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webp" ContentType="image/webp"/>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291" r:id="rId2"/>
    <p:sldId id="300" r:id="rId3"/>
    <p:sldId id="292" r:id="rId4"/>
    <p:sldId id="258" r:id="rId5"/>
    <p:sldId id="259" r:id="rId6"/>
    <p:sldId id="301" r:id="rId7"/>
    <p:sldId id="302" r:id="rId8"/>
    <p:sldId id="303" r:id="rId9"/>
    <p:sldId id="304" r:id="rId10"/>
    <p:sldId id="305" r:id="rId11"/>
    <p:sldId id="306" r:id="rId12"/>
    <p:sldId id="307" r:id="rId13"/>
    <p:sldId id="308" r:id="rId14"/>
    <p:sldId id="309" r:id="rId15"/>
    <p:sldId id="310" r:id="rId16"/>
    <p:sldId id="311" r:id="rId17"/>
    <p:sldId id="312" r:id="rId18"/>
    <p:sldId id="314" r:id="rId19"/>
    <p:sldId id="315" r:id="rId20"/>
    <p:sldId id="316" r:id="rId21"/>
    <p:sldId id="317" r:id="rId22"/>
    <p:sldId id="318" r:id="rId23"/>
    <p:sldId id="290"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80" d="100"/>
          <a:sy n="80" d="100"/>
        </p:scale>
        <p:origin x="354" y="96"/>
      </p:cViewPr>
      <p:guideLst>
        <p:guide orient="horz" pos="2160"/>
        <p:guide pos="3864"/>
      </p:guideLst>
    </p:cSldViewPr>
  </p:slideViewPr>
  <p:notesTextViewPr>
    <p:cViewPr>
      <p:scale>
        <a:sx n="3" d="2"/>
        <a:sy n="3" d="2"/>
      </p:scale>
      <p:origin x="0" y="0"/>
    </p:cViewPr>
  </p:notesTextViewPr>
  <p:notesViewPr>
    <p:cSldViewPr snapToGrid="0" showGuides="1">
      <p:cViewPr varScale="1">
        <p:scale>
          <a:sx n="85" d="100"/>
          <a:sy n="85" d="100"/>
        </p:scale>
        <p:origin x="876" y="7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D6A812D-8C71-4828-8069-23F5134A8C0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FAE8FAD1-4B35-49FC-AB2C-E8F2A5FE0C9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6D07ECB-9DBC-4F50-A5B5-8D8CFC7BB85E}" type="datetimeFigureOut">
              <a:rPr lang="en-US" smtClean="0"/>
              <a:t>12/2/2022</a:t>
            </a:fld>
            <a:endParaRPr lang="en-US"/>
          </a:p>
        </p:txBody>
      </p:sp>
      <p:sp>
        <p:nvSpPr>
          <p:cNvPr id="4" name="Footer Placeholder 3">
            <a:extLst>
              <a:ext uri="{FF2B5EF4-FFF2-40B4-BE49-F238E27FC236}">
                <a16:creationId xmlns:a16="http://schemas.microsoft.com/office/drawing/2014/main" id="{BA7A6F0D-BFF7-45F4-96CB-90CB1FAB11D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08F89F7-232D-4B2D-80D4-F5442E32D38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6795926-77D2-434B-807B-295235C77A6C}" type="slidenum">
              <a:rPr lang="en-US" smtClean="0"/>
              <a:t>‹#›</a:t>
            </a:fld>
            <a:endParaRPr lang="en-US"/>
          </a:p>
        </p:txBody>
      </p:sp>
    </p:spTree>
    <p:extLst>
      <p:ext uri="{BB962C8B-B14F-4D97-AF65-F5344CB8AC3E}">
        <p14:creationId xmlns:p14="http://schemas.microsoft.com/office/powerpoint/2010/main" val="11662041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9636981-5591-427A-94DE-F267962677D5}" type="datetimeFigureOut">
              <a:rPr lang="en-US" smtClean="0"/>
              <a:t>12/2/2022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4BC525-E999-4F73-9042-216A2946ECEF}" type="slidenum">
              <a:rPr lang="en-US" smtClean="0"/>
              <a:t>‹#›</a:t>
            </a:fld>
            <a:endParaRPr lang="en-US"/>
          </a:p>
        </p:txBody>
      </p:sp>
    </p:spTree>
    <p:extLst>
      <p:ext uri="{BB962C8B-B14F-4D97-AF65-F5344CB8AC3E}">
        <p14:creationId xmlns:p14="http://schemas.microsoft.com/office/powerpoint/2010/main" val="42706186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8CC20F-F474-4BC9-A6EC-93DE22BA8A6F}"/>
              </a:ext>
            </a:extLst>
          </p:cNvPr>
          <p:cNvSpPr>
            <a:spLocks noGrp="1"/>
          </p:cNvSpPr>
          <p:nvPr>
            <p:ph type="title"/>
          </p:nvPr>
        </p:nvSpPr>
        <p:spPr>
          <a:xfrm>
            <a:off x="2029688" y="3819028"/>
            <a:ext cx="8132624" cy="1792816"/>
          </a:xfrm>
        </p:spPr>
        <p:txBody>
          <a:bodyPr>
            <a:normAutofit/>
          </a:bodyPr>
          <a:lstStyle>
            <a:lvl1pPr algn="ctr">
              <a:defRPr sz="5400">
                <a:solidFill>
                  <a:srgbClr val="FF0000"/>
                </a:solidFill>
              </a:defRPr>
            </a:lvl1pPr>
          </a:lstStyle>
          <a:p>
            <a:r>
              <a:rPr lang="en-US" dirty="0"/>
              <a:t>Click to edit Master title style</a:t>
            </a:r>
          </a:p>
        </p:txBody>
      </p:sp>
      <p:sp>
        <p:nvSpPr>
          <p:cNvPr id="3" name="Date Placeholder 2">
            <a:extLst>
              <a:ext uri="{FF2B5EF4-FFF2-40B4-BE49-F238E27FC236}">
                <a16:creationId xmlns:a16="http://schemas.microsoft.com/office/drawing/2014/main" id="{5D25C028-3644-486E-83F7-302C3E303530}"/>
              </a:ext>
            </a:extLst>
          </p:cNvPr>
          <p:cNvSpPr>
            <a:spLocks noGrp="1"/>
          </p:cNvSpPr>
          <p:nvPr>
            <p:ph type="dt" sz="half" idx="10"/>
          </p:nvPr>
        </p:nvSpPr>
        <p:spPr/>
        <p:txBody>
          <a:bodyPr/>
          <a:lstStyle/>
          <a:p>
            <a:r>
              <a:rPr lang="en-US"/>
              <a:t>2020</a:t>
            </a:r>
            <a:endParaRPr lang="en-US" dirty="0"/>
          </a:p>
        </p:txBody>
      </p:sp>
      <p:sp>
        <p:nvSpPr>
          <p:cNvPr id="4" name="Footer Placeholder 3">
            <a:extLst>
              <a:ext uri="{FF2B5EF4-FFF2-40B4-BE49-F238E27FC236}">
                <a16:creationId xmlns:a16="http://schemas.microsoft.com/office/drawing/2014/main" id="{B3FE8263-1771-466B-877D-64F051A0FAD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A71F59B-AB8E-4F42-8CB5-0FE53CF5AD08}"/>
              </a:ext>
            </a:extLst>
          </p:cNvPr>
          <p:cNvSpPr>
            <a:spLocks noGrp="1"/>
          </p:cNvSpPr>
          <p:nvPr>
            <p:ph type="sldNum" sz="quarter" idx="12"/>
          </p:nvPr>
        </p:nvSpPr>
        <p:spPr/>
        <p:txBody>
          <a:bodyPr/>
          <a:lstStyle/>
          <a:p>
            <a:fld id="{E028A6FB-2223-4D25-977F-C6FE794272EE}" type="slidenum">
              <a:rPr lang="en-US" smtClean="0"/>
              <a:t>‹#›</a:t>
            </a:fld>
            <a:endParaRPr lang="en-US"/>
          </a:p>
        </p:txBody>
      </p:sp>
      <p:sp>
        <p:nvSpPr>
          <p:cNvPr id="6" name="TextBox 5">
            <a:extLst>
              <a:ext uri="{FF2B5EF4-FFF2-40B4-BE49-F238E27FC236}">
                <a16:creationId xmlns:a16="http://schemas.microsoft.com/office/drawing/2014/main" id="{D2F8A6D7-62D6-44B6-9FC0-0D3AB53E7A17}"/>
              </a:ext>
            </a:extLst>
          </p:cNvPr>
          <p:cNvSpPr txBox="1"/>
          <p:nvPr userDrawn="1"/>
        </p:nvSpPr>
        <p:spPr>
          <a:xfrm>
            <a:off x="4533899" y="569309"/>
            <a:ext cx="5812368" cy="1477328"/>
          </a:xfrm>
          <a:prstGeom prst="rect">
            <a:avLst/>
          </a:prstGeom>
          <a:noFill/>
        </p:spPr>
        <p:txBody>
          <a:bodyPr wrap="square" rtlCol="0">
            <a:spAutoFit/>
          </a:bodyPr>
          <a:lstStyle/>
          <a:p>
            <a:pPr algn="ctr">
              <a:spcAft>
                <a:spcPts val="600"/>
              </a:spcAft>
            </a:pPr>
            <a:r>
              <a:rPr lang="en-US" sz="2000" b="1" dirty="0">
                <a:latin typeface="Times New Roman" panose="02020603050405020304" pitchFamily="18" charset="0"/>
                <a:cs typeface="Times New Roman" panose="02020603050405020304" pitchFamily="18" charset="0"/>
              </a:rPr>
              <a:t>BỘ TÀI CHÍNH</a:t>
            </a:r>
          </a:p>
          <a:p>
            <a:pPr algn="ctr"/>
            <a:r>
              <a:rPr lang="en-US" sz="2000" b="1" dirty="0">
                <a:latin typeface="Times New Roman" panose="02020603050405020304" pitchFamily="18" charset="0"/>
                <a:cs typeface="Times New Roman" panose="02020603050405020304" pitchFamily="18" charset="0"/>
              </a:rPr>
              <a:t>TRƯỜNG ĐẠI HỌC TÀI CHÍNH – MARKETING</a:t>
            </a:r>
          </a:p>
          <a:p>
            <a:pPr algn="ctr">
              <a:spcAft>
                <a:spcPts val="600"/>
              </a:spcAft>
            </a:pPr>
            <a:r>
              <a:rPr lang="en-US" sz="2000" b="1" dirty="0">
                <a:latin typeface="Times New Roman" panose="02020603050405020304" pitchFamily="18" charset="0"/>
                <a:cs typeface="Times New Roman" panose="02020603050405020304" pitchFamily="18" charset="0"/>
              </a:rPr>
              <a:t>KHOA QUẢN TRỊ KINH DOANH</a:t>
            </a:r>
          </a:p>
          <a:p>
            <a:pPr algn="ctr"/>
            <a:r>
              <a:rPr lang="en-US" sz="2000" b="1" dirty="0">
                <a:latin typeface="Times New Roman" panose="02020603050405020304" pitchFamily="18" charset="0"/>
                <a:cs typeface="Times New Roman" panose="02020603050405020304" pitchFamily="18" charset="0"/>
                <a:sym typeface="Wingdings" panose="05000000000000000000" pitchFamily="2" charset="2"/>
              </a:rPr>
              <a:t></a:t>
            </a:r>
          </a:p>
        </p:txBody>
      </p:sp>
      <p:sp>
        <p:nvSpPr>
          <p:cNvPr id="7" name="TextBox 6">
            <a:extLst>
              <a:ext uri="{FF2B5EF4-FFF2-40B4-BE49-F238E27FC236}">
                <a16:creationId xmlns:a16="http://schemas.microsoft.com/office/drawing/2014/main" id="{8A750DC0-D655-4026-9299-21BA9380E4D5}"/>
              </a:ext>
            </a:extLst>
          </p:cNvPr>
          <p:cNvSpPr txBox="1"/>
          <p:nvPr userDrawn="1"/>
        </p:nvSpPr>
        <p:spPr>
          <a:xfrm>
            <a:off x="4533899" y="1869420"/>
            <a:ext cx="5812368" cy="1169551"/>
          </a:xfrm>
          <a:prstGeom prst="rect">
            <a:avLst/>
          </a:prstGeom>
          <a:noFill/>
        </p:spPr>
        <p:txBody>
          <a:bodyPr wrap="square" rtlCol="0">
            <a:spAutoFit/>
          </a:bodyPr>
          <a:lstStyle/>
          <a:p>
            <a:pPr algn="ctr">
              <a:lnSpc>
                <a:spcPct val="150000"/>
              </a:lnSpc>
            </a:pPr>
            <a:r>
              <a:rPr lang="en-US" sz="2800" b="1" dirty="0">
                <a:solidFill>
                  <a:srgbClr val="C00000"/>
                </a:solidFill>
                <a:latin typeface="Times New Roman" panose="02020603050405020304" pitchFamily="18" charset="0"/>
                <a:cs typeface="Times New Roman" panose="02020603050405020304" pitchFamily="18" charset="0"/>
              </a:rPr>
              <a:t>BÀI GIẢNG MÔN</a:t>
            </a:r>
          </a:p>
          <a:p>
            <a:pPr algn="ctr"/>
            <a:r>
              <a:rPr lang="en-US" sz="2800" b="1" dirty="0">
                <a:solidFill>
                  <a:schemeClr val="accent5">
                    <a:lumMod val="50000"/>
                  </a:schemeClr>
                </a:solidFill>
                <a:latin typeface="Times New Roman" panose="02020603050405020304" pitchFamily="18" charset="0"/>
                <a:cs typeface="Times New Roman" panose="02020603050405020304" pitchFamily="18" charset="0"/>
              </a:rPr>
              <a:t>QUẢN TRỊ HỌC</a:t>
            </a:r>
          </a:p>
        </p:txBody>
      </p:sp>
      <p:sp>
        <p:nvSpPr>
          <p:cNvPr id="8" name="TextBox 7">
            <a:extLst>
              <a:ext uri="{FF2B5EF4-FFF2-40B4-BE49-F238E27FC236}">
                <a16:creationId xmlns:a16="http://schemas.microsoft.com/office/drawing/2014/main" id="{0BFE051D-AA02-455A-A798-0DD50EB54965}"/>
              </a:ext>
            </a:extLst>
          </p:cNvPr>
          <p:cNvSpPr txBox="1"/>
          <p:nvPr userDrawn="1"/>
        </p:nvSpPr>
        <p:spPr>
          <a:xfrm>
            <a:off x="3450167" y="5611844"/>
            <a:ext cx="5291667"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b="1" dirty="0">
                <a:latin typeface="Times New Roman" panose="02020603050405020304" pitchFamily="18" charset="0"/>
                <a:cs typeface="Times New Roman" panose="02020603050405020304" pitchFamily="18" charset="0"/>
              </a:rPr>
              <a:t>GVHD: </a:t>
            </a:r>
            <a:r>
              <a:rPr lang="en-US" sz="2800" dirty="0" err="1">
                <a:latin typeface="Times New Roman" panose="02020603050405020304" pitchFamily="18" charset="0"/>
                <a:cs typeface="Times New Roman" panose="02020603050405020304" pitchFamily="18" charset="0"/>
              </a:rPr>
              <a:t>Ths</a:t>
            </a:r>
            <a:r>
              <a:rPr lang="en-US" sz="2800" dirty="0">
                <a:latin typeface="Times New Roman" panose="02020603050405020304" pitchFamily="18" charset="0"/>
                <a:cs typeface="Times New Roman" panose="02020603050405020304" pitchFamily="18" charset="0"/>
              </a:rPr>
              <a:t>. GVC LÊ VĂN QUÝ</a:t>
            </a:r>
          </a:p>
        </p:txBody>
      </p:sp>
      <p:pic>
        <p:nvPicPr>
          <p:cNvPr id="9" name="Picture 8">
            <a:extLst>
              <a:ext uri="{FF2B5EF4-FFF2-40B4-BE49-F238E27FC236}">
                <a16:creationId xmlns:a16="http://schemas.microsoft.com/office/drawing/2014/main" id="{8349BD1F-F8A6-4952-8D30-0E2E2511213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13643" y="569309"/>
            <a:ext cx="1971952" cy="1958286"/>
          </a:xfrm>
          <a:prstGeom prst="rect">
            <a:avLst/>
          </a:prstGeom>
        </p:spPr>
      </p:pic>
      <p:sp>
        <p:nvSpPr>
          <p:cNvPr id="11" name="Text Placeholder 10">
            <a:extLst>
              <a:ext uri="{FF2B5EF4-FFF2-40B4-BE49-F238E27FC236}">
                <a16:creationId xmlns:a16="http://schemas.microsoft.com/office/drawing/2014/main" id="{91A5B336-9293-49D8-A6DD-F06D56DC79BE}"/>
              </a:ext>
            </a:extLst>
          </p:cNvPr>
          <p:cNvSpPr>
            <a:spLocks noGrp="1"/>
          </p:cNvSpPr>
          <p:nvPr>
            <p:ph type="body" sz="quarter" idx="13" hasCustomPrompt="1"/>
          </p:nvPr>
        </p:nvSpPr>
        <p:spPr>
          <a:xfrm>
            <a:off x="4908550" y="3120540"/>
            <a:ext cx="2374900" cy="616919"/>
          </a:xfrm>
        </p:spPr>
        <p:txBody>
          <a:bodyPr/>
          <a:lstStyle>
            <a:lvl1pPr marL="0" indent="0" algn="ctr">
              <a:buNone/>
              <a:defRPr b="1"/>
            </a:lvl1pPr>
          </a:lstStyle>
          <a:p>
            <a:pPr lvl="0"/>
            <a:r>
              <a:rPr lang="en-US" dirty="0"/>
              <a:t>CHƯƠNG </a:t>
            </a:r>
          </a:p>
        </p:txBody>
      </p:sp>
    </p:spTree>
    <p:extLst>
      <p:ext uri="{BB962C8B-B14F-4D97-AF65-F5344CB8AC3E}">
        <p14:creationId xmlns:p14="http://schemas.microsoft.com/office/powerpoint/2010/main" val="33838499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98620" y="680310"/>
            <a:ext cx="10972800" cy="458115"/>
          </a:xfrm>
        </p:spPr>
        <p:txBody>
          <a:bodyPr>
            <a:normAutofit/>
          </a:bodyPr>
          <a:lstStyle>
            <a:lvl1pPr algn="l">
              <a:defRPr sz="3600">
                <a:solidFill>
                  <a:schemeClr val="accent1">
                    <a:lumMod val="50000"/>
                  </a:schemeClr>
                </a:solidFill>
              </a:defRPr>
            </a:lvl1pPr>
          </a:lstStyle>
          <a:p>
            <a:r>
              <a:rPr lang="en-US" dirty="0"/>
              <a:t>Click to edit Master title style</a:t>
            </a:r>
          </a:p>
        </p:txBody>
      </p:sp>
      <p:sp>
        <p:nvSpPr>
          <p:cNvPr id="3" name="Content Placeholder 2"/>
          <p:cNvSpPr>
            <a:spLocks noGrp="1"/>
          </p:cNvSpPr>
          <p:nvPr>
            <p:ph idx="1"/>
          </p:nvPr>
        </p:nvSpPr>
        <p:spPr>
          <a:xfrm>
            <a:off x="598620" y="1291131"/>
            <a:ext cx="10972800" cy="3918803"/>
          </a:xfrm>
        </p:spPr>
        <p:txBody>
          <a:bodyPr/>
          <a:lstStyle>
            <a:lvl1pPr>
              <a:defRPr sz="2800">
                <a:solidFill>
                  <a:srgbClr val="018ACF"/>
                </a:solidFill>
              </a:defRPr>
            </a:lvl1pPr>
            <a:lvl2pPr>
              <a:defRPr>
                <a:solidFill>
                  <a:srgbClr val="018ACF"/>
                </a:solidFill>
              </a:defRPr>
            </a:lvl2pPr>
            <a:lvl3pPr>
              <a:defRPr>
                <a:solidFill>
                  <a:srgbClr val="018ACF"/>
                </a:solidFill>
              </a:defRPr>
            </a:lvl3pPr>
            <a:lvl4pPr>
              <a:defRPr>
                <a:solidFill>
                  <a:srgbClr val="018ACF"/>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12/2/2022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3065664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39FC68CD-AEAA-435B-B864-CE0B35E0012F}"/>
              </a:ext>
            </a:extLst>
          </p:cNvPr>
          <p:cNvSpPr>
            <a:spLocks noGrp="1"/>
          </p:cNvSpPr>
          <p:nvPr>
            <p:ph type="dt" sz="half" idx="10"/>
          </p:nvPr>
        </p:nvSpPr>
        <p:spPr/>
        <p:txBody>
          <a:bodyPr/>
          <a:lstStyle/>
          <a:p>
            <a:r>
              <a:rPr lang="en-US"/>
              <a:t>2020</a:t>
            </a:r>
          </a:p>
        </p:txBody>
      </p:sp>
      <p:sp>
        <p:nvSpPr>
          <p:cNvPr id="5" name="Footer Placeholder 4">
            <a:extLst>
              <a:ext uri="{FF2B5EF4-FFF2-40B4-BE49-F238E27FC236}">
                <a16:creationId xmlns:a16="http://schemas.microsoft.com/office/drawing/2014/main" id="{8B9C9284-3C38-4A53-ACB1-3B14DA7E00B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C7C6A0-420E-4C42-AF01-4B43F451F16F}"/>
              </a:ext>
            </a:extLst>
          </p:cNvPr>
          <p:cNvSpPr>
            <a:spLocks noGrp="1"/>
          </p:cNvSpPr>
          <p:nvPr>
            <p:ph type="sldNum" sz="quarter" idx="12"/>
          </p:nvPr>
        </p:nvSpPr>
        <p:spPr/>
        <p:txBody>
          <a:bodyPr/>
          <a:lstStyle/>
          <a:p>
            <a:fld id="{E028A6FB-2223-4D25-977F-C6FE794272EE}" type="slidenum">
              <a:rPr lang="en-US" smtClean="0"/>
              <a:t>‹#›</a:t>
            </a:fld>
            <a:endParaRPr lang="en-US"/>
          </a:p>
        </p:txBody>
      </p:sp>
      <p:sp>
        <p:nvSpPr>
          <p:cNvPr id="8" name="Text Placeholder 7">
            <a:extLst>
              <a:ext uri="{FF2B5EF4-FFF2-40B4-BE49-F238E27FC236}">
                <a16:creationId xmlns:a16="http://schemas.microsoft.com/office/drawing/2014/main" id="{3B75164B-1E4C-408D-89F4-C7AC36AA1298}"/>
              </a:ext>
            </a:extLst>
          </p:cNvPr>
          <p:cNvSpPr>
            <a:spLocks noGrp="1"/>
          </p:cNvSpPr>
          <p:nvPr>
            <p:ph type="body" sz="quarter" idx="13" hasCustomPrompt="1"/>
          </p:nvPr>
        </p:nvSpPr>
        <p:spPr>
          <a:xfrm>
            <a:off x="3128423" y="1456266"/>
            <a:ext cx="7010400" cy="4900083"/>
          </a:xfrm>
        </p:spPr>
        <p:txBody>
          <a:bodyPr/>
          <a:lstStyle>
            <a:lvl1pPr marL="228600" indent="-228600">
              <a:buFont typeface="Wingdings" panose="05000000000000000000" pitchFamily="2" charset="2"/>
              <a:buChar char="Ø"/>
              <a:defRPr/>
            </a:lvl1pPr>
          </a:lstStyle>
          <a:p>
            <a:pPr lvl="0"/>
            <a:r>
              <a:rPr lang="en-US" dirty="0"/>
              <a:t>Mục tiêu</a:t>
            </a:r>
          </a:p>
        </p:txBody>
      </p:sp>
      <p:sp>
        <p:nvSpPr>
          <p:cNvPr id="9" name="TextBox 8">
            <a:extLst>
              <a:ext uri="{FF2B5EF4-FFF2-40B4-BE49-F238E27FC236}">
                <a16:creationId xmlns:a16="http://schemas.microsoft.com/office/drawing/2014/main" id="{7F4D0B77-7A8E-47A8-8F5D-C7938C43A30E}"/>
              </a:ext>
            </a:extLst>
          </p:cNvPr>
          <p:cNvSpPr txBox="1"/>
          <p:nvPr userDrawn="1"/>
        </p:nvSpPr>
        <p:spPr>
          <a:xfrm>
            <a:off x="2590800" y="348157"/>
            <a:ext cx="7010400" cy="769441"/>
          </a:xfrm>
          <a:prstGeom prst="rect">
            <a:avLst/>
          </a:prstGeom>
          <a:noFill/>
        </p:spPr>
        <p:txBody>
          <a:bodyPr wrap="square" rtlCol="0">
            <a:spAutoFit/>
          </a:bodyPr>
          <a:lstStyle/>
          <a:p>
            <a:pPr algn="ctr"/>
            <a:r>
              <a:rPr lang="en-US" sz="4400" b="1" i="0" dirty="0">
                <a:solidFill>
                  <a:srgbClr val="FF0000"/>
                </a:solidFill>
                <a:latin typeface="Times New Roman" panose="02020603050405020304" pitchFamily="18" charset="0"/>
                <a:cs typeface="Times New Roman" panose="02020603050405020304" pitchFamily="18" charset="0"/>
              </a:rPr>
              <a:t>MỤC TIÊU CH</a:t>
            </a:r>
            <a:r>
              <a:rPr lang="vi-VN" sz="4400" b="1" i="0" dirty="0">
                <a:solidFill>
                  <a:srgbClr val="FF0000"/>
                </a:solidFill>
                <a:latin typeface="Times New Roman" panose="02020603050405020304" pitchFamily="18" charset="0"/>
                <a:cs typeface="Times New Roman" panose="02020603050405020304" pitchFamily="18" charset="0"/>
              </a:rPr>
              <a:t>Ư</a:t>
            </a:r>
            <a:r>
              <a:rPr lang="en-US" sz="4400" b="1" i="0" dirty="0">
                <a:solidFill>
                  <a:srgbClr val="FF0000"/>
                </a:solidFill>
                <a:latin typeface="Times New Roman" panose="02020603050405020304" pitchFamily="18" charset="0"/>
                <a:cs typeface="Times New Roman" panose="02020603050405020304" pitchFamily="18" charset="0"/>
              </a:rPr>
              <a:t>ƠNG</a:t>
            </a:r>
          </a:p>
        </p:txBody>
      </p:sp>
      <p:pic>
        <p:nvPicPr>
          <p:cNvPr id="10" name="Content Placeholder 3">
            <a:extLst>
              <a:ext uri="{FF2B5EF4-FFF2-40B4-BE49-F238E27FC236}">
                <a16:creationId xmlns:a16="http://schemas.microsoft.com/office/drawing/2014/main" id="{F4409AB4-8A1F-4266-A0BB-F3550475CA0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200" y="280422"/>
            <a:ext cx="2290223" cy="2177144"/>
          </a:xfrm>
          <a:prstGeom prst="rect">
            <a:avLst/>
          </a:prstGeom>
        </p:spPr>
      </p:pic>
    </p:spTree>
    <p:extLst>
      <p:ext uri="{BB962C8B-B14F-4D97-AF65-F5344CB8AC3E}">
        <p14:creationId xmlns:p14="http://schemas.microsoft.com/office/powerpoint/2010/main" val="38781850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FF4BBE7E-2D39-494C-9751-D614DB7F2310}"/>
              </a:ext>
            </a:extLst>
          </p:cNvPr>
          <p:cNvSpPr>
            <a:spLocks noGrp="1"/>
          </p:cNvSpPr>
          <p:nvPr>
            <p:ph type="dt" sz="half" idx="10"/>
          </p:nvPr>
        </p:nvSpPr>
        <p:spPr/>
        <p:txBody>
          <a:bodyPr/>
          <a:lstStyle/>
          <a:p>
            <a:r>
              <a:rPr lang="en-US"/>
              <a:t>2020</a:t>
            </a:r>
          </a:p>
        </p:txBody>
      </p:sp>
      <p:sp>
        <p:nvSpPr>
          <p:cNvPr id="4" name="Footer Placeholder 3">
            <a:extLst>
              <a:ext uri="{FF2B5EF4-FFF2-40B4-BE49-F238E27FC236}">
                <a16:creationId xmlns:a16="http://schemas.microsoft.com/office/drawing/2014/main" id="{D95179DC-26EB-4537-9D03-11EBB6FB7B1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6554BB7-E5F7-40EF-8D7A-A0DAD964A091}"/>
              </a:ext>
            </a:extLst>
          </p:cNvPr>
          <p:cNvSpPr>
            <a:spLocks noGrp="1"/>
          </p:cNvSpPr>
          <p:nvPr>
            <p:ph type="sldNum" sz="quarter" idx="12"/>
          </p:nvPr>
        </p:nvSpPr>
        <p:spPr/>
        <p:txBody>
          <a:bodyPr/>
          <a:lstStyle/>
          <a:p>
            <a:fld id="{E028A6FB-2223-4D25-977F-C6FE794272EE}" type="slidenum">
              <a:rPr lang="en-US" smtClean="0"/>
              <a:t>‹#›</a:t>
            </a:fld>
            <a:endParaRPr lang="en-US"/>
          </a:p>
        </p:txBody>
      </p:sp>
      <p:sp>
        <p:nvSpPr>
          <p:cNvPr id="7" name="Text Placeholder 6">
            <a:extLst>
              <a:ext uri="{FF2B5EF4-FFF2-40B4-BE49-F238E27FC236}">
                <a16:creationId xmlns:a16="http://schemas.microsoft.com/office/drawing/2014/main" id="{234D079F-06A8-490A-864A-B8FBD9EF63E8}"/>
              </a:ext>
            </a:extLst>
          </p:cNvPr>
          <p:cNvSpPr>
            <a:spLocks noGrp="1"/>
          </p:cNvSpPr>
          <p:nvPr>
            <p:ph type="body" sz="quarter" idx="13" hasCustomPrompt="1"/>
          </p:nvPr>
        </p:nvSpPr>
        <p:spPr>
          <a:xfrm>
            <a:off x="838200" y="1168400"/>
            <a:ext cx="10515600" cy="5187950"/>
          </a:xfrm>
        </p:spPr>
        <p:txBody>
          <a:bodyPr/>
          <a:lstStyle>
            <a:lvl1pPr marL="0" indent="0">
              <a:buNone/>
              <a:defRPr b="1">
                <a:solidFill>
                  <a:schemeClr val="tx1">
                    <a:lumMod val="85000"/>
                    <a:lumOff val="15000"/>
                  </a:schemeClr>
                </a:solidFill>
              </a:defRPr>
            </a:lvl1pPr>
            <a:lvl2pPr marL="457200" indent="0">
              <a:buNone/>
              <a:defRPr b="1">
                <a:solidFill>
                  <a:schemeClr val="tx1">
                    <a:lumMod val="85000"/>
                    <a:lumOff val="15000"/>
                  </a:schemeClr>
                </a:solidFill>
              </a:defRPr>
            </a:lvl2pPr>
            <a:lvl3pPr marL="914400" indent="0">
              <a:buNone/>
              <a:defRPr>
                <a:solidFill>
                  <a:schemeClr val="tx1">
                    <a:lumMod val="85000"/>
                    <a:lumOff val="15000"/>
                  </a:schemeClr>
                </a:solidFill>
              </a:defRPr>
            </a:lvl3pPr>
            <a:lvl4pPr marL="1371600" indent="0">
              <a:buNone/>
              <a:defRPr>
                <a:solidFill>
                  <a:schemeClr val="tx1">
                    <a:lumMod val="85000"/>
                    <a:lumOff val="15000"/>
                  </a:schemeClr>
                </a:solidFill>
              </a:defRPr>
            </a:lvl4pPr>
            <a:lvl5pPr marL="1828800" indent="0">
              <a:buNone/>
              <a:defRPr/>
            </a:lvl5pPr>
          </a:lstStyle>
          <a:p>
            <a:pPr lvl="0"/>
            <a:r>
              <a:rPr lang="en-US" dirty="0"/>
              <a:t>I.  Click to edit Master text styles</a:t>
            </a:r>
          </a:p>
          <a:p>
            <a:pPr lvl="1"/>
            <a:r>
              <a:rPr lang="en-US" dirty="0"/>
              <a:t>1.1. Second level</a:t>
            </a:r>
          </a:p>
          <a:p>
            <a:pPr lvl="2"/>
            <a:r>
              <a:rPr lang="en-US" dirty="0"/>
              <a:t>1.1.1. Third level</a:t>
            </a:r>
          </a:p>
          <a:p>
            <a:pPr lvl="3"/>
            <a:r>
              <a:rPr lang="en-US" dirty="0"/>
              <a:t>1.1.1.1. Fourth level</a:t>
            </a:r>
          </a:p>
        </p:txBody>
      </p:sp>
      <p:sp>
        <p:nvSpPr>
          <p:cNvPr id="6" name="TextBox 5">
            <a:extLst>
              <a:ext uri="{FF2B5EF4-FFF2-40B4-BE49-F238E27FC236}">
                <a16:creationId xmlns:a16="http://schemas.microsoft.com/office/drawing/2014/main" id="{764B6B50-C8CD-47CA-8B35-89E3CA754EBB}"/>
              </a:ext>
            </a:extLst>
          </p:cNvPr>
          <p:cNvSpPr txBox="1"/>
          <p:nvPr userDrawn="1"/>
        </p:nvSpPr>
        <p:spPr>
          <a:xfrm>
            <a:off x="838200" y="358923"/>
            <a:ext cx="10515599" cy="769441"/>
          </a:xfrm>
          <a:prstGeom prst="rect">
            <a:avLst/>
          </a:prstGeom>
          <a:noFill/>
        </p:spPr>
        <p:txBody>
          <a:bodyPr wrap="square" rtlCol="0">
            <a:spAutoFit/>
          </a:bodyPr>
          <a:lstStyle/>
          <a:p>
            <a:pPr algn="ctr"/>
            <a:r>
              <a:rPr lang="en-US" sz="4400" b="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BỐ CỤC CHƯƠNG</a:t>
            </a:r>
          </a:p>
        </p:txBody>
      </p:sp>
    </p:spTree>
    <p:extLst>
      <p:ext uri="{BB962C8B-B14F-4D97-AF65-F5344CB8AC3E}">
        <p14:creationId xmlns:p14="http://schemas.microsoft.com/office/powerpoint/2010/main" val="36621312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B0D28-6254-474C-9515-85E602591DD1}"/>
              </a:ext>
            </a:extLst>
          </p:cNvPr>
          <p:cNvSpPr>
            <a:spLocks noGrp="1"/>
          </p:cNvSpPr>
          <p:nvPr>
            <p:ph type="title" hasCustomPrompt="1"/>
          </p:nvPr>
        </p:nvSpPr>
        <p:spPr>
          <a:xfrm>
            <a:off x="838200" y="365126"/>
            <a:ext cx="10515600" cy="565681"/>
          </a:xfrm>
        </p:spPr>
        <p:txBody>
          <a:bodyPr/>
          <a:lstStyle>
            <a:lvl1pPr>
              <a:defRPr/>
            </a:lvl1pPr>
          </a:lstStyle>
          <a:p>
            <a:r>
              <a:rPr lang="en-US" dirty="0"/>
              <a:t>1.1.  Tiêu đề chính</a:t>
            </a:r>
          </a:p>
        </p:txBody>
      </p:sp>
      <p:sp>
        <p:nvSpPr>
          <p:cNvPr id="3" name="Content Placeholder 2">
            <a:extLst>
              <a:ext uri="{FF2B5EF4-FFF2-40B4-BE49-F238E27FC236}">
                <a16:creationId xmlns:a16="http://schemas.microsoft.com/office/drawing/2014/main" id="{D4E08D4E-BD65-41B8-8A91-4A134BD2E25A}"/>
              </a:ext>
            </a:extLst>
          </p:cNvPr>
          <p:cNvSpPr>
            <a:spLocks noGrp="1"/>
          </p:cNvSpPr>
          <p:nvPr>
            <p:ph sz="half" idx="1"/>
          </p:nvPr>
        </p:nvSpPr>
        <p:spPr>
          <a:xfrm>
            <a:off x="838200" y="1436162"/>
            <a:ext cx="5181600" cy="474080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6D27C3E1-197B-41E7-9437-9316056A6AF1}"/>
              </a:ext>
            </a:extLst>
          </p:cNvPr>
          <p:cNvSpPr>
            <a:spLocks noGrp="1"/>
          </p:cNvSpPr>
          <p:nvPr>
            <p:ph sz="half" idx="2"/>
          </p:nvPr>
        </p:nvSpPr>
        <p:spPr>
          <a:xfrm>
            <a:off x="6172200" y="1436162"/>
            <a:ext cx="5181600" cy="474080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50B05C5-8FAD-4705-833C-B0CC0ECB0652}"/>
              </a:ext>
            </a:extLst>
          </p:cNvPr>
          <p:cNvSpPr>
            <a:spLocks noGrp="1"/>
          </p:cNvSpPr>
          <p:nvPr>
            <p:ph type="dt" sz="half" idx="10"/>
          </p:nvPr>
        </p:nvSpPr>
        <p:spPr/>
        <p:txBody>
          <a:bodyPr/>
          <a:lstStyle/>
          <a:p>
            <a:r>
              <a:rPr lang="en-US"/>
              <a:t>2020</a:t>
            </a:r>
          </a:p>
        </p:txBody>
      </p:sp>
      <p:sp>
        <p:nvSpPr>
          <p:cNvPr id="6" name="Footer Placeholder 5">
            <a:extLst>
              <a:ext uri="{FF2B5EF4-FFF2-40B4-BE49-F238E27FC236}">
                <a16:creationId xmlns:a16="http://schemas.microsoft.com/office/drawing/2014/main" id="{65777E4D-FF85-40F7-9645-B45803963F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526F014-BA38-4A7A-AE9B-604B68750490}"/>
              </a:ext>
            </a:extLst>
          </p:cNvPr>
          <p:cNvSpPr>
            <a:spLocks noGrp="1"/>
          </p:cNvSpPr>
          <p:nvPr>
            <p:ph type="sldNum" sz="quarter" idx="12"/>
          </p:nvPr>
        </p:nvSpPr>
        <p:spPr/>
        <p:txBody>
          <a:bodyPr/>
          <a:lstStyle/>
          <a:p>
            <a:fld id="{E028A6FB-2223-4D25-977F-C6FE794272EE}" type="slidenum">
              <a:rPr lang="en-US" smtClean="0"/>
              <a:t>‹#›</a:t>
            </a:fld>
            <a:endParaRPr lang="en-US"/>
          </a:p>
        </p:txBody>
      </p:sp>
      <p:sp>
        <p:nvSpPr>
          <p:cNvPr id="18" name="Text Placeholder 17">
            <a:extLst>
              <a:ext uri="{FF2B5EF4-FFF2-40B4-BE49-F238E27FC236}">
                <a16:creationId xmlns:a16="http://schemas.microsoft.com/office/drawing/2014/main" id="{28077D34-9F99-4C52-9EED-D352A4A3EC9E}"/>
              </a:ext>
            </a:extLst>
          </p:cNvPr>
          <p:cNvSpPr>
            <a:spLocks noGrp="1"/>
          </p:cNvSpPr>
          <p:nvPr>
            <p:ph type="body" sz="quarter" idx="13" hasCustomPrompt="1"/>
          </p:nvPr>
        </p:nvSpPr>
        <p:spPr>
          <a:xfrm>
            <a:off x="1662545" y="930807"/>
            <a:ext cx="9691255" cy="505354"/>
          </a:xfrm>
        </p:spPr>
        <p:txBody>
          <a:bodyPr/>
          <a:lstStyle>
            <a:lvl1pPr marL="0" indent="0">
              <a:buNone/>
              <a:defRPr b="1" i="1"/>
            </a:lvl1pPr>
          </a:lstStyle>
          <a:p>
            <a:pPr lvl="0"/>
            <a:r>
              <a:rPr lang="en-US" dirty="0"/>
              <a:t>1.1.1. Tiêu đề phụ</a:t>
            </a:r>
          </a:p>
        </p:txBody>
      </p:sp>
    </p:spTree>
    <p:extLst>
      <p:ext uri="{BB962C8B-B14F-4D97-AF65-F5344CB8AC3E}">
        <p14:creationId xmlns:p14="http://schemas.microsoft.com/office/powerpoint/2010/main" val="20396092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B0D28-6254-474C-9515-85E602591DD1}"/>
              </a:ext>
            </a:extLst>
          </p:cNvPr>
          <p:cNvSpPr>
            <a:spLocks noGrp="1"/>
          </p:cNvSpPr>
          <p:nvPr>
            <p:ph type="title" hasCustomPrompt="1"/>
          </p:nvPr>
        </p:nvSpPr>
        <p:spPr>
          <a:xfrm>
            <a:off x="838200" y="365126"/>
            <a:ext cx="10515600" cy="565681"/>
          </a:xfrm>
        </p:spPr>
        <p:txBody>
          <a:bodyPr/>
          <a:lstStyle>
            <a:lvl1pPr>
              <a:defRPr/>
            </a:lvl1pPr>
          </a:lstStyle>
          <a:p>
            <a:r>
              <a:rPr lang="en-US" dirty="0"/>
              <a:t>1.1.  Tiêu đề chính</a:t>
            </a:r>
          </a:p>
        </p:txBody>
      </p:sp>
      <p:sp>
        <p:nvSpPr>
          <p:cNvPr id="3" name="Content Placeholder 2">
            <a:extLst>
              <a:ext uri="{FF2B5EF4-FFF2-40B4-BE49-F238E27FC236}">
                <a16:creationId xmlns:a16="http://schemas.microsoft.com/office/drawing/2014/main" id="{D4E08D4E-BD65-41B8-8A91-4A134BD2E25A}"/>
              </a:ext>
            </a:extLst>
          </p:cNvPr>
          <p:cNvSpPr>
            <a:spLocks noGrp="1"/>
          </p:cNvSpPr>
          <p:nvPr>
            <p:ph sz="half" idx="1"/>
          </p:nvPr>
        </p:nvSpPr>
        <p:spPr>
          <a:xfrm>
            <a:off x="838200" y="1864251"/>
            <a:ext cx="5181600" cy="431271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6D27C3E1-197B-41E7-9437-9316056A6AF1}"/>
              </a:ext>
            </a:extLst>
          </p:cNvPr>
          <p:cNvSpPr>
            <a:spLocks noGrp="1"/>
          </p:cNvSpPr>
          <p:nvPr>
            <p:ph sz="half" idx="2"/>
          </p:nvPr>
        </p:nvSpPr>
        <p:spPr>
          <a:xfrm>
            <a:off x="6172200" y="1864252"/>
            <a:ext cx="5181600" cy="431271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50B05C5-8FAD-4705-833C-B0CC0ECB0652}"/>
              </a:ext>
            </a:extLst>
          </p:cNvPr>
          <p:cNvSpPr>
            <a:spLocks noGrp="1"/>
          </p:cNvSpPr>
          <p:nvPr>
            <p:ph type="dt" sz="half" idx="10"/>
          </p:nvPr>
        </p:nvSpPr>
        <p:spPr/>
        <p:txBody>
          <a:bodyPr/>
          <a:lstStyle/>
          <a:p>
            <a:r>
              <a:rPr lang="en-US"/>
              <a:t>2020</a:t>
            </a:r>
          </a:p>
        </p:txBody>
      </p:sp>
      <p:sp>
        <p:nvSpPr>
          <p:cNvPr id="6" name="Footer Placeholder 5">
            <a:extLst>
              <a:ext uri="{FF2B5EF4-FFF2-40B4-BE49-F238E27FC236}">
                <a16:creationId xmlns:a16="http://schemas.microsoft.com/office/drawing/2014/main" id="{65777E4D-FF85-40F7-9645-B45803963F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526F014-BA38-4A7A-AE9B-604B68750490}"/>
              </a:ext>
            </a:extLst>
          </p:cNvPr>
          <p:cNvSpPr>
            <a:spLocks noGrp="1"/>
          </p:cNvSpPr>
          <p:nvPr>
            <p:ph type="sldNum" sz="quarter" idx="12"/>
          </p:nvPr>
        </p:nvSpPr>
        <p:spPr/>
        <p:txBody>
          <a:bodyPr/>
          <a:lstStyle/>
          <a:p>
            <a:fld id="{E028A6FB-2223-4D25-977F-C6FE794272EE}" type="slidenum">
              <a:rPr lang="en-US" smtClean="0"/>
              <a:t>‹#›</a:t>
            </a:fld>
            <a:endParaRPr lang="en-US"/>
          </a:p>
        </p:txBody>
      </p:sp>
      <p:sp>
        <p:nvSpPr>
          <p:cNvPr id="18" name="Text Placeholder 17">
            <a:extLst>
              <a:ext uri="{FF2B5EF4-FFF2-40B4-BE49-F238E27FC236}">
                <a16:creationId xmlns:a16="http://schemas.microsoft.com/office/drawing/2014/main" id="{28077D34-9F99-4C52-9EED-D352A4A3EC9E}"/>
              </a:ext>
            </a:extLst>
          </p:cNvPr>
          <p:cNvSpPr>
            <a:spLocks noGrp="1"/>
          </p:cNvSpPr>
          <p:nvPr>
            <p:ph type="body" sz="quarter" idx="13" hasCustomPrompt="1"/>
          </p:nvPr>
        </p:nvSpPr>
        <p:spPr>
          <a:xfrm>
            <a:off x="1679170" y="930807"/>
            <a:ext cx="9674629" cy="445552"/>
          </a:xfrm>
        </p:spPr>
        <p:txBody>
          <a:bodyPr>
            <a:normAutofit/>
          </a:bodyPr>
          <a:lstStyle>
            <a:lvl1pPr marL="0" indent="0">
              <a:buNone/>
              <a:defRPr sz="2700" b="1" i="1"/>
            </a:lvl1pPr>
          </a:lstStyle>
          <a:p>
            <a:pPr lvl="0"/>
            <a:r>
              <a:rPr lang="en-US" dirty="0"/>
              <a:t>1.1.1. Tiêu đề phụ</a:t>
            </a:r>
          </a:p>
        </p:txBody>
      </p:sp>
      <p:sp>
        <p:nvSpPr>
          <p:cNvPr id="9" name="Text Placeholder 8">
            <a:extLst>
              <a:ext uri="{FF2B5EF4-FFF2-40B4-BE49-F238E27FC236}">
                <a16:creationId xmlns:a16="http://schemas.microsoft.com/office/drawing/2014/main" id="{7F1A3CFE-95DC-499B-B4B6-C6741A58C441}"/>
              </a:ext>
            </a:extLst>
          </p:cNvPr>
          <p:cNvSpPr>
            <a:spLocks noGrp="1"/>
          </p:cNvSpPr>
          <p:nvPr>
            <p:ph type="body" sz="quarter" idx="14" hasCustomPrompt="1"/>
          </p:nvPr>
        </p:nvSpPr>
        <p:spPr>
          <a:xfrm>
            <a:off x="2543694" y="1418699"/>
            <a:ext cx="8810105" cy="445552"/>
          </a:xfrm>
        </p:spPr>
        <p:txBody>
          <a:bodyPr>
            <a:normAutofit/>
          </a:bodyPr>
          <a:lstStyle>
            <a:lvl1pPr marL="0" indent="0">
              <a:buNone/>
              <a:defRPr sz="2600" i="1"/>
            </a:lvl1pPr>
          </a:lstStyle>
          <a:p>
            <a:pPr lvl="0"/>
            <a:r>
              <a:rPr lang="en-US" dirty="0"/>
              <a:t>1.1.1.1. Tiêu đề phụ 2</a:t>
            </a:r>
          </a:p>
        </p:txBody>
      </p:sp>
    </p:spTree>
    <p:extLst>
      <p:ext uri="{BB962C8B-B14F-4D97-AF65-F5344CB8AC3E}">
        <p14:creationId xmlns:p14="http://schemas.microsoft.com/office/powerpoint/2010/main" val="3347320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B0D28-6254-474C-9515-85E602591DD1}"/>
              </a:ext>
            </a:extLst>
          </p:cNvPr>
          <p:cNvSpPr>
            <a:spLocks noGrp="1"/>
          </p:cNvSpPr>
          <p:nvPr>
            <p:ph type="title" hasCustomPrompt="1"/>
          </p:nvPr>
        </p:nvSpPr>
        <p:spPr>
          <a:xfrm>
            <a:off x="838200" y="365126"/>
            <a:ext cx="10515600" cy="565681"/>
          </a:xfrm>
        </p:spPr>
        <p:txBody>
          <a:bodyPr/>
          <a:lstStyle>
            <a:lvl1pPr>
              <a:defRPr/>
            </a:lvl1pPr>
          </a:lstStyle>
          <a:p>
            <a:r>
              <a:rPr lang="en-US" dirty="0"/>
              <a:t>1.1.  Tiêu đề chính</a:t>
            </a:r>
          </a:p>
        </p:txBody>
      </p:sp>
      <p:sp>
        <p:nvSpPr>
          <p:cNvPr id="3" name="Content Placeholder 2">
            <a:extLst>
              <a:ext uri="{FF2B5EF4-FFF2-40B4-BE49-F238E27FC236}">
                <a16:creationId xmlns:a16="http://schemas.microsoft.com/office/drawing/2014/main" id="{D4E08D4E-BD65-41B8-8A91-4A134BD2E25A}"/>
              </a:ext>
            </a:extLst>
          </p:cNvPr>
          <p:cNvSpPr>
            <a:spLocks noGrp="1"/>
          </p:cNvSpPr>
          <p:nvPr>
            <p:ph sz="half" idx="1"/>
          </p:nvPr>
        </p:nvSpPr>
        <p:spPr>
          <a:xfrm>
            <a:off x="838200" y="1436162"/>
            <a:ext cx="10515600" cy="31739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6D27C3E1-197B-41E7-9437-9316056A6AF1}"/>
              </a:ext>
            </a:extLst>
          </p:cNvPr>
          <p:cNvSpPr>
            <a:spLocks noGrp="1"/>
          </p:cNvSpPr>
          <p:nvPr>
            <p:ph sz="half" idx="2"/>
          </p:nvPr>
        </p:nvSpPr>
        <p:spPr>
          <a:xfrm>
            <a:off x="838200" y="4610100"/>
            <a:ext cx="10515600" cy="1566863"/>
          </a:xfrm>
        </p:spPr>
        <p:txBody>
          <a:bodyPr/>
          <a:lstStyle>
            <a:lvl1pPr marL="0" indent="0">
              <a:buNone/>
              <a:defRPr/>
            </a:lvl1pPr>
          </a:lstStyle>
          <a:p>
            <a:pPr lvl="0"/>
            <a:endParaRPr lang="en-US" dirty="0"/>
          </a:p>
        </p:txBody>
      </p:sp>
      <p:sp>
        <p:nvSpPr>
          <p:cNvPr id="5" name="Date Placeholder 4">
            <a:extLst>
              <a:ext uri="{FF2B5EF4-FFF2-40B4-BE49-F238E27FC236}">
                <a16:creationId xmlns:a16="http://schemas.microsoft.com/office/drawing/2014/main" id="{950B05C5-8FAD-4705-833C-B0CC0ECB0652}"/>
              </a:ext>
            </a:extLst>
          </p:cNvPr>
          <p:cNvSpPr>
            <a:spLocks noGrp="1"/>
          </p:cNvSpPr>
          <p:nvPr>
            <p:ph type="dt" sz="half" idx="10"/>
          </p:nvPr>
        </p:nvSpPr>
        <p:spPr/>
        <p:txBody>
          <a:bodyPr/>
          <a:lstStyle/>
          <a:p>
            <a:r>
              <a:rPr lang="en-US"/>
              <a:t>2020</a:t>
            </a:r>
          </a:p>
        </p:txBody>
      </p:sp>
      <p:sp>
        <p:nvSpPr>
          <p:cNvPr id="6" name="Footer Placeholder 5">
            <a:extLst>
              <a:ext uri="{FF2B5EF4-FFF2-40B4-BE49-F238E27FC236}">
                <a16:creationId xmlns:a16="http://schemas.microsoft.com/office/drawing/2014/main" id="{65777E4D-FF85-40F7-9645-B45803963F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526F014-BA38-4A7A-AE9B-604B68750490}"/>
              </a:ext>
            </a:extLst>
          </p:cNvPr>
          <p:cNvSpPr>
            <a:spLocks noGrp="1"/>
          </p:cNvSpPr>
          <p:nvPr>
            <p:ph type="sldNum" sz="quarter" idx="12"/>
          </p:nvPr>
        </p:nvSpPr>
        <p:spPr/>
        <p:txBody>
          <a:bodyPr/>
          <a:lstStyle/>
          <a:p>
            <a:fld id="{E028A6FB-2223-4D25-977F-C6FE794272EE}" type="slidenum">
              <a:rPr lang="en-US" smtClean="0"/>
              <a:t>‹#›</a:t>
            </a:fld>
            <a:endParaRPr lang="en-US"/>
          </a:p>
        </p:txBody>
      </p:sp>
      <p:sp>
        <p:nvSpPr>
          <p:cNvPr id="18" name="Text Placeholder 17">
            <a:extLst>
              <a:ext uri="{FF2B5EF4-FFF2-40B4-BE49-F238E27FC236}">
                <a16:creationId xmlns:a16="http://schemas.microsoft.com/office/drawing/2014/main" id="{28077D34-9F99-4C52-9EED-D352A4A3EC9E}"/>
              </a:ext>
            </a:extLst>
          </p:cNvPr>
          <p:cNvSpPr>
            <a:spLocks noGrp="1"/>
          </p:cNvSpPr>
          <p:nvPr>
            <p:ph type="body" sz="quarter" idx="13" hasCustomPrompt="1"/>
          </p:nvPr>
        </p:nvSpPr>
        <p:spPr>
          <a:xfrm>
            <a:off x="1404938" y="930807"/>
            <a:ext cx="9948862" cy="505354"/>
          </a:xfrm>
        </p:spPr>
        <p:txBody>
          <a:bodyPr/>
          <a:lstStyle>
            <a:lvl1pPr marL="0" indent="0">
              <a:buNone/>
              <a:defRPr b="1" i="1"/>
            </a:lvl1pPr>
          </a:lstStyle>
          <a:p>
            <a:pPr lvl="0"/>
            <a:r>
              <a:rPr lang="en-US" dirty="0"/>
              <a:t>1.1.1. Tiêu đề phụ</a:t>
            </a:r>
          </a:p>
        </p:txBody>
      </p:sp>
    </p:spTree>
    <p:extLst>
      <p:ext uri="{BB962C8B-B14F-4D97-AF65-F5344CB8AC3E}">
        <p14:creationId xmlns:p14="http://schemas.microsoft.com/office/powerpoint/2010/main" val="24145552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B0D28-6254-474C-9515-85E602591DD1}"/>
              </a:ext>
            </a:extLst>
          </p:cNvPr>
          <p:cNvSpPr>
            <a:spLocks noGrp="1"/>
          </p:cNvSpPr>
          <p:nvPr>
            <p:ph type="title" hasCustomPrompt="1"/>
          </p:nvPr>
        </p:nvSpPr>
        <p:spPr>
          <a:xfrm>
            <a:off x="838200" y="365126"/>
            <a:ext cx="10515600" cy="565681"/>
          </a:xfrm>
        </p:spPr>
        <p:txBody>
          <a:bodyPr/>
          <a:lstStyle>
            <a:lvl1pPr>
              <a:defRPr/>
            </a:lvl1pPr>
          </a:lstStyle>
          <a:p>
            <a:r>
              <a:rPr lang="en-US" dirty="0"/>
              <a:t>1.1.  Tiêu đề chính</a:t>
            </a:r>
          </a:p>
        </p:txBody>
      </p:sp>
      <p:sp>
        <p:nvSpPr>
          <p:cNvPr id="3" name="Content Placeholder 2">
            <a:extLst>
              <a:ext uri="{FF2B5EF4-FFF2-40B4-BE49-F238E27FC236}">
                <a16:creationId xmlns:a16="http://schemas.microsoft.com/office/drawing/2014/main" id="{D4E08D4E-BD65-41B8-8A91-4A134BD2E25A}"/>
              </a:ext>
            </a:extLst>
          </p:cNvPr>
          <p:cNvSpPr>
            <a:spLocks noGrp="1"/>
          </p:cNvSpPr>
          <p:nvPr>
            <p:ph sz="half" idx="1"/>
          </p:nvPr>
        </p:nvSpPr>
        <p:spPr>
          <a:xfrm>
            <a:off x="838199" y="1864251"/>
            <a:ext cx="10515599" cy="431271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50B05C5-8FAD-4705-833C-B0CC0ECB0652}"/>
              </a:ext>
            </a:extLst>
          </p:cNvPr>
          <p:cNvSpPr>
            <a:spLocks noGrp="1"/>
          </p:cNvSpPr>
          <p:nvPr>
            <p:ph type="dt" sz="half" idx="10"/>
          </p:nvPr>
        </p:nvSpPr>
        <p:spPr/>
        <p:txBody>
          <a:bodyPr/>
          <a:lstStyle/>
          <a:p>
            <a:r>
              <a:rPr lang="en-US"/>
              <a:t>2020</a:t>
            </a:r>
          </a:p>
        </p:txBody>
      </p:sp>
      <p:sp>
        <p:nvSpPr>
          <p:cNvPr id="6" name="Footer Placeholder 5">
            <a:extLst>
              <a:ext uri="{FF2B5EF4-FFF2-40B4-BE49-F238E27FC236}">
                <a16:creationId xmlns:a16="http://schemas.microsoft.com/office/drawing/2014/main" id="{65777E4D-FF85-40F7-9645-B45803963F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526F014-BA38-4A7A-AE9B-604B68750490}"/>
              </a:ext>
            </a:extLst>
          </p:cNvPr>
          <p:cNvSpPr>
            <a:spLocks noGrp="1"/>
          </p:cNvSpPr>
          <p:nvPr>
            <p:ph type="sldNum" sz="quarter" idx="12"/>
          </p:nvPr>
        </p:nvSpPr>
        <p:spPr/>
        <p:txBody>
          <a:bodyPr/>
          <a:lstStyle/>
          <a:p>
            <a:fld id="{E028A6FB-2223-4D25-977F-C6FE794272EE}" type="slidenum">
              <a:rPr lang="en-US" smtClean="0"/>
              <a:t>‹#›</a:t>
            </a:fld>
            <a:endParaRPr lang="en-US"/>
          </a:p>
        </p:txBody>
      </p:sp>
      <p:sp>
        <p:nvSpPr>
          <p:cNvPr id="18" name="Text Placeholder 17">
            <a:extLst>
              <a:ext uri="{FF2B5EF4-FFF2-40B4-BE49-F238E27FC236}">
                <a16:creationId xmlns:a16="http://schemas.microsoft.com/office/drawing/2014/main" id="{28077D34-9F99-4C52-9EED-D352A4A3EC9E}"/>
              </a:ext>
            </a:extLst>
          </p:cNvPr>
          <p:cNvSpPr>
            <a:spLocks noGrp="1"/>
          </p:cNvSpPr>
          <p:nvPr>
            <p:ph type="body" sz="quarter" idx="13" hasCustomPrompt="1"/>
          </p:nvPr>
        </p:nvSpPr>
        <p:spPr>
          <a:xfrm>
            <a:off x="1695796" y="930807"/>
            <a:ext cx="9658004" cy="445552"/>
          </a:xfrm>
        </p:spPr>
        <p:txBody>
          <a:bodyPr>
            <a:normAutofit/>
          </a:bodyPr>
          <a:lstStyle>
            <a:lvl1pPr marL="0" indent="0">
              <a:buNone/>
              <a:defRPr sz="2700" b="1" i="1"/>
            </a:lvl1pPr>
          </a:lstStyle>
          <a:p>
            <a:pPr lvl="0"/>
            <a:r>
              <a:rPr lang="en-US" dirty="0"/>
              <a:t>1.1.1. Tiêu đề phụ</a:t>
            </a:r>
          </a:p>
        </p:txBody>
      </p:sp>
      <p:sp>
        <p:nvSpPr>
          <p:cNvPr id="9" name="Text Placeholder 8">
            <a:extLst>
              <a:ext uri="{FF2B5EF4-FFF2-40B4-BE49-F238E27FC236}">
                <a16:creationId xmlns:a16="http://schemas.microsoft.com/office/drawing/2014/main" id="{7F1A3CFE-95DC-499B-B4B6-C6741A58C441}"/>
              </a:ext>
            </a:extLst>
          </p:cNvPr>
          <p:cNvSpPr>
            <a:spLocks noGrp="1"/>
          </p:cNvSpPr>
          <p:nvPr>
            <p:ph type="body" sz="quarter" idx="14" hasCustomPrompt="1"/>
          </p:nvPr>
        </p:nvSpPr>
        <p:spPr>
          <a:xfrm>
            <a:off x="2576944" y="1418699"/>
            <a:ext cx="8776855" cy="445552"/>
          </a:xfrm>
        </p:spPr>
        <p:txBody>
          <a:bodyPr>
            <a:normAutofit/>
          </a:bodyPr>
          <a:lstStyle>
            <a:lvl1pPr marL="0" indent="0">
              <a:buNone/>
              <a:defRPr sz="2600" i="1"/>
            </a:lvl1pPr>
          </a:lstStyle>
          <a:p>
            <a:pPr lvl="0"/>
            <a:r>
              <a:rPr lang="en-US" dirty="0"/>
              <a:t>1.1.1.1. Tiêu đề phụ 2</a:t>
            </a:r>
          </a:p>
        </p:txBody>
      </p:sp>
    </p:spTree>
    <p:extLst>
      <p:ext uri="{BB962C8B-B14F-4D97-AF65-F5344CB8AC3E}">
        <p14:creationId xmlns:p14="http://schemas.microsoft.com/office/powerpoint/2010/main" val="18324115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78A7A7-5D80-4BC8-8EBC-B1FDC8171AF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AAF4684-B49D-4AB0-8506-63B2E5DEA3CC}"/>
              </a:ext>
            </a:extLst>
          </p:cNvPr>
          <p:cNvSpPr>
            <a:spLocks noGrp="1"/>
          </p:cNvSpPr>
          <p:nvPr>
            <p:ph type="dt" sz="half" idx="10"/>
          </p:nvPr>
        </p:nvSpPr>
        <p:spPr/>
        <p:txBody>
          <a:bodyPr/>
          <a:lstStyle/>
          <a:p>
            <a:r>
              <a:rPr lang="en-US"/>
              <a:t>2020</a:t>
            </a:r>
          </a:p>
        </p:txBody>
      </p:sp>
      <p:sp>
        <p:nvSpPr>
          <p:cNvPr id="4" name="Footer Placeholder 3">
            <a:extLst>
              <a:ext uri="{FF2B5EF4-FFF2-40B4-BE49-F238E27FC236}">
                <a16:creationId xmlns:a16="http://schemas.microsoft.com/office/drawing/2014/main" id="{DBE18E34-96CD-4074-B98E-E0868CE323E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1368A10-61E2-4C61-A113-A9B08D316545}"/>
              </a:ext>
            </a:extLst>
          </p:cNvPr>
          <p:cNvSpPr>
            <a:spLocks noGrp="1"/>
          </p:cNvSpPr>
          <p:nvPr>
            <p:ph type="sldNum" sz="quarter" idx="12"/>
          </p:nvPr>
        </p:nvSpPr>
        <p:spPr/>
        <p:txBody>
          <a:bodyPr/>
          <a:lstStyle/>
          <a:p>
            <a:fld id="{E028A6FB-2223-4D25-977F-C6FE794272EE}" type="slidenum">
              <a:rPr lang="en-US" smtClean="0"/>
              <a:t>‹#›</a:t>
            </a:fld>
            <a:endParaRPr lang="en-US"/>
          </a:p>
        </p:txBody>
      </p:sp>
    </p:spTree>
    <p:extLst>
      <p:ext uri="{BB962C8B-B14F-4D97-AF65-F5344CB8AC3E}">
        <p14:creationId xmlns:p14="http://schemas.microsoft.com/office/powerpoint/2010/main" val="42883954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199F09D-950E-416A-B61A-8B657B93F393}"/>
              </a:ext>
            </a:extLst>
          </p:cNvPr>
          <p:cNvSpPr>
            <a:spLocks noGrp="1"/>
          </p:cNvSpPr>
          <p:nvPr>
            <p:ph type="dt" sz="half" idx="10"/>
          </p:nvPr>
        </p:nvSpPr>
        <p:spPr/>
        <p:txBody>
          <a:bodyPr/>
          <a:lstStyle/>
          <a:p>
            <a:r>
              <a:rPr lang="en-US"/>
              <a:t>2020</a:t>
            </a:r>
          </a:p>
        </p:txBody>
      </p:sp>
      <p:sp>
        <p:nvSpPr>
          <p:cNvPr id="3" name="Footer Placeholder 2">
            <a:extLst>
              <a:ext uri="{FF2B5EF4-FFF2-40B4-BE49-F238E27FC236}">
                <a16:creationId xmlns:a16="http://schemas.microsoft.com/office/drawing/2014/main" id="{F3718969-C767-4870-B016-5DEE6531C87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FE6EA80-68E9-4C90-8992-6494962D987A}"/>
              </a:ext>
            </a:extLst>
          </p:cNvPr>
          <p:cNvSpPr>
            <a:spLocks noGrp="1"/>
          </p:cNvSpPr>
          <p:nvPr>
            <p:ph type="sldNum" sz="quarter" idx="12"/>
          </p:nvPr>
        </p:nvSpPr>
        <p:spPr/>
        <p:txBody>
          <a:bodyPr/>
          <a:lstStyle/>
          <a:p>
            <a:fld id="{E028A6FB-2223-4D25-977F-C6FE794272EE}" type="slidenum">
              <a:rPr lang="en-US" smtClean="0"/>
              <a:t>‹#›</a:t>
            </a:fld>
            <a:endParaRPr lang="en-US"/>
          </a:p>
        </p:txBody>
      </p:sp>
    </p:spTree>
    <p:extLst>
      <p:ext uri="{BB962C8B-B14F-4D97-AF65-F5344CB8AC3E}">
        <p14:creationId xmlns:p14="http://schemas.microsoft.com/office/powerpoint/2010/main" val="17838776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16E27B4-0096-4256-A6FE-F9213B86DDA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282F51CD-34B4-488A-8355-5A7663E3999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F61FDA91-7311-4D72-8D78-805439CDE12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a:t>2020</a:t>
            </a:r>
          </a:p>
        </p:txBody>
      </p:sp>
      <p:sp>
        <p:nvSpPr>
          <p:cNvPr id="5" name="Footer Placeholder 4">
            <a:extLst>
              <a:ext uri="{FF2B5EF4-FFF2-40B4-BE49-F238E27FC236}">
                <a16:creationId xmlns:a16="http://schemas.microsoft.com/office/drawing/2014/main" id="{44BE5056-BFA8-453B-9862-EE21855C92D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0BF7DA3-CDD9-4568-BF6C-6887E14EFC1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28A6FB-2223-4D25-977F-C6FE794272EE}" type="slidenum">
              <a:rPr lang="en-US" smtClean="0"/>
              <a:t>‹#›</a:t>
            </a:fld>
            <a:endParaRPr lang="en-US"/>
          </a:p>
        </p:txBody>
      </p:sp>
    </p:spTree>
    <p:extLst>
      <p:ext uri="{BB962C8B-B14F-4D97-AF65-F5344CB8AC3E}">
        <p14:creationId xmlns:p14="http://schemas.microsoft.com/office/powerpoint/2010/main" val="4047278099"/>
      </p:ext>
    </p:extLst>
  </p:cSld>
  <p:clrMap bg1="lt1" tx1="dk1" bg2="lt2" tx2="dk2" accent1="accent1" accent2="accent2" accent3="accent3" accent4="accent4" accent5="accent5" accent6="accent6" hlink="hlink" folHlink="folHlink"/>
  <p:sldLayoutIdLst>
    <p:sldLayoutId id="2147483664" r:id="rId1"/>
    <p:sldLayoutId id="2147483649" r:id="rId2"/>
    <p:sldLayoutId id="2147483663" r:id="rId3"/>
    <p:sldLayoutId id="2147483652" r:id="rId4"/>
    <p:sldLayoutId id="2147483661" r:id="rId5"/>
    <p:sldLayoutId id="2147483660" r:id="rId6"/>
    <p:sldLayoutId id="2147483662" r:id="rId7"/>
    <p:sldLayoutId id="2147483654" r:id="rId8"/>
    <p:sldLayoutId id="2147483655" r:id="rId9"/>
    <p:sldLayoutId id="2147483666" r:id="rId10"/>
  </p:sldLayoutIdLst>
  <p:hf hdr="0" ftr="0"/>
  <p:txStyles>
    <p:titleStyle>
      <a:lvl1pPr algn="l" defTabSz="914400" rtl="0" eaLnBrk="1" latinLnBrk="0" hangingPunct="1">
        <a:lnSpc>
          <a:spcPct val="90000"/>
        </a:lnSpc>
        <a:spcBef>
          <a:spcPct val="0"/>
        </a:spcBef>
        <a:buNone/>
        <a:defRPr sz="3200" b="1" kern="1200">
          <a:solidFill>
            <a:srgbClr val="C00000"/>
          </a:solidFill>
          <a:latin typeface="Times New Roman" panose="02020603050405020304" pitchFamily="18" charset="0"/>
          <a:ea typeface="+mj-ea"/>
          <a:cs typeface="Times New Roman" panose="02020603050405020304" pitchFamily="18" charset="0"/>
        </a:defRPr>
      </a:lvl1pPr>
    </p:titleStyle>
    <p:bodyStyle>
      <a:lvl1pPr marL="228600" indent="-228600" algn="l" defTabSz="914400" rtl="0" eaLnBrk="1" latinLnBrk="0" hangingPunct="1">
        <a:lnSpc>
          <a:spcPct val="150000"/>
        </a:lnSpc>
        <a:spcBef>
          <a:spcPts val="1000"/>
        </a:spcBef>
        <a:buFont typeface="Wingdings" panose="05000000000000000000" pitchFamily="2" charset="2"/>
        <a:buChar char="§"/>
        <a:defRPr sz="2800" kern="1200">
          <a:solidFill>
            <a:schemeClr val="tx1"/>
          </a:solidFill>
          <a:latin typeface="Times New Roman" panose="02020603050405020304" pitchFamily="18" charset="0"/>
          <a:ea typeface="+mn-ea"/>
          <a:cs typeface="Times New Roman" panose="02020603050405020304" pitchFamily="18" charset="0"/>
        </a:defRPr>
      </a:lvl1pPr>
      <a:lvl2pPr marL="685800" indent="-228600" algn="l" defTabSz="914400" rtl="0" eaLnBrk="1" latinLnBrk="0" hangingPunct="1">
        <a:lnSpc>
          <a:spcPct val="150000"/>
        </a:lnSpc>
        <a:spcBef>
          <a:spcPts val="500"/>
        </a:spcBef>
        <a:buFont typeface="Arial" panose="020B0604020202020204" pitchFamily="34" charset="0"/>
        <a:buChar char="•"/>
        <a:defRPr sz="2800" i="1" kern="1200">
          <a:solidFill>
            <a:schemeClr val="tx1"/>
          </a:solidFill>
          <a:latin typeface="Times New Roman" panose="02020603050405020304" pitchFamily="18" charset="0"/>
          <a:ea typeface="+mn-ea"/>
          <a:cs typeface="Times New Roman" panose="02020603050405020304" pitchFamily="18" charset="0"/>
        </a:defRPr>
      </a:lvl2pPr>
      <a:lvl3pPr marL="1143000" indent="-228600" algn="l" defTabSz="914400" rtl="0" eaLnBrk="1" latinLnBrk="0" hangingPunct="1">
        <a:lnSpc>
          <a:spcPct val="150000"/>
        </a:lnSpc>
        <a:spcBef>
          <a:spcPts val="500"/>
        </a:spcBef>
        <a:buFont typeface="Wingdings" panose="05000000000000000000" pitchFamily="2" charset="2"/>
        <a:buChar char="ü"/>
        <a:defRPr sz="2800" i="1" kern="1200">
          <a:solidFill>
            <a:schemeClr val="tx1"/>
          </a:solidFill>
          <a:latin typeface="Times New Roman" panose="02020603050405020304" pitchFamily="18" charset="0"/>
          <a:ea typeface="+mn-ea"/>
          <a:cs typeface="Times New Roman" panose="02020603050405020304" pitchFamily="18"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2800" kern="1200">
          <a:solidFill>
            <a:schemeClr val="tx1"/>
          </a:solidFill>
          <a:latin typeface="Times New Roman" panose="02020603050405020304" pitchFamily="18" charset="0"/>
          <a:ea typeface="+mn-ea"/>
          <a:cs typeface="Times New Roman" panose="02020603050405020304" pitchFamily="18"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2800" kern="1200">
          <a:solidFill>
            <a:schemeClr val="tx1"/>
          </a:solidFill>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image" Target="../media/image12.jfif"/><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3.webp"/><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4.jfif"/><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5.jfif"/><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2.jfif"/><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1.jfif"/><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2.jfif"/><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7.jfif"/><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8.jfif"/><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fif"/><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0.jfif"/><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0.jfif"/><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hyperlink" Target="https://www.diaryofablacklesbian.com/2018/09/17/when-i-think-this-blog-will-end/" TargetMode="External"/><Relationship Id="rId2" Type="http://schemas.openxmlformats.org/officeDocument/2006/relationships/image" Target="../media/image21.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0.jfif"/><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1.jfif"/><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3172690" y="180109"/>
            <a:ext cx="8908473" cy="4779819"/>
          </a:xfrm>
        </p:spPr>
        <p:txBody>
          <a:bodyPr/>
          <a:lstStyle/>
          <a:p>
            <a:pPr algn="ctr"/>
            <a:r>
              <a:rPr lang="en-US" sz="2800" dirty="0">
                <a:solidFill>
                  <a:srgbClr val="0070C0"/>
                </a:solidFill>
              </a:rPr>
              <a:t>TRƯỜNG CAO ĐẲNG LÝ TỰ TRỌNG TPHCM</a:t>
            </a:r>
            <a:br>
              <a:rPr lang="en-US" sz="2800" dirty="0">
                <a:solidFill>
                  <a:srgbClr val="0070C0"/>
                </a:solidFill>
              </a:rPr>
            </a:br>
            <a:r>
              <a:rPr lang="en-US" sz="2800" dirty="0">
                <a:solidFill>
                  <a:srgbClr val="0070C0"/>
                </a:solidFill>
              </a:rPr>
              <a:t>KHOA KINH TẾ</a:t>
            </a:r>
            <a:br>
              <a:rPr lang="en-US" sz="2800" dirty="0">
                <a:solidFill>
                  <a:srgbClr val="0070C0"/>
                </a:solidFill>
              </a:rPr>
            </a:br>
            <a:br>
              <a:rPr lang="en-US" dirty="0">
                <a:solidFill>
                  <a:schemeClr val="tx1"/>
                </a:solidFill>
              </a:rPr>
            </a:br>
            <a:r>
              <a:rPr lang="en-US" sz="3600" dirty="0">
                <a:solidFill>
                  <a:srgbClr val="FF0000"/>
                </a:solidFill>
              </a:rPr>
              <a:t>BÀI GIẢNG MÔN </a:t>
            </a:r>
            <a:br>
              <a:rPr lang="en-US" sz="3600" dirty="0">
                <a:solidFill>
                  <a:srgbClr val="002060"/>
                </a:solidFill>
              </a:rPr>
            </a:br>
            <a:r>
              <a:rPr lang="en-US" sz="3600" dirty="0">
                <a:solidFill>
                  <a:srgbClr val="FF0000"/>
                </a:solidFill>
              </a:rPr>
              <a:t>NGHIỆP VỤ TỔ CHỨC HỘI HỌP,HỘI NGHỊ, HỘI THẢO</a:t>
            </a:r>
            <a:br>
              <a:rPr lang="en-US" sz="3600" dirty="0">
                <a:solidFill>
                  <a:srgbClr val="FF0000"/>
                </a:solidFill>
              </a:rPr>
            </a:br>
            <a:br>
              <a:rPr lang="en-US" sz="3600" dirty="0">
                <a:solidFill>
                  <a:schemeClr val="tx1"/>
                </a:solidFill>
              </a:rPr>
            </a:br>
            <a:r>
              <a:rPr lang="en-US" dirty="0">
                <a:solidFill>
                  <a:schemeClr val="tx1"/>
                </a:solidFill>
              </a:rPr>
              <a:t>                                         </a:t>
            </a:r>
            <a:r>
              <a:rPr lang="en-US" dirty="0" err="1">
                <a:solidFill>
                  <a:schemeClr val="tx1"/>
                </a:solidFill>
              </a:rPr>
              <a:t>Th.S</a:t>
            </a:r>
            <a:r>
              <a:rPr lang="en-US" dirty="0">
                <a:solidFill>
                  <a:schemeClr val="tx1"/>
                </a:solidFill>
              </a:rPr>
              <a:t> </a:t>
            </a:r>
            <a:r>
              <a:rPr lang="en-US" dirty="0" err="1">
                <a:solidFill>
                  <a:schemeClr val="tx1"/>
                </a:solidFill>
              </a:rPr>
              <a:t>Võ</a:t>
            </a:r>
            <a:r>
              <a:rPr lang="en-US" dirty="0">
                <a:solidFill>
                  <a:schemeClr val="tx1"/>
                </a:solidFill>
              </a:rPr>
              <a:t> </a:t>
            </a:r>
            <a:r>
              <a:rPr lang="en-US" dirty="0" err="1">
                <a:solidFill>
                  <a:schemeClr val="tx1"/>
                </a:solidFill>
              </a:rPr>
              <a:t>Thị</a:t>
            </a:r>
            <a:r>
              <a:rPr lang="en-US" dirty="0">
                <a:solidFill>
                  <a:schemeClr val="tx1"/>
                </a:solidFill>
              </a:rPr>
              <a:t> Kim </a:t>
            </a:r>
            <a:r>
              <a:rPr lang="en-US" dirty="0" err="1">
                <a:solidFill>
                  <a:schemeClr val="tx1"/>
                </a:solidFill>
              </a:rPr>
              <a:t>Thư</a:t>
            </a:r>
            <a:endParaRPr lang="en-US" dirty="0">
              <a:solidFill>
                <a:schemeClr val="tx1"/>
              </a:solidFill>
            </a:endParaRPr>
          </a:p>
        </p:txBody>
      </p:sp>
      <p:sp>
        <p:nvSpPr>
          <p:cNvPr id="2" name="Date Placeholder 1"/>
          <p:cNvSpPr>
            <a:spLocks noGrp="1"/>
          </p:cNvSpPr>
          <p:nvPr>
            <p:ph type="dt" sz="half" idx="10"/>
          </p:nvPr>
        </p:nvSpPr>
        <p:spPr/>
        <p:txBody>
          <a:bodyPr/>
          <a:lstStyle/>
          <a:p>
            <a:r>
              <a:rPr lang="en-US"/>
              <a:t>2020</a:t>
            </a:r>
          </a:p>
        </p:txBody>
      </p:sp>
      <p:sp>
        <p:nvSpPr>
          <p:cNvPr id="3" name="Slide Number Placeholder 2"/>
          <p:cNvSpPr>
            <a:spLocks noGrp="1"/>
          </p:cNvSpPr>
          <p:nvPr>
            <p:ph type="sldNum" sz="quarter" idx="12"/>
          </p:nvPr>
        </p:nvSpPr>
        <p:spPr/>
        <p:txBody>
          <a:bodyPr/>
          <a:lstStyle/>
          <a:p>
            <a:fld id="{E028A6FB-2223-4D25-977F-C6FE794272EE}" type="slidenum">
              <a:rPr lang="en-US" smtClean="0"/>
              <a:t>1</a:t>
            </a:fld>
            <a:endParaRPr lang="en-US"/>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7956"/>
            <a:ext cx="3443288" cy="2176607"/>
          </a:xfrm>
          <a:prstGeom prst="rect">
            <a:avLst/>
          </a:prstGeom>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5582" y="3352799"/>
            <a:ext cx="5964382" cy="3368675"/>
          </a:xfrm>
          <a:prstGeom prst="rect">
            <a:avLst/>
          </a:prstGeom>
        </p:spPr>
      </p:pic>
    </p:spTree>
    <p:extLst>
      <p:ext uri="{BB962C8B-B14F-4D97-AF65-F5344CB8AC3E}">
        <p14:creationId xmlns:p14="http://schemas.microsoft.com/office/powerpoint/2010/main" val="28738870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a:xfrm>
            <a:off x="429126" y="242469"/>
            <a:ext cx="11333748" cy="565681"/>
          </a:xfrm>
        </p:spPr>
        <p:txBody>
          <a:bodyPr>
            <a:normAutofit fontScale="90000"/>
          </a:bodyPr>
          <a:lstStyle/>
          <a:p>
            <a:br>
              <a:rPr lang="en-US" sz="3100" b="1" dirty="0">
                <a:effectLst/>
                <a:latin typeface="Times New Roman" panose="02020603050405020304" pitchFamily="18" charset="0"/>
                <a:ea typeface="Times New Roman" panose="02020603050405020304" pitchFamily="18" charset="0"/>
              </a:rPr>
            </a:br>
            <a:br>
              <a:rPr lang="en-US" sz="3100" b="1" dirty="0">
                <a:effectLst/>
                <a:latin typeface="Times New Roman" panose="02020603050405020304" pitchFamily="18" charset="0"/>
                <a:ea typeface="Times New Roman" panose="02020603050405020304" pitchFamily="18" charset="0"/>
              </a:rPr>
            </a:br>
            <a:r>
              <a:rPr lang="en-US" sz="3100" b="1" dirty="0">
                <a:effectLst/>
                <a:latin typeface="Times New Roman" panose="02020603050405020304" pitchFamily="18" charset="0"/>
                <a:ea typeface="Times New Roman" panose="02020603050405020304" pitchFamily="18" charset="0"/>
              </a:rPr>
              <a:t>2. </a:t>
            </a:r>
            <a:r>
              <a:rPr lang="vi-VN" sz="3100" b="1" dirty="0">
                <a:effectLst/>
                <a:latin typeface="Times New Roman" panose="02020603050405020304" pitchFamily="18" charset="0"/>
                <a:ea typeface="Times New Roman" panose="02020603050405020304" pitchFamily="18" charset="0"/>
              </a:rPr>
              <a:t>Xác định rõ yêu cầu về dịch vụ phục vụ nội dung trọng tâm các chuyên đề, chuyên ngành cần thảo luận trong hội họp, hội nghị hội thảo</a:t>
            </a:r>
            <a:br>
              <a:rPr lang="en-US" sz="1800" dirty="0">
                <a:effectLst/>
                <a:latin typeface="Times New Roman" panose="02020603050405020304" pitchFamily="18" charset="0"/>
                <a:ea typeface="Calibri" panose="020F0502020204030204" pitchFamily="34" charset="0"/>
              </a:rPr>
            </a:br>
            <a:br>
              <a:rPr lang="en-US" sz="3100" dirty="0">
                <a:effectLst/>
                <a:latin typeface="Times New Roman" panose="02020603050405020304" pitchFamily="18" charset="0"/>
                <a:ea typeface="Calibri" panose="020F0502020204030204" pitchFamily="34" charset="0"/>
              </a:rPr>
            </a:br>
            <a:endParaRPr lang="en-US" sz="3100" dirty="0"/>
          </a:p>
        </p:txBody>
      </p:sp>
      <p:sp>
        <p:nvSpPr>
          <p:cNvPr id="3" name="Content Placeholder 2">
            <a:extLst>
              <a:ext uri="{FF2B5EF4-FFF2-40B4-BE49-F238E27FC236}">
                <a16:creationId xmlns:a16="http://schemas.microsoft.com/office/drawing/2014/main" id="{009EC2B0-5B2E-4426-A419-E477F15B8DE4}"/>
              </a:ext>
            </a:extLst>
          </p:cNvPr>
          <p:cNvSpPr>
            <a:spLocks noGrp="1"/>
          </p:cNvSpPr>
          <p:nvPr>
            <p:ph sz="half" idx="1"/>
          </p:nvPr>
        </p:nvSpPr>
        <p:spPr>
          <a:xfrm>
            <a:off x="3984594" y="1394063"/>
            <a:ext cx="7952874" cy="4740802"/>
          </a:xfrm>
        </p:spPr>
        <p:txBody>
          <a:bodyPr>
            <a:noAutofit/>
          </a:bodyPr>
          <a:lstStyle/>
          <a:p>
            <a:pPr marL="0" marR="0">
              <a:lnSpc>
                <a:spcPct val="150000"/>
              </a:lnSpc>
              <a:spcBef>
                <a:spcPts val="200"/>
              </a:spcBef>
              <a:spcAft>
                <a:spcPts val="200"/>
              </a:spcAft>
            </a:pPr>
            <a:r>
              <a:rPr lang="vi-VN" sz="2400" dirty="0">
                <a:solidFill>
                  <a:srgbClr val="002060"/>
                </a:solidFill>
                <a:effectLst/>
                <a:latin typeface="Times New Roman" panose="02020603050405020304" pitchFamily="18" charset="0"/>
                <a:ea typeface="Times New Roman" panose="02020603050405020304" pitchFamily="18" charset="0"/>
              </a:rPr>
              <a:t>Cung ứng các dịch vụ khác theo nhu cầu của khách mời và các thành phần tham gia sự kiện.</a:t>
            </a:r>
            <a:endParaRPr lang="en-US" sz="2400" dirty="0">
              <a:solidFill>
                <a:srgbClr val="002060"/>
              </a:solidFill>
              <a:effectLst/>
              <a:latin typeface="Times New Roman" panose="02020603050405020304" pitchFamily="18" charset="0"/>
              <a:ea typeface="Calibri" panose="020F0502020204030204" pitchFamily="34" charset="0"/>
            </a:endParaRPr>
          </a:p>
          <a:p>
            <a:pPr marL="0" marR="0">
              <a:lnSpc>
                <a:spcPct val="150000"/>
              </a:lnSpc>
              <a:spcBef>
                <a:spcPts val="200"/>
              </a:spcBef>
              <a:spcAft>
                <a:spcPts val="200"/>
              </a:spcAft>
            </a:pPr>
            <a:r>
              <a:rPr lang="vi-VN" sz="2400" dirty="0">
                <a:solidFill>
                  <a:srgbClr val="002060"/>
                </a:solidFill>
                <a:effectLst/>
                <a:latin typeface="Times New Roman" panose="02020603050405020304" pitchFamily="18" charset="0"/>
                <a:ea typeface="Times New Roman" panose="02020603050405020304" pitchFamily="18" charset="0"/>
              </a:rPr>
              <a:t>Các </a:t>
            </a:r>
            <a:r>
              <a:rPr lang="en-US" sz="2400" dirty="0" err="1">
                <a:solidFill>
                  <a:srgbClr val="002060"/>
                </a:solidFill>
                <a:effectLst/>
                <a:latin typeface="Times New Roman" panose="02020603050405020304" pitchFamily="18" charset="0"/>
                <a:ea typeface="Times New Roman" panose="02020603050405020304" pitchFamily="18" charset="0"/>
              </a:rPr>
              <a:t>yêu</a:t>
            </a:r>
            <a:r>
              <a:rPr lang="en-US" sz="2400" dirty="0">
                <a:solidFill>
                  <a:srgbClr val="002060"/>
                </a:solidFill>
                <a:effectLst/>
                <a:latin typeface="Times New Roman" panose="02020603050405020304" pitchFamily="18" charset="0"/>
                <a:ea typeface="Times New Roman" panose="02020603050405020304" pitchFamily="18" charset="0"/>
              </a:rPr>
              <a:t> </a:t>
            </a:r>
            <a:r>
              <a:rPr lang="en-US" sz="2400" dirty="0" err="1">
                <a:solidFill>
                  <a:srgbClr val="002060"/>
                </a:solidFill>
                <a:effectLst/>
                <a:latin typeface="Times New Roman" panose="02020603050405020304" pitchFamily="18" charset="0"/>
                <a:ea typeface="Times New Roman" panose="02020603050405020304" pitchFamily="18" charset="0"/>
              </a:rPr>
              <a:t>cầu</a:t>
            </a:r>
            <a:r>
              <a:rPr lang="en-US" sz="2400" dirty="0">
                <a:solidFill>
                  <a:srgbClr val="002060"/>
                </a:solidFill>
                <a:effectLst/>
                <a:latin typeface="Times New Roman" panose="02020603050405020304" pitchFamily="18" charset="0"/>
                <a:ea typeface="Times New Roman" panose="02020603050405020304" pitchFamily="18" charset="0"/>
              </a:rPr>
              <a:t> </a:t>
            </a:r>
            <a:r>
              <a:rPr lang="en-US" sz="2400" dirty="0" err="1">
                <a:solidFill>
                  <a:srgbClr val="002060"/>
                </a:solidFill>
                <a:effectLst/>
                <a:latin typeface="Times New Roman" panose="02020603050405020304" pitchFamily="18" charset="0"/>
                <a:ea typeface="Times New Roman" panose="02020603050405020304" pitchFamily="18" charset="0"/>
              </a:rPr>
              <a:t>về</a:t>
            </a:r>
            <a:r>
              <a:rPr lang="en-US" sz="2400" dirty="0">
                <a:solidFill>
                  <a:srgbClr val="002060"/>
                </a:solidFill>
                <a:effectLst/>
                <a:latin typeface="Times New Roman" panose="02020603050405020304" pitchFamily="18" charset="0"/>
                <a:ea typeface="Times New Roman" panose="02020603050405020304" pitchFamily="18" charset="0"/>
              </a:rPr>
              <a:t> </a:t>
            </a:r>
            <a:r>
              <a:rPr lang="vi-VN" sz="2400" dirty="0">
                <a:solidFill>
                  <a:srgbClr val="002060"/>
                </a:solidFill>
                <a:effectLst/>
                <a:latin typeface="Times New Roman" panose="02020603050405020304" pitchFamily="18" charset="0"/>
                <a:ea typeface="Times New Roman" panose="02020603050405020304" pitchFamily="18" charset="0"/>
              </a:rPr>
              <a:t>dịch vụ cung ứng mà khách được hưởng là một phần, một nội dung trong sự kiện, nó góp phần tô điểm thêm chủ đề của sự kiện, góp phần không nhỏ trong việc đạt được các mục tiêu của sự kiện</a:t>
            </a:r>
            <a:endParaRPr lang="en-US" sz="2400" dirty="0">
              <a:solidFill>
                <a:srgbClr val="002060"/>
              </a:solidFill>
              <a:effectLst/>
              <a:latin typeface="Times New Roman" panose="02020603050405020304" pitchFamily="18" charset="0"/>
              <a:ea typeface="Calibri" panose="020F0502020204030204" pitchFamily="34" charset="0"/>
            </a:endParaRPr>
          </a:p>
          <a:p>
            <a:endParaRPr lang="en-US"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10</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1208809" y="808150"/>
            <a:ext cx="9774382" cy="1171827"/>
          </a:xfrm>
        </p:spPr>
        <p:txBody>
          <a:bodyPr>
            <a:normAutofit/>
          </a:bodyPr>
          <a:lstStyle/>
          <a:p>
            <a:endParaRPr lang="en-US" sz="2400" dirty="0">
              <a:solidFill>
                <a:srgbClr val="002060"/>
              </a:solidFill>
              <a:effectLst/>
              <a:latin typeface="Times New Roman" panose="02020603050405020304" pitchFamily="18" charset="0"/>
              <a:ea typeface="Calibri" panose="020F0502020204030204" pitchFamily="34" charset="0"/>
            </a:endParaRPr>
          </a:p>
          <a:p>
            <a:endParaRPr lang="en-US" dirty="0"/>
          </a:p>
        </p:txBody>
      </p:sp>
      <p:pic>
        <p:nvPicPr>
          <p:cNvPr id="8" name="Picture 7">
            <a:extLst>
              <a:ext uri="{FF2B5EF4-FFF2-40B4-BE49-F238E27FC236}">
                <a16:creationId xmlns:a16="http://schemas.microsoft.com/office/drawing/2014/main" id="{283E8CA9-7057-4868-8B9B-8DE35E9336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4532" y="2646947"/>
            <a:ext cx="3326868" cy="4211053"/>
          </a:xfrm>
          <a:prstGeom prst="rect">
            <a:avLst/>
          </a:prstGeom>
        </p:spPr>
      </p:pic>
    </p:spTree>
    <p:extLst>
      <p:ext uri="{BB962C8B-B14F-4D97-AF65-F5344CB8AC3E}">
        <p14:creationId xmlns:p14="http://schemas.microsoft.com/office/powerpoint/2010/main" val="25220355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a:xfrm>
            <a:off x="429126" y="242469"/>
            <a:ext cx="11333748" cy="565681"/>
          </a:xfrm>
        </p:spPr>
        <p:txBody>
          <a:bodyPr>
            <a:normAutofit fontScale="90000"/>
          </a:bodyPr>
          <a:lstStyle/>
          <a:p>
            <a:br>
              <a:rPr lang="en-US" sz="3100" b="1" dirty="0">
                <a:effectLst/>
                <a:latin typeface="Times New Roman" panose="02020603050405020304" pitchFamily="18" charset="0"/>
                <a:ea typeface="Times New Roman" panose="02020603050405020304" pitchFamily="18" charset="0"/>
              </a:rPr>
            </a:br>
            <a:br>
              <a:rPr lang="en-US" sz="3100" b="1" dirty="0">
                <a:effectLst/>
                <a:latin typeface="Times New Roman" panose="02020603050405020304" pitchFamily="18" charset="0"/>
                <a:ea typeface="Times New Roman" panose="02020603050405020304" pitchFamily="18" charset="0"/>
              </a:rPr>
            </a:br>
            <a:r>
              <a:rPr lang="en-US" sz="3100" b="1" dirty="0">
                <a:effectLst/>
                <a:latin typeface="Times New Roman" panose="02020603050405020304" pitchFamily="18" charset="0"/>
                <a:ea typeface="Times New Roman" panose="02020603050405020304" pitchFamily="18" charset="0"/>
              </a:rPr>
              <a:t>2. </a:t>
            </a:r>
            <a:r>
              <a:rPr lang="vi-VN" sz="3100" b="1" dirty="0">
                <a:effectLst/>
                <a:latin typeface="Times New Roman" panose="02020603050405020304" pitchFamily="18" charset="0"/>
                <a:ea typeface="Times New Roman" panose="02020603050405020304" pitchFamily="18" charset="0"/>
              </a:rPr>
              <a:t>Xác định rõ yêu cầu về dịch vụ phục vụ nội dung trọng tâm các chuyên đề, chuyên ngành cần thảo luận trong hội họp, hội nghị hội thảo</a:t>
            </a:r>
            <a:br>
              <a:rPr lang="en-US" sz="1800" dirty="0">
                <a:effectLst/>
                <a:latin typeface="Times New Roman" panose="02020603050405020304" pitchFamily="18" charset="0"/>
                <a:ea typeface="Calibri" panose="020F0502020204030204" pitchFamily="34" charset="0"/>
              </a:rPr>
            </a:br>
            <a:br>
              <a:rPr lang="en-US" sz="3100" dirty="0">
                <a:effectLst/>
                <a:latin typeface="Times New Roman" panose="02020603050405020304" pitchFamily="18" charset="0"/>
                <a:ea typeface="Calibri" panose="020F0502020204030204" pitchFamily="34" charset="0"/>
              </a:rPr>
            </a:br>
            <a:endParaRPr lang="en-US" sz="3100"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11</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838200" y="808150"/>
            <a:ext cx="10144991" cy="1171827"/>
          </a:xfrm>
        </p:spPr>
        <p:txBody>
          <a:bodyPr>
            <a:normAutofit lnSpcReduction="10000"/>
          </a:bodyPr>
          <a:lstStyle/>
          <a:p>
            <a:r>
              <a:rPr lang="vi-VN" sz="2400" b="1" dirty="0">
                <a:solidFill>
                  <a:srgbClr val="002060"/>
                </a:solidFill>
                <a:effectLst/>
                <a:latin typeface="Times New Roman" panose="02020603050405020304" pitchFamily="18" charset="0"/>
                <a:ea typeface="Times New Roman" panose="02020603050405020304" pitchFamily="18" charset="0"/>
              </a:rPr>
              <a:t>2.1. Xác định khối lượng công việc phục vụ thực hiện nội dung trọng tâm các chuyên đề, chuyên ngành hội thảo</a:t>
            </a:r>
            <a:endParaRPr lang="en-US" sz="2400" dirty="0">
              <a:solidFill>
                <a:srgbClr val="002060"/>
              </a:solidFill>
              <a:effectLst/>
              <a:latin typeface="Times New Roman" panose="02020603050405020304" pitchFamily="18" charset="0"/>
              <a:ea typeface="Calibri" panose="020F0502020204030204" pitchFamily="34" charset="0"/>
            </a:endParaRPr>
          </a:p>
          <a:p>
            <a:endParaRPr lang="en-US" sz="2400" dirty="0">
              <a:solidFill>
                <a:srgbClr val="002060"/>
              </a:solidFill>
              <a:effectLst/>
              <a:latin typeface="Times New Roman" panose="02020603050405020304" pitchFamily="18" charset="0"/>
              <a:ea typeface="Calibri" panose="020F0502020204030204" pitchFamily="34" charset="0"/>
            </a:endParaRPr>
          </a:p>
          <a:p>
            <a:endParaRPr lang="en-US" dirty="0"/>
          </a:p>
        </p:txBody>
      </p:sp>
      <p:sp>
        <p:nvSpPr>
          <p:cNvPr id="9" name="TextBox 8">
            <a:extLst>
              <a:ext uri="{FF2B5EF4-FFF2-40B4-BE49-F238E27FC236}">
                <a16:creationId xmlns:a16="http://schemas.microsoft.com/office/drawing/2014/main" id="{E8B345F0-AF59-4C81-83AC-029CB23C1F80}"/>
              </a:ext>
            </a:extLst>
          </p:cNvPr>
          <p:cNvSpPr txBox="1"/>
          <p:nvPr/>
        </p:nvSpPr>
        <p:spPr>
          <a:xfrm>
            <a:off x="5477376" y="2054985"/>
            <a:ext cx="6421856" cy="3955250"/>
          </a:xfrm>
          <a:prstGeom prst="rect">
            <a:avLst/>
          </a:prstGeom>
          <a:noFill/>
        </p:spPr>
        <p:txBody>
          <a:bodyPr wrap="square">
            <a:spAutoFit/>
          </a:bodyPr>
          <a:lstStyle/>
          <a:p>
            <a:pPr marL="0" marR="0" algn="just">
              <a:lnSpc>
                <a:spcPct val="150000"/>
              </a:lnSpc>
              <a:spcBef>
                <a:spcPts val="200"/>
              </a:spcBef>
              <a:spcAft>
                <a:spcPts val="200"/>
              </a:spcAft>
            </a:pPr>
            <a:r>
              <a:rPr lang="en-US" sz="2400" dirty="0">
                <a:solidFill>
                  <a:srgbClr val="002060"/>
                </a:solidFill>
                <a:effectLst/>
                <a:latin typeface="Times New Roman" panose="02020603050405020304" pitchFamily="18" charset="0"/>
                <a:ea typeface="Times New Roman" panose="02020603050405020304" pitchFamily="18" charset="0"/>
              </a:rPr>
              <a:t>-</a:t>
            </a:r>
            <a:r>
              <a:rPr lang="en-US" sz="2400" dirty="0" err="1">
                <a:solidFill>
                  <a:srgbClr val="002060"/>
                </a:solidFill>
                <a:effectLst/>
                <a:latin typeface="Times New Roman" panose="02020603050405020304" pitchFamily="18" charset="0"/>
                <a:ea typeface="Times New Roman" panose="02020603050405020304" pitchFamily="18" charset="0"/>
              </a:rPr>
              <a:t>Trước</a:t>
            </a:r>
            <a:r>
              <a:rPr lang="en-US" sz="2400" dirty="0">
                <a:solidFill>
                  <a:srgbClr val="002060"/>
                </a:solidFill>
                <a:effectLst/>
                <a:latin typeface="Times New Roman" panose="02020603050405020304" pitchFamily="18" charset="0"/>
                <a:ea typeface="Times New Roman" panose="02020603050405020304" pitchFamily="18" charset="0"/>
              </a:rPr>
              <a:t> </a:t>
            </a:r>
            <a:r>
              <a:rPr lang="en-US" sz="2400" dirty="0" err="1">
                <a:solidFill>
                  <a:srgbClr val="002060"/>
                </a:solidFill>
                <a:effectLst/>
                <a:latin typeface="Times New Roman" panose="02020603050405020304" pitchFamily="18" charset="0"/>
                <a:ea typeface="Times New Roman" panose="02020603050405020304" pitchFamily="18" charset="0"/>
              </a:rPr>
              <a:t>khi</a:t>
            </a:r>
            <a:r>
              <a:rPr lang="en-US" sz="2400" dirty="0">
                <a:solidFill>
                  <a:srgbClr val="002060"/>
                </a:solidFill>
                <a:effectLst/>
                <a:latin typeface="Times New Roman" panose="02020603050405020304" pitchFamily="18" charset="0"/>
                <a:ea typeface="Times New Roman" panose="02020603050405020304" pitchFamily="18" charset="0"/>
              </a:rPr>
              <a:t> </a:t>
            </a:r>
            <a:r>
              <a:rPr lang="en-US" sz="2400" dirty="0" err="1">
                <a:solidFill>
                  <a:srgbClr val="002060"/>
                </a:solidFill>
                <a:effectLst/>
                <a:latin typeface="Times New Roman" panose="02020603050405020304" pitchFamily="18" charset="0"/>
                <a:ea typeface="Times New Roman" panose="02020603050405020304" pitchFamily="18" charset="0"/>
              </a:rPr>
              <a:t>diễn</a:t>
            </a:r>
            <a:r>
              <a:rPr lang="en-US" sz="2400" dirty="0">
                <a:solidFill>
                  <a:srgbClr val="002060"/>
                </a:solidFill>
                <a:effectLst/>
                <a:latin typeface="Times New Roman" panose="02020603050405020304" pitchFamily="18" charset="0"/>
                <a:ea typeface="Times New Roman" panose="02020603050405020304" pitchFamily="18" charset="0"/>
              </a:rPr>
              <a:t> </a:t>
            </a:r>
            <a:r>
              <a:rPr lang="en-US" sz="2400" dirty="0" err="1">
                <a:solidFill>
                  <a:srgbClr val="002060"/>
                </a:solidFill>
                <a:effectLst/>
                <a:latin typeface="Times New Roman" panose="02020603050405020304" pitchFamily="18" charset="0"/>
                <a:ea typeface="Times New Roman" panose="02020603050405020304" pitchFamily="18" charset="0"/>
              </a:rPr>
              <a:t>ra</a:t>
            </a:r>
            <a:r>
              <a:rPr lang="en-US" sz="2400" dirty="0">
                <a:solidFill>
                  <a:srgbClr val="002060"/>
                </a:solidFill>
                <a:effectLst/>
                <a:latin typeface="Times New Roman" panose="02020603050405020304" pitchFamily="18" charset="0"/>
                <a:ea typeface="Times New Roman" panose="02020603050405020304" pitchFamily="18" charset="0"/>
              </a:rPr>
              <a:t> </a:t>
            </a:r>
            <a:r>
              <a:rPr lang="en-US" sz="2400" dirty="0" err="1">
                <a:solidFill>
                  <a:srgbClr val="002060"/>
                </a:solidFill>
                <a:effectLst/>
                <a:latin typeface="Times New Roman" panose="02020603050405020304" pitchFamily="18" charset="0"/>
                <a:ea typeface="Times New Roman" panose="02020603050405020304" pitchFamily="18" charset="0"/>
              </a:rPr>
              <a:t>sự</a:t>
            </a:r>
            <a:r>
              <a:rPr lang="en-US" sz="2400" dirty="0">
                <a:solidFill>
                  <a:srgbClr val="002060"/>
                </a:solidFill>
                <a:effectLst/>
                <a:latin typeface="Times New Roman" panose="02020603050405020304" pitchFamily="18" charset="0"/>
                <a:ea typeface="Times New Roman" panose="02020603050405020304" pitchFamily="18" charset="0"/>
              </a:rPr>
              <a:t> </a:t>
            </a:r>
            <a:r>
              <a:rPr lang="en-US" sz="2400" dirty="0" err="1">
                <a:solidFill>
                  <a:srgbClr val="002060"/>
                </a:solidFill>
                <a:effectLst/>
                <a:latin typeface="Times New Roman" panose="02020603050405020304" pitchFamily="18" charset="0"/>
                <a:ea typeface="Times New Roman" panose="02020603050405020304" pitchFamily="18" charset="0"/>
              </a:rPr>
              <a:t>kiện</a:t>
            </a:r>
            <a:r>
              <a:rPr lang="en-US" sz="2400" dirty="0">
                <a:solidFill>
                  <a:srgbClr val="002060"/>
                </a:solidFill>
                <a:effectLst/>
                <a:latin typeface="Times New Roman" panose="02020603050405020304" pitchFamily="18" charset="0"/>
                <a:ea typeface="Times New Roman" panose="02020603050405020304" pitchFamily="18" charset="0"/>
              </a:rPr>
              <a:t> </a:t>
            </a:r>
            <a:r>
              <a:rPr lang="en-US" sz="2400" dirty="0" err="1">
                <a:solidFill>
                  <a:srgbClr val="002060"/>
                </a:solidFill>
                <a:effectLst/>
                <a:latin typeface="Times New Roman" panose="02020603050405020304" pitchFamily="18" charset="0"/>
                <a:ea typeface="Times New Roman" panose="02020603050405020304" pitchFamily="18" charset="0"/>
              </a:rPr>
              <a:t>cần</a:t>
            </a:r>
            <a:r>
              <a:rPr lang="en-US" sz="2400" dirty="0">
                <a:solidFill>
                  <a:srgbClr val="002060"/>
                </a:solidFill>
                <a:effectLst/>
                <a:latin typeface="Times New Roman" panose="02020603050405020304" pitchFamily="18" charset="0"/>
                <a:ea typeface="Times New Roman" panose="02020603050405020304" pitchFamily="18" charset="0"/>
              </a:rPr>
              <a:t> </a:t>
            </a:r>
            <a:r>
              <a:rPr lang="en-US" sz="2400" dirty="0" err="1">
                <a:solidFill>
                  <a:srgbClr val="002060"/>
                </a:solidFill>
                <a:effectLst/>
                <a:latin typeface="Times New Roman" panose="02020603050405020304" pitchFamily="18" charset="0"/>
                <a:ea typeface="Times New Roman" panose="02020603050405020304" pitchFamily="18" charset="0"/>
              </a:rPr>
              <a:t>kiểm</a:t>
            </a:r>
            <a:r>
              <a:rPr lang="en-US" sz="2400" dirty="0">
                <a:solidFill>
                  <a:srgbClr val="002060"/>
                </a:solidFill>
                <a:effectLst/>
                <a:latin typeface="Times New Roman" panose="02020603050405020304" pitchFamily="18" charset="0"/>
                <a:ea typeface="Times New Roman" panose="02020603050405020304" pitchFamily="18" charset="0"/>
              </a:rPr>
              <a:t> </a:t>
            </a:r>
            <a:r>
              <a:rPr lang="en-US" sz="2400" dirty="0" err="1">
                <a:solidFill>
                  <a:srgbClr val="002060"/>
                </a:solidFill>
                <a:effectLst/>
                <a:latin typeface="Times New Roman" panose="02020603050405020304" pitchFamily="18" charset="0"/>
                <a:ea typeface="Times New Roman" panose="02020603050405020304" pitchFamily="18" charset="0"/>
              </a:rPr>
              <a:t>tra</a:t>
            </a:r>
            <a:r>
              <a:rPr lang="en-US" sz="2400" dirty="0">
                <a:solidFill>
                  <a:srgbClr val="002060"/>
                </a:solidFill>
                <a:effectLst/>
                <a:latin typeface="Times New Roman" panose="02020603050405020304" pitchFamily="18" charset="0"/>
                <a:ea typeface="Times New Roman" panose="02020603050405020304" pitchFamily="18" charset="0"/>
              </a:rPr>
              <a:t> </a:t>
            </a:r>
            <a:r>
              <a:rPr lang="en-US" sz="2400" dirty="0" err="1">
                <a:solidFill>
                  <a:srgbClr val="002060"/>
                </a:solidFill>
                <a:effectLst/>
                <a:latin typeface="Times New Roman" panose="02020603050405020304" pitchFamily="18" charset="0"/>
                <a:ea typeface="Times New Roman" panose="02020603050405020304" pitchFamily="18" charset="0"/>
              </a:rPr>
              <a:t>và</a:t>
            </a:r>
            <a:r>
              <a:rPr lang="en-US" sz="2400" dirty="0">
                <a:solidFill>
                  <a:srgbClr val="002060"/>
                </a:solidFill>
                <a:effectLst/>
                <a:latin typeface="Times New Roman" panose="02020603050405020304" pitchFamily="18" charset="0"/>
                <a:ea typeface="Times New Roman" panose="02020603050405020304" pitchFamily="18" charset="0"/>
              </a:rPr>
              <a:t> </a:t>
            </a:r>
            <a:r>
              <a:rPr lang="en-US" sz="2400" dirty="0" err="1">
                <a:solidFill>
                  <a:srgbClr val="002060"/>
                </a:solidFill>
                <a:effectLst/>
                <a:latin typeface="Times New Roman" panose="02020603050405020304" pitchFamily="18" charset="0"/>
                <a:ea typeface="Times New Roman" panose="02020603050405020304" pitchFamily="18" charset="0"/>
              </a:rPr>
              <a:t>xác</a:t>
            </a:r>
            <a:r>
              <a:rPr lang="en-US" sz="2400" dirty="0">
                <a:solidFill>
                  <a:srgbClr val="002060"/>
                </a:solidFill>
                <a:effectLst/>
                <a:latin typeface="Times New Roman" panose="02020603050405020304" pitchFamily="18" charset="0"/>
                <a:ea typeface="Times New Roman" panose="02020603050405020304" pitchFamily="18" charset="0"/>
              </a:rPr>
              <a:t> </a:t>
            </a:r>
            <a:r>
              <a:rPr lang="en-US" sz="2400" dirty="0" err="1">
                <a:solidFill>
                  <a:srgbClr val="002060"/>
                </a:solidFill>
                <a:effectLst/>
                <a:latin typeface="Times New Roman" panose="02020603050405020304" pitchFamily="18" charset="0"/>
                <a:ea typeface="Times New Roman" panose="02020603050405020304" pitchFamily="18" charset="0"/>
              </a:rPr>
              <a:t>định</a:t>
            </a:r>
            <a:r>
              <a:rPr lang="en-US" sz="2400" dirty="0">
                <a:solidFill>
                  <a:srgbClr val="002060"/>
                </a:solidFill>
                <a:effectLst/>
                <a:latin typeface="Times New Roman" panose="02020603050405020304" pitchFamily="18" charset="0"/>
                <a:ea typeface="Times New Roman" panose="02020603050405020304" pitchFamily="18" charset="0"/>
              </a:rPr>
              <a:t> </a:t>
            </a:r>
            <a:r>
              <a:rPr lang="vi-VN" sz="2400" dirty="0">
                <a:solidFill>
                  <a:srgbClr val="002060"/>
                </a:solidFill>
                <a:effectLst/>
                <a:latin typeface="Times New Roman" panose="02020603050405020304" pitchFamily="18" charset="0"/>
                <a:ea typeface="Times New Roman" panose="02020603050405020304" pitchFamily="18" charset="0"/>
              </a:rPr>
              <a:t>khối lượng công việc phục vụ thực hiện nội dung trọng tâm các chuyên đề, chuyên ngành hội thảo</a:t>
            </a:r>
            <a:r>
              <a:rPr lang="en-US" sz="2400" dirty="0">
                <a:solidFill>
                  <a:srgbClr val="002060"/>
                </a:solidFill>
                <a:effectLst/>
                <a:latin typeface="Times New Roman" panose="02020603050405020304" pitchFamily="18" charset="0"/>
                <a:ea typeface="Times New Roman" panose="02020603050405020304" pitchFamily="18" charset="0"/>
              </a:rPr>
              <a:t>.</a:t>
            </a:r>
            <a:endParaRPr lang="en-US" sz="2400" dirty="0">
              <a:solidFill>
                <a:srgbClr val="002060"/>
              </a:solidFill>
              <a:effectLst/>
              <a:latin typeface="Times New Roman" panose="02020603050405020304" pitchFamily="18" charset="0"/>
              <a:ea typeface="Calibri" panose="020F0502020204030204" pitchFamily="34" charset="0"/>
            </a:endParaRPr>
          </a:p>
          <a:p>
            <a:pPr marL="0" marR="0" algn="just">
              <a:lnSpc>
                <a:spcPct val="150000"/>
              </a:lnSpc>
              <a:spcBef>
                <a:spcPts val="200"/>
              </a:spcBef>
              <a:spcAft>
                <a:spcPts val="200"/>
              </a:spcAft>
            </a:pPr>
            <a:r>
              <a:rPr lang="en-US" sz="2400" dirty="0">
                <a:solidFill>
                  <a:srgbClr val="002060"/>
                </a:solidFill>
                <a:effectLst/>
                <a:latin typeface="Times New Roman" panose="02020603050405020304" pitchFamily="18" charset="0"/>
                <a:ea typeface="Times New Roman" panose="02020603050405020304" pitchFamily="18" charset="0"/>
              </a:rPr>
              <a:t>-C</a:t>
            </a:r>
            <a:r>
              <a:rPr lang="vi-VN" sz="2400" dirty="0">
                <a:solidFill>
                  <a:srgbClr val="002060"/>
                </a:solidFill>
                <a:effectLst/>
                <a:latin typeface="Times New Roman" panose="02020603050405020304" pitchFamily="18" charset="0"/>
                <a:ea typeface="Times New Roman" panose="02020603050405020304" pitchFamily="18" charset="0"/>
              </a:rPr>
              <a:t>hú ý đến việc lập </a:t>
            </a:r>
            <a:r>
              <a:rPr lang="en-US" sz="2400" dirty="0" err="1">
                <a:solidFill>
                  <a:srgbClr val="002060"/>
                </a:solidFill>
                <a:effectLst/>
                <a:latin typeface="Times New Roman" panose="02020603050405020304" pitchFamily="18" charset="0"/>
                <a:ea typeface="Times New Roman" panose="02020603050405020304" pitchFamily="18" charset="0"/>
              </a:rPr>
              <a:t>bảng</a:t>
            </a:r>
            <a:r>
              <a:rPr lang="en-US" sz="2400" dirty="0">
                <a:solidFill>
                  <a:srgbClr val="002060"/>
                </a:solidFill>
                <a:effectLst/>
                <a:latin typeface="Times New Roman" panose="02020603050405020304" pitchFamily="18" charset="0"/>
                <a:ea typeface="Times New Roman" panose="02020603050405020304" pitchFamily="18" charset="0"/>
              </a:rPr>
              <a:t> </a:t>
            </a:r>
            <a:r>
              <a:rPr lang="en-US" sz="2400" dirty="0" err="1">
                <a:solidFill>
                  <a:srgbClr val="002060"/>
                </a:solidFill>
                <a:effectLst/>
                <a:latin typeface="Times New Roman" panose="02020603050405020304" pitchFamily="18" charset="0"/>
                <a:ea typeface="Times New Roman" panose="02020603050405020304" pitchFamily="18" charset="0"/>
              </a:rPr>
              <a:t>tổng</a:t>
            </a:r>
            <a:r>
              <a:rPr lang="en-US" sz="2400" dirty="0">
                <a:solidFill>
                  <a:srgbClr val="002060"/>
                </a:solidFill>
                <a:effectLst/>
                <a:latin typeface="Times New Roman" panose="02020603050405020304" pitchFamily="18" charset="0"/>
                <a:ea typeface="Times New Roman" panose="02020603050405020304" pitchFamily="18" charset="0"/>
              </a:rPr>
              <a:t> </a:t>
            </a:r>
            <a:r>
              <a:rPr lang="en-US" sz="2400" dirty="0" err="1">
                <a:solidFill>
                  <a:srgbClr val="002060"/>
                </a:solidFill>
                <a:effectLst/>
                <a:latin typeface="Times New Roman" panose="02020603050405020304" pitchFamily="18" charset="0"/>
                <a:ea typeface="Times New Roman" panose="02020603050405020304" pitchFamily="18" charset="0"/>
              </a:rPr>
              <a:t>hợp</a:t>
            </a:r>
            <a:r>
              <a:rPr lang="vi-VN" sz="2400" dirty="0">
                <a:solidFill>
                  <a:srgbClr val="002060"/>
                </a:solidFill>
                <a:effectLst/>
                <a:latin typeface="Times New Roman" panose="02020603050405020304" pitchFamily="18" charset="0"/>
                <a:ea typeface="Times New Roman" panose="02020603050405020304" pitchFamily="18" charset="0"/>
              </a:rPr>
              <a:t> chi tiết cho từng </a:t>
            </a:r>
            <a:r>
              <a:rPr lang="en-US" sz="2400" dirty="0" err="1">
                <a:solidFill>
                  <a:srgbClr val="002060"/>
                </a:solidFill>
                <a:effectLst/>
                <a:latin typeface="Times New Roman" panose="02020603050405020304" pitchFamily="18" charset="0"/>
                <a:ea typeface="Times New Roman" panose="02020603050405020304" pitchFamily="18" charset="0"/>
              </a:rPr>
              <a:t>công</a:t>
            </a:r>
            <a:r>
              <a:rPr lang="en-US" sz="2400" dirty="0">
                <a:solidFill>
                  <a:srgbClr val="002060"/>
                </a:solidFill>
                <a:effectLst/>
                <a:latin typeface="Times New Roman" panose="02020603050405020304" pitchFamily="18" charset="0"/>
                <a:ea typeface="Times New Roman" panose="02020603050405020304" pitchFamily="18" charset="0"/>
              </a:rPr>
              <a:t> </a:t>
            </a:r>
            <a:r>
              <a:rPr lang="en-US" sz="2400" dirty="0" err="1">
                <a:solidFill>
                  <a:srgbClr val="002060"/>
                </a:solidFill>
                <a:effectLst/>
                <a:latin typeface="Times New Roman" panose="02020603050405020304" pitchFamily="18" charset="0"/>
                <a:ea typeface="Times New Roman" panose="02020603050405020304" pitchFamily="18" charset="0"/>
              </a:rPr>
              <a:t>việc</a:t>
            </a:r>
            <a:r>
              <a:rPr lang="en-US" sz="2400" dirty="0">
                <a:solidFill>
                  <a:srgbClr val="002060"/>
                </a:solidFill>
                <a:effectLst/>
                <a:latin typeface="Times New Roman" panose="02020603050405020304" pitchFamily="18" charset="0"/>
                <a:ea typeface="Times New Roman" panose="02020603050405020304" pitchFamily="18" charset="0"/>
              </a:rPr>
              <a:t> </a:t>
            </a:r>
            <a:r>
              <a:rPr lang="en-US" sz="2400" dirty="0" err="1">
                <a:solidFill>
                  <a:srgbClr val="002060"/>
                </a:solidFill>
                <a:effectLst/>
                <a:latin typeface="Times New Roman" panose="02020603050405020304" pitchFamily="18" charset="0"/>
                <a:ea typeface="Times New Roman" panose="02020603050405020304" pitchFamily="18" charset="0"/>
              </a:rPr>
              <a:t>phục</a:t>
            </a:r>
            <a:r>
              <a:rPr lang="en-US" sz="2400" dirty="0">
                <a:solidFill>
                  <a:srgbClr val="002060"/>
                </a:solidFill>
                <a:effectLst/>
                <a:latin typeface="Times New Roman" panose="02020603050405020304" pitchFamily="18" charset="0"/>
                <a:ea typeface="Times New Roman" panose="02020603050405020304" pitchFamily="18" charset="0"/>
              </a:rPr>
              <a:t> </a:t>
            </a:r>
            <a:r>
              <a:rPr lang="en-US" sz="2400" dirty="0" err="1">
                <a:solidFill>
                  <a:srgbClr val="002060"/>
                </a:solidFill>
                <a:effectLst/>
                <a:latin typeface="Times New Roman" panose="02020603050405020304" pitchFamily="18" charset="0"/>
                <a:ea typeface="Times New Roman" panose="02020603050405020304" pitchFamily="18" charset="0"/>
              </a:rPr>
              <a:t>vụ</a:t>
            </a:r>
            <a:r>
              <a:rPr lang="en-US" sz="2400" dirty="0">
                <a:solidFill>
                  <a:srgbClr val="002060"/>
                </a:solidFill>
                <a:effectLst/>
                <a:latin typeface="Times New Roman" panose="02020603050405020304" pitchFamily="18" charset="0"/>
                <a:ea typeface="Times New Roman" panose="02020603050405020304" pitchFamily="18" charset="0"/>
              </a:rPr>
              <a:t> </a:t>
            </a:r>
            <a:r>
              <a:rPr lang="en-US" sz="2400" dirty="0" err="1">
                <a:solidFill>
                  <a:srgbClr val="002060"/>
                </a:solidFill>
                <a:effectLst/>
                <a:latin typeface="Times New Roman" panose="02020603050405020304" pitchFamily="18" charset="0"/>
                <a:ea typeface="Times New Roman" panose="02020603050405020304" pitchFamily="18" charset="0"/>
              </a:rPr>
              <a:t>nhằm</a:t>
            </a:r>
            <a:r>
              <a:rPr lang="en-US" sz="2400" dirty="0">
                <a:solidFill>
                  <a:srgbClr val="002060"/>
                </a:solidFill>
                <a:effectLst/>
                <a:latin typeface="Times New Roman" panose="02020603050405020304" pitchFamily="18" charset="0"/>
                <a:ea typeface="Times New Roman" panose="02020603050405020304" pitchFamily="18" charset="0"/>
              </a:rPr>
              <a:t> </a:t>
            </a:r>
            <a:r>
              <a:rPr lang="en-US" sz="2400" dirty="0" err="1">
                <a:solidFill>
                  <a:srgbClr val="002060"/>
                </a:solidFill>
                <a:effectLst/>
                <a:latin typeface="Times New Roman" panose="02020603050405020304" pitchFamily="18" charset="0"/>
                <a:ea typeface="Times New Roman" panose="02020603050405020304" pitchFamily="18" charset="0"/>
              </a:rPr>
              <a:t>tạo</a:t>
            </a:r>
            <a:r>
              <a:rPr lang="en-US" sz="2400" dirty="0">
                <a:solidFill>
                  <a:srgbClr val="002060"/>
                </a:solidFill>
                <a:effectLst/>
                <a:latin typeface="Times New Roman" panose="02020603050405020304" pitchFamily="18" charset="0"/>
                <a:ea typeface="Times New Roman" panose="02020603050405020304" pitchFamily="18" charset="0"/>
              </a:rPr>
              <a:t> </a:t>
            </a:r>
            <a:r>
              <a:rPr lang="en-US" sz="2400" dirty="0" err="1">
                <a:solidFill>
                  <a:srgbClr val="002060"/>
                </a:solidFill>
                <a:effectLst/>
                <a:latin typeface="Times New Roman" panose="02020603050405020304" pitchFamily="18" charset="0"/>
                <a:ea typeface="Times New Roman" panose="02020603050405020304" pitchFamily="18" charset="0"/>
              </a:rPr>
              <a:t>sự</a:t>
            </a:r>
            <a:r>
              <a:rPr lang="en-US" sz="2400" dirty="0">
                <a:solidFill>
                  <a:srgbClr val="002060"/>
                </a:solidFill>
                <a:effectLst/>
                <a:latin typeface="Times New Roman" panose="02020603050405020304" pitchFamily="18" charset="0"/>
                <a:ea typeface="Times New Roman" panose="02020603050405020304" pitchFamily="18" charset="0"/>
              </a:rPr>
              <a:t> </a:t>
            </a:r>
            <a:r>
              <a:rPr lang="en-US" sz="2400" dirty="0" err="1">
                <a:solidFill>
                  <a:srgbClr val="002060"/>
                </a:solidFill>
                <a:effectLst/>
                <a:latin typeface="Times New Roman" panose="02020603050405020304" pitchFamily="18" charset="0"/>
                <a:ea typeface="Times New Roman" panose="02020603050405020304" pitchFamily="18" charset="0"/>
              </a:rPr>
              <a:t>thành</a:t>
            </a:r>
            <a:r>
              <a:rPr lang="en-US" sz="2400" dirty="0">
                <a:solidFill>
                  <a:srgbClr val="002060"/>
                </a:solidFill>
                <a:effectLst/>
                <a:latin typeface="Times New Roman" panose="02020603050405020304" pitchFamily="18" charset="0"/>
                <a:ea typeface="Times New Roman" panose="02020603050405020304" pitchFamily="18" charset="0"/>
              </a:rPr>
              <a:t> </a:t>
            </a:r>
            <a:r>
              <a:rPr lang="en-US" sz="2400" dirty="0" err="1">
                <a:solidFill>
                  <a:srgbClr val="002060"/>
                </a:solidFill>
                <a:effectLst/>
                <a:latin typeface="Times New Roman" panose="02020603050405020304" pitchFamily="18" charset="0"/>
                <a:ea typeface="Times New Roman" panose="02020603050405020304" pitchFamily="18" charset="0"/>
              </a:rPr>
              <a:t>công</a:t>
            </a:r>
            <a:r>
              <a:rPr lang="en-US" sz="2400" dirty="0">
                <a:solidFill>
                  <a:srgbClr val="002060"/>
                </a:solidFill>
                <a:effectLst/>
                <a:latin typeface="Times New Roman" panose="02020603050405020304" pitchFamily="18" charset="0"/>
                <a:ea typeface="Times New Roman" panose="02020603050405020304" pitchFamily="18" charset="0"/>
              </a:rPr>
              <a:t> </a:t>
            </a:r>
            <a:r>
              <a:rPr lang="en-US" sz="2400" dirty="0" err="1">
                <a:solidFill>
                  <a:srgbClr val="002060"/>
                </a:solidFill>
                <a:effectLst/>
                <a:latin typeface="Times New Roman" panose="02020603050405020304" pitchFamily="18" charset="0"/>
                <a:ea typeface="Times New Roman" panose="02020603050405020304" pitchFamily="18" charset="0"/>
              </a:rPr>
              <a:t>cho</a:t>
            </a:r>
            <a:r>
              <a:rPr lang="en-US" sz="2400" dirty="0">
                <a:solidFill>
                  <a:srgbClr val="002060"/>
                </a:solidFill>
                <a:effectLst/>
                <a:latin typeface="Times New Roman" panose="02020603050405020304" pitchFamily="18" charset="0"/>
                <a:ea typeface="Times New Roman" panose="02020603050405020304" pitchFamily="18" charset="0"/>
              </a:rPr>
              <a:t> </a:t>
            </a:r>
            <a:r>
              <a:rPr lang="en-US" sz="2400" dirty="0" err="1">
                <a:solidFill>
                  <a:srgbClr val="002060"/>
                </a:solidFill>
                <a:effectLst/>
                <a:latin typeface="Times New Roman" panose="02020603050405020304" pitchFamily="18" charset="0"/>
                <a:ea typeface="Times New Roman" panose="02020603050405020304" pitchFamily="18" charset="0"/>
              </a:rPr>
              <a:t>sự</a:t>
            </a:r>
            <a:r>
              <a:rPr lang="en-US" sz="2400" dirty="0">
                <a:solidFill>
                  <a:srgbClr val="002060"/>
                </a:solidFill>
                <a:effectLst/>
                <a:latin typeface="Times New Roman" panose="02020603050405020304" pitchFamily="18" charset="0"/>
                <a:ea typeface="Times New Roman" panose="02020603050405020304" pitchFamily="18" charset="0"/>
              </a:rPr>
              <a:t> </a:t>
            </a:r>
            <a:r>
              <a:rPr lang="en-US" sz="2400" dirty="0" err="1">
                <a:solidFill>
                  <a:srgbClr val="002060"/>
                </a:solidFill>
                <a:effectLst/>
                <a:latin typeface="Times New Roman" panose="02020603050405020304" pitchFamily="18" charset="0"/>
                <a:ea typeface="Times New Roman" panose="02020603050405020304" pitchFamily="18" charset="0"/>
              </a:rPr>
              <a:t>kiện</a:t>
            </a:r>
            <a:r>
              <a:rPr lang="en-US" sz="2400" dirty="0">
                <a:solidFill>
                  <a:srgbClr val="002060"/>
                </a:solidFill>
                <a:effectLst/>
                <a:latin typeface="Times New Roman" panose="02020603050405020304" pitchFamily="18" charset="0"/>
                <a:ea typeface="Times New Roman" panose="02020603050405020304" pitchFamily="18" charset="0"/>
              </a:rPr>
              <a:t> </a:t>
            </a:r>
            <a:r>
              <a:rPr lang="en-US" sz="2400" dirty="0" err="1">
                <a:solidFill>
                  <a:srgbClr val="002060"/>
                </a:solidFill>
                <a:effectLst/>
                <a:latin typeface="Times New Roman" panose="02020603050405020304" pitchFamily="18" charset="0"/>
                <a:ea typeface="Times New Roman" panose="02020603050405020304" pitchFamily="18" charset="0"/>
              </a:rPr>
              <a:t>không</a:t>
            </a:r>
            <a:r>
              <a:rPr lang="en-US" sz="2400" dirty="0">
                <a:solidFill>
                  <a:srgbClr val="002060"/>
                </a:solidFill>
                <a:effectLst/>
                <a:latin typeface="Times New Roman" panose="02020603050405020304" pitchFamily="18" charset="0"/>
                <a:ea typeface="Times New Roman" panose="02020603050405020304" pitchFamily="18" charset="0"/>
              </a:rPr>
              <a:t> </a:t>
            </a:r>
            <a:r>
              <a:rPr lang="en-US" sz="2400" dirty="0" err="1">
                <a:solidFill>
                  <a:srgbClr val="002060"/>
                </a:solidFill>
                <a:effectLst/>
                <a:latin typeface="Times New Roman" panose="02020603050405020304" pitchFamily="18" charset="0"/>
                <a:ea typeface="Times New Roman" panose="02020603050405020304" pitchFamily="18" charset="0"/>
              </a:rPr>
              <a:t>xảy</a:t>
            </a:r>
            <a:r>
              <a:rPr lang="en-US" sz="2400" dirty="0">
                <a:solidFill>
                  <a:srgbClr val="002060"/>
                </a:solidFill>
                <a:effectLst/>
                <a:latin typeface="Times New Roman" panose="02020603050405020304" pitchFamily="18" charset="0"/>
                <a:ea typeface="Times New Roman" panose="02020603050405020304" pitchFamily="18" charset="0"/>
              </a:rPr>
              <a:t> </a:t>
            </a:r>
            <a:r>
              <a:rPr lang="en-US" sz="2400" dirty="0" err="1">
                <a:solidFill>
                  <a:srgbClr val="002060"/>
                </a:solidFill>
                <a:effectLst/>
                <a:latin typeface="Times New Roman" panose="02020603050405020304" pitchFamily="18" charset="0"/>
                <a:ea typeface="Times New Roman" panose="02020603050405020304" pitchFamily="18" charset="0"/>
              </a:rPr>
              <a:t>ra</a:t>
            </a:r>
            <a:r>
              <a:rPr lang="en-US" sz="2400" dirty="0">
                <a:solidFill>
                  <a:srgbClr val="002060"/>
                </a:solidFill>
                <a:effectLst/>
                <a:latin typeface="Times New Roman" panose="02020603050405020304" pitchFamily="18" charset="0"/>
                <a:ea typeface="Times New Roman" panose="02020603050405020304" pitchFamily="18" charset="0"/>
              </a:rPr>
              <a:t> </a:t>
            </a:r>
            <a:r>
              <a:rPr lang="en-US" sz="2400" dirty="0" err="1">
                <a:solidFill>
                  <a:srgbClr val="002060"/>
                </a:solidFill>
                <a:effectLst/>
                <a:latin typeface="Times New Roman" panose="02020603050405020304" pitchFamily="18" charset="0"/>
                <a:ea typeface="Times New Roman" panose="02020603050405020304" pitchFamily="18" charset="0"/>
              </a:rPr>
              <a:t>sai</a:t>
            </a:r>
            <a:r>
              <a:rPr lang="en-US" sz="2400" dirty="0">
                <a:solidFill>
                  <a:srgbClr val="002060"/>
                </a:solidFill>
                <a:effectLst/>
                <a:latin typeface="Times New Roman" panose="02020603050405020304" pitchFamily="18" charset="0"/>
                <a:ea typeface="Times New Roman" panose="02020603050405020304" pitchFamily="18" charset="0"/>
              </a:rPr>
              <a:t> </a:t>
            </a:r>
            <a:r>
              <a:rPr lang="en-US" sz="2400" dirty="0" err="1">
                <a:solidFill>
                  <a:srgbClr val="002060"/>
                </a:solidFill>
                <a:effectLst/>
                <a:latin typeface="Times New Roman" panose="02020603050405020304" pitchFamily="18" charset="0"/>
                <a:ea typeface="Times New Roman" panose="02020603050405020304" pitchFamily="18" charset="0"/>
              </a:rPr>
              <a:t>sót</a:t>
            </a:r>
            <a:r>
              <a:rPr lang="en-US" sz="2400" dirty="0">
                <a:solidFill>
                  <a:srgbClr val="002060"/>
                </a:solidFill>
                <a:effectLst/>
                <a:latin typeface="Times New Roman" panose="02020603050405020304" pitchFamily="18" charset="0"/>
                <a:ea typeface="Times New Roman" panose="02020603050405020304" pitchFamily="18" charset="0"/>
              </a:rPr>
              <a:t> </a:t>
            </a:r>
            <a:r>
              <a:rPr lang="en-US" sz="2400" dirty="0" err="1">
                <a:solidFill>
                  <a:srgbClr val="002060"/>
                </a:solidFill>
                <a:effectLst/>
                <a:latin typeface="Times New Roman" panose="02020603050405020304" pitchFamily="18" charset="0"/>
                <a:ea typeface="Times New Roman" panose="02020603050405020304" pitchFamily="18" charset="0"/>
              </a:rPr>
              <a:t>khi</a:t>
            </a:r>
            <a:r>
              <a:rPr lang="en-US" sz="2400" dirty="0">
                <a:solidFill>
                  <a:srgbClr val="002060"/>
                </a:solidFill>
                <a:effectLst/>
                <a:latin typeface="Times New Roman" panose="02020603050405020304" pitchFamily="18" charset="0"/>
                <a:ea typeface="Times New Roman" panose="02020603050405020304" pitchFamily="18" charset="0"/>
              </a:rPr>
              <a:t> </a:t>
            </a:r>
            <a:r>
              <a:rPr lang="en-US" sz="2400" dirty="0" err="1">
                <a:solidFill>
                  <a:srgbClr val="002060"/>
                </a:solidFill>
                <a:effectLst/>
                <a:latin typeface="Times New Roman" panose="02020603050405020304" pitchFamily="18" charset="0"/>
                <a:ea typeface="Times New Roman" panose="02020603050405020304" pitchFamily="18" charset="0"/>
              </a:rPr>
              <a:t>tiến</a:t>
            </a:r>
            <a:r>
              <a:rPr lang="en-US" sz="2400" dirty="0">
                <a:solidFill>
                  <a:srgbClr val="002060"/>
                </a:solidFill>
                <a:effectLst/>
                <a:latin typeface="Times New Roman" panose="02020603050405020304" pitchFamily="18" charset="0"/>
                <a:ea typeface="Times New Roman" panose="02020603050405020304" pitchFamily="18" charset="0"/>
              </a:rPr>
              <a:t> </a:t>
            </a:r>
            <a:r>
              <a:rPr lang="en-US" sz="2400" dirty="0" err="1">
                <a:solidFill>
                  <a:srgbClr val="002060"/>
                </a:solidFill>
                <a:effectLst/>
                <a:latin typeface="Times New Roman" panose="02020603050405020304" pitchFamily="18" charset="0"/>
                <a:ea typeface="Times New Roman" panose="02020603050405020304" pitchFamily="18" charset="0"/>
              </a:rPr>
              <a:t>hành</a:t>
            </a:r>
            <a:r>
              <a:rPr lang="en-US" sz="2400" dirty="0">
                <a:solidFill>
                  <a:srgbClr val="002060"/>
                </a:solidFill>
                <a:effectLst/>
                <a:latin typeface="Times New Roman" panose="02020603050405020304" pitchFamily="18" charset="0"/>
                <a:ea typeface="Times New Roman" panose="02020603050405020304" pitchFamily="18" charset="0"/>
              </a:rPr>
              <a:t> </a:t>
            </a:r>
            <a:r>
              <a:rPr lang="en-US" sz="2400" dirty="0" err="1">
                <a:solidFill>
                  <a:srgbClr val="002060"/>
                </a:solidFill>
                <a:effectLst/>
                <a:latin typeface="Times New Roman" panose="02020603050405020304" pitchFamily="18" charset="0"/>
                <a:ea typeface="Times New Roman" panose="02020603050405020304" pitchFamily="18" charset="0"/>
              </a:rPr>
              <a:t>tổ</a:t>
            </a:r>
            <a:r>
              <a:rPr lang="en-US" sz="2400" dirty="0">
                <a:solidFill>
                  <a:srgbClr val="002060"/>
                </a:solidFill>
                <a:effectLst/>
                <a:latin typeface="Times New Roman" panose="02020603050405020304" pitchFamily="18" charset="0"/>
                <a:ea typeface="Times New Roman" panose="02020603050405020304" pitchFamily="18" charset="0"/>
              </a:rPr>
              <a:t> </a:t>
            </a:r>
            <a:r>
              <a:rPr lang="en-US" sz="2400" dirty="0" err="1">
                <a:solidFill>
                  <a:srgbClr val="002060"/>
                </a:solidFill>
                <a:effectLst/>
                <a:latin typeface="Times New Roman" panose="02020603050405020304" pitchFamily="18" charset="0"/>
                <a:ea typeface="Times New Roman" panose="02020603050405020304" pitchFamily="18" charset="0"/>
              </a:rPr>
              <a:t>chức</a:t>
            </a:r>
            <a:r>
              <a:rPr lang="en-US" sz="2400" dirty="0">
                <a:solidFill>
                  <a:srgbClr val="002060"/>
                </a:solidFill>
                <a:effectLst/>
                <a:latin typeface="Times New Roman" panose="02020603050405020304" pitchFamily="18" charset="0"/>
                <a:ea typeface="Times New Roman" panose="02020603050405020304" pitchFamily="18" charset="0"/>
              </a:rPr>
              <a:t> </a:t>
            </a:r>
            <a:r>
              <a:rPr lang="en-US" sz="2400" dirty="0" err="1">
                <a:solidFill>
                  <a:srgbClr val="002060"/>
                </a:solidFill>
                <a:effectLst/>
                <a:latin typeface="Times New Roman" panose="02020603050405020304" pitchFamily="18" charset="0"/>
                <a:ea typeface="Times New Roman" panose="02020603050405020304" pitchFamily="18" charset="0"/>
              </a:rPr>
              <a:t>sự</a:t>
            </a:r>
            <a:r>
              <a:rPr lang="en-US" sz="2400" dirty="0">
                <a:solidFill>
                  <a:srgbClr val="002060"/>
                </a:solidFill>
                <a:effectLst/>
                <a:latin typeface="Times New Roman" panose="02020603050405020304" pitchFamily="18" charset="0"/>
                <a:ea typeface="Times New Roman" panose="02020603050405020304" pitchFamily="18" charset="0"/>
              </a:rPr>
              <a:t> </a:t>
            </a:r>
            <a:r>
              <a:rPr lang="en-US" sz="2400" dirty="0" err="1">
                <a:solidFill>
                  <a:srgbClr val="002060"/>
                </a:solidFill>
                <a:effectLst/>
                <a:latin typeface="Times New Roman" panose="02020603050405020304" pitchFamily="18" charset="0"/>
                <a:ea typeface="Times New Roman" panose="02020603050405020304" pitchFamily="18" charset="0"/>
              </a:rPr>
              <a:t>kiện</a:t>
            </a:r>
            <a:r>
              <a:rPr lang="en-US" sz="2400" dirty="0">
                <a:solidFill>
                  <a:srgbClr val="002060"/>
                </a:solidFill>
                <a:effectLst/>
                <a:latin typeface="Times New Roman" panose="02020603050405020304" pitchFamily="18" charset="0"/>
                <a:ea typeface="Times New Roman" panose="02020603050405020304" pitchFamily="18" charset="0"/>
              </a:rPr>
              <a:t>. </a:t>
            </a:r>
            <a:endParaRPr lang="en-US" sz="2400" dirty="0">
              <a:solidFill>
                <a:srgbClr val="002060"/>
              </a:solidFill>
              <a:effectLst/>
              <a:latin typeface="Times New Roman" panose="02020603050405020304" pitchFamily="18" charset="0"/>
              <a:ea typeface="Calibri" panose="020F0502020204030204" pitchFamily="34" charset="0"/>
            </a:endParaRPr>
          </a:p>
        </p:txBody>
      </p:sp>
      <p:pic>
        <p:nvPicPr>
          <p:cNvPr id="10" name="Picture 9">
            <a:extLst>
              <a:ext uri="{FF2B5EF4-FFF2-40B4-BE49-F238E27FC236}">
                <a16:creationId xmlns:a16="http://schemas.microsoft.com/office/drawing/2014/main" id="{AA1DF044-0E94-4B30-B304-80ABB96576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9126" y="2190538"/>
            <a:ext cx="4768516" cy="4424993"/>
          </a:xfrm>
          <a:prstGeom prst="rect">
            <a:avLst/>
          </a:prstGeom>
        </p:spPr>
      </p:pic>
    </p:spTree>
    <p:extLst>
      <p:ext uri="{BB962C8B-B14F-4D97-AF65-F5344CB8AC3E}">
        <p14:creationId xmlns:p14="http://schemas.microsoft.com/office/powerpoint/2010/main" val="14719266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a:xfrm>
            <a:off x="429126" y="242469"/>
            <a:ext cx="11333748" cy="565681"/>
          </a:xfrm>
        </p:spPr>
        <p:txBody>
          <a:bodyPr>
            <a:normAutofit fontScale="90000"/>
          </a:bodyPr>
          <a:lstStyle/>
          <a:p>
            <a:br>
              <a:rPr lang="en-US" sz="3100" b="1" dirty="0">
                <a:effectLst/>
                <a:latin typeface="Times New Roman" panose="02020603050405020304" pitchFamily="18" charset="0"/>
                <a:ea typeface="Times New Roman" panose="02020603050405020304" pitchFamily="18" charset="0"/>
              </a:rPr>
            </a:br>
            <a:br>
              <a:rPr lang="en-US" sz="3100" b="1" dirty="0">
                <a:effectLst/>
                <a:latin typeface="Times New Roman" panose="02020603050405020304" pitchFamily="18" charset="0"/>
                <a:ea typeface="Times New Roman" panose="02020603050405020304" pitchFamily="18" charset="0"/>
              </a:rPr>
            </a:br>
            <a:r>
              <a:rPr lang="en-US" sz="3100" b="1" dirty="0">
                <a:effectLst/>
                <a:latin typeface="Times New Roman" panose="02020603050405020304" pitchFamily="18" charset="0"/>
                <a:ea typeface="Times New Roman" panose="02020603050405020304" pitchFamily="18" charset="0"/>
              </a:rPr>
              <a:t>2. </a:t>
            </a:r>
            <a:r>
              <a:rPr lang="vi-VN" sz="3100" b="1" dirty="0">
                <a:effectLst/>
                <a:latin typeface="Times New Roman" panose="02020603050405020304" pitchFamily="18" charset="0"/>
                <a:ea typeface="Times New Roman" panose="02020603050405020304" pitchFamily="18" charset="0"/>
              </a:rPr>
              <a:t>Xác định rõ yêu cầu về dịch vụ phục vụ nội dung trọng tâm các chuyên đề, chuyên ngành cần thảo luận trong hội họp, hội nghị hội thảo</a:t>
            </a:r>
            <a:br>
              <a:rPr lang="en-US" sz="1800" dirty="0">
                <a:effectLst/>
                <a:latin typeface="Times New Roman" panose="02020603050405020304" pitchFamily="18" charset="0"/>
                <a:ea typeface="Calibri" panose="020F0502020204030204" pitchFamily="34" charset="0"/>
              </a:rPr>
            </a:br>
            <a:br>
              <a:rPr lang="en-US" sz="3100" dirty="0">
                <a:effectLst/>
                <a:latin typeface="Times New Roman" panose="02020603050405020304" pitchFamily="18" charset="0"/>
                <a:ea typeface="Calibri" panose="020F0502020204030204" pitchFamily="34" charset="0"/>
              </a:rPr>
            </a:br>
            <a:endParaRPr lang="en-US" sz="3100"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12</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733926" y="808150"/>
            <a:ext cx="11028948" cy="1574103"/>
          </a:xfrm>
        </p:spPr>
        <p:txBody>
          <a:bodyPr>
            <a:normAutofit lnSpcReduction="10000"/>
          </a:bodyPr>
          <a:lstStyle/>
          <a:p>
            <a:r>
              <a:rPr lang="vi-VN" sz="2200" b="1" dirty="0">
                <a:solidFill>
                  <a:srgbClr val="002060"/>
                </a:solidFill>
                <a:effectLst/>
                <a:latin typeface="Times New Roman" panose="02020603050405020304" pitchFamily="18" charset="0"/>
                <a:ea typeface="Times New Roman" panose="02020603050405020304" pitchFamily="18" charset="0"/>
              </a:rPr>
              <a:t>2.2. Chuẩn bị nội dung trình chiếu hoặc địa điểm tham quan khảo sát… phục vụ cho việc thảo luận những nội dung trong tâm của chuyên đề, chuyên ngành trong hội nghị hội thảo theo yêu cầu của đơn vị chủ trì</a:t>
            </a:r>
            <a:endParaRPr lang="en-US" sz="2200" dirty="0">
              <a:solidFill>
                <a:srgbClr val="002060"/>
              </a:solidFill>
              <a:effectLst/>
              <a:latin typeface="Times New Roman" panose="02020603050405020304" pitchFamily="18" charset="0"/>
              <a:ea typeface="Calibri" panose="020F0502020204030204" pitchFamily="34" charset="0"/>
            </a:endParaRPr>
          </a:p>
          <a:p>
            <a:endParaRPr lang="en-US" sz="2400" dirty="0">
              <a:solidFill>
                <a:srgbClr val="002060"/>
              </a:solidFill>
              <a:effectLst/>
              <a:latin typeface="Times New Roman" panose="02020603050405020304" pitchFamily="18" charset="0"/>
              <a:ea typeface="Calibri" panose="020F0502020204030204" pitchFamily="34" charset="0"/>
            </a:endParaRPr>
          </a:p>
          <a:p>
            <a:endParaRPr lang="en-US" sz="2400" dirty="0">
              <a:solidFill>
                <a:srgbClr val="002060"/>
              </a:solidFill>
              <a:effectLst/>
              <a:latin typeface="Times New Roman" panose="02020603050405020304" pitchFamily="18" charset="0"/>
              <a:ea typeface="Calibri" panose="020F0502020204030204" pitchFamily="34" charset="0"/>
            </a:endParaRPr>
          </a:p>
          <a:p>
            <a:endParaRPr lang="en-US" dirty="0"/>
          </a:p>
        </p:txBody>
      </p:sp>
      <p:sp>
        <p:nvSpPr>
          <p:cNvPr id="11" name="TextBox 10">
            <a:extLst>
              <a:ext uri="{FF2B5EF4-FFF2-40B4-BE49-F238E27FC236}">
                <a16:creationId xmlns:a16="http://schemas.microsoft.com/office/drawing/2014/main" id="{6A0E0AB6-064D-442C-9151-7153DA92E713}"/>
              </a:ext>
            </a:extLst>
          </p:cNvPr>
          <p:cNvSpPr txBox="1"/>
          <p:nvPr/>
        </p:nvSpPr>
        <p:spPr>
          <a:xfrm>
            <a:off x="838200" y="2359005"/>
            <a:ext cx="6007769" cy="3903954"/>
          </a:xfrm>
          <a:prstGeom prst="rect">
            <a:avLst/>
          </a:prstGeom>
          <a:noFill/>
        </p:spPr>
        <p:txBody>
          <a:bodyPr wrap="square">
            <a:spAutoFit/>
          </a:bodyPr>
          <a:lstStyle/>
          <a:p>
            <a:pPr marL="0" marR="127000" algn="just">
              <a:lnSpc>
                <a:spcPct val="150000"/>
              </a:lnSpc>
              <a:spcBef>
                <a:spcPts val="630"/>
              </a:spcBef>
              <a:spcAft>
                <a:spcPts val="0"/>
              </a:spcAft>
            </a:pPr>
            <a:r>
              <a:rPr lang="en-US" sz="1800" b="1" spc="15" dirty="0">
                <a:solidFill>
                  <a:srgbClr val="000000"/>
                </a:solidFill>
                <a:effectLst/>
                <a:latin typeface="Times New Roman" panose="02020603050405020304" pitchFamily="18" charset="0"/>
                <a:ea typeface="Arial Unicode MS"/>
              </a:rPr>
              <a:t>*</a:t>
            </a:r>
            <a:r>
              <a:rPr lang="en-US" sz="2400" b="1" spc="15" dirty="0" err="1">
                <a:solidFill>
                  <a:srgbClr val="002060"/>
                </a:solidFill>
                <a:effectLst/>
                <a:latin typeface="Times New Roman" panose="02020603050405020304" pitchFamily="18" charset="0"/>
                <a:ea typeface="Arial Unicode MS"/>
              </a:rPr>
              <a:t>Chuẩn</a:t>
            </a:r>
            <a:r>
              <a:rPr lang="en-US" sz="2400" b="1" spc="15" dirty="0">
                <a:solidFill>
                  <a:srgbClr val="002060"/>
                </a:solidFill>
                <a:effectLst/>
                <a:latin typeface="Times New Roman" panose="02020603050405020304" pitchFamily="18" charset="0"/>
                <a:ea typeface="Arial Unicode MS"/>
              </a:rPr>
              <a:t> </a:t>
            </a:r>
            <a:r>
              <a:rPr lang="en-US" sz="2400" b="1" spc="15" dirty="0" err="1">
                <a:solidFill>
                  <a:srgbClr val="002060"/>
                </a:solidFill>
                <a:effectLst/>
                <a:latin typeface="Times New Roman" panose="02020603050405020304" pitchFamily="18" charset="0"/>
                <a:ea typeface="Arial Unicode MS"/>
              </a:rPr>
              <a:t>bị</a:t>
            </a:r>
            <a:r>
              <a:rPr lang="en-US" sz="2400" b="1" spc="15" dirty="0">
                <a:solidFill>
                  <a:srgbClr val="002060"/>
                </a:solidFill>
                <a:effectLst/>
                <a:latin typeface="Times New Roman" panose="02020603050405020304" pitchFamily="18" charset="0"/>
                <a:ea typeface="Arial Unicode MS"/>
              </a:rPr>
              <a:t> </a:t>
            </a:r>
            <a:r>
              <a:rPr lang="en-US" sz="2400" b="1" spc="15" dirty="0" err="1">
                <a:solidFill>
                  <a:srgbClr val="002060"/>
                </a:solidFill>
                <a:effectLst/>
                <a:latin typeface="Times New Roman" panose="02020603050405020304" pitchFamily="18" charset="0"/>
                <a:ea typeface="Arial Unicode MS"/>
              </a:rPr>
              <a:t>nội</a:t>
            </a:r>
            <a:r>
              <a:rPr lang="en-US" sz="2400" b="1" spc="15" dirty="0">
                <a:solidFill>
                  <a:srgbClr val="002060"/>
                </a:solidFill>
                <a:effectLst/>
                <a:latin typeface="Times New Roman" panose="02020603050405020304" pitchFamily="18" charset="0"/>
                <a:ea typeface="Arial Unicode MS"/>
              </a:rPr>
              <a:t> dung </a:t>
            </a:r>
            <a:r>
              <a:rPr lang="en-US" sz="2400" b="1" spc="15" dirty="0" err="1">
                <a:solidFill>
                  <a:srgbClr val="002060"/>
                </a:solidFill>
                <a:effectLst/>
                <a:latin typeface="Times New Roman" panose="02020603050405020304" pitchFamily="18" charset="0"/>
                <a:ea typeface="Arial Unicode MS"/>
              </a:rPr>
              <a:t>trình</a:t>
            </a:r>
            <a:r>
              <a:rPr lang="en-US" sz="2400" b="1" spc="15" dirty="0">
                <a:solidFill>
                  <a:srgbClr val="002060"/>
                </a:solidFill>
                <a:effectLst/>
                <a:latin typeface="Times New Roman" panose="02020603050405020304" pitchFamily="18" charset="0"/>
                <a:ea typeface="Arial Unicode MS"/>
              </a:rPr>
              <a:t> </a:t>
            </a:r>
            <a:r>
              <a:rPr lang="en-US" sz="2400" b="1" spc="15" dirty="0" err="1">
                <a:solidFill>
                  <a:srgbClr val="002060"/>
                </a:solidFill>
                <a:effectLst/>
                <a:latin typeface="Times New Roman" panose="02020603050405020304" pitchFamily="18" charset="0"/>
                <a:ea typeface="Arial Unicode MS"/>
              </a:rPr>
              <a:t>chiếu</a:t>
            </a:r>
            <a:endParaRPr lang="en-US" sz="2400" dirty="0">
              <a:solidFill>
                <a:srgbClr val="002060"/>
              </a:solidFill>
              <a:effectLst/>
              <a:latin typeface="Times New Roman" panose="02020603050405020304" pitchFamily="18" charset="0"/>
              <a:ea typeface="Calibri" panose="020F0502020204030204" pitchFamily="34" charset="0"/>
            </a:endParaRPr>
          </a:p>
          <a:p>
            <a:pPr marL="0" marR="127000" algn="just">
              <a:lnSpc>
                <a:spcPct val="150000"/>
              </a:lnSpc>
              <a:spcBef>
                <a:spcPts val="0"/>
              </a:spcBef>
              <a:spcAft>
                <a:spcPts val="0"/>
              </a:spcAft>
            </a:pPr>
            <a:r>
              <a:rPr lang="en-US" sz="2400" spc="15" dirty="0" err="1">
                <a:solidFill>
                  <a:srgbClr val="002060"/>
                </a:solidFill>
                <a:effectLst/>
                <a:latin typeface="Times New Roman" panose="02020603050405020304" pitchFamily="18" charset="0"/>
                <a:ea typeface="Arial Unicode MS"/>
              </a:rPr>
              <a:t>Nội</a:t>
            </a:r>
            <a:r>
              <a:rPr lang="en-US" sz="2400" spc="15" dirty="0">
                <a:solidFill>
                  <a:srgbClr val="002060"/>
                </a:solidFill>
                <a:effectLst/>
                <a:latin typeface="Times New Roman" panose="02020603050405020304" pitchFamily="18" charset="0"/>
                <a:ea typeface="Arial Unicode MS"/>
              </a:rPr>
              <a:t> dung </a:t>
            </a:r>
            <a:r>
              <a:rPr lang="en-US" sz="2400" spc="15" dirty="0" err="1">
                <a:solidFill>
                  <a:srgbClr val="002060"/>
                </a:solidFill>
                <a:effectLst/>
                <a:latin typeface="Times New Roman" panose="02020603050405020304" pitchFamily="18" charset="0"/>
                <a:ea typeface="Arial Unicode MS"/>
              </a:rPr>
              <a:t>trình</a:t>
            </a:r>
            <a:r>
              <a:rPr lang="en-US" sz="2400" spc="15" dirty="0">
                <a:solidFill>
                  <a:srgbClr val="002060"/>
                </a:solidFill>
                <a:effectLst/>
                <a:latin typeface="Times New Roman" panose="02020603050405020304" pitchFamily="18" charset="0"/>
                <a:ea typeface="Arial Unicode MS"/>
              </a:rPr>
              <a:t> </a:t>
            </a:r>
            <a:r>
              <a:rPr lang="en-US" sz="2400" spc="15" dirty="0" err="1">
                <a:solidFill>
                  <a:srgbClr val="002060"/>
                </a:solidFill>
                <a:effectLst/>
                <a:latin typeface="Times New Roman" panose="02020603050405020304" pitchFamily="18" charset="0"/>
                <a:ea typeface="Arial Unicode MS"/>
              </a:rPr>
              <a:t>chiếu</a:t>
            </a:r>
            <a:r>
              <a:rPr lang="en-US" sz="2400" spc="15" dirty="0">
                <a:solidFill>
                  <a:srgbClr val="002060"/>
                </a:solidFill>
                <a:effectLst/>
                <a:latin typeface="Times New Roman" panose="02020603050405020304" pitchFamily="18" charset="0"/>
                <a:ea typeface="Arial Unicode MS"/>
              </a:rPr>
              <a:t> </a:t>
            </a:r>
            <a:r>
              <a:rPr lang="en-US" sz="2400" spc="15" dirty="0" err="1">
                <a:solidFill>
                  <a:srgbClr val="002060"/>
                </a:solidFill>
                <a:effectLst/>
                <a:latin typeface="Times New Roman" panose="02020603050405020304" pitchFamily="18" charset="0"/>
                <a:ea typeface="Arial Unicode MS"/>
              </a:rPr>
              <a:t>trong</a:t>
            </a:r>
            <a:r>
              <a:rPr lang="en-US" sz="2400" spc="15" dirty="0">
                <a:solidFill>
                  <a:srgbClr val="002060"/>
                </a:solidFill>
                <a:effectLst/>
                <a:latin typeface="Times New Roman" panose="02020603050405020304" pitchFamily="18" charset="0"/>
                <a:ea typeface="Arial Unicode MS"/>
              </a:rPr>
              <a:t> </a:t>
            </a:r>
            <a:r>
              <a:rPr lang="en-US" sz="2400" spc="15" dirty="0" err="1">
                <a:solidFill>
                  <a:srgbClr val="002060"/>
                </a:solidFill>
                <a:effectLst/>
                <a:latin typeface="Times New Roman" panose="02020603050405020304" pitchFamily="18" charset="0"/>
                <a:ea typeface="Arial Unicode MS"/>
              </a:rPr>
              <a:t>tổ</a:t>
            </a:r>
            <a:r>
              <a:rPr lang="en-US" sz="2400" spc="15" dirty="0">
                <a:solidFill>
                  <a:srgbClr val="002060"/>
                </a:solidFill>
                <a:effectLst/>
                <a:latin typeface="Times New Roman" panose="02020603050405020304" pitchFamily="18" charset="0"/>
                <a:ea typeface="Arial Unicode MS"/>
              </a:rPr>
              <a:t> </a:t>
            </a:r>
            <a:r>
              <a:rPr lang="en-US" sz="2400" spc="15" dirty="0" err="1">
                <a:solidFill>
                  <a:srgbClr val="002060"/>
                </a:solidFill>
                <a:effectLst/>
                <a:latin typeface="Times New Roman" panose="02020603050405020304" pitchFamily="18" charset="0"/>
                <a:ea typeface="Arial Unicode MS"/>
              </a:rPr>
              <a:t>chức</a:t>
            </a:r>
            <a:r>
              <a:rPr lang="en-US" sz="2400" spc="15" dirty="0">
                <a:solidFill>
                  <a:srgbClr val="002060"/>
                </a:solidFill>
                <a:effectLst/>
                <a:latin typeface="Times New Roman" panose="02020603050405020304" pitchFamily="18" charset="0"/>
                <a:ea typeface="Arial Unicode MS"/>
              </a:rPr>
              <a:t> </a:t>
            </a:r>
            <a:r>
              <a:rPr lang="en-US" sz="2400" spc="15" dirty="0" err="1">
                <a:solidFill>
                  <a:srgbClr val="002060"/>
                </a:solidFill>
                <a:effectLst/>
                <a:latin typeface="Times New Roman" panose="02020603050405020304" pitchFamily="18" charset="0"/>
                <a:ea typeface="Arial Unicode MS"/>
              </a:rPr>
              <a:t>sự</a:t>
            </a:r>
            <a:r>
              <a:rPr lang="en-US" sz="2400" spc="15" dirty="0">
                <a:solidFill>
                  <a:srgbClr val="002060"/>
                </a:solidFill>
                <a:effectLst/>
                <a:latin typeface="Times New Roman" panose="02020603050405020304" pitchFamily="18" charset="0"/>
                <a:ea typeface="Arial Unicode MS"/>
              </a:rPr>
              <a:t> </a:t>
            </a:r>
            <a:r>
              <a:rPr lang="en-US" sz="2400" spc="15" dirty="0" err="1">
                <a:solidFill>
                  <a:srgbClr val="002060"/>
                </a:solidFill>
                <a:effectLst/>
                <a:latin typeface="Times New Roman" panose="02020603050405020304" pitchFamily="18" charset="0"/>
                <a:ea typeface="Arial Unicode MS"/>
              </a:rPr>
              <a:t>kiện</a:t>
            </a:r>
            <a:r>
              <a:rPr lang="en-US" sz="2400" spc="15" dirty="0">
                <a:solidFill>
                  <a:srgbClr val="002060"/>
                </a:solidFill>
                <a:effectLst/>
                <a:latin typeface="Times New Roman" panose="02020603050405020304" pitchFamily="18" charset="0"/>
                <a:ea typeface="Arial Unicode MS"/>
              </a:rPr>
              <a:t> </a:t>
            </a:r>
            <a:r>
              <a:rPr lang="en-US" sz="2400" spc="15" dirty="0" err="1">
                <a:solidFill>
                  <a:srgbClr val="002060"/>
                </a:solidFill>
                <a:effectLst/>
                <a:latin typeface="Times New Roman" panose="02020603050405020304" pitchFamily="18" charset="0"/>
                <a:ea typeface="Arial Unicode MS"/>
              </a:rPr>
              <a:t>là</a:t>
            </a:r>
            <a:r>
              <a:rPr lang="en-US" sz="2400" spc="15" dirty="0">
                <a:solidFill>
                  <a:srgbClr val="002060"/>
                </a:solidFill>
                <a:effectLst/>
                <a:latin typeface="Times New Roman" panose="02020603050405020304" pitchFamily="18" charset="0"/>
                <a:ea typeface="Arial Unicode MS"/>
              </a:rPr>
              <a:t> </a:t>
            </a:r>
            <a:r>
              <a:rPr lang="en-US" sz="2400" spc="15" dirty="0" err="1">
                <a:solidFill>
                  <a:srgbClr val="002060"/>
                </a:solidFill>
                <a:effectLst/>
                <a:latin typeface="Times New Roman" panose="02020603050405020304" pitchFamily="18" charset="0"/>
                <a:ea typeface="Arial Unicode MS"/>
              </a:rPr>
              <a:t>các</a:t>
            </a:r>
            <a:r>
              <a:rPr lang="en-US" sz="2400" spc="15" dirty="0">
                <a:solidFill>
                  <a:srgbClr val="002060"/>
                </a:solidFill>
                <a:effectLst/>
                <a:latin typeface="Times New Roman" panose="02020603050405020304" pitchFamily="18" charset="0"/>
                <a:ea typeface="Arial Unicode MS"/>
              </a:rPr>
              <a:t> </a:t>
            </a:r>
            <a:r>
              <a:rPr lang="en-US" sz="2400" spc="15" dirty="0" err="1">
                <a:solidFill>
                  <a:srgbClr val="002060"/>
                </a:solidFill>
                <a:effectLst/>
                <a:latin typeface="Times New Roman" panose="02020603050405020304" pitchFamily="18" charset="0"/>
                <a:ea typeface="Arial Unicode MS"/>
              </a:rPr>
              <a:t>mẫu</a:t>
            </a:r>
            <a:r>
              <a:rPr lang="en-US" sz="2400" spc="15" dirty="0">
                <a:solidFill>
                  <a:srgbClr val="002060"/>
                </a:solidFill>
                <a:effectLst/>
                <a:latin typeface="Times New Roman" panose="02020603050405020304" pitchFamily="18" charset="0"/>
                <a:ea typeface="Arial Unicode MS"/>
              </a:rPr>
              <a:t> file </a:t>
            </a:r>
            <a:r>
              <a:rPr lang="en-US" sz="2400" spc="15" dirty="0" err="1">
                <a:solidFill>
                  <a:srgbClr val="002060"/>
                </a:solidFill>
                <a:effectLst/>
                <a:latin typeface="Times New Roman" panose="02020603050405020304" pitchFamily="18" charset="0"/>
                <a:ea typeface="Arial Unicode MS"/>
              </a:rPr>
              <a:t>được</a:t>
            </a:r>
            <a:r>
              <a:rPr lang="en-US" sz="2400" spc="15" dirty="0">
                <a:solidFill>
                  <a:srgbClr val="002060"/>
                </a:solidFill>
                <a:effectLst/>
                <a:latin typeface="Times New Roman" panose="02020603050405020304" pitchFamily="18" charset="0"/>
                <a:ea typeface="Arial Unicode MS"/>
              </a:rPr>
              <a:t> </a:t>
            </a:r>
            <a:r>
              <a:rPr lang="en-US" sz="2400" spc="15" dirty="0" err="1">
                <a:solidFill>
                  <a:srgbClr val="002060"/>
                </a:solidFill>
                <a:effectLst/>
                <a:latin typeface="Times New Roman" panose="02020603050405020304" pitchFamily="18" charset="0"/>
                <a:ea typeface="Arial Unicode MS"/>
              </a:rPr>
              <a:t>lưu</a:t>
            </a:r>
            <a:r>
              <a:rPr lang="en-US" sz="2400" spc="15" dirty="0">
                <a:solidFill>
                  <a:srgbClr val="002060"/>
                </a:solidFill>
                <a:effectLst/>
                <a:latin typeface="Times New Roman" panose="02020603050405020304" pitchFamily="18" charset="0"/>
                <a:ea typeface="Arial Unicode MS"/>
              </a:rPr>
              <a:t> </a:t>
            </a:r>
            <a:r>
              <a:rPr lang="en-US" sz="2400" spc="15" dirty="0" err="1">
                <a:solidFill>
                  <a:srgbClr val="002060"/>
                </a:solidFill>
                <a:effectLst/>
                <a:latin typeface="Times New Roman" panose="02020603050405020304" pitchFamily="18" charset="0"/>
                <a:ea typeface="Arial Unicode MS"/>
              </a:rPr>
              <a:t>trữ</a:t>
            </a:r>
            <a:r>
              <a:rPr lang="en-US" sz="2400" spc="15" dirty="0">
                <a:solidFill>
                  <a:srgbClr val="002060"/>
                </a:solidFill>
                <a:effectLst/>
                <a:latin typeface="Times New Roman" panose="02020603050405020304" pitchFamily="18" charset="0"/>
                <a:ea typeface="Arial Unicode MS"/>
              </a:rPr>
              <a:t> </a:t>
            </a:r>
            <a:r>
              <a:rPr lang="en-US" sz="2400" spc="15" dirty="0" err="1">
                <a:solidFill>
                  <a:srgbClr val="002060"/>
                </a:solidFill>
                <a:effectLst/>
                <a:latin typeface="Times New Roman" panose="02020603050405020304" pitchFamily="18" charset="0"/>
                <a:ea typeface="Arial Unicode MS"/>
              </a:rPr>
              <a:t>dưới</a:t>
            </a:r>
            <a:r>
              <a:rPr lang="en-US" sz="2400" spc="15" dirty="0">
                <a:solidFill>
                  <a:srgbClr val="002060"/>
                </a:solidFill>
                <a:effectLst/>
                <a:latin typeface="Times New Roman" panose="02020603050405020304" pitchFamily="18" charset="0"/>
                <a:ea typeface="Arial Unicode MS"/>
              </a:rPr>
              <a:t>  </a:t>
            </a:r>
            <a:r>
              <a:rPr lang="en-US" sz="2400" spc="15" dirty="0" err="1">
                <a:solidFill>
                  <a:srgbClr val="002060"/>
                </a:solidFill>
                <a:effectLst/>
                <a:latin typeface="Times New Roman" panose="02020603050405020304" pitchFamily="18" charset="0"/>
                <a:ea typeface="Arial Unicode MS"/>
              </a:rPr>
              <a:t>hình</a:t>
            </a:r>
            <a:r>
              <a:rPr lang="en-US" sz="2400" spc="15" dirty="0">
                <a:solidFill>
                  <a:srgbClr val="002060"/>
                </a:solidFill>
                <a:effectLst/>
                <a:latin typeface="Times New Roman" panose="02020603050405020304" pitchFamily="18" charset="0"/>
                <a:ea typeface="Arial Unicode MS"/>
              </a:rPr>
              <a:t> </a:t>
            </a:r>
            <a:r>
              <a:rPr lang="en-US" sz="2400" spc="15" dirty="0" err="1">
                <a:solidFill>
                  <a:srgbClr val="002060"/>
                </a:solidFill>
                <a:effectLst/>
                <a:latin typeface="Times New Roman" panose="02020603050405020304" pitchFamily="18" charset="0"/>
                <a:ea typeface="Arial Unicode MS"/>
              </a:rPr>
              <a:t>thức</a:t>
            </a:r>
            <a:r>
              <a:rPr lang="en-US" sz="2400" spc="15" dirty="0">
                <a:solidFill>
                  <a:srgbClr val="002060"/>
                </a:solidFill>
                <a:effectLst/>
                <a:latin typeface="Times New Roman" panose="02020603050405020304" pitchFamily="18" charset="0"/>
                <a:ea typeface="Arial Unicode MS"/>
              </a:rPr>
              <a:t> file </a:t>
            </a:r>
            <a:r>
              <a:rPr lang="en-US" sz="2400" spc="15" dirty="0" err="1">
                <a:solidFill>
                  <a:srgbClr val="002060"/>
                </a:solidFill>
                <a:effectLst/>
                <a:latin typeface="Times New Roman" panose="02020603050405020304" pitchFamily="18" charset="0"/>
                <a:ea typeface="Arial Unicode MS"/>
              </a:rPr>
              <a:t>mềm</a:t>
            </a:r>
            <a:r>
              <a:rPr lang="en-US" sz="2400" spc="15" dirty="0">
                <a:solidFill>
                  <a:srgbClr val="002060"/>
                </a:solidFill>
                <a:effectLst/>
                <a:latin typeface="Times New Roman" panose="02020603050405020304" pitchFamily="18" charset="0"/>
                <a:ea typeface="Arial Unicode MS"/>
              </a:rPr>
              <a:t>, </a:t>
            </a:r>
            <a:r>
              <a:rPr lang="en-US" sz="2400" spc="15" dirty="0" err="1">
                <a:solidFill>
                  <a:srgbClr val="002060"/>
                </a:solidFill>
                <a:effectLst/>
                <a:latin typeface="Times New Roman" panose="02020603050405020304" pitchFamily="18" charset="0"/>
                <a:ea typeface="Arial Unicode MS"/>
              </a:rPr>
              <a:t>chứa</a:t>
            </a:r>
            <a:r>
              <a:rPr lang="en-US" sz="2400" spc="15" dirty="0">
                <a:solidFill>
                  <a:srgbClr val="002060"/>
                </a:solidFill>
                <a:effectLst/>
                <a:latin typeface="Times New Roman" panose="02020603050405020304" pitchFamily="18" charset="0"/>
                <a:ea typeface="Arial Unicode MS"/>
              </a:rPr>
              <a:t> </a:t>
            </a:r>
            <a:r>
              <a:rPr lang="en-US" sz="2400" spc="15" dirty="0" err="1">
                <a:solidFill>
                  <a:srgbClr val="002060"/>
                </a:solidFill>
                <a:effectLst/>
                <a:latin typeface="Times New Roman" panose="02020603050405020304" pitchFamily="18" charset="0"/>
                <a:ea typeface="Arial Unicode MS"/>
              </a:rPr>
              <a:t>đựng</a:t>
            </a:r>
            <a:r>
              <a:rPr lang="en-US" sz="2400" spc="15" dirty="0">
                <a:solidFill>
                  <a:srgbClr val="002060"/>
                </a:solidFill>
                <a:effectLst/>
                <a:latin typeface="Times New Roman" panose="02020603050405020304" pitchFamily="18" charset="0"/>
                <a:ea typeface="Arial Unicode MS"/>
              </a:rPr>
              <a:t> </a:t>
            </a:r>
            <a:r>
              <a:rPr lang="en-US" sz="2400" spc="15" dirty="0" err="1">
                <a:solidFill>
                  <a:srgbClr val="002060"/>
                </a:solidFill>
                <a:effectLst/>
                <a:latin typeface="Times New Roman" panose="02020603050405020304" pitchFamily="18" charset="0"/>
                <a:ea typeface="Arial Unicode MS"/>
              </a:rPr>
              <a:t>các</a:t>
            </a:r>
            <a:r>
              <a:rPr lang="en-US" sz="2400" spc="15"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thông</a:t>
            </a:r>
            <a:r>
              <a:rPr lang="en-US" sz="2400" dirty="0">
                <a:solidFill>
                  <a:srgbClr val="002060"/>
                </a:solidFill>
                <a:effectLst/>
                <a:latin typeface="Times New Roman" panose="02020603050405020304" pitchFamily="18" charset="0"/>
                <a:ea typeface="Arial Unicode MS"/>
              </a:rPr>
              <a:t> tin </a:t>
            </a:r>
            <a:r>
              <a:rPr lang="en-US" sz="2400" dirty="0" err="1">
                <a:solidFill>
                  <a:srgbClr val="002060"/>
                </a:solidFill>
                <a:effectLst/>
                <a:latin typeface="Times New Roman" panose="02020603050405020304" pitchFamily="18" charset="0"/>
                <a:ea typeface="Arial Unicode MS"/>
              </a:rPr>
              <a:t>có</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liên</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quan</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đến</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chương</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trình</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lịch</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trình</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nội</a:t>
            </a:r>
            <a:r>
              <a:rPr lang="en-US" sz="2400" dirty="0">
                <a:solidFill>
                  <a:srgbClr val="002060"/>
                </a:solidFill>
                <a:effectLst/>
                <a:latin typeface="Times New Roman" panose="02020603050405020304" pitchFamily="18" charset="0"/>
                <a:ea typeface="Arial Unicode MS"/>
              </a:rPr>
              <a:t> dung, </a:t>
            </a:r>
            <a:r>
              <a:rPr lang="en-US" sz="2400" dirty="0" err="1">
                <a:solidFill>
                  <a:srgbClr val="002060"/>
                </a:solidFill>
                <a:effectLst/>
                <a:latin typeface="Times New Roman" panose="02020603050405020304" pitchFamily="18" charset="0"/>
                <a:ea typeface="Arial Unicode MS"/>
              </a:rPr>
              <a:t>quảng</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cáo</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để</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phục</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vụ</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cho</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quá</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trình</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tiến</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hành</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sự</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kiện</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hoặc</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gửi</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cho</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người</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tham</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gia</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sự</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kiện</a:t>
            </a:r>
            <a:r>
              <a:rPr lang="en-US" sz="2400" dirty="0">
                <a:solidFill>
                  <a:srgbClr val="002060"/>
                </a:solidFill>
                <a:effectLst/>
                <a:latin typeface="Times New Roman" panose="02020603050405020304" pitchFamily="18" charset="0"/>
                <a:ea typeface="Arial Unicode MS"/>
              </a:rPr>
              <a:t>. </a:t>
            </a:r>
            <a:endParaRPr lang="en-US" sz="2400" dirty="0">
              <a:solidFill>
                <a:srgbClr val="002060"/>
              </a:solidFill>
              <a:effectLst/>
              <a:latin typeface="Times New Roman" panose="02020603050405020304" pitchFamily="18" charset="0"/>
              <a:ea typeface="Calibri" panose="020F0502020204030204" pitchFamily="34" charset="0"/>
            </a:endParaRPr>
          </a:p>
        </p:txBody>
      </p:sp>
      <p:pic>
        <p:nvPicPr>
          <p:cNvPr id="8" name="Picture 7">
            <a:extLst>
              <a:ext uri="{FF2B5EF4-FFF2-40B4-BE49-F238E27FC236}">
                <a16:creationId xmlns:a16="http://schemas.microsoft.com/office/drawing/2014/main" id="{F6B28E5C-5969-4704-A9FD-EB0B1FF921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09875" y="2569036"/>
            <a:ext cx="5089358" cy="3903954"/>
          </a:xfrm>
          <a:prstGeom prst="rect">
            <a:avLst/>
          </a:prstGeom>
        </p:spPr>
      </p:pic>
    </p:spTree>
    <p:extLst>
      <p:ext uri="{BB962C8B-B14F-4D97-AF65-F5344CB8AC3E}">
        <p14:creationId xmlns:p14="http://schemas.microsoft.com/office/powerpoint/2010/main" val="39040759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a:xfrm>
            <a:off x="429126" y="242469"/>
            <a:ext cx="11333748" cy="565681"/>
          </a:xfrm>
        </p:spPr>
        <p:txBody>
          <a:bodyPr>
            <a:normAutofit fontScale="90000"/>
          </a:bodyPr>
          <a:lstStyle/>
          <a:p>
            <a:br>
              <a:rPr lang="en-US" sz="3100" b="1" dirty="0">
                <a:effectLst/>
                <a:latin typeface="Times New Roman" panose="02020603050405020304" pitchFamily="18" charset="0"/>
                <a:ea typeface="Times New Roman" panose="02020603050405020304" pitchFamily="18" charset="0"/>
              </a:rPr>
            </a:br>
            <a:br>
              <a:rPr lang="en-US" sz="3100" b="1" dirty="0">
                <a:effectLst/>
                <a:latin typeface="Times New Roman" panose="02020603050405020304" pitchFamily="18" charset="0"/>
                <a:ea typeface="Times New Roman" panose="02020603050405020304" pitchFamily="18" charset="0"/>
              </a:rPr>
            </a:br>
            <a:r>
              <a:rPr lang="en-US" sz="3100" b="1" dirty="0">
                <a:effectLst/>
                <a:latin typeface="Times New Roman" panose="02020603050405020304" pitchFamily="18" charset="0"/>
                <a:ea typeface="Times New Roman" panose="02020603050405020304" pitchFamily="18" charset="0"/>
              </a:rPr>
              <a:t>2. </a:t>
            </a:r>
            <a:r>
              <a:rPr lang="vi-VN" sz="3100" b="1" dirty="0">
                <a:effectLst/>
                <a:latin typeface="Times New Roman" panose="02020603050405020304" pitchFamily="18" charset="0"/>
                <a:ea typeface="Times New Roman" panose="02020603050405020304" pitchFamily="18" charset="0"/>
              </a:rPr>
              <a:t>Xác định rõ yêu cầu về dịch vụ phục vụ nội dung trọng tâm các chuyên đề, chuyên ngành cần thảo luận trong hội họp, hội nghị hội thảo</a:t>
            </a:r>
            <a:br>
              <a:rPr lang="en-US" sz="1800" dirty="0">
                <a:effectLst/>
                <a:latin typeface="Times New Roman" panose="02020603050405020304" pitchFamily="18" charset="0"/>
                <a:ea typeface="Calibri" panose="020F0502020204030204" pitchFamily="34" charset="0"/>
              </a:rPr>
            </a:br>
            <a:br>
              <a:rPr lang="en-US" sz="3100" dirty="0">
                <a:effectLst/>
                <a:latin typeface="Times New Roman" panose="02020603050405020304" pitchFamily="18" charset="0"/>
                <a:ea typeface="Calibri" panose="020F0502020204030204" pitchFamily="34" charset="0"/>
              </a:rPr>
            </a:br>
            <a:endParaRPr lang="en-US" sz="3100"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13</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733926" y="808150"/>
            <a:ext cx="11028948" cy="1574103"/>
          </a:xfrm>
        </p:spPr>
        <p:txBody>
          <a:bodyPr>
            <a:normAutofit lnSpcReduction="10000"/>
          </a:bodyPr>
          <a:lstStyle/>
          <a:p>
            <a:r>
              <a:rPr lang="vi-VN" sz="2200" b="1" dirty="0">
                <a:solidFill>
                  <a:srgbClr val="002060"/>
                </a:solidFill>
                <a:effectLst/>
                <a:latin typeface="Times New Roman" panose="02020603050405020304" pitchFamily="18" charset="0"/>
                <a:ea typeface="Times New Roman" panose="02020603050405020304" pitchFamily="18" charset="0"/>
              </a:rPr>
              <a:t>2.2. Chuẩn bị nội dung trình chiếu hoặc địa điểm tham quan khảo sát… phục vụ cho việc thảo luận những nội dung trong tâm của chuyên đề, chuyên ngành trong hội nghị hội thảo theo yêu cầu của đơn vị chủ trì</a:t>
            </a:r>
            <a:endParaRPr lang="en-US" sz="2200" dirty="0">
              <a:solidFill>
                <a:srgbClr val="002060"/>
              </a:solidFill>
              <a:effectLst/>
              <a:latin typeface="Times New Roman" panose="02020603050405020304" pitchFamily="18" charset="0"/>
              <a:ea typeface="Calibri" panose="020F0502020204030204" pitchFamily="34" charset="0"/>
            </a:endParaRPr>
          </a:p>
          <a:p>
            <a:endParaRPr lang="en-US" sz="2400" dirty="0">
              <a:solidFill>
                <a:srgbClr val="002060"/>
              </a:solidFill>
              <a:effectLst/>
              <a:latin typeface="Times New Roman" panose="02020603050405020304" pitchFamily="18" charset="0"/>
              <a:ea typeface="Calibri" panose="020F0502020204030204" pitchFamily="34" charset="0"/>
            </a:endParaRPr>
          </a:p>
          <a:p>
            <a:endParaRPr lang="en-US" sz="2400" dirty="0">
              <a:solidFill>
                <a:srgbClr val="002060"/>
              </a:solidFill>
              <a:effectLst/>
              <a:latin typeface="Times New Roman" panose="02020603050405020304" pitchFamily="18" charset="0"/>
              <a:ea typeface="Calibri" panose="020F0502020204030204" pitchFamily="34" charset="0"/>
            </a:endParaRPr>
          </a:p>
          <a:p>
            <a:endParaRPr lang="en-US" dirty="0"/>
          </a:p>
        </p:txBody>
      </p:sp>
      <p:sp>
        <p:nvSpPr>
          <p:cNvPr id="11" name="TextBox 10">
            <a:extLst>
              <a:ext uri="{FF2B5EF4-FFF2-40B4-BE49-F238E27FC236}">
                <a16:creationId xmlns:a16="http://schemas.microsoft.com/office/drawing/2014/main" id="{6A0E0AB6-064D-442C-9151-7153DA92E713}"/>
              </a:ext>
            </a:extLst>
          </p:cNvPr>
          <p:cNvSpPr txBox="1"/>
          <p:nvPr/>
        </p:nvSpPr>
        <p:spPr>
          <a:xfrm>
            <a:off x="4912893" y="2598820"/>
            <a:ext cx="6849981" cy="3231654"/>
          </a:xfrm>
          <a:prstGeom prst="rect">
            <a:avLst/>
          </a:prstGeom>
          <a:noFill/>
        </p:spPr>
        <p:txBody>
          <a:bodyPr wrap="square">
            <a:spAutoFit/>
          </a:bodyPr>
          <a:lstStyle/>
          <a:p>
            <a:pPr marL="0" marR="0" algn="just">
              <a:lnSpc>
                <a:spcPct val="150000"/>
              </a:lnSpc>
              <a:spcBef>
                <a:spcPts val="0"/>
              </a:spcBef>
              <a:spcAft>
                <a:spcPts val="0"/>
              </a:spcAft>
            </a:pPr>
            <a:r>
              <a:rPr lang="en-US" sz="2400" dirty="0" err="1">
                <a:solidFill>
                  <a:srgbClr val="002060"/>
                </a:solidFill>
                <a:effectLst/>
                <a:latin typeface="Times New Roman Bold Italic" panose="02020703060505090304" pitchFamily="18" charset="0"/>
                <a:ea typeface="Arial Unicode MS"/>
                <a:cs typeface="Times New Roman Bold Italic" panose="02020703060505090304" pitchFamily="18" charset="0"/>
              </a:rPr>
              <a:t>Các</a:t>
            </a:r>
            <a:r>
              <a:rPr lang="en-US" sz="2400" dirty="0">
                <a:solidFill>
                  <a:srgbClr val="002060"/>
                </a:solidFill>
                <a:effectLst/>
                <a:latin typeface="Times New Roman Bold Italic" panose="02020703060505090304" pitchFamily="18" charset="0"/>
                <a:ea typeface="Arial Unicode MS"/>
                <a:cs typeface="Times New Roman Bold Italic" panose="02020703060505090304" pitchFamily="18" charset="0"/>
              </a:rPr>
              <a:t> </a:t>
            </a:r>
            <a:r>
              <a:rPr lang="en-US" sz="2400" dirty="0" err="1">
                <a:solidFill>
                  <a:srgbClr val="002060"/>
                </a:solidFill>
                <a:effectLst/>
                <a:latin typeface="Times New Roman Bold Italic" panose="02020703060505090304" pitchFamily="18" charset="0"/>
                <a:ea typeface="Arial Unicode MS"/>
                <a:cs typeface="Times New Roman Bold Italic" panose="02020703060505090304" pitchFamily="18" charset="0"/>
              </a:rPr>
              <a:t>yêu</a:t>
            </a:r>
            <a:r>
              <a:rPr lang="en-US" sz="2400" dirty="0">
                <a:solidFill>
                  <a:srgbClr val="002060"/>
                </a:solidFill>
                <a:effectLst/>
                <a:latin typeface="Times New Roman Bold Italic" panose="02020703060505090304" pitchFamily="18" charset="0"/>
                <a:ea typeface="Arial Unicode MS"/>
                <a:cs typeface="Times New Roman Bold Italic" panose="02020703060505090304" pitchFamily="18" charset="0"/>
              </a:rPr>
              <a:t> </a:t>
            </a:r>
            <a:r>
              <a:rPr lang="en-US" sz="2400" dirty="0" err="1">
                <a:solidFill>
                  <a:srgbClr val="002060"/>
                </a:solidFill>
                <a:effectLst/>
                <a:latin typeface="Times New Roman Bold Italic" panose="02020703060505090304" pitchFamily="18" charset="0"/>
                <a:ea typeface="Arial Unicode MS"/>
                <a:cs typeface="Times New Roman Bold Italic" panose="02020703060505090304" pitchFamily="18" charset="0"/>
              </a:rPr>
              <a:t>cầu</a:t>
            </a:r>
            <a:r>
              <a:rPr lang="en-US" sz="2400" dirty="0">
                <a:solidFill>
                  <a:srgbClr val="002060"/>
                </a:solidFill>
                <a:effectLst/>
                <a:latin typeface="Times New Roman Bold Italic" panose="02020703060505090304" pitchFamily="18" charset="0"/>
                <a:ea typeface="Arial Unicode MS"/>
                <a:cs typeface="Times New Roman Bold Italic" panose="02020703060505090304" pitchFamily="18" charset="0"/>
              </a:rPr>
              <a:t> </a:t>
            </a:r>
            <a:r>
              <a:rPr lang="en-US" sz="2400" dirty="0" err="1">
                <a:solidFill>
                  <a:srgbClr val="002060"/>
                </a:solidFill>
                <a:effectLst/>
                <a:latin typeface="Times New Roman Bold Italic" panose="02020703060505090304" pitchFamily="18" charset="0"/>
                <a:ea typeface="Arial Unicode MS"/>
                <a:cs typeface="Times New Roman Bold Italic" panose="02020703060505090304" pitchFamily="18" charset="0"/>
              </a:rPr>
              <a:t>chung</a:t>
            </a:r>
            <a:r>
              <a:rPr lang="en-US" sz="2400" dirty="0">
                <a:solidFill>
                  <a:srgbClr val="002060"/>
                </a:solidFill>
                <a:effectLst/>
                <a:latin typeface="Times New Roman Bold Italic" panose="02020703060505090304" pitchFamily="18" charset="0"/>
                <a:ea typeface="Arial Unicode MS"/>
                <a:cs typeface="Times New Roman Bold Italic" panose="02020703060505090304" pitchFamily="18" charset="0"/>
              </a:rPr>
              <a:t> </a:t>
            </a:r>
            <a:r>
              <a:rPr lang="en-US" sz="2400" dirty="0" err="1">
                <a:solidFill>
                  <a:srgbClr val="002060"/>
                </a:solidFill>
                <a:effectLst/>
                <a:latin typeface="Times New Roman Bold Italic" panose="02020703060505090304" pitchFamily="18" charset="0"/>
                <a:ea typeface="Arial Unicode MS"/>
                <a:cs typeface="Times New Roman Bold Italic" panose="02020703060505090304" pitchFamily="18" charset="0"/>
              </a:rPr>
              <a:t>về</a:t>
            </a:r>
            <a:r>
              <a:rPr lang="en-US" sz="2400" dirty="0">
                <a:solidFill>
                  <a:srgbClr val="002060"/>
                </a:solidFill>
                <a:effectLst/>
                <a:latin typeface="Times New Roman Bold Italic" panose="02020703060505090304" pitchFamily="18" charset="0"/>
                <a:ea typeface="Arial Unicode MS"/>
                <a:cs typeface="Times New Roman Bold Italic" panose="02020703060505090304" pitchFamily="18" charset="0"/>
              </a:rPr>
              <a:t> </a:t>
            </a:r>
            <a:r>
              <a:rPr lang="en-US" sz="2400" dirty="0" err="1">
                <a:solidFill>
                  <a:srgbClr val="002060"/>
                </a:solidFill>
                <a:effectLst/>
                <a:latin typeface="Times New Roman Bold Italic" panose="02020703060505090304" pitchFamily="18" charset="0"/>
                <a:ea typeface="Arial Unicode MS"/>
                <a:cs typeface="Times New Roman Bold Italic" panose="02020703060505090304" pitchFamily="18" charset="0"/>
              </a:rPr>
              <a:t>nội</a:t>
            </a:r>
            <a:r>
              <a:rPr lang="en-US" sz="2400" dirty="0">
                <a:solidFill>
                  <a:srgbClr val="002060"/>
                </a:solidFill>
                <a:effectLst/>
                <a:latin typeface="Times New Roman Bold Italic" panose="02020703060505090304" pitchFamily="18" charset="0"/>
                <a:ea typeface="Arial Unicode MS"/>
                <a:cs typeface="Times New Roman Bold Italic" panose="02020703060505090304" pitchFamily="18" charset="0"/>
              </a:rPr>
              <a:t> dung </a:t>
            </a:r>
            <a:r>
              <a:rPr lang="en-US" sz="2400" dirty="0" err="1">
                <a:solidFill>
                  <a:srgbClr val="002060"/>
                </a:solidFill>
                <a:effectLst/>
                <a:latin typeface="Times New Roman Bold Italic" panose="02020703060505090304" pitchFamily="18" charset="0"/>
                <a:ea typeface="Arial Unicode MS"/>
                <a:cs typeface="Times New Roman Bold Italic" panose="02020703060505090304" pitchFamily="18" charset="0"/>
              </a:rPr>
              <a:t>trình</a:t>
            </a:r>
            <a:r>
              <a:rPr lang="en-US" sz="2400" dirty="0">
                <a:solidFill>
                  <a:srgbClr val="002060"/>
                </a:solidFill>
                <a:effectLst/>
                <a:latin typeface="Times New Roman Bold Italic" panose="02020703060505090304" pitchFamily="18" charset="0"/>
                <a:ea typeface="Arial Unicode MS"/>
                <a:cs typeface="Times New Roman Bold Italic" panose="02020703060505090304" pitchFamily="18" charset="0"/>
              </a:rPr>
              <a:t> </a:t>
            </a:r>
            <a:r>
              <a:rPr lang="en-US" sz="2400" dirty="0" err="1">
                <a:solidFill>
                  <a:srgbClr val="002060"/>
                </a:solidFill>
                <a:effectLst/>
                <a:latin typeface="Times New Roman Bold Italic" panose="02020703060505090304" pitchFamily="18" charset="0"/>
                <a:ea typeface="Arial Unicode MS"/>
                <a:cs typeface="Times New Roman Bold Italic" panose="02020703060505090304" pitchFamily="18" charset="0"/>
              </a:rPr>
              <a:t>chiếu</a:t>
            </a:r>
            <a:endParaRPr lang="en-US" sz="2400" dirty="0">
              <a:solidFill>
                <a:srgbClr val="002060"/>
              </a:solidFill>
              <a:effectLst/>
              <a:latin typeface="Times New Roman" panose="02020603050405020304" pitchFamily="18" charset="0"/>
              <a:ea typeface="Calibri" panose="020F0502020204030204" pitchFamily="34" charset="0"/>
            </a:endParaRPr>
          </a:p>
          <a:p>
            <a:pPr marL="342900" indent="-342900" algn="just">
              <a:buFont typeface="Wingdings" panose="05000000000000000000" pitchFamily="2" charset="2"/>
              <a:buChar char="Ø"/>
            </a:pPr>
            <a:r>
              <a:rPr lang="en-US" sz="2400" spc="20" dirty="0" err="1">
                <a:solidFill>
                  <a:srgbClr val="002060"/>
                </a:solidFill>
                <a:effectLst/>
                <a:latin typeface="Times New Roman" panose="02020603050405020304" pitchFamily="18" charset="0"/>
                <a:ea typeface="Arial Unicode MS"/>
              </a:rPr>
              <a:t>Nội</a:t>
            </a:r>
            <a:r>
              <a:rPr lang="en-US" sz="2400" spc="20" dirty="0">
                <a:solidFill>
                  <a:srgbClr val="002060"/>
                </a:solidFill>
                <a:effectLst/>
                <a:latin typeface="Times New Roman" panose="02020603050405020304" pitchFamily="18" charset="0"/>
                <a:ea typeface="Arial Unicode MS"/>
              </a:rPr>
              <a:t> dung </a:t>
            </a:r>
            <a:r>
              <a:rPr lang="en-US" sz="2400" spc="20" dirty="0" err="1">
                <a:solidFill>
                  <a:srgbClr val="002060"/>
                </a:solidFill>
                <a:effectLst/>
                <a:latin typeface="Times New Roman" panose="02020603050405020304" pitchFamily="18" charset="0"/>
                <a:ea typeface="Arial Unicode MS"/>
              </a:rPr>
              <a:t>phục</a:t>
            </a:r>
            <a:r>
              <a:rPr lang="en-US" sz="2400" spc="20" dirty="0">
                <a:solidFill>
                  <a:srgbClr val="002060"/>
                </a:solidFill>
                <a:effectLst/>
                <a:latin typeface="Times New Roman" panose="02020603050405020304" pitchFamily="18" charset="0"/>
                <a:ea typeface="Arial Unicode MS"/>
              </a:rPr>
              <a:t> </a:t>
            </a:r>
            <a:r>
              <a:rPr lang="en-US" sz="2400" spc="20" dirty="0" err="1">
                <a:solidFill>
                  <a:srgbClr val="002060"/>
                </a:solidFill>
                <a:effectLst/>
                <a:latin typeface="Times New Roman" panose="02020603050405020304" pitchFamily="18" charset="0"/>
                <a:ea typeface="Arial Unicode MS"/>
              </a:rPr>
              <a:t>vụ</a:t>
            </a:r>
            <a:r>
              <a:rPr lang="en-US" sz="2400" spc="20" dirty="0">
                <a:solidFill>
                  <a:srgbClr val="002060"/>
                </a:solidFill>
                <a:effectLst/>
                <a:latin typeface="Times New Roman" panose="02020603050405020304" pitchFamily="18" charset="0"/>
                <a:ea typeface="Arial Unicode MS"/>
              </a:rPr>
              <a:t> </a:t>
            </a:r>
            <a:r>
              <a:rPr lang="en-US" sz="2400" spc="20" dirty="0" err="1">
                <a:solidFill>
                  <a:srgbClr val="002060"/>
                </a:solidFill>
                <a:effectLst/>
                <a:latin typeface="Times New Roman" panose="02020603050405020304" pitchFamily="18" charset="0"/>
                <a:ea typeface="Arial Unicode MS"/>
              </a:rPr>
              <a:t>cho</a:t>
            </a:r>
            <a:r>
              <a:rPr lang="en-US" sz="2400" spc="20" dirty="0">
                <a:solidFill>
                  <a:srgbClr val="002060"/>
                </a:solidFill>
                <a:effectLst/>
                <a:latin typeface="Times New Roman" panose="02020603050405020304" pitchFamily="18" charset="0"/>
                <a:ea typeface="Arial Unicode MS"/>
              </a:rPr>
              <a:t> </a:t>
            </a:r>
            <a:r>
              <a:rPr lang="en-US" sz="2400" spc="20" dirty="0" err="1">
                <a:solidFill>
                  <a:srgbClr val="002060"/>
                </a:solidFill>
                <a:effectLst/>
                <a:latin typeface="Times New Roman" panose="02020603050405020304" pitchFamily="18" charset="0"/>
                <a:ea typeface="Arial Unicode MS"/>
              </a:rPr>
              <a:t>sự</a:t>
            </a:r>
            <a:r>
              <a:rPr lang="en-US" sz="2400" spc="20" dirty="0">
                <a:solidFill>
                  <a:srgbClr val="002060"/>
                </a:solidFill>
                <a:effectLst/>
                <a:latin typeface="Times New Roman" panose="02020603050405020304" pitchFamily="18" charset="0"/>
                <a:ea typeface="Arial Unicode MS"/>
              </a:rPr>
              <a:t> </a:t>
            </a:r>
            <a:r>
              <a:rPr lang="en-US" sz="2400" spc="20" dirty="0" err="1">
                <a:solidFill>
                  <a:srgbClr val="002060"/>
                </a:solidFill>
                <a:effectLst/>
                <a:latin typeface="Times New Roman" panose="02020603050405020304" pitchFamily="18" charset="0"/>
                <a:ea typeface="Arial Unicode MS"/>
              </a:rPr>
              <a:t>kiện</a:t>
            </a:r>
            <a:r>
              <a:rPr lang="en-US" sz="2400" spc="20" dirty="0">
                <a:solidFill>
                  <a:srgbClr val="002060"/>
                </a:solidFill>
                <a:effectLst/>
                <a:latin typeface="Times New Roman" panose="02020603050405020304" pitchFamily="18" charset="0"/>
                <a:ea typeface="Arial Unicode MS"/>
              </a:rPr>
              <a:t> </a:t>
            </a:r>
            <a:r>
              <a:rPr lang="en-US" sz="2400" spc="20" dirty="0" err="1">
                <a:solidFill>
                  <a:srgbClr val="002060"/>
                </a:solidFill>
                <a:effectLst/>
                <a:latin typeface="Times New Roman" panose="02020603050405020304" pitchFamily="18" charset="0"/>
                <a:ea typeface="Arial Unicode MS"/>
              </a:rPr>
              <a:t>đòi</a:t>
            </a:r>
            <a:r>
              <a:rPr lang="en-US" sz="2400" spc="20" dirty="0">
                <a:solidFill>
                  <a:srgbClr val="002060"/>
                </a:solidFill>
                <a:effectLst/>
                <a:latin typeface="Times New Roman" panose="02020603050405020304" pitchFamily="18" charset="0"/>
                <a:ea typeface="Arial Unicode MS"/>
              </a:rPr>
              <a:t> </a:t>
            </a:r>
            <a:r>
              <a:rPr lang="en-US" sz="2400" spc="20" dirty="0" err="1">
                <a:solidFill>
                  <a:srgbClr val="002060"/>
                </a:solidFill>
                <a:effectLst/>
                <a:latin typeface="Times New Roman" panose="02020603050405020304" pitchFamily="18" charset="0"/>
                <a:ea typeface="Arial Unicode MS"/>
              </a:rPr>
              <a:t>hỏi</a:t>
            </a:r>
            <a:r>
              <a:rPr lang="en-US" sz="2400" spc="20" dirty="0">
                <a:solidFill>
                  <a:srgbClr val="002060"/>
                </a:solidFill>
                <a:effectLst/>
                <a:latin typeface="Times New Roman" panose="02020603050405020304" pitchFamily="18" charset="0"/>
                <a:ea typeface="Arial Unicode MS"/>
              </a:rPr>
              <a:t> </a:t>
            </a:r>
            <a:r>
              <a:rPr lang="en-US" sz="2400" spc="20" dirty="0" err="1">
                <a:solidFill>
                  <a:srgbClr val="002060"/>
                </a:solidFill>
                <a:effectLst/>
                <a:latin typeface="Times New Roman" panose="02020603050405020304" pitchFamily="18" charset="0"/>
                <a:ea typeface="Arial Unicode MS"/>
              </a:rPr>
              <a:t>những</a:t>
            </a:r>
            <a:r>
              <a:rPr lang="en-US" sz="2400" spc="20" dirty="0">
                <a:solidFill>
                  <a:srgbClr val="002060"/>
                </a:solidFill>
                <a:effectLst/>
                <a:latin typeface="Times New Roman" panose="02020603050405020304" pitchFamily="18" charset="0"/>
                <a:ea typeface="Arial Unicode MS"/>
              </a:rPr>
              <a:t> </a:t>
            </a:r>
            <a:r>
              <a:rPr lang="en-US" sz="2400" spc="20" dirty="0" err="1">
                <a:solidFill>
                  <a:srgbClr val="002060"/>
                </a:solidFill>
                <a:effectLst/>
                <a:latin typeface="Times New Roman" panose="02020603050405020304" pitchFamily="18" charset="0"/>
                <a:ea typeface="Arial Unicode MS"/>
              </a:rPr>
              <a:t>yêu</a:t>
            </a:r>
            <a:r>
              <a:rPr lang="en-US" sz="2400" spc="20" dirty="0">
                <a:solidFill>
                  <a:srgbClr val="002060"/>
                </a:solidFill>
                <a:effectLst/>
                <a:latin typeface="Times New Roman" panose="02020603050405020304" pitchFamily="18" charset="0"/>
                <a:ea typeface="Arial Unicode MS"/>
              </a:rPr>
              <a:t> </a:t>
            </a:r>
            <a:r>
              <a:rPr lang="en-US" sz="2400" spc="20" dirty="0" err="1">
                <a:solidFill>
                  <a:srgbClr val="002060"/>
                </a:solidFill>
                <a:effectLst/>
                <a:latin typeface="Times New Roman" panose="02020603050405020304" pitchFamily="18" charset="0"/>
                <a:ea typeface="Arial Unicode MS"/>
              </a:rPr>
              <a:t>cầu</a:t>
            </a:r>
            <a:r>
              <a:rPr lang="en-US" sz="2400" spc="20" dirty="0">
                <a:solidFill>
                  <a:srgbClr val="002060"/>
                </a:solidFill>
                <a:effectLst/>
                <a:latin typeface="Times New Roman" panose="02020603050405020304" pitchFamily="18" charset="0"/>
                <a:ea typeface="Arial Unicode MS"/>
              </a:rPr>
              <a:t> </a:t>
            </a:r>
            <a:r>
              <a:rPr lang="en-US" sz="2400" spc="20" dirty="0" err="1">
                <a:solidFill>
                  <a:srgbClr val="002060"/>
                </a:solidFill>
                <a:effectLst/>
                <a:latin typeface="Times New Roman" panose="02020603050405020304" pitchFamily="18" charset="0"/>
                <a:ea typeface="Arial Unicode MS"/>
              </a:rPr>
              <a:t>riêng</a:t>
            </a:r>
            <a:r>
              <a:rPr lang="en-US" sz="2400" spc="20" dirty="0">
                <a:solidFill>
                  <a:srgbClr val="002060"/>
                </a:solidFill>
                <a:effectLst/>
                <a:latin typeface="Times New Roman" panose="02020603050405020304" pitchFamily="18" charset="0"/>
                <a:ea typeface="Arial Unicode MS"/>
              </a:rPr>
              <a:t>, </a:t>
            </a:r>
            <a:r>
              <a:rPr lang="en-US" sz="2400" spc="20" dirty="0" err="1">
                <a:solidFill>
                  <a:srgbClr val="002060"/>
                </a:solidFill>
                <a:effectLst/>
                <a:latin typeface="Times New Roman" panose="02020603050405020304" pitchFamily="18" charset="0"/>
                <a:ea typeface="Arial Unicode MS"/>
              </a:rPr>
              <a:t>đặc</a:t>
            </a:r>
            <a:r>
              <a:rPr lang="en-US" sz="2400" spc="20" dirty="0">
                <a:solidFill>
                  <a:srgbClr val="002060"/>
                </a:solidFill>
                <a:effectLst/>
                <a:latin typeface="Times New Roman" panose="02020603050405020304" pitchFamily="18" charset="0"/>
                <a:ea typeface="Arial Unicode MS"/>
              </a:rPr>
              <a:t> </a:t>
            </a:r>
            <a:r>
              <a:rPr lang="en-US" sz="2400" spc="20" dirty="0" err="1">
                <a:solidFill>
                  <a:srgbClr val="002060"/>
                </a:solidFill>
                <a:effectLst/>
                <a:latin typeface="Times New Roman" panose="02020603050405020304" pitchFamily="18" charset="0"/>
                <a:ea typeface="Arial Unicode MS"/>
              </a:rPr>
              <a:t>trưng</a:t>
            </a:r>
            <a:r>
              <a:rPr lang="en-US" sz="2400" spc="20" dirty="0">
                <a:solidFill>
                  <a:srgbClr val="002060"/>
                </a:solidFill>
                <a:effectLst/>
                <a:latin typeface="Times New Roman" panose="02020603050405020304" pitchFamily="18" charset="0"/>
                <a:ea typeface="Arial Unicode MS"/>
              </a:rPr>
              <a:t> </a:t>
            </a:r>
            <a:r>
              <a:rPr lang="en-US" sz="2400" spc="20" dirty="0" err="1">
                <a:solidFill>
                  <a:srgbClr val="002060"/>
                </a:solidFill>
                <a:effectLst/>
                <a:latin typeface="Times New Roman" panose="02020603050405020304" pitchFamily="18" charset="0"/>
                <a:ea typeface="Arial Unicode MS"/>
              </a:rPr>
              <a:t>cho</a:t>
            </a:r>
            <a:r>
              <a:rPr lang="en-US" sz="2400" spc="2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các</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sự</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kiện</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được</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tổ</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chức</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chuyên</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nghiệp</a:t>
            </a:r>
            <a:r>
              <a:rPr lang="en-US" sz="2400" dirty="0">
                <a:solidFill>
                  <a:srgbClr val="002060"/>
                </a:solidFill>
                <a:effectLst/>
                <a:latin typeface="Times New Roman" panose="02020603050405020304" pitchFamily="18" charset="0"/>
                <a:ea typeface="Arial Unicode MS"/>
              </a:rPr>
              <a:t>.</a:t>
            </a:r>
          </a:p>
          <a:p>
            <a:pPr marL="342900" indent="-342900" algn="just">
              <a:buFont typeface="Wingdings" panose="05000000000000000000" pitchFamily="2" charset="2"/>
              <a:buChar char="Ø"/>
            </a:pP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Nó</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thể</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hiện</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tính</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chuyên</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nghiệp</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khả</a:t>
            </a:r>
            <a:r>
              <a:rPr lang="en-US" sz="2400" dirty="0">
                <a:solidFill>
                  <a:srgbClr val="002060"/>
                </a:solidFill>
                <a:effectLst/>
                <a:latin typeface="Times New Roman" panose="02020603050405020304" pitchFamily="18" charset="0"/>
                <a:ea typeface="Arial Unicode MS"/>
              </a:rPr>
              <a:t> </a:t>
            </a:r>
            <a:r>
              <a:rPr lang="en-US" sz="2400" spc="20" dirty="0" err="1">
                <a:solidFill>
                  <a:srgbClr val="002060"/>
                </a:solidFill>
                <a:effectLst/>
                <a:latin typeface="Times New Roman" panose="02020603050405020304" pitchFamily="18" charset="0"/>
                <a:ea typeface="Arial Unicode MS"/>
              </a:rPr>
              <a:t>năng</a:t>
            </a:r>
            <a:r>
              <a:rPr lang="en-US" sz="2400" spc="20" dirty="0">
                <a:solidFill>
                  <a:srgbClr val="002060"/>
                </a:solidFill>
                <a:effectLst/>
                <a:latin typeface="Times New Roman" panose="02020603050405020304" pitchFamily="18" charset="0"/>
                <a:ea typeface="Arial Unicode MS"/>
              </a:rPr>
              <a:t> </a:t>
            </a:r>
            <a:r>
              <a:rPr lang="en-US" sz="2400" spc="20" dirty="0" err="1">
                <a:solidFill>
                  <a:srgbClr val="002060"/>
                </a:solidFill>
                <a:effectLst/>
                <a:latin typeface="Times New Roman" panose="02020603050405020304" pitchFamily="18" charset="0"/>
                <a:ea typeface="Arial Unicode MS"/>
              </a:rPr>
              <a:t>tài</a:t>
            </a:r>
            <a:r>
              <a:rPr lang="en-US" sz="2400" spc="20" dirty="0">
                <a:solidFill>
                  <a:srgbClr val="002060"/>
                </a:solidFill>
                <a:effectLst/>
                <a:latin typeface="Times New Roman" panose="02020603050405020304" pitchFamily="18" charset="0"/>
                <a:ea typeface="Arial Unicode MS"/>
              </a:rPr>
              <a:t> </a:t>
            </a:r>
            <a:r>
              <a:rPr lang="en-US" sz="2400" spc="20" dirty="0" err="1">
                <a:solidFill>
                  <a:srgbClr val="002060"/>
                </a:solidFill>
                <a:effectLst/>
                <a:latin typeface="Times New Roman" panose="02020603050405020304" pitchFamily="18" charset="0"/>
                <a:ea typeface="Arial Unicode MS"/>
              </a:rPr>
              <a:t>chính</a:t>
            </a:r>
            <a:r>
              <a:rPr lang="en-US" sz="2400" spc="20" dirty="0">
                <a:solidFill>
                  <a:srgbClr val="002060"/>
                </a:solidFill>
                <a:effectLst/>
                <a:latin typeface="Times New Roman" panose="02020603050405020304" pitchFamily="18" charset="0"/>
                <a:ea typeface="Arial Unicode MS"/>
              </a:rPr>
              <a:t> </a:t>
            </a:r>
            <a:r>
              <a:rPr lang="en-US" sz="2400" spc="20" dirty="0" err="1">
                <a:solidFill>
                  <a:srgbClr val="002060"/>
                </a:solidFill>
                <a:effectLst/>
                <a:latin typeface="Times New Roman" panose="02020603050405020304" pitchFamily="18" charset="0"/>
                <a:ea typeface="Arial Unicode MS"/>
              </a:rPr>
              <a:t>của</a:t>
            </a:r>
            <a:r>
              <a:rPr lang="en-US" sz="2400" spc="20" dirty="0">
                <a:solidFill>
                  <a:srgbClr val="002060"/>
                </a:solidFill>
                <a:effectLst/>
                <a:latin typeface="Times New Roman" panose="02020603050405020304" pitchFamily="18" charset="0"/>
                <a:ea typeface="Arial Unicode MS"/>
              </a:rPr>
              <a:t> </a:t>
            </a:r>
            <a:r>
              <a:rPr lang="en-US" sz="2400" spc="20" dirty="0" err="1">
                <a:solidFill>
                  <a:srgbClr val="002060"/>
                </a:solidFill>
                <a:effectLst/>
                <a:latin typeface="Times New Roman" panose="02020603050405020304" pitchFamily="18" charset="0"/>
                <a:ea typeface="Arial Unicode MS"/>
              </a:rPr>
              <a:t>nhà</a:t>
            </a:r>
            <a:r>
              <a:rPr lang="en-US" sz="2400" spc="20" dirty="0">
                <a:solidFill>
                  <a:srgbClr val="002060"/>
                </a:solidFill>
                <a:effectLst/>
                <a:latin typeface="Times New Roman" panose="02020603050405020304" pitchFamily="18" charset="0"/>
                <a:ea typeface="Arial Unicode MS"/>
              </a:rPr>
              <a:t> </a:t>
            </a:r>
            <a:r>
              <a:rPr lang="en-US" sz="2400" spc="20" dirty="0" err="1">
                <a:solidFill>
                  <a:srgbClr val="002060"/>
                </a:solidFill>
                <a:effectLst/>
                <a:latin typeface="Times New Roman" panose="02020603050405020304" pitchFamily="18" charset="0"/>
                <a:ea typeface="Arial Unicode MS"/>
              </a:rPr>
              <a:t>đầu</a:t>
            </a:r>
            <a:r>
              <a:rPr lang="en-US" sz="2400" spc="20" dirty="0">
                <a:solidFill>
                  <a:srgbClr val="002060"/>
                </a:solidFill>
                <a:effectLst/>
                <a:latin typeface="Times New Roman" panose="02020603050405020304" pitchFamily="18" charset="0"/>
                <a:ea typeface="Arial Unicode MS"/>
              </a:rPr>
              <a:t> </a:t>
            </a:r>
            <a:r>
              <a:rPr lang="en-US" sz="2400" spc="20" dirty="0" err="1">
                <a:solidFill>
                  <a:srgbClr val="002060"/>
                </a:solidFill>
                <a:effectLst/>
                <a:latin typeface="Times New Roman" panose="02020603050405020304" pitchFamily="18" charset="0"/>
                <a:ea typeface="Arial Unicode MS"/>
              </a:rPr>
              <a:t>tư</a:t>
            </a:r>
            <a:r>
              <a:rPr lang="en-US" sz="2400" spc="20" dirty="0">
                <a:solidFill>
                  <a:srgbClr val="002060"/>
                </a:solidFill>
                <a:effectLst/>
                <a:latin typeface="Times New Roman" panose="02020603050405020304" pitchFamily="18" charset="0"/>
                <a:ea typeface="Arial Unicode MS"/>
              </a:rPr>
              <a:t> </a:t>
            </a:r>
            <a:r>
              <a:rPr lang="en-US" sz="2400" spc="20" dirty="0" err="1">
                <a:solidFill>
                  <a:srgbClr val="002060"/>
                </a:solidFill>
                <a:effectLst/>
                <a:latin typeface="Times New Roman" panose="02020603050405020304" pitchFamily="18" charset="0"/>
                <a:ea typeface="Arial Unicode MS"/>
              </a:rPr>
              <a:t>và</a:t>
            </a:r>
            <a:r>
              <a:rPr lang="en-US" sz="2400" spc="20" dirty="0">
                <a:solidFill>
                  <a:srgbClr val="002060"/>
                </a:solidFill>
                <a:effectLst/>
                <a:latin typeface="Times New Roman" panose="02020603050405020304" pitchFamily="18" charset="0"/>
                <a:ea typeface="Arial Unicode MS"/>
              </a:rPr>
              <a:t> </a:t>
            </a:r>
            <a:r>
              <a:rPr lang="en-US" sz="2400" spc="20" dirty="0" err="1">
                <a:solidFill>
                  <a:srgbClr val="002060"/>
                </a:solidFill>
                <a:effectLst/>
                <a:latin typeface="Times New Roman" panose="02020603050405020304" pitchFamily="18" charset="0"/>
                <a:ea typeface="Arial Unicode MS"/>
              </a:rPr>
              <a:t>nhà</a:t>
            </a:r>
            <a:r>
              <a:rPr lang="en-US" sz="2400" spc="20" dirty="0">
                <a:solidFill>
                  <a:srgbClr val="002060"/>
                </a:solidFill>
                <a:effectLst/>
                <a:latin typeface="Times New Roman" panose="02020603050405020304" pitchFamily="18" charset="0"/>
                <a:ea typeface="Arial Unicode MS"/>
              </a:rPr>
              <a:t> </a:t>
            </a:r>
            <a:r>
              <a:rPr lang="en-US" sz="2400" spc="20" dirty="0" err="1">
                <a:solidFill>
                  <a:srgbClr val="002060"/>
                </a:solidFill>
                <a:effectLst/>
                <a:latin typeface="Times New Roman" panose="02020603050405020304" pitchFamily="18" charset="0"/>
                <a:ea typeface="Arial Unicode MS"/>
              </a:rPr>
              <a:t>tổ</a:t>
            </a:r>
            <a:r>
              <a:rPr lang="en-US" sz="2400" spc="20" dirty="0">
                <a:solidFill>
                  <a:srgbClr val="002060"/>
                </a:solidFill>
                <a:effectLst/>
                <a:latin typeface="Times New Roman" panose="02020603050405020304" pitchFamily="18" charset="0"/>
                <a:ea typeface="Arial Unicode MS"/>
              </a:rPr>
              <a:t> </a:t>
            </a:r>
            <a:r>
              <a:rPr lang="en-US" sz="2400" spc="20" dirty="0" err="1">
                <a:solidFill>
                  <a:srgbClr val="002060"/>
                </a:solidFill>
                <a:effectLst/>
                <a:latin typeface="Times New Roman" panose="02020603050405020304" pitchFamily="18" charset="0"/>
                <a:ea typeface="Arial Unicode MS"/>
              </a:rPr>
              <a:t>chức</a:t>
            </a:r>
            <a:r>
              <a:rPr lang="en-US" sz="2400" spc="20" dirty="0">
                <a:solidFill>
                  <a:srgbClr val="002060"/>
                </a:solidFill>
                <a:effectLst/>
                <a:latin typeface="Times New Roman" panose="02020603050405020304" pitchFamily="18" charset="0"/>
                <a:ea typeface="Arial Unicode MS"/>
              </a:rPr>
              <a:t> </a:t>
            </a:r>
            <a:r>
              <a:rPr lang="en-US" sz="2400" spc="20" dirty="0" err="1">
                <a:solidFill>
                  <a:srgbClr val="002060"/>
                </a:solidFill>
                <a:effectLst/>
                <a:latin typeface="Times New Roman" panose="02020603050405020304" pitchFamily="18" charset="0"/>
                <a:ea typeface="Arial Unicode MS"/>
              </a:rPr>
              <a:t>sự</a:t>
            </a:r>
            <a:r>
              <a:rPr lang="en-US" sz="2400" spc="20" dirty="0">
                <a:solidFill>
                  <a:srgbClr val="002060"/>
                </a:solidFill>
                <a:effectLst/>
                <a:latin typeface="Times New Roman" panose="02020603050405020304" pitchFamily="18" charset="0"/>
                <a:ea typeface="Arial Unicode MS"/>
              </a:rPr>
              <a:t> </a:t>
            </a:r>
            <a:r>
              <a:rPr lang="en-US" sz="2400" spc="20" dirty="0" err="1">
                <a:solidFill>
                  <a:srgbClr val="002060"/>
                </a:solidFill>
                <a:effectLst/>
                <a:latin typeface="Times New Roman" panose="02020603050405020304" pitchFamily="18" charset="0"/>
                <a:ea typeface="Arial Unicode MS"/>
              </a:rPr>
              <a:t>kiện</a:t>
            </a:r>
            <a:r>
              <a:rPr lang="en-US" sz="2400" spc="20" dirty="0">
                <a:solidFill>
                  <a:srgbClr val="002060"/>
                </a:solidFill>
                <a:effectLst/>
                <a:latin typeface="Times New Roman" panose="02020603050405020304" pitchFamily="18" charset="0"/>
                <a:ea typeface="Arial Unicode MS"/>
              </a:rPr>
              <a:t>. </a:t>
            </a:r>
            <a:r>
              <a:rPr lang="en-US" sz="2400" spc="20" dirty="0" err="1">
                <a:solidFill>
                  <a:srgbClr val="002060"/>
                </a:solidFill>
                <a:effectLst/>
                <a:latin typeface="Times New Roman" panose="02020603050405020304" pitchFamily="18" charset="0"/>
                <a:ea typeface="Arial Unicode MS"/>
              </a:rPr>
              <a:t>Ngoài</a:t>
            </a:r>
            <a:r>
              <a:rPr lang="en-US" sz="2400" spc="20" dirty="0">
                <a:solidFill>
                  <a:srgbClr val="002060"/>
                </a:solidFill>
                <a:effectLst/>
                <a:latin typeface="Times New Roman" panose="02020603050405020304" pitchFamily="18" charset="0"/>
                <a:ea typeface="Arial Unicode MS"/>
              </a:rPr>
              <a:t> </a:t>
            </a:r>
            <a:r>
              <a:rPr lang="en-US" sz="2400" spc="20" dirty="0" err="1">
                <a:solidFill>
                  <a:srgbClr val="002060"/>
                </a:solidFill>
                <a:effectLst/>
                <a:latin typeface="Times New Roman" panose="02020603050405020304" pitchFamily="18" charset="0"/>
                <a:ea typeface="Arial Unicode MS"/>
              </a:rPr>
              <a:t>ra</a:t>
            </a:r>
            <a:r>
              <a:rPr lang="en-US" sz="2400" spc="20" dirty="0">
                <a:solidFill>
                  <a:srgbClr val="002060"/>
                </a:solidFill>
                <a:effectLst/>
                <a:latin typeface="Times New Roman" panose="02020603050405020304" pitchFamily="18" charset="0"/>
                <a:ea typeface="Arial Unicode MS"/>
              </a:rPr>
              <a:t> </a:t>
            </a:r>
            <a:r>
              <a:rPr lang="en-US" sz="2400" spc="20" dirty="0" err="1">
                <a:solidFill>
                  <a:srgbClr val="002060"/>
                </a:solidFill>
                <a:effectLst/>
                <a:latin typeface="Times New Roman" panose="02020603050405020304" pitchFamily="18" charset="0"/>
                <a:ea typeface="Arial Unicode MS"/>
              </a:rPr>
              <a:t>nó</a:t>
            </a:r>
            <a:r>
              <a:rPr lang="en-US" sz="2400" spc="20" dirty="0">
                <a:solidFill>
                  <a:srgbClr val="002060"/>
                </a:solidFill>
                <a:effectLst/>
                <a:latin typeface="Times New Roman" panose="02020603050405020304" pitchFamily="18" charset="0"/>
                <a:ea typeface="Arial Unicode MS"/>
              </a:rPr>
              <a:t> </a:t>
            </a:r>
            <a:r>
              <a:rPr lang="en-US" sz="2400" spc="20" dirty="0" err="1">
                <a:solidFill>
                  <a:srgbClr val="002060"/>
                </a:solidFill>
                <a:effectLst/>
                <a:latin typeface="Times New Roman" panose="02020603050405020304" pitchFamily="18" charset="0"/>
                <a:ea typeface="Arial Unicode MS"/>
              </a:rPr>
              <a:t>còn</a:t>
            </a:r>
            <a:r>
              <a:rPr lang="en-US" sz="2400" spc="20" dirty="0">
                <a:solidFill>
                  <a:srgbClr val="002060"/>
                </a:solidFill>
                <a:effectLst/>
                <a:latin typeface="Times New Roman" panose="02020603050405020304" pitchFamily="18" charset="0"/>
                <a:ea typeface="Arial Unicode MS"/>
              </a:rPr>
              <a:t> </a:t>
            </a:r>
            <a:r>
              <a:rPr lang="en-US" sz="2400" spc="20" dirty="0" err="1">
                <a:solidFill>
                  <a:srgbClr val="002060"/>
                </a:solidFill>
                <a:effectLst/>
                <a:latin typeface="Times New Roman" panose="02020603050405020304" pitchFamily="18" charset="0"/>
                <a:ea typeface="Arial Unicode MS"/>
              </a:rPr>
              <a:t>thể</a:t>
            </a:r>
            <a:r>
              <a:rPr lang="en-US" sz="2400" spc="20" dirty="0">
                <a:solidFill>
                  <a:srgbClr val="002060"/>
                </a:solidFill>
                <a:effectLst/>
                <a:latin typeface="Times New Roman" panose="02020603050405020304" pitchFamily="18" charset="0"/>
                <a:ea typeface="Arial Unicode MS"/>
              </a:rPr>
              <a:t> </a:t>
            </a:r>
            <a:r>
              <a:rPr lang="en-US" sz="2400" spc="20" dirty="0" err="1">
                <a:solidFill>
                  <a:srgbClr val="002060"/>
                </a:solidFill>
                <a:effectLst/>
                <a:latin typeface="Times New Roman" panose="02020603050405020304" pitchFamily="18" charset="0"/>
                <a:ea typeface="Arial Unicode MS"/>
              </a:rPr>
              <a:t>hiện</a:t>
            </a:r>
            <a:r>
              <a:rPr lang="en-US" sz="2400" spc="20" dirty="0">
                <a:solidFill>
                  <a:srgbClr val="002060"/>
                </a:solidFill>
                <a:effectLst/>
                <a:latin typeface="Times New Roman" panose="02020603050405020304" pitchFamily="18" charset="0"/>
                <a:ea typeface="Arial Unicode MS"/>
              </a:rPr>
              <a:t> </a:t>
            </a:r>
            <a:r>
              <a:rPr lang="en-US" sz="2400" spc="5" dirty="0" err="1">
                <a:solidFill>
                  <a:srgbClr val="002060"/>
                </a:solidFill>
                <a:effectLst/>
                <a:latin typeface="Times New Roman" panose="02020603050405020304" pitchFamily="18" charset="0"/>
                <a:ea typeface="Arial Unicode MS"/>
              </a:rPr>
              <a:t>tính</a:t>
            </a:r>
            <a:r>
              <a:rPr lang="en-US" sz="2400" spc="5" dirty="0">
                <a:solidFill>
                  <a:srgbClr val="002060"/>
                </a:solidFill>
                <a:effectLst/>
                <a:latin typeface="Times New Roman" panose="02020603050405020304" pitchFamily="18" charset="0"/>
                <a:ea typeface="Arial Unicode MS"/>
              </a:rPr>
              <a:t> </a:t>
            </a:r>
            <a:r>
              <a:rPr lang="en-US" sz="2400" spc="5" dirty="0" err="1">
                <a:solidFill>
                  <a:srgbClr val="002060"/>
                </a:solidFill>
                <a:effectLst/>
                <a:latin typeface="Times New Roman" panose="02020603050405020304" pitchFamily="18" charset="0"/>
                <a:ea typeface="Arial Unicode MS"/>
              </a:rPr>
              <a:t>nghiêm</a:t>
            </a:r>
            <a:r>
              <a:rPr lang="en-US" sz="2400" spc="5" dirty="0">
                <a:solidFill>
                  <a:srgbClr val="002060"/>
                </a:solidFill>
                <a:effectLst/>
                <a:latin typeface="Times New Roman" panose="02020603050405020304" pitchFamily="18" charset="0"/>
                <a:ea typeface="Arial Unicode MS"/>
              </a:rPr>
              <a:t> </a:t>
            </a:r>
            <a:r>
              <a:rPr lang="en-US" sz="2400" spc="5" dirty="0" err="1">
                <a:solidFill>
                  <a:srgbClr val="002060"/>
                </a:solidFill>
                <a:effectLst/>
                <a:latin typeface="Times New Roman" panose="02020603050405020304" pitchFamily="18" charset="0"/>
                <a:ea typeface="Arial Unicode MS"/>
              </a:rPr>
              <a:t>túc</a:t>
            </a:r>
            <a:r>
              <a:rPr lang="en-US" sz="2400" spc="5" dirty="0">
                <a:solidFill>
                  <a:srgbClr val="002060"/>
                </a:solidFill>
                <a:effectLst/>
                <a:latin typeface="Times New Roman" panose="02020603050405020304" pitchFamily="18" charset="0"/>
                <a:ea typeface="Arial Unicode MS"/>
              </a:rPr>
              <a:t>, </a:t>
            </a:r>
            <a:r>
              <a:rPr lang="en-US" sz="2400" spc="5" dirty="0" err="1">
                <a:solidFill>
                  <a:srgbClr val="002060"/>
                </a:solidFill>
                <a:effectLst/>
                <a:latin typeface="Times New Roman" panose="02020603050405020304" pitchFamily="18" charset="0"/>
                <a:ea typeface="Arial Unicode MS"/>
              </a:rPr>
              <a:t>sự</a:t>
            </a:r>
            <a:r>
              <a:rPr lang="en-US" sz="2400" spc="5" dirty="0">
                <a:solidFill>
                  <a:srgbClr val="002060"/>
                </a:solidFill>
                <a:effectLst/>
                <a:latin typeface="Times New Roman" panose="02020603050405020304" pitchFamily="18" charset="0"/>
                <a:ea typeface="Arial Unicode MS"/>
              </a:rPr>
              <a:t> </a:t>
            </a:r>
            <a:r>
              <a:rPr lang="en-US" sz="2400" spc="5" dirty="0" err="1">
                <a:solidFill>
                  <a:srgbClr val="002060"/>
                </a:solidFill>
                <a:effectLst/>
                <a:latin typeface="Times New Roman" panose="02020603050405020304" pitchFamily="18" charset="0"/>
                <a:ea typeface="Arial Unicode MS"/>
              </a:rPr>
              <a:t>cầu</a:t>
            </a:r>
            <a:r>
              <a:rPr lang="en-US" sz="2400" spc="5" dirty="0">
                <a:solidFill>
                  <a:srgbClr val="002060"/>
                </a:solidFill>
                <a:effectLst/>
                <a:latin typeface="Times New Roman" panose="02020603050405020304" pitchFamily="18" charset="0"/>
                <a:ea typeface="Arial Unicode MS"/>
              </a:rPr>
              <a:t> </a:t>
            </a:r>
            <a:r>
              <a:rPr lang="en-US" sz="2400" spc="5" dirty="0" err="1">
                <a:solidFill>
                  <a:srgbClr val="002060"/>
                </a:solidFill>
                <a:effectLst/>
                <a:latin typeface="Times New Roman" panose="02020603050405020304" pitchFamily="18" charset="0"/>
                <a:ea typeface="Arial Unicode MS"/>
              </a:rPr>
              <a:t>thị</a:t>
            </a:r>
            <a:r>
              <a:rPr lang="en-US" sz="2400" spc="5" dirty="0">
                <a:solidFill>
                  <a:srgbClr val="002060"/>
                </a:solidFill>
                <a:effectLst/>
                <a:latin typeface="Times New Roman" panose="02020603050405020304" pitchFamily="18" charset="0"/>
                <a:ea typeface="Arial Unicode MS"/>
              </a:rPr>
              <a:t> ở </a:t>
            </a:r>
            <a:r>
              <a:rPr lang="en-US" sz="2400" spc="5" dirty="0" err="1">
                <a:solidFill>
                  <a:srgbClr val="002060"/>
                </a:solidFill>
                <a:effectLst/>
                <a:latin typeface="Times New Roman" panose="02020603050405020304" pitchFamily="18" charset="0"/>
                <a:ea typeface="Arial Unicode MS"/>
              </a:rPr>
              <a:t>những</a:t>
            </a:r>
            <a:r>
              <a:rPr lang="en-US" sz="2400" spc="5" dirty="0">
                <a:solidFill>
                  <a:srgbClr val="002060"/>
                </a:solidFill>
                <a:effectLst/>
                <a:latin typeface="Times New Roman" panose="02020603050405020304" pitchFamily="18" charset="0"/>
                <a:ea typeface="Arial Unicode MS"/>
              </a:rPr>
              <a:t> </a:t>
            </a:r>
            <a:r>
              <a:rPr lang="en-US" sz="2400" spc="5" dirty="0" err="1">
                <a:solidFill>
                  <a:srgbClr val="002060"/>
                </a:solidFill>
                <a:effectLst/>
                <a:latin typeface="Times New Roman" panose="02020603050405020304" pitchFamily="18" charset="0"/>
                <a:ea typeface="Arial Unicode MS"/>
              </a:rPr>
              <a:t>người</a:t>
            </a:r>
            <a:r>
              <a:rPr lang="en-US" sz="2400" spc="5" dirty="0">
                <a:solidFill>
                  <a:srgbClr val="002060"/>
                </a:solidFill>
                <a:effectLst/>
                <a:latin typeface="Times New Roman" panose="02020603050405020304" pitchFamily="18" charset="0"/>
                <a:ea typeface="Arial Unicode MS"/>
              </a:rPr>
              <a:t> </a:t>
            </a:r>
            <a:r>
              <a:rPr lang="en-US" sz="2400" spc="5" dirty="0" err="1">
                <a:solidFill>
                  <a:srgbClr val="002060"/>
                </a:solidFill>
                <a:effectLst/>
                <a:latin typeface="Times New Roman" panose="02020603050405020304" pitchFamily="18" charset="0"/>
                <a:ea typeface="Arial Unicode MS"/>
              </a:rPr>
              <a:t>tham</a:t>
            </a:r>
            <a:r>
              <a:rPr lang="en-US" sz="2400" spc="5" dirty="0">
                <a:solidFill>
                  <a:srgbClr val="002060"/>
                </a:solidFill>
                <a:effectLst/>
                <a:latin typeface="Times New Roman" panose="02020603050405020304" pitchFamily="18" charset="0"/>
                <a:ea typeface="Arial Unicode MS"/>
              </a:rPr>
              <a:t> </a:t>
            </a:r>
            <a:r>
              <a:rPr lang="en-US" sz="2400" spc="5" dirty="0" err="1">
                <a:solidFill>
                  <a:srgbClr val="002060"/>
                </a:solidFill>
                <a:effectLst/>
                <a:latin typeface="Times New Roman" panose="02020603050405020304" pitchFamily="18" charset="0"/>
                <a:ea typeface="Arial Unicode MS"/>
              </a:rPr>
              <a:t>gia</a:t>
            </a:r>
            <a:r>
              <a:rPr lang="en-US" sz="2400" spc="5" dirty="0">
                <a:solidFill>
                  <a:srgbClr val="002060"/>
                </a:solidFill>
                <a:effectLst/>
                <a:latin typeface="Times New Roman" panose="02020603050405020304" pitchFamily="18" charset="0"/>
                <a:ea typeface="Arial Unicode MS"/>
              </a:rPr>
              <a:t> </a:t>
            </a:r>
            <a:r>
              <a:rPr lang="en-US" sz="2400" spc="5" dirty="0" err="1">
                <a:solidFill>
                  <a:srgbClr val="002060"/>
                </a:solidFill>
                <a:effectLst/>
                <a:latin typeface="Times New Roman" panose="02020603050405020304" pitchFamily="18" charset="0"/>
                <a:ea typeface="Arial Unicode MS"/>
              </a:rPr>
              <a:t>sự</a:t>
            </a:r>
            <a:r>
              <a:rPr lang="en-US" sz="2400" spc="5" dirty="0">
                <a:solidFill>
                  <a:srgbClr val="002060"/>
                </a:solidFill>
                <a:effectLst/>
                <a:latin typeface="Times New Roman" panose="02020603050405020304" pitchFamily="18" charset="0"/>
                <a:ea typeface="Arial Unicode MS"/>
              </a:rPr>
              <a:t> </a:t>
            </a:r>
            <a:r>
              <a:rPr lang="en-US" sz="2400" spc="5" dirty="0" err="1">
                <a:solidFill>
                  <a:srgbClr val="002060"/>
                </a:solidFill>
                <a:effectLst/>
                <a:latin typeface="Times New Roman" panose="02020603050405020304" pitchFamily="18" charset="0"/>
                <a:ea typeface="Arial Unicode MS"/>
              </a:rPr>
              <a:t>kiện</a:t>
            </a:r>
            <a:r>
              <a:rPr lang="en-US" sz="2400" spc="5" dirty="0">
                <a:solidFill>
                  <a:srgbClr val="002060"/>
                </a:solidFill>
                <a:effectLst/>
                <a:latin typeface="Times New Roman" panose="02020603050405020304" pitchFamily="18" charset="0"/>
                <a:ea typeface="Arial Unicode MS"/>
              </a:rPr>
              <a:t>... </a:t>
            </a:r>
            <a:endParaRPr lang="en-US" sz="2400" dirty="0">
              <a:solidFill>
                <a:srgbClr val="002060"/>
              </a:solidFill>
              <a:effectLst/>
              <a:latin typeface="Times New Roman" panose="02020603050405020304" pitchFamily="18" charset="0"/>
              <a:ea typeface="Calibri" panose="020F0502020204030204" pitchFamily="34" charset="0"/>
            </a:endParaRPr>
          </a:p>
        </p:txBody>
      </p:sp>
      <p:pic>
        <p:nvPicPr>
          <p:cNvPr id="4" name="Picture 3">
            <a:extLst>
              <a:ext uri="{FF2B5EF4-FFF2-40B4-BE49-F238E27FC236}">
                <a16:creationId xmlns:a16="http://schemas.microsoft.com/office/drawing/2014/main" id="{F95FD8F6-9D7A-4F1E-A8C1-9BC2DB2FC5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9126" y="2586789"/>
            <a:ext cx="4251158" cy="3769561"/>
          </a:xfrm>
          <a:prstGeom prst="rect">
            <a:avLst/>
          </a:prstGeom>
        </p:spPr>
      </p:pic>
    </p:spTree>
    <p:extLst>
      <p:ext uri="{BB962C8B-B14F-4D97-AF65-F5344CB8AC3E}">
        <p14:creationId xmlns:p14="http://schemas.microsoft.com/office/powerpoint/2010/main" val="25897593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a:xfrm>
            <a:off x="429126" y="242469"/>
            <a:ext cx="11333748" cy="565681"/>
          </a:xfrm>
        </p:spPr>
        <p:txBody>
          <a:bodyPr>
            <a:normAutofit fontScale="90000"/>
          </a:bodyPr>
          <a:lstStyle/>
          <a:p>
            <a:br>
              <a:rPr lang="en-US" sz="3100" b="1" dirty="0">
                <a:effectLst/>
                <a:latin typeface="Times New Roman" panose="02020603050405020304" pitchFamily="18" charset="0"/>
                <a:ea typeface="Times New Roman" panose="02020603050405020304" pitchFamily="18" charset="0"/>
              </a:rPr>
            </a:br>
            <a:br>
              <a:rPr lang="en-US" sz="3100" b="1" dirty="0">
                <a:effectLst/>
                <a:latin typeface="Times New Roman" panose="02020603050405020304" pitchFamily="18" charset="0"/>
                <a:ea typeface="Times New Roman" panose="02020603050405020304" pitchFamily="18" charset="0"/>
              </a:rPr>
            </a:br>
            <a:r>
              <a:rPr lang="en-US" sz="3100" b="1" dirty="0">
                <a:effectLst/>
                <a:latin typeface="Times New Roman" panose="02020603050405020304" pitchFamily="18" charset="0"/>
                <a:ea typeface="Times New Roman" panose="02020603050405020304" pitchFamily="18" charset="0"/>
              </a:rPr>
              <a:t>2. </a:t>
            </a:r>
            <a:r>
              <a:rPr lang="vi-VN" sz="3100" b="1" dirty="0">
                <a:effectLst/>
                <a:latin typeface="Times New Roman" panose="02020603050405020304" pitchFamily="18" charset="0"/>
                <a:ea typeface="Times New Roman" panose="02020603050405020304" pitchFamily="18" charset="0"/>
              </a:rPr>
              <a:t>Xác định rõ yêu cầu về dịch vụ phục vụ nội dung trọng tâm các chuyên đề, chuyên ngành cần thảo luận trong hội họp, hội nghị hội thảo</a:t>
            </a:r>
            <a:br>
              <a:rPr lang="en-US" sz="1800" dirty="0">
                <a:effectLst/>
                <a:latin typeface="Times New Roman" panose="02020603050405020304" pitchFamily="18" charset="0"/>
                <a:ea typeface="Calibri" panose="020F0502020204030204" pitchFamily="34" charset="0"/>
              </a:rPr>
            </a:br>
            <a:br>
              <a:rPr lang="en-US" sz="3100" dirty="0">
                <a:effectLst/>
                <a:latin typeface="Times New Roman" panose="02020603050405020304" pitchFamily="18" charset="0"/>
                <a:ea typeface="Calibri" panose="020F0502020204030204" pitchFamily="34" charset="0"/>
              </a:rPr>
            </a:br>
            <a:endParaRPr lang="en-US" sz="3100"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14</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733926" y="808150"/>
            <a:ext cx="11028948" cy="1574103"/>
          </a:xfrm>
        </p:spPr>
        <p:txBody>
          <a:bodyPr>
            <a:normAutofit lnSpcReduction="10000"/>
          </a:bodyPr>
          <a:lstStyle/>
          <a:p>
            <a:r>
              <a:rPr lang="vi-VN" sz="2200" b="1" dirty="0">
                <a:solidFill>
                  <a:srgbClr val="002060"/>
                </a:solidFill>
                <a:effectLst/>
                <a:latin typeface="Times New Roman" panose="02020603050405020304" pitchFamily="18" charset="0"/>
                <a:ea typeface="Times New Roman" panose="02020603050405020304" pitchFamily="18" charset="0"/>
              </a:rPr>
              <a:t>2.2. Chuẩn bị nội dung trình chiếu hoặc địa điểm tham quan khảo sát… phục vụ cho việc thảo luận những nội dung trong tâm của chuyên đề, chuyên ngành trong hội nghị hội thảo theo yêu cầu của đơn vị chủ trì</a:t>
            </a:r>
            <a:endParaRPr lang="en-US" sz="2200" dirty="0">
              <a:solidFill>
                <a:srgbClr val="002060"/>
              </a:solidFill>
              <a:effectLst/>
              <a:latin typeface="Times New Roman" panose="02020603050405020304" pitchFamily="18" charset="0"/>
              <a:ea typeface="Calibri" panose="020F0502020204030204" pitchFamily="34" charset="0"/>
            </a:endParaRPr>
          </a:p>
          <a:p>
            <a:endParaRPr lang="en-US" sz="2400" dirty="0">
              <a:solidFill>
                <a:srgbClr val="002060"/>
              </a:solidFill>
              <a:effectLst/>
              <a:latin typeface="Times New Roman" panose="02020603050405020304" pitchFamily="18" charset="0"/>
              <a:ea typeface="Calibri" panose="020F0502020204030204" pitchFamily="34" charset="0"/>
            </a:endParaRPr>
          </a:p>
          <a:p>
            <a:endParaRPr lang="en-US" sz="2400" dirty="0">
              <a:solidFill>
                <a:srgbClr val="002060"/>
              </a:solidFill>
              <a:effectLst/>
              <a:latin typeface="Times New Roman" panose="02020603050405020304" pitchFamily="18" charset="0"/>
              <a:ea typeface="Calibri" panose="020F0502020204030204" pitchFamily="34" charset="0"/>
            </a:endParaRPr>
          </a:p>
          <a:p>
            <a:endParaRPr lang="en-US" dirty="0"/>
          </a:p>
        </p:txBody>
      </p:sp>
      <p:sp>
        <p:nvSpPr>
          <p:cNvPr id="11" name="TextBox 10">
            <a:extLst>
              <a:ext uri="{FF2B5EF4-FFF2-40B4-BE49-F238E27FC236}">
                <a16:creationId xmlns:a16="http://schemas.microsoft.com/office/drawing/2014/main" id="{6A0E0AB6-064D-442C-9151-7153DA92E713}"/>
              </a:ext>
            </a:extLst>
          </p:cNvPr>
          <p:cNvSpPr txBox="1"/>
          <p:nvPr/>
        </p:nvSpPr>
        <p:spPr>
          <a:xfrm>
            <a:off x="5666874" y="2157579"/>
            <a:ext cx="6096000" cy="4457952"/>
          </a:xfrm>
          <a:prstGeom prst="rect">
            <a:avLst/>
          </a:prstGeom>
          <a:noFill/>
        </p:spPr>
        <p:txBody>
          <a:bodyPr wrap="square">
            <a:spAutoFit/>
          </a:bodyPr>
          <a:lstStyle/>
          <a:p>
            <a:pPr marL="0" marR="55880" algn="just">
              <a:lnSpc>
                <a:spcPct val="150000"/>
              </a:lnSpc>
              <a:spcBef>
                <a:spcPts val="610"/>
              </a:spcBef>
              <a:spcAft>
                <a:spcPts val="0"/>
              </a:spcAft>
            </a:pPr>
            <a:r>
              <a:rPr lang="en-US" sz="2400" b="1" spc="5" dirty="0" err="1">
                <a:solidFill>
                  <a:srgbClr val="002060"/>
                </a:solidFill>
                <a:latin typeface="Times New Roman" panose="02020603050405020304" pitchFamily="18" charset="0"/>
                <a:ea typeface="Arial Unicode MS"/>
              </a:rPr>
              <a:t>N</a:t>
            </a:r>
            <a:r>
              <a:rPr lang="en-US" sz="2400" b="1" spc="5" dirty="0" err="1">
                <a:solidFill>
                  <a:srgbClr val="002060"/>
                </a:solidFill>
                <a:effectLst/>
                <a:latin typeface="Times New Roman" panose="02020603050405020304" pitchFamily="18" charset="0"/>
                <a:ea typeface="Arial Unicode MS"/>
              </a:rPr>
              <a:t>ội</a:t>
            </a:r>
            <a:r>
              <a:rPr lang="en-US" sz="2400" b="1" spc="5" dirty="0">
                <a:solidFill>
                  <a:srgbClr val="002060"/>
                </a:solidFill>
                <a:effectLst/>
                <a:latin typeface="Times New Roman" panose="02020603050405020304" pitchFamily="18" charset="0"/>
                <a:ea typeface="Arial Unicode MS"/>
              </a:rPr>
              <a:t> dung </a:t>
            </a:r>
            <a:r>
              <a:rPr lang="en-US" sz="2400" b="1" spc="5" dirty="0" err="1">
                <a:solidFill>
                  <a:srgbClr val="002060"/>
                </a:solidFill>
                <a:effectLst/>
                <a:latin typeface="Times New Roman" panose="02020603050405020304" pitchFamily="18" charset="0"/>
                <a:ea typeface="Arial Unicode MS"/>
              </a:rPr>
              <a:t>trình</a:t>
            </a:r>
            <a:r>
              <a:rPr lang="en-US" sz="2400" b="1" spc="5" dirty="0">
                <a:solidFill>
                  <a:srgbClr val="002060"/>
                </a:solidFill>
                <a:effectLst/>
                <a:latin typeface="Times New Roman" panose="02020603050405020304" pitchFamily="18" charset="0"/>
                <a:ea typeface="Arial Unicode MS"/>
              </a:rPr>
              <a:t> </a:t>
            </a:r>
            <a:r>
              <a:rPr lang="en-US" sz="2400" b="1" spc="5" dirty="0" err="1">
                <a:solidFill>
                  <a:srgbClr val="002060"/>
                </a:solidFill>
                <a:effectLst/>
                <a:latin typeface="Times New Roman" panose="02020603050405020304" pitchFamily="18" charset="0"/>
                <a:ea typeface="Arial Unicode MS"/>
              </a:rPr>
              <a:t>chiếu</a:t>
            </a:r>
            <a:r>
              <a:rPr lang="en-US" sz="2400" b="1" spc="5" dirty="0">
                <a:solidFill>
                  <a:srgbClr val="002060"/>
                </a:solidFill>
                <a:effectLst/>
                <a:latin typeface="Times New Roman" panose="02020603050405020304" pitchFamily="18" charset="0"/>
                <a:ea typeface="Arial Unicode MS"/>
              </a:rPr>
              <a:t> </a:t>
            </a:r>
            <a:r>
              <a:rPr lang="en-US" sz="2400" b="1" spc="5" dirty="0" err="1">
                <a:solidFill>
                  <a:srgbClr val="002060"/>
                </a:solidFill>
                <a:effectLst/>
                <a:latin typeface="Times New Roman" panose="02020603050405020304" pitchFamily="18" charset="0"/>
                <a:ea typeface="Arial Unicode MS"/>
              </a:rPr>
              <a:t>cần</a:t>
            </a:r>
            <a:r>
              <a:rPr lang="en-US" sz="2400" b="1" spc="5" dirty="0">
                <a:solidFill>
                  <a:srgbClr val="002060"/>
                </a:solidFill>
                <a:effectLst/>
                <a:latin typeface="Times New Roman" panose="02020603050405020304" pitchFamily="18" charset="0"/>
                <a:ea typeface="Arial Unicode MS"/>
              </a:rPr>
              <a:t> </a:t>
            </a:r>
            <a:r>
              <a:rPr lang="en-US" sz="2400" b="1" spc="5" dirty="0" err="1">
                <a:solidFill>
                  <a:srgbClr val="002060"/>
                </a:solidFill>
                <a:effectLst/>
                <a:latin typeface="Times New Roman" panose="02020603050405020304" pitchFamily="18" charset="0"/>
                <a:ea typeface="Arial Unicode MS"/>
              </a:rPr>
              <a:t>đáp</a:t>
            </a:r>
            <a:r>
              <a:rPr lang="en-US" sz="2400" b="1" spc="5" dirty="0">
                <a:solidFill>
                  <a:srgbClr val="002060"/>
                </a:solidFill>
                <a:effectLst/>
                <a:latin typeface="Times New Roman" panose="02020603050405020304" pitchFamily="18" charset="0"/>
                <a:ea typeface="Arial Unicode MS"/>
              </a:rPr>
              <a:t> </a:t>
            </a:r>
            <a:r>
              <a:rPr lang="en-US" sz="2400" b="1" spc="5" dirty="0" err="1">
                <a:solidFill>
                  <a:srgbClr val="002060"/>
                </a:solidFill>
                <a:effectLst/>
                <a:latin typeface="Times New Roman" panose="02020603050405020304" pitchFamily="18" charset="0"/>
                <a:ea typeface="Arial Unicode MS"/>
              </a:rPr>
              <a:t>ứng</a:t>
            </a:r>
            <a:r>
              <a:rPr lang="en-US" sz="2400" b="1" spc="5" dirty="0">
                <a:solidFill>
                  <a:srgbClr val="002060"/>
                </a:solidFill>
                <a:effectLst/>
                <a:latin typeface="Times New Roman" panose="02020603050405020304" pitchFamily="18" charset="0"/>
                <a:ea typeface="Arial Unicode MS"/>
              </a:rPr>
              <a:t> </a:t>
            </a:r>
            <a:r>
              <a:rPr lang="en-US" sz="2400" b="1" spc="5" dirty="0" err="1">
                <a:solidFill>
                  <a:srgbClr val="002060"/>
                </a:solidFill>
                <a:effectLst/>
                <a:latin typeface="Times New Roman" panose="02020603050405020304" pitchFamily="18" charset="0"/>
                <a:ea typeface="Arial Unicode MS"/>
              </a:rPr>
              <a:t>được</a:t>
            </a:r>
            <a:r>
              <a:rPr lang="en-US" sz="2400" b="1" spc="5" dirty="0">
                <a:solidFill>
                  <a:srgbClr val="002060"/>
                </a:solidFill>
                <a:effectLst/>
                <a:latin typeface="Times New Roman" panose="02020603050405020304" pitchFamily="18" charset="0"/>
                <a:ea typeface="Arial Unicode MS"/>
              </a:rPr>
              <a:t> </a:t>
            </a:r>
            <a:r>
              <a:rPr lang="en-US" sz="2400" b="1" spc="5" dirty="0" err="1">
                <a:solidFill>
                  <a:srgbClr val="002060"/>
                </a:solidFill>
                <a:effectLst/>
                <a:latin typeface="Times New Roman" panose="02020603050405020304" pitchFamily="18" charset="0"/>
                <a:ea typeface="Arial Unicode MS"/>
              </a:rPr>
              <a:t>các</a:t>
            </a:r>
            <a:r>
              <a:rPr lang="en-US" sz="2400" b="1" spc="5" dirty="0">
                <a:solidFill>
                  <a:srgbClr val="002060"/>
                </a:solidFill>
                <a:effectLst/>
                <a:latin typeface="Times New Roman" panose="02020603050405020304" pitchFamily="18" charset="0"/>
                <a:ea typeface="Arial Unicode MS"/>
              </a:rPr>
              <a:t> </a:t>
            </a:r>
            <a:r>
              <a:rPr lang="en-US" sz="2400" b="1" spc="5" dirty="0" err="1">
                <a:solidFill>
                  <a:srgbClr val="002060"/>
                </a:solidFill>
                <a:effectLst/>
                <a:latin typeface="Times New Roman" panose="02020603050405020304" pitchFamily="18" charset="0"/>
                <a:ea typeface="Arial Unicode MS"/>
              </a:rPr>
              <a:t>yêu</a:t>
            </a:r>
            <a:r>
              <a:rPr lang="en-US" sz="2400" b="1" spc="5" dirty="0">
                <a:solidFill>
                  <a:srgbClr val="002060"/>
                </a:solidFill>
                <a:effectLst/>
                <a:latin typeface="Times New Roman" panose="02020603050405020304" pitchFamily="18" charset="0"/>
                <a:ea typeface="Arial Unicode MS"/>
              </a:rPr>
              <a:t> </a:t>
            </a:r>
            <a:r>
              <a:rPr lang="en-US" sz="2400" b="1" spc="5" dirty="0" err="1">
                <a:solidFill>
                  <a:srgbClr val="002060"/>
                </a:solidFill>
                <a:effectLst/>
                <a:latin typeface="Times New Roman" panose="02020603050405020304" pitchFamily="18" charset="0"/>
                <a:ea typeface="Arial Unicode MS"/>
              </a:rPr>
              <a:t>cầu</a:t>
            </a:r>
            <a:r>
              <a:rPr lang="en-US" sz="2400" b="1" spc="5" dirty="0">
                <a:solidFill>
                  <a:srgbClr val="002060"/>
                </a:solidFill>
                <a:effectLst/>
                <a:latin typeface="Times New Roman" panose="02020603050405020304" pitchFamily="18" charset="0"/>
                <a:ea typeface="Arial Unicode MS"/>
              </a:rPr>
              <a:t> </a:t>
            </a:r>
            <a:r>
              <a:rPr lang="en-US" sz="2400" b="1" spc="5" dirty="0" err="1">
                <a:solidFill>
                  <a:srgbClr val="002060"/>
                </a:solidFill>
                <a:effectLst/>
                <a:latin typeface="Times New Roman" panose="02020603050405020304" pitchFamily="18" charset="0"/>
                <a:ea typeface="Arial Unicode MS"/>
              </a:rPr>
              <a:t>sau</a:t>
            </a:r>
            <a:r>
              <a:rPr lang="en-US" sz="2400" b="1" spc="5" dirty="0">
                <a:solidFill>
                  <a:srgbClr val="002060"/>
                </a:solidFill>
                <a:effectLst/>
                <a:latin typeface="Times New Roman" panose="02020603050405020304" pitchFamily="18" charset="0"/>
                <a:ea typeface="Arial Unicode MS"/>
              </a:rPr>
              <a:t>: </a:t>
            </a:r>
            <a:endParaRPr lang="en-US" sz="2400" b="1" dirty="0">
              <a:solidFill>
                <a:srgbClr val="002060"/>
              </a:solidFill>
              <a:effectLst/>
              <a:latin typeface="Times New Roman" panose="02020603050405020304" pitchFamily="18" charset="0"/>
              <a:ea typeface="Calibri" panose="020F0502020204030204" pitchFamily="34" charset="0"/>
            </a:endParaRPr>
          </a:p>
          <a:p>
            <a:pPr marL="624205" marR="0">
              <a:lnSpc>
                <a:spcPct val="150000"/>
              </a:lnSpc>
              <a:spcBef>
                <a:spcPts val="0"/>
              </a:spcBef>
              <a:spcAft>
                <a:spcPts val="0"/>
              </a:spcAft>
            </a:pP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Tính</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chuyên</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nghiệp</a:t>
            </a:r>
            <a:r>
              <a:rPr lang="en-US" sz="2400" dirty="0">
                <a:solidFill>
                  <a:srgbClr val="002060"/>
                </a:solidFill>
                <a:effectLst/>
                <a:latin typeface="Times New Roman" panose="02020603050405020304" pitchFamily="18" charset="0"/>
                <a:ea typeface="Arial Unicode MS"/>
              </a:rPr>
              <a:t> </a:t>
            </a:r>
            <a:endParaRPr lang="en-US" sz="2400" dirty="0">
              <a:solidFill>
                <a:srgbClr val="002060"/>
              </a:solidFill>
              <a:effectLst/>
              <a:latin typeface="Times New Roman" panose="02020603050405020304" pitchFamily="18" charset="0"/>
              <a:ea typeface="Calibri" panose="020F0502020204030204" pitchFamily="34" charset="0"/>
            </a:endParaRPr>
          </a:p>
          <a:p>
            <a:pPr marL="624205" marR="0">
              <a:lnSpc>
                <a:spcPct val="150000"/>
              </a:lnSpc>
              <a:spcBef>
                <a:spcPts val="0"/>
              </a:spcBef>
              <a:spcAft>
                <a:spcPts val="0"/>
              </a:spcAft>
            </a:pP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Tính</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thẩm</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mỹ</a:t>
            </a:r>
            <a:r>
              <a:rPr lang="en-US" sz="2400" dirty="0">
                <a:solidFill>
                  <a:srgbClr val="002060"/>
                </a:solidFill>
                <a:effectLst/>
                <a:latin typeface="Times New Roman" panose="02020603050405020304" pitchFamily="18" charset="0"/>
                <a:ea typeface="Arial Unicode MS"/>
              </a:rPr>
              <a:t> </a:t>
            </a:r>
            <a:endParaRPr lang="en-US" sz="2400" dirty="0">
              <a:solidFill>
                <a:srgbClr val="002060"/>
              </a:solidFill>
              <a:effectLst/>
              <a:latin typeface="Times New Roman" panose="02020603050405020304" pitchFamily="18" charset="0"/>
              <a:ea typeface="Calibri" panose="020F0502020204030204" pitchFamily="34" charset="0"/>
            </a:endParaRPr>
          </a:p>
          <a:p>
            <a:pPr marL="624205" marR="0">
              <a:lnSpc>
                <a:spcPct val="150000"/>
              </a:lnSpc>
              <a:spcBef>
                <a:spcPts val="0"/>
              </a:spcBef>
              <a:spcAft>
                <a:spcPts val="0"/>
              </a:spcAft>
            </a:pP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Tính</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phù</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hợp</a:t>
            </a:r>
            <a:r>
              <a:rPr lang="en-US" sz="2400" dirty="0">
                <a:solidFill>
                  <a:srgbClr val="002060"/>
                </a:solidFill>
                <a:effectLst/>
                <a:latin typeface="Times New Roman" panose="02020603050405020304" pitchFamily="18" charset="0"/>
                <a:ea typeface="Arial Unicode MS"/>
              </a:rPr>
              <a:t> </a:t>
            </a:r>
            <a:endParaRPr lang="en-US" sz="2400" dirty="0">
              <a:solidFill>
                <a:srgbClr val="002060"/>
              </a:solidFill>
              <a:effectLst/>
              <a:latin typeface="Times New Roman" panose="02020603050405020304" pitchFamily="18" charset="0"/>
              <a:ea typeface="Calibri" panose="020F0502020204030204" pitchFamily="34" charset="0"/>
            </a:endParaRPr>
          </a:p>
          <a:p>
            <a:pPr marL="624205" marR="0">
              <a:lnSpc>
                <a:spcPct val="150000"/>
              </a:lnSpc>
              <a:spcBef>
                <a:spcPts val="0"/>
              </a:spcBef>
              <a:spcAft>
                <a:spcPts val="0"/>
              </a:spcAft>
            </a:pP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Lịch</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sự</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trang</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trọng</a:t>
            </a:r>
            <a:r>
              <a:rPr lang="en-US" sz="2400" dirty="0">
                <a:solidFill>
                  <a:srgbClr val="002060"/>
                </a:solidFill>
                <a:effectLst/>
                <a:latin typeface="Times New Roman" panose="02020603050405020304" pitchFamily="18" charset="0"/>
                <a:ea typeface="Arial Unicode MS"/>
              </a:rPr>
              <a:t> </a:t>
            </a:r>
            <a:endParaRPr lang="en-US" sz="2400" dirty="0">
              <a:solidFill>
                <a:srgbClr val="002060"/>
              </a:solidFill>
              <a:effectLst/>
              <a:latin typeface="Times New Roman" panose="02020603050405020304" pitchFamily="18" charset="0"/>
              <a:ea typeface="Calibri" panose="020F0502020204030204" pitchFamily="34" charset="0"/>
            </a:endParaRPr>
          </a:p>
          <a:p>
            <a:pPr marL="624205" marR="0">
              <a:lnSpc>
                <a:spcPct val="150000"/>
              </a:lnSpc>
              <a:spcBef>
                <a:spcPts val="0"/>
              </a:spcBef>
              <a:spcAft>
                <a:spcPts val="0"/>
              </a:spcAft>
            </a:pP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Đầy</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đủ</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hợp</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lý</a:t>
            </a:r>
            <a:r>
              <a:rPr lang="en-US" sz="2400" dirty="0">
                <a:solidFill>
                  <a:srgbClr val="002060"/>
                </a:solidFill>
                <a:effectLst/>
                <a:latin typeface="Times New Roman" panose="02020603050405020304" pitchFamily="18" charset="0"/>
                <a:ea typeface="Arial Unicode MS"/>
              </a:rPr>
              <a:t> </a:t>
            </a:r>
            <a:endParaRPr lang="en-US" sz="2400" dirty="0">
              <a:solidFill>
                <a:srgbClr val="002060"/>
              </a:solidFill>
              <a:effectLst/>
              <a:latin typeface="Times New Roman" panose="02020603050405020304" pitchFamily="18" charset="0"/>
              <a:ea typeface="Calibri" panose="020F0502020204030204" pitchFamily="34" charset="0"/>
            </a:endParaRPr>
          </a:p>
          <a:p>
            <a:pPr marL="0" marR="0" algn="just">
              <a:lnSpc>
                <a:spcPct val="150000"/>
              </a:lnSpc>
              <a:spcBef>
                <a:spcPts val="0"/>
              </a:spcBef>
              <a:spcAft>
                <a:spcPts val="0"/>
              </a:spcAft>
            </a:pPr>
            <a:endParaRPr lang="en-US" sz="2400" dirty="0">
              <a:solidFill>
                <a:srgbClr val="002060"/>
              </a:solidFill>
              <a:effectLst/>
              <a:latin typeface="Times New Roman" panose="02020603050405020304" pitchFamily="18" charset="0"/>
              <a:ea typeface="Calibri" panose="020F0502020204030204" pitchFamily="34" charset="0"/>
            </a:endParaRPr>
          </a:p>
        </p:txBody>
      </p:sp>
      <p:pic>
        <p:nvPicPr>
          <p:cNvPr id="8" name="Picture 7">
            <a:extLst>
              <a:ext uri="{FF2B5EF4-FFF2-40B4-BE49-F238E27FC236}">
                <a16:creationId xmlns:a16="http://schemas.microsoft.com/office/drawing/2014/main" id="{0EBBCBDB-981F-4C2B-90A1-FD2FA155CB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8790" y="2598821"/>
            <a:ext cx="4256281" cy="3757529"/>
          </a:xfrm>
          <a:prstGeom prst="rect">
            <a:avLst/>
          </a:prstGeom>
        </p:spPr>
      </p:pic>
    </p:spTree>
    <p:extLst>
      <p:ext uri="{BB962C8B-B14F-4D97-AF65-F5344CB8AC3E}">
        <p14:creationId xmlns:p14="http://schemas.microsoft.com/office/powerpoint/2010/main" val="2153178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a:xfrm>
            <a:off x="429126" y="242469"/>
            <a:ext cx="11333748" cy="565681"/>
          </a:xfrm>
        </p:spPr>
        <p:txBody>
          <a:bodyPr>
            <a:normAutofit fontScale="90000"/>
          </a:bodyPr>
          <a:lstStyle/>
          <a:p>
            <a:br>
              <a:rPr lang="en-US" sz="3100" b="1" dirty="0">
                <a:effectLst/>
                <a:latin typeface="Times New Roman" panose="02020603050405020304" pitchFamily="18" charset="0"/>
                <a:ea typeface="Times New Roman" panose="02020603050405020304" pitchFamily="18" charset="0"/>
              </a:rPr>
            </a:br>
            <a:br>
              <a:rPr lang="en-US" sz="3100" b="1" dirty="0">
                <a:effectLst/>
                <a:latin typeface="Times New Roman" panose="02020603050405020304" pitchFamily="18" charset="0"/>
                <a:ea typeface="Times New Roman" panose="02020603050405020304" pitchFamily="18" charset="0"/>
              </a:rPr>
            </a:br>
            <a:r>
              <a:rPr lang="en-US" sz="3100" b="1" dirty="0">
                <a:effectLst/>
                <a:latin typeface="Times New Roman" panose="02020603050405020304" pitchFamily="18" charset="0"/>
                <a:ea typeface="Times New Roman" panose="02020603050405020304" pitchFamily="18" charset="0"/>
              </a:rPr>
              <a:t>2. </a:t>
            </a:r>
            <a:r>
              <a:rPr lang="vi-VN" sz="3100" b="1" dirty="0">
                <a:effectLst/>
                <a:latin typeface="Times New Roman" panose="02020603050405020304" pitchFamily="18" charset="0"/>
                <a:ea typeface="Times New Roman" panose="02020603050405020304" pitchFamily="18" charset="0"/>
              </a:rPr>
              <a:t>Xác định rõ yêu cầu về dịch vụ phục vụ nội dung trọng tâm các chuyên đề, chuyên ngành cần thảo luận trong hội họp, hội nghị hội thảo</a:t>
            </a:r>
            <a:br>
              <a:rPr lang="en-US" sz="1800" dirty="0">
                <a:effectLst/>
                <a:latin typeface="Times New Roman" panose="02020603050405020304" pitchFamily="18" charset="0"/>
                <a:ea typeface="Calibri" panose="020F0502020204030204" pitchFamily="34" charset="0"/>
              </a:rPr>
            </a:br>
            <a:br>
              <a:rPr lang="en-US" sz="3100" dirty="0">
                <a:effectLst/>
                <a:latin typeface="Times New Roman" panose="02020603050405020304" pitchFamily="18" charset="0"/>
                <a:ea typeface="Calibri" panose="020F0502020204030204" pitchFamily="34" charset="0"/>
              </a:rPr>
            </a:br>
            <a:endParaRPr lang="en-US" sz="3100"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15</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733926" y="808150"/>
            <a:ext cx="11028948" cy="1574103"/>
          </a:xfrm>
        </p:spPr>
        <p:txBody>
          <a:bodyPr>
            <a:normAutofit lnSpcReduction="10000"/>
          </a:bodyPr>
          <a:lstStyle/>
          <a:p>
            <a:r>
              <a:rPr lang="vi-VN" sz="2200" b="1" dirty="0">
                <a:solidFill>
                  <a:srgbClr val="002060"/>
                </a:solidFill>
                <a:effectLst/>
                <a:latin typeface="Times New Roman" panose="02020603050405020304" pitchFamily="18" charset="0"/>
                <a:ea typeface="Times New Roman" panose="02020603050405020304" pitchFamily="18" charset="0"/>
              </a:rPr>
              <a:t>2.2. Chuẩn bị nội dung trình chiếu hoặc địa điểm tham quan khảo sát… phục vụ cho việc thảo luận những nội dung trong tâm của chuyên đề, chuyên ngành trong hội nghị hội thảo theo yêu cầu của đơn vị chủ trì</a:t>
            </a:r>
            <a:endParaRPr lang="en-US" sz="2200" dirty="0">
              <a:solidFill>
                <a:srgbClr val="002060"/>
              </a:solidFill>
              <a:effectLst/>
              <a:latin typeface="Times New Roman" panose="02020603050405020304" pitchFamily="18" charset="0"/>
              <a:ea typeface="Calibri" panose="020F0502020204030204" pitchFamily="34" charset="0"/>
            </a:endParaRPr>
          </a:p>
          <a:p>
            <a:endParaRPr lang="en-US" sz="2400" dirty="0">
              <a:solidFill>
                <a:srgbClr val="002060"/>
              </a:solidFill>
              <a:effectLst/>
              <a:latin typeface="Times New Roman" panose="02020603050405020304" pitchFamily="18" charset="0"/>
              <a:ea typeface="Calibri" panose="020F0502020204030204" pitchFamily="34" charset="0"/>
            </a:endParaRPr>
          </a:p>
          <a:p>
            <a:endParaRPr lang="en-US" sz="2400" dirty="0">
              <a:solidFill>
                <a:srgbClr val="002060"/>
              </a:solidFill>
              <a:effectLst/>
              <a:latin typeface="Times New Roman" panose="02020603050405020304" pitchFamily="18" charset="0"/>
              <a:ea typeface="Calibri" panose="020F0502020204030204" pitchFamily="34" charset="0"/>
            </a:endParaRPr>
          </a:p>
          <a:p>
            <a:endParaRPr lang="en-US" dirty="0"/>
          </a:p>
        </p:txBody>
      </p:sp>
      <p:sp>
        <p:nvSpPr>
          <p:cNvPr id="11" name="TextBox 10">
            <a:extLst>
              <a:ext uri="{FF2B5EF4-FFF2-40B4-BE49-F238E27FC236}">
                <a16:creationId xmlns:a16="http://schemas.microsoft.com/office/drawing/2014/main" id="{6A0E0AB6-064D-442C-9151-7153DA92E713}"/>
              </a:ext>
            </a:extLst>
          </p:cNvPr>
          <p:cNvSpPr txBox="1"/>
          <p:nvPr/>
        </p:nvSpPr>
        <p:spPr>
          <a:xfrm>
            <a:off x="3056021" y="2382253"/>
            <a:ext cx="9011653" cy="5565947"/>
          </a:xfrm>
          <a:prstGeom prst="rect">
            <a:avLst/>
          </a:prstGeom>
          <a:noFill/>
        </p:spPr>
        <p:txBody>
          <a:bodyPr wrap="square">
            <a:spAutoFit/>
          </a:bodyPr>
          <a:lstStyle/>
          <a:p>
            <a:pPr algn="just">
              <a:lnSpc>
                <a:spcPct val="150000"/>
              </a:lnSpc>
            </a:pPr>
            <a:r>
              <a:rPr lang="en-US" sz="1800" b="1" dirty="0">
                <a:effectLst/>
                <a:latin typeface="Times New Roman" panose="02020603050405020304" pitchFamily="18" charset="0"/>
                <a:ea typeface="Times New Roman" panose="02020603050405020304" pitchFamily="18" charset="0"/>
              </a:rPr>
              <a:t>*</a:t>
            </a:r>
            <a:r>
              <a:rPr lang="en-US" sz="2400" b="1" dirty="0">
                <a:solidFill>
                  <a:srgbClr val="002060"/>
                </a:solidFill>
                <a:effectLst/>
                <a:latin typeface="Times New Roman" panose="02020603050405020304" pitchFamily="18" charset="0"/>
                <a:ea typeface="Times New Roman" panose="02020603050405020304" pitchFamily="18" charset="0"/>
              </a:rPr>
              <a:t>Đ</a:t>
            </a:r>
            <a:r>
              <a:rPr lang="vi-VN" sz="2400" b="1" dirty="0">
                <a:solidFill>
                  <a:srgbClr val="002060"/>
                </a:solidFill>
                <a:effectLst/>
                <a:latin typeface="Times New Roman" panose="02020603050405020304" pitchFamily="18" charset="0"/>
                <a:ea typeface="Times New Roman" panose="02020603050405020304" pitchFamily="18" charset="0"/>
              </a:rPr>
              <a:t>ịa điểm tham quan khảo sát… phục vụ cho việc thảo luận những nội dung trong tâm của chuyên đề, chuyên ngành trong hội nghị hội thảo theo yêu cầu của đơn vị chủ trì</a:t>
            </a:r>
            <a:endParaRPr lang="en-US" sz="2400" b="1" dirty="0">
              <a:solidFill>
                <a:srgbClr val="002060"/>
              </a:solidFill>
              <a:effectLst/>
              <a:latin typeface="Times New Roman" panose="02020603050405020304" pitchFamily="18" charset="0"/>
              <a:ea typeface="Times New Roman" panose="02020603050405020304" pitchFamily="18" charset="0"/>
            </a:endParaRPr>
          </a:p>
          <a:p>
            <a:pPr marL="342900" indent="-342900" algn="just">
              <a:lnSpc>
                <a:spcPct val="150000"/>
              </a:lnSpc>
              <a:buFont typeface="Wingdings" panose="05000000000000000000" pitchFamily="2" charset="2"/>
              <a:buChar char="§"/>
            </a:pPr>
            <a:r>
              <a:rPr lang="en-US" sz="2400" dirty="0" err="1">
                <a:solidFill>
                  <a:srgbClr val="002060"/>
                </a:solidFill>
                <a:effectLst/>
                <a:latin typeface="Times New Roman" panose="02020603050405020304" pitchFamily="18" charset="0"/>
                <a:ea typeface="Arial Unicode MS"/>
              </a:rPr>
              <a:t>Địa</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điểm</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tổ</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chức</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sự</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kiện</a:t>
            </a:r>
            <a:r>
              <a:rPr lang="en-US" sz="2400" dirty="0">
                <a:solidFill>
                  <a:srgbClr val="002060"/>
                </a:solidFill>
                <a:effectLst/>
                <a:latin typeface="Times New Roman" panose="02020603050405020304" pitchFamily="18" charset="0"/>
                <a:ea typeface="Arial Unicode MS"/>
              </a:rPr>
              <a:t> (venue) </a:t>
            </a:r>
            <a:r>
              <a:rPr lang="en-US" sz="2400" dirty="0" err="1">
                <a:solidFill>
                  <a:srgbClr val="002060"/>
                </a:solidFill>
                <a:effectLst/>
                <a:latin typeface="Times New Roman" panose="02020603050405020304" pitchFamily="18" charset="0"/>
                <a:ea typeface="Arial Unicode MS"/>
              </a:rPr>
              <a:t>là</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nơi</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được</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lựa</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chọn</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để</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tiến</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hành</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các</a:t>
            </a:r>
            <a:r>
              <a:rPr lang="en-US" sz="2400" dirty="0">
                <a:solidFill>
                  <a:srgbClr val="002060"/>
                </a:solidFill>
                <a:effectLst/>
                <a:latin typeface="Times New Roman" panose="02020603050405020304" pitchFamily="18" charset="0"/>
                <a:ea typeface="Arial Unicode MS"/>
              </a:rPr>
              <a:t> </a:t>
            </a:r>
            <a:r>
              <a:rPr lang="en-US" sz="2400" spc="15" dirty="0" err="1">
                <a:solidFill>
                  <a:srgbClr val="002060"/>
                </a:solidFill>
                <a:effectLst/>
                <a:latin typeface="Times New Roman" panose="02020603050405020304" pitchFamily="18" charset="0"/>
                <a:ea typeface="Arial Unicode MS"/>
              </a:rPr>
              <a:t>hoạt</a:t>
            </a:r>
            <a:r>
              <a:rPr lang="en-US" sz="2400" spc="15" dirty="0">
                <a:solidFill>
                  <a:srgbClr val="002060"/>
                </a:solidFill>
                <a:effectLst/>
                <a:latin typeface="Times New Roman" panose="02020603050405020304" pitchFamily="18" charset="0"/>
                <a:ea typeface="Arial Unicode MS"/>
              </a:rPr>
              <a:t> </a:t>
            </a:r>
            <a:r>
              <a:rPr lang="en-US" sz="2400" spc="15" dirty="0" err="1">
                <a:solidFill>
                  <a:srgbClr val="002060"/>
                </a:solidFill>
                <a:effectLst/>
                <a:latin typeface="Times New Roman" panose="02020603050405020304" pitchFamily="18" charset="0"/>
                <a:ea typeface="Arial Unicode MS"/>
              </a:rPr>
              <a:t>động</a:t>
            </a:r>
            <a:r>
              <a:rPr lang="en-US" sz="2400" spc="15" dirty="0">
                <a:solidFill>
                  <a:srgbClr val="002060"/>
                </a:solidFill>
                <a:effectLst/>
                <a:latin typeface="Times New Roman" panose="02020603050405020304" pitchFamily="18" charset="0"/>
                <a:ea typeface="Arial Unicode MS"/>
              </a:rPr>
              <a:t> </a:t>
            </a:r>
            <a:r>
              <a:rPr lang="en-US" sz="2400" spc="15" dirty="0" err="1">
                <a:solidFill>
                  <a:srgbClr val="002060"/>
                </a:solidFill>
                <a:effectLst/>
                <a:latin typeface="Times New Roman" panose="02020603050405020304" pitchFamily="18" charset="0"/>
                <a:ea typeface="Arial Unicode MS"/>
              </a:rPr>
              <a:t>trong</a:t>
            </a:r>
            <a:r>
              <a:rPr lang="en-US" sz="2400" spc="15" dirty="0">
                <a:solidFill>
                  <a:srgbClr val="002060"/>
                </a:solidFill>
                <a:effectLst/>
                <a:latin typeface="Times New Roman" panose="02020603050405020304" pitchFamily="18" charset="0"/>
                <a:ea typeface="Arial Unicode MS"/>
              </a:rPr>
              <a:t> </a:t>
            </a:r>
            <a:r>
              <a:rPr lang="en-US" sz="2400" spc="15" dirty="0" err="1">
                <a:solidFill>
                  <a:srgbClr val="002060"/>
                </a:solidFill>
                <a:effectLst/>
                <a:latin typeface="Times New Roman" panose="02020603050405020304" pitchFamily="18" charset="0"/>
                <a:ea typeface="Arial Unicode MS"/>
              </a:rPr>
              <a:t>sự</a:t>
            </a:r>
            <a:r>
              <a:rPr lang="en-US" sz="2400" spc="15" dirty="0">
                <a:solidFill>
                  <a:srgbClr val="002060"/>
                </a:solidFill>
                <a:effectLst/>
                <a:latin typeface="Times New Roman" panose="02020603050405020304" pitchFamily="18" charset="0"/>
                <a:ea typeface="Arial Unicode MS"/>
              </a:rPr>
              <a:t> </a:t>
            </a:r>
            <a:r>
              <a:rPr lang="en-US" sz="2400" spc="15" dirty="0" err="1">
                <a:solidFill>
                  <a:srgbClr val="002060"/>
                </a:solidFill>
                <a:effectLst/>
                <a:latin typeface="Times New Roman" panose="02020603050405020304" pitchFamily="18" charset="0"/>
                <a:ea typeface="Arial Unicode MS"/>
              </a:rPr>
              <a:t>kiện</a:t>
            </a:r>
            <a:r>
              <a:rPr lang="en-US" sz="2400" spc="15" dirty="0">
                <a:solidFill>
                  <a:srgbClr val="002060"/>
                </a:solidFill>
                <a:effectLst/>
                <a:latin typeface="Times New Roman" panose="02020603050405020304" pitchFamily="18" charset="0"/>
                <a:ea typeface="Arial Unicode MS"/>
              </a:rPr>
              <a:t>. </a:t>
            </a:r>
          </a:p>
          <a:p>
            <a:pPr marL="342900" indent="-342900" algn="just">
              <a:lnSpc>
                <a:spcPct val="150000"/>
              </a:lnSpc>
              <a:buFont typeface="Wingdings" panose="05000000000000000000" pitchFamily="2" charset="2"/>
              <a:buChar char="§"/>
            </a:pPr>
            <a:r>
              <a:rPr lang="en-US" sz="2400" spc="15" dirty="0" err="1">
                <a:solidFill>
                  <a:srgbClr val="002060"/>
                </a:solidFill>
                <a:effectLst/>
                <a:latin typeface="Times New Roman" panose="02020603050405020304" pitchFamily="18" charset="0"/>
                <a:ea typeface="Arial Unicode MS"/>
              </a:rPr>
              <a:t>Đi</a:t>
            </a:r>
            <a:r>
              <a:rPr lang="en-US" sz="2400" spc="15" dirty="0">
                <a:solidFill>
                  <a:srgbClr val="002060"/>
                </a:solidFill>
                <a:effectLst/>
                <a:latin typeface="Times New Roman" panose="02020603050405020304" pitchFamily="18" charset="0"/>
                <a:ea typeface="Arial Unicode MS"/>
              </a:rPr>
              <a:t> </a:t>
            </a:r>
            <a:r>
              <a:rPr lang="en-US" sz="2400" spc="15" dirty="0" err="1">
                <a:solidFill>
                  <a:srgbClr val="002060"/>
                </a:solidFill>
                <a:effectLst/>
                <a:latin typeface="Times New Roman" panose="02020603050405020304" pitchFamily="18" charset="0"/>
                <a:ea typeface="Arial Unicode MS"/>
              </a:rPr>
              <a:t>liền</a:t>
            </a:r>
            <a:r>
              <a:rPr lang="en-US" sz="2400" spc="15" dirty="0">
                <a:solidFill>
                  <a:srgbClr val="002060"/>
                </a:solidFill>
                <a:effectLst/>
                <a:latin typeface="Times New Roman" panose="02020603050405020304" pitchFamily="18" charset="0"/>
                <a:ea typeface="Arial Unicode MS"/>
              </a:rPr>
              <a:t> </a:t>
            </a:r>
            <a:r>
              <a:rPr lang="en-US" sz="2400" spc="15" dirty="0" err="1">
                <a:solidFill>
                  <a:srgbClr val="002060"/>
                </a:solidFill>
                <a:effectLst/>
                <a:latin typeface="Times New Roman" panose="02020603050405020304" pitchFamily="18" charset="0"/>
                <a:ea typeface="Arial Unicode MS"/>
              </a:rPr>
              <a:t>với</a:t>
            </a:r>
            <a:r>
              <a:rPr lang="en-US" sz="2400" spc="15" dirty="0">
                <a:solidFill>
                  <a:srgbClr val="002060"/>
                </a:solidFill>
                <a:effectLst/>
                <a:latin typeface="Times New Roman" panose="02020603050405020304" pitchFamily="18" charset="0"/>
                <a:ea typeface="Arial Unicode MS"/>
              </a:rPr>
              <a:t> </a:t>
            </a:r>
            <a:r>
              <a:rPr lang="en-US" sz="2400" spc="15" dirty="0" err="1">
                <a:solidFill>
                  <a:srgbClr val="002060"/>
                </a:solidFill>
                <a:effectLst/>
                <a:latin typeface="Times New Roman" panose="02020603050405020304" pitchFamily="18" charset="0"/>
                <a:ea typeface="Arial Unicode MS"/>
              </a:rPr>
              <a:t>khái</a:t>
            </a:r>
            <a:r>
              <a:rPr lang="en-US" sz="2400" spc="15" dirty="0">
                <a:solidFill>
                  <a:srgbClr val="002060"/>
                </a:solidFill>
                <a:effectLst/>
                <a:latin typeface="Times New Roman" panose="02020603050405020304" pitchFamily="18" charset="0"/>
                <a:ea typeface="Arial Unicode MS"/>
              </a:rPr>
              <a:t> </a:t>
            </a:r>
            <a:r>
              <a:rPr lang="en-US" sz="2400" spc="15" dirty="0" err="1">
                <a:solidFill>
                  <a:srgbClr val="002060"/>
                </a:solidFill>
                <a:effectLst/>
                <a:latin typeface="Times New Roman" panose="02020603050405020304" pitchFamily="18" charset="0"/>
                <a:ea typeface="Arial Unicode MS"/>
              </a:rPr>
              <a:t>niệm</a:t>
            </a:r>
            <a:r>
              <a:rPr lang="en-US" sz="2400" spc="15" dirty="0">
                <a:solidFill>
                  <a:srgbClr val="002060"/>
                </a:solidFill>
                <a:effectLst/>
                <a:latin typeface="Times New Roman" panose="02020603050405020304" pitchFamily="18" charset="0"/>
                <a:ea typeface="Arial Unicode MS"/>
              </a:rPr>
              <a:t> </a:t>
            </a:r>
            <a:r>
              <a:rPr lang="en-US" sz="2400" spc="15" dirty="0" err="1">
                <a:solidFill>
                  <a:srgbClr val="002060"/>
                </a:solidFill>
                <a:effectLst/>
                <a:latin typeface="Times New Roman" panose="02020603050405020304" pitchFamily="18" charset="0"/>
                <a:ea typeface="Arial Unicode MS"/>
              </a:rPr>
              <a:t>tổ</a:t>
            </a:r>
            <a:r>
              <a:rPr lang="en-US" sz="2400" spc="15" dirty="0">
                <a:solidFill>
                  <a:srgbClr val="002060"/>
                </a:solidFill>
                <a:effectLst/>
                <a:latin typeface="Times New Roman" panose="02020603050405020304" pitchFamily="18" charset="0"/>
                <a:ea typeface="Arial Unicode MS"/>
              </a:rPr>
              <a:t> </a:t>
            </a:r>
            <a:r>
              <a:rPr lang="en-US" sz="2400" spc="15" dirty="0" err="1">
                <a:solidFill>
                  <a:srgbClr val="002060"/>
                </a:solidFill>
                <a:effectLst/>
                <a:latin typeface="Times New Roman" panose="02020603050405020304" pitchFamily="18" charset="0"/>
                <a:ea typeface="Arial Unicode MS"/>
              </a:rPr>
              <a:t>chức</a:t>
            </a:r>
            <a:r>
              <a:rPr lang="en-US" sz="2400" spc="15" dirty="0">
                <a:solidFill>
                  <a:srgbClr val="002060"/>
                </a:solidFill>
                <a:effectLst/>
                <a:latin typeface="Times New Roman" panose="02020603050405020304" pitchFamily="18" charset="0"/>
                <a:ea typeface="Arial Unicode MS"/>
              </a:rPr>
              <a:t> </a:t>
            </a:r>
            <a:r>
              <a:rPr lang="en-US" sz="2400" spc="15" dirty="0" err="1">
                <a:solidFill>
                  <a:srgbClr val="002060"/>
                </a:solidFill>
                <a:effectLst/>
                <a:latin typeface="Times New Roman" panose="02020603050405020304" pitchFamily="18" charset="0"/>
                <a:ea typeface="Arial Unicode MS"/>
              </a:rPr>
              <a:t>sự</a:t>
            </a:r>
            <a:r>
              <a:rPr lang="en-US" sz="2400" spc="15" dirty="0">
                <a:solidFill>
                  <a:srgbClr val="002060"/>
                </a:solidFill>
                <a:effectLst/>
                <a:latin typeface="Times New Roman" panose="02020603050405020304" pitchFamily="18" charset="0"/>
                <a:ea typeface="Arial Unicode MS"/>
              </a:rPr>
              <a:t> </a:t>
            </a:r>
            <a:r>
              <a:rPr lang="en-US" sz="2400" spc="15" dirty="0" err="1">
                <a:solidFill>
                  <a:srgbClr val="002060"/>
                </a:solidFill>
                <a:effectLst/>
                <a:latin typeface="Times New Roman" panose="02020603050405020304" pitchFamily="18" charset="0"/>
                <a:ea typeface="Arial Unicode MS"/>
              </a:rPr>
              <a:t>kiện</a:t>
            </a:r>
            <a:r>
              <a:rPr lang="en-US" sz="2400" spc="15" dirty="0">
                <a:solidFill>
                  <a:srgbClr val="002060"/>
                </a:solidFill>
                <a:effectLst/>
                <a:latin typeface="Times New Roman" panose="02020603050405020304" pitchFamily="18" charset="0"/>
                <a:ea typeface="Arial Unicode MS"/>
              </a:rPr>
              <a:t> </a:t>
            </a:r>
            <a:r>
              <a:rPr lang="en-US" sz="2400" spc="15" dirty="0" err="1">
                <a:solidFill>
                  <a:srgbClr val="002060"/>
                </a:solidFill>
                <a:effectLst/>
                <a:latin typeface="Times New Roman" panose="02020603050405020304" pitchFamily="18" charset="0"/>
                <a:ea typeface="Arial Unicode MS"/>
              </a:rPr>
              <a:t>là</a:t>
            </a:r>
            <a:r>
              <a:rPr lang="en-US" sz="2400" spc="15" dirty="0">
                <a:solidFill>
                  <a:srgbClr val="002060"/>
                </a:solidFill>
                <a:effectLst/>
                <a:latin typeface="Times New Roman" panose="02020603050405020304" pitchFamily="18" charset="0"/>
                <a:ea typeface="Arial Unicode MS"/>
              </a:rPr>
              <a:t> </a:t>
            </a:r>
            <a:r>
              <a:rPr lang="en-US" sz="2400" spc="15" dirty="0" err="1">
                <a:solidFill>
                  <a:srgbClr val="002060"/>
                </a:solidFill>
                <a:effectLst/>
                <a:latin typeface="Times New Roman" panose="02020603050405020304" pitchFamily="18" charset="0"/>
                <a:ea typeface="Arial Unicode MS"/>
              </a:rPr>
              <a:t>không</a:t>
            </a:r>
            <a:r>
              <a:rPr lang="en-US" sz="2400" spc="15" dirty="0">
                <a:solidFill>
                  <a:srgbClr val="002060"/>
                </a:solidFill>
                <a:effectLst/>
                <a:latin typeface="Times New Roman" panose="02020603050405020304" pitchFamily="18" charset="0"/>
                <a:ea typeface="Arial Unicode MS"/>
              </a:rPr>
              <a:t> </a:t>
            </a:r>
            <a:r>
              <a:rPr lang="en-US" sz="2400" spc="15" dirty="0" err="1">
                <a:solidFill>
                  <a:srgbClr val="002060"/>
                </a:solidFill>
                <a:effectLst/>
                <a:latin typeface="Times New Roman" panose="02020603050405020304" pitchFamily="18" charset="0"/>
                <a:ea typeface="Arial Unicode MS"/>
              </a:rPr>
              <a:t>gian</a:t>
            </a:r>
            <a:r>
              <a:rPr lang="en-US" sz="2400" spc="15" dirty="0">
                <a:solidFill>
                  <a:srgbClr val="002060"/>
                </a:solidFill>
                <a:effectLst/>
                <a:latin typeface="Times New Roman" panose="02020603050405020304" pitchFamily="18" charset="0"/>
                <a:ea typeface="Arial Unicode MS"/>
              </a:rPr>
              <a:t> </a:t>
            </a:r>
            <a:r>
              <a:rPr lang="en-US" sz="2400" spc="15" dirty="0" err="1">
                <a:solidFill>
                  <a:srgbClr val="002060"/>
                </a:solidFill>
                <a:effectLst/>
                <a:latin typeface="Times New Roman" panose="02020603050405020304" pitchFamily="18" charset="0"/>
                <a:ea typeface="Arial Unicode MS"/>
              </a:rPr>
              <a:t>tổ</a:t>
            </a:r>
            <a:r>
              <a:rPr lang="en-US" sz="2400" spc="15" dirty="0">
                <a:solidFill>
                  <a:srgbClr val="002060"/>
                </a:solidFill>
                <a:effectLst/>
                <a:latin typeface="Times New Roman" panose="02020603050405020304" pitchFamily="18" charset="0"/>
                <a:ea typeface="Arial Unicode MS"/>
              </a:rPr>
              <a:t> </a:t>
            </a:r>
            <a:r>
              <a:rPr lang="en-US" sz="2400" spc="10" dirty="0" err="1">
                <a:solidFill>
                  <a:srgbClr val="002060"/>
                </a:solidFill>
                <a:effectLst/>
                <a:latin typeface="Times New Roman" panose="02020603050405020304" pitchFamily="18" charset="0"/>
                <a:ea typeface="Arial Unicode MS"/>
              </a:rPr>
              <a:t>chức</a:t>
            </a:r>
            <a:r>
              <a:rPr lang="en-US" sz="2400" spc="10" dirty="0">
                <a:solidFill>
                  <a:srgbClr val="002060"/>
                </a:solidFill>
                <a:effectLst/>
                <a:latin typeface="Times New Roman" panose="02020603050405020304" pitchFamily="18" charset="0"/>
                <a:ea typeface="Arial Unicode MS"/>
              </a:rPr>
              <a:t> </a:t>
            </a:r>
            <a:r>
              <a:rPr lang="en-US" sz="2400" spc="10" dirty="0" err="1">
                <a:solidFill>
                  <a:srgbClr val="002060"/>
                </a:solidFill>
                <a:effectLst/>
                <a:latin typeface="Times New Roman" panose="02020603050405020304" pitchFamily="18" charset="0"/>
                <a:ea typeface="Arial Unicode MS"/>
              </a:rPr>
              <a:t>sự</a:t>
            </a:r>
            <a:r>
              <a:rPr lang="en-US" sz="2400" spc="10" dirty="0">
                <a:solidFill>
                  <a:srgbClr val="002060"/>
                </a:solidFill>
                <a:effectLst/>
                <a:latin typeface="Times New Roman" panose="02020603050405020304" pitchFamily="18" charset="0"/>
                <a:ea typeface="Arial Unicode MS"/>
              </a:rPr>
              <a:t> </a:t>
            </a:r>
            <a:r>
              <a:rPr lang="en-US" sz="2400" spc="10" dirty="0" err="1">
                <a:solidFill>
                  <a:srgbClr val="002060"/>
                </a:solidFill>
                <a:effectLst/>
                <a:latin typeface="Times New Roman" panose="02020603050405020304" pitchFamily="18" charset="0"/>
                <a:ea typeface="Arial Unicode MS"/>
              </a:rPr>
              <a:t>kiện</a:t>
            </a:r>
            <a:r>
              <a:rPr lang="en-US" sz="2400" spc="10" dirty="0">
                <a:solidFill>
                  <a:srgbClr val="002060"/>
                </a:solidFill>
                <a:effectLst/>
                <a:latin typeface="Times New Roman" panose="02020603050405020304" pitchFamily="18" charset="0"/>
                <a:ea typeface="Arial Unicode MS"/>
              </a:rPr>
              <a:t>, </a:t>
            </a:r>
            <a:r>
              <a:rPr lang="en-US" sz="2400" spc="10" dirty="0" err="1">
                <a:solidFill>
                  <a:srgbClr val="002060"/>
                </a:solidFill>
                <a:effectLst/>
                <a:latin typeface="Times New Roman" panose="02020603050405020304" pitchFamily="18" charset="0"/>
                <a:ea typeface="Arial Unicode MS"/>
              </a:rPr>
              <a:t>nó</a:t>
            </a:r>
            <a:r>
              <a:rPr lang="en-US" sz="2400" spc="10" dirty="0">
                <a:solidFill>
                  <a:srgbClr val="002060"/>
                </a:solidFill>
                <a:effectLst/>
                <a:latin typeface="Times New Roman" panose="02020603050405020304" pitchFamily="18" charset="0"/>
                <a:ea typeface="Arial Unicode MS"/>
              </a:rPr>
              <a:t> </a:t>
            </a:r>
            <a:r>
              <a:rPr lang="en-US" sz="2400" spc="10" dirty="0" err="1">
                <a:solidFill>
                  <a:srgbClr val="002060"/>
                </a:solidFill>
                <a:effectLst/>
                <a:latin typeface="Times New Roman" panose="02020603050405020304" pitchFamily="18" charset="0"/>
                <a:ea typeface="Arial Unicode MS"/>
              </a:rPr>
              <a:t>là</a:t>
            </a:r>
            <a:r>
              <a:rPr lang="en-US" sz="2400" spc="10" dirty="0">
                <a:solidFill>
                  <a:srgbClr val="002060"/>
                </a:solidFill>
                <a:effectLst/>
                <a:latin typeface="Times New Roman" panose="02020603050405020304" pitchFamily="18" charset="0"/>
                <a:ea typeface="Arial Unicode MS"/>
              </a:rPr>
              <a:t> </a:t>
            </a:r>
            <a:r>
              <a:rPr lang="en-US" sz="2400" spc="10" dirty="0" err="1">
                <a:solidFill>
                  <a:srgbClr val="002060"/>
                </a:solidFill>
                <a:effectLst/>
                <a:latin typeface="Times New Roman" panose="02020603050405020304" pitchFamily="18" charset="0"/>
                <a:ea typeface="Arial Unicode MS"/>
              </a:rPr>
              <a:t>tập</a:t>
            </a:r>
            <a:r>
              <a:rPr lang="en-US" sz="2400" spc="10" dirty="0">
                <a:solidFill>
                  <a:srgbClr val="002060"/>
                </a:solidFill>
                <a:effectLst/>
                <a:latin typeface="Times New Roman" panose="02020603050405020304" pitchFamily="18" charset="0"/>
                <a:ea typeface="Arial Unicode MS"/>
              </a:rPr>
              <a:t> </a:t>
            </a:r>
            <a:r>
              <a:rPr lang="en-US" sz="2400" spc="10" dirty="0" err="1">
                <a:solidFill>
                  <a:srgbClr val="002060"/>
                </a:solidFill>
                <a:effectLst/>
                <a:latin typeface="Times New Roman" panose="02020603050405020304" pitchFamily="18" charset="0"/>
                <a:ea typeface="Arial Unicode MS"/>
              </a:rPr>
              <a:t>hợp</a:t>
            </a:r>
            <a:r>
              <a:rPr lang="en-US" sz="2400" spc="10" dirty="0">
                <a:solidFill>
                  <a:srgbClr val="002060"/>
                </a:solidFill>
                <a:effectLst/>
                <a:latin typeface="Times New Roman" panose="02020603050405020304" pitchFamily="18" charset="0"/>
                <a:ea typeface="Arial Unicode MS"/>
              </a:rPr>
              <a:t> </a:t>
            </a:r>
            <a:r>
              <a:rPr lang="en-US" sz="2400" spc="10" dirty="0" err="1">
                <a:solidFill>
                  <a:srgbClr val="002060"/>
                </a:solidFill>
                <a:effectLst/>
                <a:latin typeface="Times New Roman" panose="02020603050405020304" pitchFamily="18" charset="0"/>
                <a:ea typeface="Arial Unicode MS"/>
              </a:rPr>
              <a:t>các</a:t>
            </a:r>
            <a:r>
              <a:rPr lang="en-US" sz="2400" spc="10" dirty="0">
                <a:solidFill>
                  <a:srgbClr val="002060"/>
                </a:solidFill>
                <a:effectLst/>
                <a:latin typeface="Times New Roman" panose="02020603050405020304" pitchFamily="18" charset="0"/>
                <a:ea typeface="Arial Unicode MS"/>
              </a:rPr>
              <a:t> </a:t>
            </a:r>
            <a:r>
              <a:rPr lang="en-US" sz="2400" spc="10" dirty="0" err="1">
                <a:solidFill>
                  <a:srgbClr val="002060"/>
                </a:solidFill>
                <a:effectLst/>
                <a:latin typeface="Times New Roman" panose="02020603050405020304" pitchFamily="18" charset="0"/>
                <a:ea typeface="Arial Unicode MS"/>
              </a:rPr>
              <a:t>điều</a:t>
            </a:r>
            <a:r>
              <a:rPr lang="en-US" sz="2400" spc="10" dirty="0">
                <a:solidFill>
                  <a:srgbClr val="002060"/>
                </a:solidFill>
                <a:effectLst/>
                <a:latin typeface="Times New Roman" panose="02020603050405020304" pitchFamily="18" charset="0"/>
                <a:ea typeface="Arial Unicode MS"/>
              </a:rPr>
              <a:t> </a:t>
            </a:r>
            <a:r>
              <a:rPr lang="en-US" sz="2400" spc="10" dirty="0" err="1">
                <a:solidFill>
                  <a:srgbClr val="002060"/>
                </a:solidFill>
                <a:effectLst/>
                <a:latin typeface="Times New Roman" panose="02020603050405020304" pitchFamily="18" charset="0"/>
                <a:ea typeface="Arial Unicode MS"/>
              </a:rPr>
              <a:t>kiện</a:t>
            </a:r>
            <a:r>
              <a:rPr lang="en-US" sz="2400" spc="10" dirty="0">
                <a:solidFill>
                  <a:srgbClr val="002060"/>
                </a:solidFill>
                <a:effectLst/>
                <a:latin typeface="Times New Roman" panose="02020603050405020304" pitchFamily="18" charset="0"/>
                <a:ea typeface="Arial Unicode MS"/>
              </a:rPr>
              <a:t> </a:t>
            </a:r>
            <a:r>
              <a:rPr lang="en-US" sz="2400" spc="10" dirty="0" err="1">
                <a:solidFill>
                  <a:srgbClr val="002060"/>
                </a:solidFill>
                <a:effectLst/>
                <a:latin typeface="Times New Roman" panose="02020603050405020304" pitchFamily="18" charset="0"/>
                <a:ea typeface="Arial Unicode MS"/>
              </a:rPr>
              <a:t>cụ</a:t>
            </a:r>
            <a:r>
              <a:rPr lang="en-US" sz="2400" spc="10" dirty="0">
                <a:solidFill>
                  <a:srgbClr val="002060"/>
                </a:solidFill>
                <a:effectLst/>
                <a:latin typeface="Times New Roman" panose="02020603050405020304" pitchFamily="18" charset="0"/>
                <a:ea typeface="Arial Unicode MS"/>
              </a:rPr>
              <a:t> </a:t>
            </a:r>
            <a:r>
              <a:rPr lang="en-US" sz="2400" spc="10" dirty="0" err="1">
                <a:solidFill>
                  <a:srgbClr val="002060"/>
                </a:solidFill>
                <a:effectLst/>
                <a:latin typeface="Times New Roman" panose="02020603050405020304" pitchFamily="18" charset="0"/>
                <a:ea typeface="Arial Unicode MS"/>
              </a:rPr>
              <a:t>thể</a:t>
            </a:r>
            <a:r>
              <a:rPr lang="en-US" sz="2400" spc="10" dirty="0">
                <a:solidFill>
                  <a:srgbClr val="002060"/>
                </a:solidFill>
                <a:effectLst/>
                <a:latin typeface="Times New Roman" panose="02020603050405020304" pitchFamily="18" charset="0"/>
                <a:ea typeface="Arial Unicode MS"/>
              </a:rPr>
              <a:t> </a:t>
            </a:r>
            <a:r>
              <a:rPr lang="en-US" sz="2400" spc="10" dirty="0" err="1">
                <a:solidFill>
                  <a:srgbClr val="002060"/>
                </a:solidFill>
                <a:effectLst/>
                <a:latin typeface="Times New Roman" panose="02020603050405020304" pitchFamily="18" charset="0"/>
                <a:ea typeface="Arial Unicode MS"/>
              </a:rPr>
              <a:t>về</a:t>
            </a:r>
            <a:r>
              <a:rPr lang="en-US" sz="2400" spc="10" dirty="0">
                <a:solidFill>
                  <a:srgbClr val="002060"/>
                </a:solidFill>
                <a:effectLst/>
                <a:latin typeface="Times New Roman" panose="02020603050405020304" pitchFamily="18" charset="0"/>
                <a:ea typeface="Arial Unicode MS"/>
              </a:rPr>
              <a:t> </a:t>
            </a:r>
            <a:r>
              <a:rPr lang="en-US" sz="2400" spc="10" dirty="0" err="1">
                <a:solidFill>
                  <a:srgbClr val="002060"/>
                </a:solidFill>
                <a:effectLst/>
                <a:latin typeface="Times New Roman" panose="02020603050405020304" pitchFamily="18" charset="0"/>
                <a:ea typeface="Arial Unicode MS"/>
              </a:rPr>
              <a:t>vị</a:t>
            </a:r>
            <a:r>
              <a:rPr lang="en-US" sz="2400" spc="10" dirty="0">
                <a:solidFill>
                  <a:srgbClr val="002060"/>
                </a:solidFill>
                <a:effectLst/>
                <a:latin typeface="Times New Roman" panose="02020603050405020304" pitchFamily="18" charset="0"/>
                <a:ea typeface="Arial Unicode MS"/>
              </a:rPr>
              <a:t> </a:t>
            </a:r>
            <a:r>
              <a:rPr lang="en-US" sz="2400" spc="10" dirty="0" err="1">
                <a:solidFill>
                  <a:srgbClr val="002060"/>
                </a:solidFill>
                <a:effectLst/>
                <a:latin typeface="Times New Roman" panose="02020603050405020304" pitchFamily="18" charset="0"/>
                <a:ea typeface="Arial Unicode MS"/>
              </a:rPr>
              <a:t>trí</a:t>
            </a:r>
            <a:r>
              <a:rPr lang="en-US" sz="2400" spc="10" dirty="0">
                <a:solidFill>
                  <a:srgbClr val="002060"/>
                </a:solidFill>
                <a:effectLst/>
                <a:latin typeface="Times New Roman" panose="02020603050405020304" pitchFamily="18" charset="0"/>
                <a:ea typeface="Arial Unicode MS"/>
              </a:rPr>
              <a:t>, </a:t>
            </a:r>
            <a:r>
              <a:rPr lang="en-US" sz="2400" spc="10" dirty="0" err="1">
                <a:solidFill>
                  <a:srgbClr val="002060"/>
                </a:solidFill>
                <a:effectLst/>
                <a:latin typeface="Times New Roman" panose="02020603050405020304" pitchFamily="18" charset="0"/>
                <a:ea typeface="Arial Unicode MS"/>
              </a:rPr>
              <a:t>cảnh</a:t>
            </a:r>
            <a:r>
              <a:rPr lang="en-US" sz="2400" spc="10" dirty="0">
                <a:solidFill>
                  <a:srgbClr val="002060"/>
                </a:solidFill>
                <a:effectLst/>
                <a:latin typeface="Times New Roman" panose="02020603050405020304" pitchFamily="18" charset="0"/>
                <a:ea typeface="Arial Unicode MS"/>
              </a:rPr>
              <a:t> </a:t>
            </a:r>
            <a:r>
              <a:rPr lang="en-US" sz="2400" spc="10" dirty="0" err="1">
                <a:solidFill>
                  <a:srgbClr val="002060"/>
                </a:solidFill>
                <a:effectLst/>
                <a:latin typeface="Times New Roman" panose="02020603050405020304" pitchFamily="18" charset="0"/>
                <a:ea typeface="Arial Unicode MS"/>
              </a:rPr>
              <a:t>quan</a:t>
            </a:r>
            <a:r>
              <a:rPr lang="en-US" sz="2400" spc="10" dirty="0">
                <a:solidFill>
                  <a:srgbClr val="002060"/>
                </a:solidFill>
                <a:effectLst/>
                <a:latin typeface="Times New Roman" panose="02020603050405020304" pitchFamily="18" charset="0"/>
                <a:ea typeface="Arial Unicode MS"/>
              </a:rPr>
              <a:t>, </a:t>
            </a:r>
            <a:r>
              <a:rPr lang="en-US" sz="2400" spc="10" dirty="0" err="1">
                <a:solidFill>
                  <a:srgbClr val="002060"/>
                </a:solidFill>
                <a:effectLst/>
                <a:latin typeface="Times New Roman" panose="02020603050405020304" pitchFamily="18" charset="0"/>
                <a:ea typeface="Arial Unicode MS"/>
              </a:rPr>
              <a:t>bầu</a:t>
            </a:r>
            <a:r>
              <a:rPr lang="en-US" sz="2400" spc="10" dirty="0">
                <a:solidFill>
                  <a:srgbClr val="002060"/>
                </a:solidFill>
                <a:effectLst/>
                <a:latin typeface="Times New Roman" panose="02020603050405020304" pitchFamily="18" charset="0"/>
                <a:ea typeface="Arial Unicode MS"/>
              </a:rPr>
              <a:t> </a:t>
            </a:r>
            <a:r>
              <a:rPr lang="en-US" sz="2400" spc="10" dirty="0" err="1">
                <a:solidFill>
                  <a:srgbClr val="002060"/>
                </a:solidFill>
                <a:effectLst/>
                <a:latin typeface="Times New Roman" panose="02020603050405020304" pitchFamily="18" charset="0"/>
                <a:ea typeface="Arial Unicode MS"/>
              </a:rPr>
              <a:t>không</a:t>
            </a:r>
            <a:r>
              <a:rPr lang="en-US" sz="2400" spc="1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khí</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kiến</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trúc</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tạo</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nên</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một</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không</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gian</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nơi</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sẽ</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diễn</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ra</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sự</a:t>
            </a:r>
            <a:r>
              <a:rPr lang="en-US" sz="2400" dirty="0">
                <a:solidFill>
                  <a:srgbClr val="002060"/>
                </a:solidFill>
                <a:effectLst/>
                <a:latin typeface="Times New Roman" panose="02020603050405020304" pitchFamily="18" charset="0"/>
                <a:ea typeface="Arial Unicode MS"/>
              </a:rPr>
              <a:t> </a:t>
            </a:r>
            <a:r>
              <a:rPr lang="en-US" sz="2400" dirty="0" err="1">
                <a:solidFill>
                  <a:srgbClr val="002060"/>
                </a:solidFill>
                <a:effectLst/>
                <a:latin typeface="Times New Roman" panose="02020603050405020304" pitchFamily="18" charset="0"/>
                <a:ea typeface="Arial Unicode MS"/>
              </a:rPr>
              <a:t>kiện</a:t>
            </a:r>
            <a:r>
              <a:rPr lang="en-US" sz="2400" dirty="0">
                <a:solidFill>
                  <a:srgbClr val="002060"/>
                </a:solidFill>
                <a:effectLst/>
                <a:latin typeface="Times New Roman" panose="02020603050405020304" pitchFamily="18" charset="0"/>
                <a:ea typeface="Arial Unicode MS"/>
              </a:rPr>
              <a:t>. </a:t>
            </a:r>
            <a:endParaRPr lang="en-US" sz="2400" dirty="0">
              <a:solidFill>
                <a:srgbClr val="002060"/>
              </a:solidFill>
              <a:effectLst/>
              <a:latin typeface="Times New Roman" panose="02020603050405020304" pitchFamily="18" charset="0"/>
              <a:ea typeface="Calibri" panose="020F0502020204030204" pitchFamily="34" charset="0"/>
            </a:endParaRPr>
          </a:p>
          <a:p>
            <a:pPr algn="just">
              <a:lnSpc>
                <a:spcPct val="150000"/>
              </a:lnSpc>
            </a:pPr>
            <a:endParaRPr lang="en-US" sz="2400" dirty="0">
              <a:effectLst/>
              <a:latin typeface="Times New Roman" panose="02020603050405020304" pitchFamily="18" charset="0"/>
              <a:ea typeface="Calibri" panose="020F0502020204030204" pitchFamily="34" charset="0"/>
            </a:endParaRPr>
          </a:p>
          <a:p>
            <a:pPr marL="0" marR="0" algn="just">
              <a:lnSpc>
                <a:spcPct val="150000"/>
              </a:lnSpc>
              <a:spcBef>
                <a:spcPts val="0"/>
              </a:spcBef>
              <a:spcAft>
                <a:spcPts val="0"/>
              </a:spcAft>
            </a:pPr>
            <a:endParaRPr lang="en-US" sz="2400" dirty="0">
              <a:solidFill>
                <a:srgbClr val="002060"/>
              </a:solidFill>
              <a:effectLst/>
              <a:latin typeface="Times New Roman" panose="02020603050405020304" pitchFamily="18" charset="0"/>
              <a:ea typeface="Calibri" panose="020F0502020204030204" pitchFamily="34" charset="0"/>
            </a:endParaRPr>
          </a:p>
        </p:txBody>
      </p:sp>
      <p:pic>
        <p:nvPicPr>
          <p:cNvPr id="4" name="Picture 3">
            <a:extLst>
              <a:ext uri="{FF2B5EF4-FFF2-40B4-BE49-F238E27FC236}">
                <a16:creationId xmlns:a16="http://schemas.microsoft.com/office/drawing/2014/main" id="{25EF8335-04FB-4E0B-8B2B-9F7BA0D4DD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8" y="2610853"/>
            <a:ext cx="3002313" cy="4247147"/>
          </a:xfrm>
          <a:prstGeom prst="rect">
            <a:avLst/>
          </a:prstGeom>
        </p:spPr>
      </p:pic>
    </p:spTree>
    <p:extLst>
      <p:ext uri="{BB962C8B-B14F-4D97-AF65-F5344CB8AC3E}">
        <p14:creationId xmlns:p14="http://schemas.microsoft.com/office/powerpoint/2010/main" val="22115398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a:xfrm>
            <a:off x="429126" y="242469"/>
            <a:ext cx="11333748" cy="565681"/>
          </a:xfrm>
        </p:spPr>
        <p:txBody>
          <a:bodyPr>
            <a:normAutofit fontScale="90000"/>
          </a:bodyPr>
          <a:lstStyle/>
          <a:p>
            <a:br>
              <a:rPr lang="en-US" sz="3100" b="1" dirty="0">
                <a:effectLst/>
                <a:latin typeface="Times New Roman" panose="02020603050405020304" pitchFamily="18" charset="0"/>
                <a:ea typeface="Times New Roman" panose="02020603050405020304" pitchFamily="18" charset="0"/>
              </a:rPr>
            </a:br>
            <a:br>
              <a:rPr lang="en-US" sz="3100" b="1" dirty="0">
                <a:effectLst/>
                <a:latin typeface="Times New Roman" panose="02020603050405020304" pitchFamily="18" charset="0"/>
                <a:ea typeface="Times New Roman" panose="02020603050405020304" pitchFamily="18" charset="0"/>
              </a:rPr>
            </a:br>
            <a:r>
              <a:rPr lang="en-US" sz="3100" b="1" dirty="0">
                <a:effectLst/>
                <a:latin typeface="Times New Roman" panose="02020603050405020304" pitchFamily="18" charset="0"/>
                <a:ea typeface="Times New Roman" panose="02020603050405020304" pitchFamily="18" charset="0"/>
              </a:rPr>
              <a:t>2. </a:t>
            </a:r>
            <a:r>
              <a:rPr lang="vi-VN" sz="3100" b="1" dirty="0">
                <a:effectLst/>
                <a:latin typeface="Times New Roman" panose="02020603050405020304" pitchFamily="18" charset="0"/>
                <a:ea typeface="Times New Roman" panose="02020603050405020304" pitchFamily="18" charset="0"/>
              </a:rPr>
              <a:t>Xác định rõ yêu cầu về dịch vụ phục vụ nội dung trọng tâm các chuyên đề, chuyên ngành cần thảo luận trong hội họp, hội nghị hội thảo</a:t>
            </a:r>
            <a:br>
              <a:rPr lang="en-US" sz="1800" dirty="0">
                <a:effectLst/>
                <a:latin typeface="Times New Roman" panose="02020603050405020304" pitchFamily="18" charset="0"/>
                <a:ea typeface="Calibri" panose="020F0502020204030204" pitchFamily="34" charset="0"/>
              </a:rPr>
            </a:br>
            <a:br>
              <a:rPr lang="en-US" sz="3100" dirty="0">
                <a:effectLst/>
                <a:latin typeface="Times New Roman" panose="02020603050405020304" pitchFamily="18" charset="0"/>
                <a:ea typeface="Calibri" panose="020F0502020204030204" pitchFamily="34" charset="0"/>
              </a:rPr>
            </a:br>
            <a:endParaRPr lang="en-US" sz="3100"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16</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733926" y="808150"/>
            <a:ext cx="11028948" cy="1574103"/>
          </a:xfrm>
        </p:spPr>
        <p:txBody>
          <a:bodyPr>
            <a:normAutofit lnSpcReduction="10000"/>
          </a:bodyPr>
          <a:lstStyle/>
          <a:p>
            <a:r>
              <a:rPr lang="vi-VN" sz="2200" b="1" dirty="0">
                <a:solidFill>
                  <a:srgbClr val="002060"/>
                </a:solidFill>
                <a:effectLst/>
                <a:latin typeface="Times New Roman" panose="02020603050405020304" pitchFamily="18" charset="0"/>
                <a:ea typeface="Times New Roman" panose="02020603050405020304" pitchFamily="18" charset="0"/>
              </a:rPr>
              <a:t>2.2. Chuẩn bị nội dung trình chiếu hoặc địa điểm tham quan khảo sát… phục vụ cho việc thảo luận những nội dung trong tâm của chuyên đề, chuyên ngành trong hội nghị hội thảo theo yêu cầu của đơn vị chủ trì</a:t>
            </a:r>
            <a:endParaRPr lang="en-US" sz="2200" dirty="0">
              <a:solidFill>
                <a:srgbClr val="002060"/>
              </a:solidFill>
              <a:effectLst/>
              <a:latin typeface="Times New Roman" panose="02020603050405020304" pitchFamily="18" charset="0"/>
              <a:ea typeface="Calibri" panose="020F0502020204030204" pitchFamily="34" charset="0"/>
            </a:endParaRPr>
          </a:p>
          <a:p>
            <a:endParaRPr lang="en-US" sz="2400" dirty="0">
              <a:solidFill>
                <a:srgbClr val="002060"/>
              </a:solidFill>
              <a:effectLst/>
              <a:latin typeface="Times New Roman" panose="02020603050405020304" pitchFamily="18" charset="0"/>
              <a:ea typeface="Calibri" panose="020F0502020204030204" pitchFamily="34" charset="0"/>
            </a:endParaRPr>
          </a:p>
          <a:p>
            <a:endParaRPr lang="en-US" sz="2400" dirty="0">
              <a:solidFill>
                <a:srgbClr val="002060"/>
              </a:solidFill>
              <a:effectLst/>
              <a:latin typeface="Times New Roman" panose="02020603050405020304" pitchFamily="18" charset="0"/>
              <a:ea typeface="Calibri" panose="020F0502020204030204" pitchFamily="34" charset="0"/>
            </a:endParaRPr>
          </a:p>
          <a:p>
            <a:endParaRPr lang="en-US" dirty="0"/>
          </a:p>
        </p:txBody>
      </p:sp>
      <p:sp>
        <p:nvSpPr>
          <p:cNvPr id="11" name="TextBox 10">
            <a:extLst>
              <a:ext uri="{FF2B5EF4-FFF2-40B4-BE49-F238E27FC236}">
                <a16:creationId xmlns:a16="http://schemas.microsoft.com/office/drawing/2014/main" id="{6A0E0AB6-064D-442C-9151-7153DA92E713}"/>
              </a:ext>
            </a:extLst>
          </p:cNvPr>
          <p:cNvSpPr txBox="1"/>
          <p:nvPr/>
        </p:nvSpPr>
        <p:spPr>
          <a:xfrm>
            <a:off x="5436649" y="2382253"/>
            <a:ext cx="6809658" cy="2795958"/>
          </a:xfrm>
          <a:prstGeom prst="rect">
            <a:avLst/>
          </a:prstGeom>
          <a:noFill/>
        </p:spPr>
        <p:txBody>
          <a:bodyPr wrap="square">
            <a:spAutoFit/>
          </a:bodyPr>
          <a:lstStyle/>
          <a:p>
            <a:pPr algn="just">
              <a:lnSpc>
                <a:spcPct val="150000"/>
              </a:lnSpc>
            </a:pPr>
            <a:r>
              <a:rPr lang="en-US" sz="1800" b="1" dirty="0">
                <a:effectLst/>
                <a:latin typeface="Times New Roman" panose="02020603050405020304" pitchFamily="18" charset="0"/>
                <a:ea typeface="Times New Roman" panose="02020603050405020304" pitchFamily="18" charset="0"/>
              </a:rPr>
              <a:t>*</a:t>
            </a:r>
            <a:r>
              <a:rPr lang="en-US" sz="2400" b="1" dirty="0" err="1">
                <a:solidFill>
                  <a:srgbClr val="002060"/>
                </a:solidFill>
                <a:effectLst/>
                <a:latin typeface="Times New Roman Bold" panose="02020803070505020304" pitchFamily="18" charset="0"/>
                <a:ea typeface="Arial Unicode MS"/>
                <a:cs typeface="Times New Roman Bold" panose="02020803070505020304" pitchFamily="18" charset="0"/>
              </a:rPr>
              <a:t>Phân</a:t>
            </a:r>
            <a:r>
              <a:rPr lang="en-US" sz="2400" b="1" dirty="0">
                <a:solidFill>
                  <a:srgbClr val="002060"/>
                </a:solidFill>
                <a:effectLst/>
                <a:latin typeface="Times New Roman Bold" panose="02020803070505020304" pitchFamily="18" charset="0"/>
                <a:ea typeface="Arial Unicode MS"/>
                <a:cs typeface="Times New Roman Bold" panose="02020803070505020304" pitchFamily="18" charset="0"/>
              </a:rPr>
              <a:t> </a:t>
            </a:r>
            <a:r>
              <a:rPr lang="en-US" sz="2400" b="1" dirty="0" err="1">
                <a:solidFill>
                  <a:srgbClr val="002060"/>
                </a:solidFill>
                <a:effectLst/>
                <a:latin typeface="Times New Roman Bold" panose="02020803070505020304" pitchFamily="18" charset="0"/>
                <a:ea typeface="Arial Unicode MS"/>
                <a:cs typeface="Times New Roman Bold" panose="02020803070505020304" pitchFamily="18" charset="0"/>
              </a:rPr>
              <a:t>loại</a:t>
            </a:r>
            <a:r>
              <a:rPr lang="en-US" sz="2400" b="1" dirty="0">
                <a:solidFill>
                  <a:srgbClr val="002060"/>
                </a:solidFill>
                <a:effectLst/>
                <a:latin typeface="Times New Roman Bold" panose="02020803070505020304" pitchFamily="18" charset="0"/>
                <a:ea typeface="Arial Unicode MS"/>
                <a:cs typeface="Times New Roman Bold" panose="02020803070505020304" pitchFamily="18" charset="0"/>
              </a:rPr>
              <a:t> </a:t>
            </a:r>
            <a:r>
              <a:rPr lang="en-US" sz="2400" b="1" dirty="0" err="1">
                <a:solidFill>
                  <a:srgbClr val="002060"/>
                </a:solidFill>
                <a:effectLst/>
                <a:latin typeface="Times New Roman Bold" panose="02020803070505020304" pitchFamily="18" charset="0"/>
                <a:ea typeface="Arial Unicode MS"/>
                <a:cs typeface="Times New Roman Bold" panose="02020803070505020304" pitchFamily="18" charset="0"/>
              </a:rPr>
              <a:t>địa</a:t>
            </a:r>
            <a:r>
              <a:rPr lang="en-US" sz="2400" b="1" dirty="0">
                <a:solidFill>
                  <a:srgbClr val="002060"/>
                </a:solidFill>
                <a:effectLst/>
                <a:latin typeface="Times New Roman Bold" panose="02020803070505020304" pitchFamily="18" charset="0"/>
                <a:ea typeface="Arial Unicode MS"/>
                <a:cs typeface="Times New Roman Bold" panose="02020803070505020304" pitchFamily="18" charset="0"/>
              </a:rPr>
              <a:t> </a:t>
            </a:r>
            <a:r>
              <a:rPr lang="en-US" sz="2400" b="1" dirty="0" err="1">
                <a:solidFill>
                  <a:srgbClr val="002060"/>
                </a:solidFill>
                <a:effectLst/>
                <a:latin typeface="Times New Roman Bold" panose="02020803070505020304" pitchFamily="18" charset="0"/>
                <a:ea typeface="Arial Unicode MS"/>
                <a:cs typeface="Times New Roman Bold" panose="02020803070505020304" pitchFamily="18" charset="0"/>
              </a:rPr>
              <a:t>điểm</a:t>
            </a:r>
            <a:r>
              <a:rPr lang="en-US" sz="2400" b="1" dirty="0">
                <a:solidFill>
                  <a:srgbClr val="002060"/>
                </a:solidFill>
                <a:effectLst/>
                <a:latin typeface="Times New Roman Bold" panose="02020803070505020304" pitchFamily="18" charset="0"/>
                <a:ea typeface="Arial Unicode MS"/>
                <a:cs typeface="Times New Roman Bold" panose="02020803070505020304" pitchFamily="18" charset="0"/>
              </a:rPr>
              <a:t> </a:t>
            </a:r>
            <a:r>
              <a:rPr lang="en-US" sz="2400" b="1" dirty="0" err="1">
                <a:solidFill>
                  <a:srgbClr val="002060"/>
                </a:solidFill>
                <a:effectLst/>
                <a:latin typeface="Times New Roman Bold" panose="02020803070505020304" pitchFamily="18" charset="0"/>
                <a:ea typeface="Arial Unicode MS"/>
                <a:cs typeface="Times New Roman Bold" panose="02020803070505020304" pitchFamily="18" charset="0"/>
              </a:rPr>
              <a:t>tổ</a:t>
            </a:r>
            <a:r>
              <a:rPr lang="en-US" sz="2400" b="1" dirty="0">
                <a:solidFill>
                  <a:srgbClr val="002060"/>
                </a:solidFill>
                <a:effectLst/>
                <a:latin typeface="Times New Roman Bold" panose="02020803070505020304" pitchFamily="18" charset="0"/>
                <a:ea typeface="Arial Unicode MS"/>
                <a:cs typeface="Times New Roman Bold" panose="02020803070505020304" pitchFamily="18" charset="0"/>
              </a:rPr>
              <a:t> </a:t>
            </a:r>
            <a:r>
              <a:rPr lang="en-US" sz="2400" b="1" dirty="0" err="1">
                <a:solidFill>
                  <a:srgbClr val="002060"/>
                </a:solidFill>
                <a:effectLst/>
                <a:latin typeface="Times New Roman Bold" panose="02020803070505020304" pitchFamily="18" charset="0"/>
                <a:ea typeface="Arial Unicode MS"/>
                <a:cs typeface="Times New Roman Bold" panose="02020803070505020304" pitchFamily="18" charset="0"/>
              </a:rPr>
              <a:t>chức</a:t>
            </a:r>
            <a:r>
              <a:rPr lang="en-US" sz="2400" b="1" dirty="0">
                <a:solidFill>
                  <a:srgbClr val="002060"/>
                </a:solidFill>
                <a:effectLst/>
                <a:latin typeface="Times New Roman Bold" panose="02020803070505020304" pitchFamily="18" charset="0"/>
                <a:ea typeface="Arial Unicode MS"/>
                <a:cs typeface="Times New Roman Bold" panose="02020803070505020304" pitchFamily="18" charset="0"/>
              </a:rPr>
              <a:t> </a:t>
            </a:r>
            <a:r>
              <a:rPr lang="en-US" sz="2400" b="1" dirty="0" err="1">
                <a:solidFill>
                  <a:srgbClr val="002060"/>
                </a:solidFill>
                <a:effectLst/>
                <a:latin typeface="Times New Roman Bold" panose="02020803070505020304" pitchFamily="18" charset="0"/>
                <a:ea typeface="Arial Unicode MS"/>
                <a:cs typeface="Times New Roman Bold" panose="02020803070505020304" pitchFamily="18" charset="0"/>
              </a:rPr>
              <a:t>sự</a:t>
            </a:r>
            <a:r>
              <a:rPr lang="en-US" sz="2400" b="1" dirty="0">
                <a:solidFill>
                  <a:srgbClr val="002060"/>
                </a:solidFill>
                <a:effectLst/>
                <a:latin typeface="Times New Roman Bold" panose="02020803070505020304" pitchFamily="18" charset="0"/>
                <a:ea typeface="Arial Unicode MS"/>
                <a:cs typeface="Times New Roman Bold" panose="02020803070505020304" pitchFamily="18" charset="0"/>
              </a:rPr>
              <a:t> </a:t>
            </a:r>
            <a:r>
              <a:rPr lang="en-US" sz="2400" b="1" dirty="0" err="1">
                <a:solidFill>
                  <a:srgbClr val="002060"/>
                </a:solidFill>
                <a:effectLst/>
                <a:latin typeface="Times New Roman Bold" panose="02020803070505020304" pitchFamily="18" charset="0"/>
                <a:ea typeface="Arial Unicode MS"/>
                <a:cs typeface="Times New Roman Bold" panose="02020803070505020304" pitchFamily="18" charset="0"/>
              </a:rPr>
              <a:t>kiện</a:t>
            </a:r>
            <a:r>
              <a:rPr lang="en-US" sz="2400" b="1" dirty="0">
                <a:solidFill>
                  <a:srgbClr val="002060"/>
                </a:solidFill>
                <a:effectLst/>
                <a:latin typeface="Times New Roman Bold" panose="02020803070505020304" pitchFamily="18" charset="0"/>
                <a:ea typeface="Arial Unicode MS"/>
                <a:cs typeface="Times New Roman Bold" panose="02020803070505020304" pitchFamily="18" charset="0"/>
              </a:rPr>
              <a:t> </a:t>
            </a:r>
            <a:endParaRPr lang="en-US" sz="2400" b="1" dirty="0">
              <a:solidFill>
                <a:srgbClr val="002060"/>
              </a:solidFill>
              <a:latin typeface="Times New Roman" panose="02020603050405020304" pitchFamily="18" charset="0"/>
              <a:ea typeface="Arial Unicode MS"/>
            </a:endParaRPr>
          </a:p>
          <a:p>
            <a:pPr algn="just">
              <a:lnSpc>
                <a:spcPct val="150000"/>
              </a:lnSpc>
            </a:pPr>
            <a:r>
              <a:rPr lang="en-US" sz="2400" dirty="0" err="1">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Căn</a:t>
            </a:r>
            <a:r>
              <a:rPr lang="en-US" sz="2400" dirty="0">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 </a:t>
            </a:r>
            <a:r>
              <a:rPr lang="en-US" sz="2400" dirty="0" err="1">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cứ</a:t>
            </a:r>
            <a:r>
              <a:rPr lang="en-US" sz="2400" dirty="0">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 </a:t>
            </a:r>
            <a:r>
              <a:rPr lang="en-US" sz="2400" dirty="0" err="1">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theo</a:t>
            </a:r>
            <a:r>
              <a:rPr lang="en-US" sz="2400" dirty="0">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 </a:t>
            </a:r>
            <a:r>
              <a:rPr lang="en-US" sz="2400" dirty="0" err="1">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không</a:t>
            </a:r>
            <a:r>
              <a:rPr lang="en-US" sz="2400" dirty="0">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 </a:t>
            </a:r>
            <a:r>
              <a:rPr lang="en-US" sz="2400" dirty="0" err="1">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gian</a:t>
            </a:r>
            <a:r>
              <a:rPr lang="en-US" sz="2400" dirty="0">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 </a:t>
            </a:r>
            <a:r>
              <a:rPr lang="en-US" sz="2400" dirty="0" err="1">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tổ</a:t>
            </a:r>
            <a:r>
              <a:rPr lang="en-US" sz="2400" dirty="0">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 </a:t>
            </a:r>
            <a:r>
              <a:rPr lang="en-US" sz="2400" dirty="0" err="1">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chức</a:t>
            </a:r>
            <a:r>
              <a:rPr lang="en-US" sz="2400" dirty="0">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 </a:t>
            </a:r>
            <a:r>
              <a:rPr lang="en-US" sz="2400" dirty="0" err="1">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sự</a:t>
            </a:r>
            <a:r>
              <a:rPr lang="en-US" sz="2400" dirty="0">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 </a:t>
            </a:r>
            <a:r>
              <a:rPr lang="en-US" sz="2400" dirty="0" err="1">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kiện</a:t>
            </a:r>
            <a:r>
              <a:rPr lang="en-US" sz="2400" dirty="0">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 </a:t>
            </a:r>
            <a:endParaRPr lang="en-US" sz="2400" dirty="0">
              <a:solidFill>
                <a:schemeClr val="accent6">
                  <a:lumMod val="75000"/>
                </a:schemeClr>
              </a:solidFill>
              <a:effectLst/>
              <a:latin typeface="Times New Roman" panose="02020603050405020304" pitchFamily="18" charset="0"/>
              <a:ea typeface="Calibri" panose="020F0502020204030204" pitchFamily="34" charset="0"/>
            </a:endParaRPr>
          </a:p>
          <a:p>
            <a:pPr marL="285750" indent="-285750">
              <a:buFontTx/>
              <a:buChar char="-"/>
            </a:pPr>
            <a:r>
              <a:rPr lang="en-US" sz="2400" b="1" spc="5" dirty="0" err="1">
                <a:solidFill>
                  <a:srgbClr val="002060"/>
                </a:solidFill>
                <a:effectLst/>
                <a:latin typeface="Times New Roman Bold Italic" panose="02020703060505090304" pitchFamily="18" charset="0"/>
                <a:ea typeface="Arial Unicode MS"/>
                <a:cs typeface="Times New Roman Bold Italic" panose="02020703060505090304" pitchFamily="18" charset="0"/>
              </a:rPr>
              <a:t>Không</a:t>
            </a:r>
            <a:r>
              <a:rPr lang="en-US" sz="2400" b="1" spc="5" dirty="0">
                <a:solidFill>
                  <a:srgbClr val="002060"/>
                </a:solidFill>
                <a:effectLst/>
                <a:latin typeface="Times New Roman Bold Italic" panose="02020703060505090304" pitchFamily="18" charset="0"/>
                <a:ea typeface="Arial Unicode MS"/>
                <a:cs typeface="Times New Roman Bold Italic" panose="02020703060505090304" pitchFamily="18" charset="0"/>
              </a:rPr>
              <a:t> </a:t>
            </a:r>
            <a:r>
              <a:rPr lang="en-US" sz="2400" b="1" spc="5" dirty="0" err="1">
                <a:solidFill>
                  <a:srgbClr val="002060"/>
                </a:solidFill>
                <a:effectLst/>
                <a:latin typeface="Times New Roman Bold Italic" panose="02020703060505090304" pitchFamily="18" charset="0"/>
                <a:ea typeface="Arial Unicode MS"/>
                <a:cs typeface="Times New Roman Bold Italic" panose="02020703060505090304" pitchFamily="18" charset="0"/>
              </a:rPr>
              <a:t>gian</a:t>
            </a:r>
            <a:r>
              <a:rPr lang="en-US" sz="2400" b="1" spc="5" dirty="0">
                <a:solidFill>
                  <a:srgbClr val="002060"/>
                </a:solidFill>
                <a:effectLst/>
                <a:latin typeface="Times New Roman Bold Italic" panose="02020703060505090304" pitchFamily="18" charset="0"/>
                <a:ea typeface="Arial Unicode MS"/>
                <a:cs typeface="Times New Roman Bold Italic" panose="02020703060505090304" pitchFamily="18" charset="0"/>
              </a:rPr>
              <a:t> </a:t>
            </a:r>
            <a:r>
              <a:rPr lang="en-US" sz="2400" b="1" spc="5" dirty="0" err="1">
                <a:solidFill>
                  <a:srgbClr val="002060"/>
                </a:solidFill>
                <a:effectLst/>
                <a:latin typeface="Times New Roman Bold Italic" panose="02020703060505090304" pitchFamily="18" charset="0"/>
                <a:ea typeface="Arial Unicode MS"/>
                <a:cs typeface="Times New Roman Bold Italic" panose="02020703060505090304" pitchFamily="18" charset="0"/>
              </a:rPr>
              <a:t>ngoài</a:t>
            </a:r>
            <a:r>
              <a:rPr lang="en-US" sz="2400" b="1" spc="5" dirty="0">
                <a:solidFill>
                  <a:srgbClr val="002060"/>
                </a:solidFill>
                <a:effectLst/>
                <a:latin typeface="Times New Roman Bold Italic" panose="02020703060505090304" pitchFamily="18" charset="0"/>
                <a:ea typeface="Arial Unicode MS"/>
                <a:cs typeface="Times New Roman Bold Italic" panose="02020703060505090304" pitchFamily="18" charset="0"/>
              </a:rPr>
              <a:t> </a:t>
            </a:r>
            <a:r>
              <a:rPr lang="en-US" sz="2400" b="1" spc="5" dirty="0" err="1">
                <a:solidFill>
                  <a:srgbClr val="002060"/>
                </a:solidFill>
                <a:effectLst/>
                <a:latin typeface="Times New Roman Bold Italic" panose="02020703060505090304" pitchFamily="18" charset="0"/>
                <a:ea typeface="Arial Unicode MS"/>
                <a:cs typeface="Times New Roman Bold Italic" panose="02020703060505090304" pitchFamily="18" charset="0"/>
              </a:rPr>
              <a:t>trời</a:t>
            </a:r>
            <a:r>
              <a:rPr lang="en-US" sz="2400" b="1" spc="5" dirty="0">
                <a:solidFill>
                  <a:srgbClr val="002060"/>
                </a:solidFill>
                <a:effectLst/>
                <a:latin typeface="Times New Roman" panose="02020603050405020304" pitchFamily="18" charset="0"/>
                <a:ea typeface="Arial Unicode MS"/>
              </a:rPr>
              <a:t> </a:t>
            </a:r>
          </a:p>
          <a:p>
            <a:pPr marL="285750" indent="-285750">
              <a:buFontTx/>
              <a:buChar char="-"/>
            </a:pPr>
            <a:r>
              <a:rPr lang="en-US" sz="2400" b="1" dirty="0" err="1">
                <a:solidFill>
                  <a:srgbClr val="002060"/>
                </a:solidFill>
                <a:effectLst/>
                <a:latin typeface="Times New Roman Bold Italic" panose="02020703060505090304" pitchFamily="18" charset="0"/>
                <a:ea typeface="Arial Unicode MS"/>
                <a:cs typeface="Times New Roman Bold Italic" panose="02020703060505090304" pitchFamily="18" charset="0"/>
              </a:rPr>
              <a:t>Không</a:t>
            </a:r>
            <a:r>
              <a:rPr lang="en-US" sz="2400" b="1" dirty="0">
                <a:solidFill>
                  <a:srgbClr val="002060"/>
                </a:solidFill>
                <a:effectLst/>
                <a:latin typeface="Times New Roman Bold Italic" panose="02020703060505090304" pitchFamily="18" charset="0"/>
                <a:ea typeface="Arial Unicode MS"/>
                <a:cs typeface="Times New Roman Bold Italic" panose="02020703060505090304" pitchFamily="18" charset="0"/>
              </a:rPr>
              <a:t> </a:t>
            </a:r>
            <a:r>
              <a:rPr lang="en-US" sz="2400" b="1" dirty="0" err="1">
                <a:solidFill>
                  <a:srgbClr val="002060"/>
                </a:solidFill>
                <a:effectLst/>
                <a:latin typeface="Times New Roman Bold Italic" panose="02020703060505090304" pitchFamily="18" charset="0"/>
                <a:ea typeface="Arial Unicode MS"/>
                <a:cs typeface="Times New Roman Bold Italic" panose="02020703060505090304" pitchFamily="18" charset="0"/>
              </a:rPr>
              <a:t>gian</a:t>
            </a:r>
            <a:r>
              <a:rPr lang="en-US" sz="2400" b="1" dirty="0">
                <a:solidFill>
                  <a:srgbClr val="002060"/>
                </a:solidFill>
                <a:effectLst/>
                <a:latin typeface="Times New Roman Bold Italic" panose="02020703060505090304" pitchFamily="18" charset="0"/>
                <a:ea typeface="Arial Unicode MS"/>
                <a:cs typeface="Times New Roman Bold Italic" panose="02020703060505090304" pitchFamily="18" charset="0"/>
              </a:rPr>
              <a:t> </a:t>
            </a:r>
            <a:r>
              <a:rPr lang="en-US" sz="2400" b="1" dirty="0" err="1">
                <a:solidFill>
                  <a:srgbClr val="002060"/>
                </a:solidFill>
                <a:effectLst/>
                <a:latin typeface="Times New Roman Bold Italic" panose="02020703060505090304" pitchFamily="18" charset="0"/>
                <a:ea typeface="Arial Unicode MS"/>
                <a:cs typeface="Times New Roman Bold Italic" panose="02020703060505090304" pitchFamily="18" charset="0"/>
              </a:rPr>
              <a:t>trong</a:t>
            </a:r>
            <a:r>
              <a:rPr lang="en-US" sz="2400" b="1" dirty="0">
                <a:solidFill>
                  <a:srgbClr val="002060"/>
                </a:solidFill>
                <a:effectLst/>
                <a:latin typeface="Times New Roman Bold Italic" panose="02020703060505090304" pitchFamily="18" charset="0"/>
                <a:ea typeface="Arial Unicode MS"/>
                <a:cs typeface="Times New Roman Bold Italic" panose="02020703060505090304" pitchFamily="18" charset="0"/>
              </a:rPr>
              <a:t> </a:t>
            </a:r>
            <a:r>
              <a:rPr lang="en-US" sz="2400" b="1" dirty="0" err="1">
                <a:solidFill>
                  <a:srgbClr val="002060"/>
                </a:solidFill>
                <a:effectLst/>
                <a:latin typeface="Times New Roman Bold Italic" panose="02020703060505090304" pitchFamily="18" charset="0"/>
                <a:ea typeface="Arial Unicode MS"/>
                <a:cs typeface="Times New Roman Bold Italic" panose="02020703060505090304" pitchFamily="18" charset="0"/>
              </a:rPr>
              <a:t>các</a:t>
            </a:r>
            <a:r>
              <a:rPr lang="en-US" sz="2400" b="1" dirty="0">
                <a:solidFill>
                  <a:srgbClr val="002060"/>
                </a:solidFill>
                <a:effectLst/>
                <a:latin typeface="Times New Roman Bold Italic" panose="02020703060505090304" pitchFamily="18" charset="0"/>
                <a:ea typeface="Arial Unicode MS"/>
                <a:cs typeface="Times New Roman Bold Italic" panose="02020703060505090304" pitchFamily="18" charset="0"/>
              </a:rPr>
              <a:t> </a:t>
            </a:r>
            <a:r>
              <a:rPr lang="en-US" sz="2400" b="1" dirty="0" err="1">
                <a:solidFill>
                  <a:srgbClr val="002060"/>
                </a:solidFill>
                <a:effectLst/>
                <a:latin typeface="Times New Roman Bold Italic" panose="02020703060505090304" pitchFamily="18" charset="0"/>
                <a:ea typeface="Arial Unicode MS"/>
                <a:cs typeface="Times New Roman Bold Italic" panose="02020703060505090304" pitchFamily="18" charset="0"/>
              </a:rPr>
              <a:t>phòng</a:t>
            </a:r>
            <a:r>
              <a:rPr lang="en-US" sz="2400" b="1" dirty="0">
                <a:solidFill>
                  <a:srgbClr val="002060"/>
                </a:solidFill>
                <a:effectLst/>
                <a:latin typeface="Times New Roman Bold Italic" panose="02020703060505090304" pitchFamily="18" charset="0"/>
                <a:ea typeface="Arial Unicode MS"/>
                <a:cs typeface="Times New Roman Bold Italic" panose="02020703060505090304" pitchFamily="18" charset="0"/>
              </a:rPr>
              <a:t> </a:t>
            </a:r>
            <a:r>
              <a:rPr lang="en-US" sz="2400" b="1" dirty="0" err="1">
                <a:solidFill>
                  <a:srgbClr val="002060"/>
                </a:solidFill>
                <a:effectLst/>
                <a:latin typeface="Times New Roman Bold Italic" panose="02020703060505090304" pitchFamily="18" charset="0"/>
                <a:ea typeface="Arial Unicode MS"/>
                <a:cs typeface="Times New Roman Bold Italic" panose="02020703060505090304" pitchFamily="18" charset="0"/>
              </a:rPr>
              <a:t>tổ</a:t>
            </a:r>
            <a:r>
              <a:rPr lang="en-US" sz="2400" b="1" dirty="0">
                <a:solidFill>
                  <a:srgbClr val="002060"/>
                </a:solidFill>
                <a:effectLst/>
                <a:latin typeface="Times New Roman Bold Italic" panose="02020703060505090304" pitchFamily="18" charset="0"/>
                <a:ea typeface="Arial Unicode MS"/>
                <a:cs typeface="Times New Roman Bold Italic" panose="02020703060505090304" pitchFamily="18" charset="0"/>
              </a:rPr>
              <a:t> </a:t>
            </a:r>
            <a:r>
              <a:rPr lang="en-US" sz="2400" b="1" dirty="0" err="1">
                <a:solidFill>
                  <a:srgbClr val="002060"/>
                </a:solidFill>
                <a:effectLst/>
                <a:latin typeface="Times New Roman Bold Italic" panose="02020703060505090304" pitchFamily="18" charset="0"/>
                <a:ea typeface="Arial Unicode MS"/>
                <a:cs typeface="Times New Roman Bold Italic" panose="02020703060505090304" pitchFamily="18" charset="0"/>
              </a:rPr>
              <a:t>chức</a:t>
            </a:r>
            <a:r>
              <a:rPr lang="en-US" sz="2400" b="1" dirty="0">
                <a:solidFill>
                  <a:srgbClr val="002060"/>
                </a:solidFill>
                <a:effectLst/>
                <a:latin typeface="Times New Roman Bold Italic" panose="02020703060505090304" pitchFamily="18" charset="0"/>
                <a:ea typeface="Arial Unicode MS"/>
                <a:cs typeface="Times New Roman Bold Italic" panose="02020703060505090304" pitchFamily="18" charset="0"/>
              </a:rPr>
              <a:t> </a:t>
            </a:r>
            <a:r>
              <a:rPr lang="en-US" sz="2400" b="1" dirty="0" err="1">
                <a:solidFill>
                  <a:srgbClr val="002060"/>
                </a:solidFill>
                <a:effectLst/>
                <a:latin typeface="Times New Roman Bold Italic" panose="02020703060505090304" pitchFamily="18" charset="0"/>
                <a:ea typeface="Arial Unicode MS"/>
                <a:cs typeface="Times New Roman Bold Italic" panose="02020703060505090304" pitchFamily="18" charset="0"/>
              </a:rPr>
              <a:t>sự</a:t>
            </a:r>
            <a:r>
              <a:rPr lang="en-US" sz="2400" b="1" dirty="0">
                <a:solidFill>
                  <a:srgbClr val="002060"/>
                </a:solidFill>
                <a:effectLst/>
                <a:latin typeface="Times New Roman Bold Italic" panose="02020703060505090304" pitchFamily="18" charset="0"/>
                <a:ea typeface="Arial Unicode MS"/>
                <a:cs typeface="Times New Roman Bold Italic" panose="02020703060505090304" pitchFamily="18" charset="0"/>
              </a:rPr>
              <a:t> </a:t>
            </a:r>
            <a:r>
              <a:rPr lang="en-US" sz="2400" b="1" dirty="0" err="1">
                <a:solidFill>
                  <a:srgbClr val="002060"/>
                </a:solidFill>
                <a:effectLst/>
                <a:latin typeface="Times New Roman Bold Italic" panose="02020703060505090304" pitchFamily="18" charset="0"/>
                <a:ea typeface="Arial Unicode MS"/>
                <a:cs typeface="Times New Roman Bold Italic" panose="02020703060505090304" pitchFamily="18" charset="0"/>
              </a:rPr>
              <a:t>kiện</a:t>
            </a:r>
            <a:endParaRPr lang="en-US" sz="2400" b="1" dirty="0">
              <a:solidFill>
                <a:srgbClr val="002060"/>
              </a:solidFill>
              <a:effectLst/>
              <a:latin typeface="Times New Roman Bold Italic" panose="02020703060505090304" pitchFamily="18" charset="0"/>
              <a:ea typeface="Arial Unicode MS"/>
              <a:cs typeface="Times New Roman Bold Italic" panose="02020703060505090304" pitchFamily="18" charset="0"/>
            </a:endParaRPr>
          </a:p>
          <a:p>
            <a:r>
              <a:rPr lang="en-US" sz="2400" b="1" dirty="0">
                <a:solidFill>
                  <a:srgbClr val="002060"/>
                </a:solidFill>
                <a:latin typeface="Times New Roman Bold Italic" panose="02020703060505090304" pitchFamily="18" charset="0"/>
                <a:ea typeface="Arial Unicode MS"/>
                <a:cs typeface="Times New Roman Bold Italic" panose="02020703060505090304" pitchFamily="18" charset="0"/>
              </a:rPr>
              <a:t>-  </a:t>
            </a:r>
            <a:r>
              <a:rPr lang="en-US" sz="2400" b="1" dirty="0" err="1">
                <a:solidFill>
                  <a:srgbClr val="002060"/>
                </a:solidFill>
                <a:effectLst/>
                <a:latin typeface="Times New Roman Bold Italic" panose="02020703060505090304" pitchFamily="18" charset="0"/>
                <a:ea typeface="Arial Unicode MS"/>
                <a:cs typeface="Times New Roman Bold Italic" panose="02020703060505090304" pitchFamily="18" charset="0"/>
              </a:rPr>
              <a:t>Không</a:t>
            </a:r>
            <a:r>
              <a:rPr lang="en-US" sz="2400" b="1" dirty="0">
                <a:solidFill>
                  <a:srgbClr val="002060"/>
                </a:solidFill>
                <a:effectLst/>
                <a:latin typeface="Times New Roman Bold Italic" panose="02020703060505090304" pitchFamily="18" charset="0"/>
                <a:ea typeface="Arial Unicode MS"/>
                <a:cs typeface="Times New Roman Bold Italic" panose="02020703060505090304" pitchFamily="18" charset="0"/>
              </a:rPr>
              <a:t> </a:t>
            </a:r>
            <a:r>
              <a:rPr lang="en-US" sz="2400" b="1" dirty="0" err="1">
                <a:solidFill>
                  <a:srgbClr val="002060"/>
                </a:solidFill>
                <a:effectLst/>
                <a:latin typeface="Times New Roman Bold Italic" panose="02020703060505090304" pitchFamily="18" charset="0"/>
                <a:ea typeface="Arial Unicode MS"/>
                <a:cs typeface="Times New Roman Bold Italic" panose="02020703060505090304" pitchFamily="18" charset="0"/>
              </a:rPr>
              <a:t>gian</a:t>
            </a:r>
            <a:r>
              <a:rPr lang="en-US" sz="2400" b="1" dirty="0">
                <a:solidFill>
                  <a:srgbClr val="002060"/>
                </a:solidFill>
                <a:effectLst/>
                <a:latin typeface="Times New Roman Bold Italic" panose="02020703060505090304" pitchFamily="18" charset="0"/>
                <a:ea typeface="Arial Unicode MS"/>
                <a:cs typeface="Times New Roman Bold Italic" panose="02020703060505090304" pitchFamily="18" charset="0"/>
              </a:rPr>
              <a:t> </a:t>
            </a:r>
            <a:r>
              <a:rPr lang="en-US" sz="2400" b="1" dirty="0" err="1">
                <a:solidFill>
                  <a:srgbClr val="002060"/>
                </a:solidFill>
                <a:effectLst/>
                <a:latin typeface="Times New Roman Bold Italic" panose="02020703060505090304" pitchFamily="18" charset="0"/>
                <a:ea typeface="Arial Unicode MS"/>
                <a:cs typeface="Times New Roman Bold Italic" panose="02020703060505090304" pitchFamily="18" charset="0"/>
              </a:rPr>
              <a:t>hỗn</a:t>
            </a:r>
            <a:r>
              <a:rPr lang="en-US" sz="2400" b="1" dirty="0">
                <a:solidFill>
                  <a:srgbClr val="002060"/>
                </a:solidFill>
                <a:effectLst/>
                <a:latin typeface="Times New Roman Bold Italic" panose="02020703060505090304" pitchFamily="18" charset="0"/>
                <a:ea typeface="Arial Unicode MS"/>
                <a:cs typeface="Times New Roman Bold Italic" panose="02020703060505090304" pitchFamily="18" charset="0"/>
              </a:rPr>
              <a:t> </a:t>
            </a:r>
            <a:r>
              <a:rPr lang="en-US" sz="2400" b="1" dirty="0" err="1">
                <a:solidFill>
                  <a:srgbClr val="002060"/>
                </a:solidFill>
                <a:effectLst/>
                <a:latin typeface="Times New Roman Bold Italic" panose="02020703060505090304" pitchFamily="18" charset="0"/>
                <a:ea typeface="Arial Unicode MS"/>
                <a:cs typeface="Times New Roman Bold Italic" panose="02020703060505090304" pitchFamily="18" charset="0"/>
              </a:rPr>
              <a:t>hợp</a:t>
            </a:r>
            <a:endParaRPr lang="en-US" sz="2400" b="1" dirty="0">
              <a:solidFill>
                <a:srgbClr val="002060"/>
              </a:solidFill>
              <a:effectLst/>
              <a:latin typeface="Times New Roman" panose="02020603050405020304" pitchFamily="18" charset="0"/>
              <a:ea typeface="Calibri" panose="020F0502020204030204" pitchFamily="34" charset="0"/>
            </a:endParaRPr>
          </a:p>
          <a:p>
            <a:pPr marL="0" marR="0" algn="just">
              <a:lnSpc>
                <a:spcPct val="150000"/>
              </a:lnSpc>
              <a:spcBef>
                <a:spcPts val="0"/>
              </a:spcBef>
              <a:spcAft>
                <a:spcPts val="0"/>
              </a:spcAft>
            </a:pPr>
            <a:endParaRPr lang="en-US" sz="2400" dirty="0">
              <a:solidFill>
                <a:srgbClr val="002060"/>
              </a:solidFill>
              <a:effectLst/>
              <a:latin typeface="Times New Roman" panose="02020603050405020304" pitchFamily="18" charset="0"/>
              <a:ea typeface="Calibri" panose="020F0502020204030204" pitchFamily="34" charset="0"/>
            </a:endParaRPr>
          </a:p>
        </p:txBody>
      </p:sp>
      <p:sp>
        <p:nvSpPr>
          <p:cNvPr id="3" name="Rectangle 2">
            <a:extLst>
              <a:ext uri="{FF2B5EF4-FFF2-40B4-BE49-F238E27FC236}">
                <a16:creationId xmlns:a16="http://schemas.microsoft.com/office/drawing/2014/main" id="{07B18F97-D647-49A7-A71F-CA958E5FDBF9}"/>
              </a:ext>
            </a:extLst>
          </p:cNvPr>
          <p:cNvSpPr/>
          <p:nvPr/>
        </p:nvSpPr>
        <p:spPr>
          <a:xfrm>
            <a:off x="733926" y="2971322"/>
            <a:ext cx="1997242" cy="19255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FC504078-01BC-40A8-9206-EBDC7266D7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0272" y="2376739"/>
            <a:ext cx="4443555" cy="4238792"/>
          </a:xfrm>
          <a:prstGeom prst="rect">
            <a:avLst/>
          </a:prstGeom>
        </p:spPr>
      </p:pic>
    </p:spTree>
    <p:extLst>
      <p:ext uri="{BB962C8B-B14F-4D97-AF65-F5344CB8AC3E}">
        <p14:creationId xmlns:p14="http://schemas.microsoft.com/office/powerpoint/2010/main" val="10635952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a:xfrm>
            <a:off x="429126" y="242469"/>
            <a:ext cx="11333748" cy="565681"/>
          </a:xfrm>
        </p:spPr>
        <p:txBody>
          <a:bodyPr>
            <a:normAutofit fontScale="90000"/>
          </a:bodyPr>
          <a:lstStyle/>
          <a:p>
            <a:br>
              <a:rPr lang="en-US" sz="3100" b="1" dirty="0">
                <a:effectLst/>
                <a:latin typeface="Times New Roman" panose="02020603050405020304" pitchFamily="18" charset="0"/>
                <a:ea typeface="Times New Roman" panose="02020603050405020304" pitchFamily="18" charset="0"/>
              </a:rPr>
            </a:br>
            <a:br>
              <a:rPr lang="en-US" sz="3100" b="1" dirty="0">
                <a:effectLst/>
                <a:latin typeface="Times New Roman" panose="02020603050405020304" pitchFamily="18" charset="0"/>
                <a:ea typeface="Times New Roman" panose="02020603050405020304" pitchFamily="18" charset="0"/>
              </a:rPr>
            </a:br>
            <a:r>
              <a:rPr lang="en-US" sz="3100" b="1" dirty="0">
                <a:effectLst/>
                <a:latin typeface="Times New Roman" panose="02020603050405020304" pitchFamily="18" charset="0"/>
                <a:ea typeface="Times New Roman" panose="02020603050405020304" pitchFamily="18" charset="0"/>
              </a:rPr>
              <a:t>2. </a:t>
            </a:r>
            <a:r>
              <a:rPr lang="vi-VN" sz="3100" b="1" dirty="0">
                <a:effectLst/>
                <a:latin typeface="Times New Roman" panose="02020603050405020304" pitchFamily="18" charset="0"/>
                <a:ea typeface="Times New Roman" panose="02020603050405020304" pitchFamily="18" charset="0"/>
              </a:rPr>
              <a:t>Xác định rõ yêu cầu về dịch vụ phục vụ nội dung trọng tâm các chuyên đề, chuyên ngành cần thảo luận trong hội họp, hội nghị hội thảo</a:t>
            </a:r>
            <a:br>
              <a:rPr lang="en-US" sz="1800" dirty="0">
                <a:effectLst/>
                <a:latin typeface="Times New Roman" panose="02020603050405020304" pitchFamily="18" charset="0"/>
                <a:ea typeface="Calibri" panose="020F0502020204030204" pitchFamily="34" charset="0"/>
              </a:rPr>
            </a:br>
            <a:br>
              <a:rPr lang="en-US" sz="3100" dirty="0">
                <a:effectLst/>
                <a:latin typeface="Times New Roman" panose="02020603050405020304" pitchFamily="18" charset="0"/>
                <a:ea typeface="Calibri" panose="020F0502020204030204" pitchFamily="34" charset="0"/>
              </a:rPr>
            </a:br>
            <a:endParaRPr lang="en-US" sz="3100"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17</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733926" y="808150"/>
            <a:ext cx="11028948" cy="1574103"/>
          </a:xfrm>
        </p:spPr>
        <p:txBody>
          <a:bodyPr>
            <a:normAutofit lnSpcReduction="10000"/>
          </a:bodyPr>
          <a:lstStyle/>
          <a:p>
            <a:r>
              <a:rPr lang="vi-VN" sz="2200" b="1" dirty="0">
                <a:solidFill>
                  <a:srgbClr val="002060"/>
                </a:solidFill>
                <a:effectLst/>
                <a:latin typeface="Times New Roman" panose="02020603050405020304" pitchFamily="18" charset="0"/>
                <a:ea typeface="Times New Roman" panose="02020603050405020304" pitchFamily="18" charset="0"/>
              </a:rPr>
              <a:t>2.2. Chuẩn bị nội dung trình chiếu hoặc địa điểm tham quan khảo sát… phục vụ cho việc thảo luận những nội dung trong tâm của chuyên đề, chuyên ngành trong hội nghị hội thảo theo yêu cầu của đơn vị chủ trì</a:t>
            </a:r>
            <a:endParaRPr lang="en-US" sz="2200" dirty="0">
              <a:solidFill>
                <a:srgbClr val="002060"/>
              </a:solidFill>
              <a:effectLst/>
              <a:latin typeface="Times New Roman" panose="02020603050405020304" pitchFamily="18" charset="0"/>
              <a:ea typeface="Calibri" panose="020F0502020204030204" pitchFamily="34" charset="0"/>
            </a:endParaRPr>
          </a:p>
          <a:p>
            <a:endParaRPr lang="en-US" sz="2400" dirty="0">
              <a:solidFill>
                <a:srgbClr val="002060"/>
              </a:solidFill>
              <a:effectLst/>
              <a:latin typeface="Times New Roman" panose="02020603050405020304" pitchFamily="18" charset="0"/>
              <a:ea typeface="Calibri" panose="020F0502020204030204" pitchFamily="34" charset="0"/>
            </a:endParaRPr>
          </a:p>
          <a:p>
            <a:endParaRPr lang="en-US" sz="2400" dirty="0">
              <a:solidFill>
                <a:srgbClr val="002060"/>
              </a:solidFill>
              <a:effectLst/>
              <a:latin typeface="Times New Roman" panose="02020603050405020304" pitchFamily="18" charset="0"/>
              <a:ea typeface="Calibri" panose="020F0502020204030204" pitchFamily="34" charset="0"/>
            </a:endParaRPr>
          </a:p>
          <a:p>
            <a:endParaRPr lang="en-US" dirty="0"/>
          </a:p>
        </p:txBody>
      </p:sp>
      <p:sp>
        <p:nvSpPr>
          <p:cNvPr id="11" name="TextBox 10">
            <a:extLst>
              <a:ext uri="{FF2B5EF4-FFF2-40B4-BE49-F238E27FC236}">
                <a16:creationId xmlns:a16="http://schemas.microsoft.com/office/drawing/2014/main" id="{6A0E0AB6-064D-442C-9151-7153DA92E713}"/>
              </a:ext>
            </a:extLst>
          </p:cNvPr>
          <p:cNvSpPr txBox="1"/>
          <p:nvPr/>
        </p:nvSpPr>
        <p:spPr>
          <a:xfrm>
            <a:off x="838200" y="2945164"/>
            <a:ext cx="6660292" cy="2415533"/>
          </a:xfrm>
          <a:prstGeom prst="rect">
            <a:avLst/>
          </a:prstGeom>
          <a:noFill/>
        </p:spPr>
        <p:txBody>
          <a:bodyPr wrap="square">
            <a:spAutoFit/>
          </a:bodyPr>
          <a:lstStyle/>
          <a:p>
            <a:pPr algn="just"/>
            <a:r>
              <a:rPr lang="en-US" sz="1800" b="1" dirty="0">
                <a:effectLst/>
                <a:latin typeface="Times New Roman" panose="02020603050405020304" pitchFamily="18" charset="0"/>
                <a:ea typeface="Times New Roman" panose="02020603050405020304" pitchFamily="18" charset="0"/>
              </a:rPr>
              <a:t>*</a:t>
            </a:r>
            <a:r>
              <a:rPr lang="en-US" sz="2400" b="1" dirty="0" err="1">
                <a:solidFill>
                  <a:srgbClr val="002060"/>
                </a:solidFill>
                <a:effectLst/>
                <a:latin typeface="Times New Roman Bold" panose="02020803070505020304" pitchFamily="18" charset="0"/>
                <a:ea typeface="Arial Unicode MS"/>
                <a:cs typeface="Times New Roman Bold" panose="02020803070505020304" pitchFamily="18" charset="0"/>
              </a:rPr>
              <a:t>Phân</a:t>
            </a:r>
            <a:r>
              <a:rPr lang="en-US" sz="2400" b="1" dirty="0">
                <a:solidFill>
                  <a:srgbClr val="002060"/>
                </a:solidFill>
                <a:effectLst/>
                <a:latin typeface="Times New Roman Bold" panose="02020803070505020304" pitchFamily="18" charset="0"/>
                <a:ea typeface="Arial Unicode MS"/>
                <a:cs typeface="Times New Roman Bold" panose="02020803070505020304" pitchFamily="18" charset="0"/>
              </a:rPr>
              <a:t> </a:t>
            </a:r>
            <a:r>
              <a:rPr lang="en-US" sz="2400" b="1" dirty="0" err="1">
                <a:solidFill>
                  <a:srgbClr val="002060"/>
                </a:solidFill>
                <a:effectLst/>
                <a:latin typeface="Times New Roman Bold" panose="02020803070505020304" pitchFamily="18" charset="0"/>
                <a:ea typeface="Arial Unicode MS"/>
                <a:cs typeface="Times New Roman Bold" panose="02020803070505020304" pitchFamily="18" charset="0"/>
              </a:rPr>
              <a:t>loại</a:t>
            </a:r>
            <a:r>
              <a:rPr lang="en-US" sz="2400" b="1" dirty="0">
                <a:solidFill>
                  <a:srgbClr val="002060"/>
                </a:solidFill>
                <a:effectLst/>
                <a:latin typeface="Times New Roman Bold" panose="02020803070505020304" pitchFamily="18" charset="0"/>
                <a:ea typeface="Arial Unicode MS"/>
                <a:cs typeface="Times New Roman Bold" panose="02020803070505020304" pitchFamily="18" charset="0"/>
              </a:rPr>
              <a:t> </a:t>
            </a:r>
            <a:r>
              <a:rPr lang="en-US" sz="2400" b="1" dirty="0" err="1">
                <a:solidFill>
                  <a:srgbClr val="002060"/>
                </a:solidFill>
                <a:effectLst/>
                <a:latin typeface="Times New Roman Bold" panose="02020803070505020304" pitchFamily="18" charset="0"/>
                <a:ea typeface="Arial Unicode MS"/>
                <a:cs typeface="Times New Roman Bold" panose="02020803070505020304" pitchFamily="18" charset="0"/>
              </a:rPr>
              <a:t>địa</a:t>
            </a:r>
            <a:r>
              <a:rPr lang="en-US" sz="2400" b="1" dirty="0">
                <a:solidFill>
                  <a:srgbClr val="002060"/>
                </a:solidFill>
                <a:effectLst/>
                <a:latin typeface="Times New Roman Bold" panose="02020803070505020304" pitchFamily="18" charset="0"/>
                <a:ea typeface="Arial Unicode MS"/>
                <a:cs typeface="Times New Roman Bold" panose="02020803070505020304" pitchFamily="18" charset="0"/>
              </a:rPr>
              <a:t> </a:t>
            </a:r>
            <a:r>
              <a:rPr lang="en-US" sz="2400" b="1" dirty="0" err="1">
                <a:solidFill>
                  <a:srgbClr val="002060"/>
                </a:solidFill>
                <a:effectLst/>
                <a:latin typeface="Times New Roman Bold" panose="02020803070505020304" pitchFamily="18" charset="0"/>
                <a:ea typeface="Arial Unicode MS"/>
                <a:cs typeface="Times New Roman Bold" panose="02020803070505020304" pitchFamily="18" charset="0"/>
              </a:rPr>
              <a:t>điểm</a:t>
            </a:r>
            <a:r>
              <a:rPr lang="en-US" sz="2400" b="1" dirty="0">
                <a:solidFill>
                  <a:srgbClr val="002060"/>
                </a:solidFill>
                <a:effectLst/>
                <a:latin typeface="Times New Roman Bold" panose="02020803070505020304" pitchFamily="18" charset="0"/>
                <a:ea typeface="Arial Unicode MS"/>
                <a:cs typeface="Times New Roman Bold" panose="02020803070505020304" pitchFamily="18" charset="0"/>
              </a:rPr>
              <a:t> </a:t>
            </a:r>
            <a:r>
              <a:rPr lang="en-US" sz="2400" b="1" dirty="0" err="1">
                <a:solidFill>
                  <a:srgbClr val="002060"/>
                </a:solidFill>
                <a:effectLst/>
                <a:latin typeface="Times New Roman Bold" panose="02020803070505020304" pitchFamily="18" charset="0"/>
                <a:ea typeface="Arial Unicode MS"/>
                <a:cs typeface="Times New Roman Bold" panose="02020803070505020304" pitchFamily="18" charset="0"/>
              </a:rPr>
              <a:t>tổ</a:t>
            </a:r>
            <a:r>
              <a:rPr lang="en-US" sz="2400" b="1" dirty="0">
                <a:solidFill>
                  <a:srgbClr val="002060"/>
                </a:solidFill>
                <a:effectLst/>
                <a:latin typeface="Times New Roman Bold" panose="02020803070505020304" pitchFamily="18" charset="0"/>
                <a:ea typeface="Arial Unicode MS"/>
                <a:cs typeface="Times New Roman Bold" panose="02020803070505020304" pitchFamily="18" charset="0"/>
              </a:rPr>
              <a:t> </a:t>
            </a:r>
            <a:r>
              <a:rPr lang="en-US" sz="2400" b="1" dirty="0" err="1">
                <a:solidFill>
                  <a:srgbClr val="002060"/>
                </a:solidFill>
                <a:effectLst/>
                <a:latin typeface="Times New Roman Bold" panose="02020803070505020304" pitchFamily="18" charset="0"/>
                <a:ea typeface="Arial Unicode MS"/>
                <a:cs typeface="Times New Roman Bold" panose="02020803070505020304" pitchFamily="18" charset="0"/>
              </a:rPr>
              <a:t>chức</a:t>
            </a:r>
            <a:r>
              <a:rPr lang="en-US" sz="2400" b="1" dirty="0">
                <a:solidFill>
                  <a:srgbClr val="002060"/>
                </a:solidFill>
                <a:effectLst/>
                <a:latin typeface="Times New Roman Bold" panose="02020803070505020304" pitchFamily="18" charset="0"/>
                <a:ea typeface="Arial Unicode MS"/>
                <a:cs typeface="Times New Roman Bold" panose="02020803070505020304" pitchFamily="18" charset="0"/>
              </a:rPr>
              <a:t> </a:t>
            </a:r>
            <a:r>
              <a:rPr lang="en-US" sz="2400" b="1" dirty="0" err="1">
                <a:solidFill>
                  <a:srgbClr val="002060"/>
                </a:solidFill>
                <a:effectLst/>
                <a:latin typeface="Times New Roman Bold" panose="02020803070505020304" pitchFamily="18" charset="0"/>
                <a:ea typeface="Arial Unicode MS"/>
                <a:cs typeface="Times New Roman Bold" panose="02020803070505020304" pitchFamily="18" charset="0"/>
              </a:rPr>
              <a:t>sự</a:t>
            </a:r>
            <a:r>
              <a:rPr lang="en-US" sz="2400" b="1" dirty="0">
                <a:solidFill>
                  <a:srgbClr val="002060"/>
                </a:solidFill>
                <a:effectLst/>
                <a:latin typeface="Times New Roman Bold" panose="02020803070505020304" pitchFamily="18" charset="0"/>
                <a:ea typeface="Arial Unicode MS"/>
                <a:cs typeface="Times New Roman Bold" panose="02020803070505020304" pitchFamily="18" charset="0"/>
              </a:rPr>
              <a:t> </a:t>
            </a:r>
            <a:r>
              <a:rPr lang="en-US" sz="2400" b="1" dirty="0" err="1">
                <a:solidFill>
                  <a:srgbClr val="002060"/>
                </a:solidFill>
                <a:effectLst/>
                <a:latin typeface="Times New Roman Bold" panose="02020803070505020304" pitchFamily="18" charset="0"/>
                <a:ea typeface="Arial Unicode MS"/>
                <a:cs typeface="Times New Roman Bold" panose="02020803070505020304" pitchFamily="18" charset="0"/>
              </a:rPr>
              <a:t>kiện</a:t>
            </a:r>
            <a:r>
              <a:rPr lang="en-US" sz="2400" b="1" dirty="0">
                <a:solidFill>
                  <a:srgbClr val="002060"/>
                </a:solidFill>
                <a:effectLst/>
                <a:latin typeface="Times New Roman Bold" panose="02020803070505020304" pitchFamily="18" charset="0"/>
                <a:ea typeface="Arial Unicode MS"/>
                <a:cs typeface="Times New Roman Bold" panose="02020803070505020304" pitchFamily="18" charset="0"/>
              </a:rPr>
              <a:t> </a:t>
            </a:r>
            <a:endParaRPr lang="en-US" sz="2400" b="1" dirty="0">
              <a:solidFill>
                <a:srgbClr val="002060"/>
              </a:solidFill>
              <a:latin typeface="Times New Roman" panose="02020603050405020304" pitchFamily="18" charset="0"/>
              <a:ea typeface="Arial Unicode MS"/>
            </a:endParaRPr>
          </a:p>
          <a:p>
            <a:pPr algn="just"/>
            <a:r>
              <a:rPr lang="en-US" sz="2400" dirty="0" err="1">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Căn</a:t>
            </a:r>
            <a:r>
              <a:rPr lang="en-US" sz="2400" dirty="0">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 </a:t>
            </a:r>
            <a:r>
              <a:rPr lang="en-US" sz="2400" dirty="0" err="1">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cứ</a:t>
            </a:r>
            <a:r>
              <a:rPr lang="en-US" sz="2400" dirty="0">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 </a:t>
            </a:r>
            <a:r>
              <a:rPr lang="en-US" sz="2400" dirty="0" err="1">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vào</a:t>
            </a:r>
            <a:r>
              <a:rPr lang="en-US" sz="2400" dirty="0">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 </a:t>
            </a:r>
            <a:r>
              <a:rPr lang="en-US" sz="2400" dirty="0" err="1">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cơ</a:t>
            </a:r>
            <a:r>
              <a:rPr lang="en-US" sz="2400" dirty="0">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 </a:t>
            </a:r>
            <a:r>
              <a:rPr lang="en-US" sz="2400" dirty="0" err="1">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sở</a:t>
            </a:r>
            <a:r>
              <a:rPr lang="en-US" sz="2400" dirty="0">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 </a:t>
            </a:r>
            <a:r>
              <a:rPr lang="en-US" sz="2400" dirty="0" err="1">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vật</a:t>
            </a:r>
            <a:r>
              <a:rPr lang="en-US" sz="2400" dirty="0">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 </a:t>
            </a:r>
            <a:r>
              <a:rPr lang="en-US" sz="2400" dirty="0" err="1">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chất</a:t>
            </a:r>
            <a:r>
              <a:rPr lang="en-US" sz="2400" dirty="0">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 </a:t>
            </a:r>
            <a:r>
              <a:rPr lang="en-US" sz="2400" dirty="0" err="1">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kỹ</a:t>
            </a:r>
            <a:r>
              <a:rPr lang="en-US" sz="2400" dirty="0">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 </a:t>
            </a:r>
            <a:r>
              <a:rPr lang="en-US" sz="2400" dirty="0" err="1">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thuật</a:t>
            </a:r>
            <a:r>
              <a:rPr lang="en-US" sz="2400" dirty="0">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 </a:t>
            </a:r>
            <a:r>
              <a:rPr lang="en-US" sz="2400" dirty="0" err="1">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vốn</a:t>
            </a:r>
            <a:r>
              <a:rPr lang="en-US" sz="2400" dirty="0">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 </a:t>
            </a:r>
            <a:r>
              <a:rPr lang="en-US" sz="2400" dirty="0" err="1">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có</a:t>
            </a:r>
            <a:r>
              <a:rPr lang="en-US" sz="2400" dirty="0">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 </a:t>
            </a:r>
            <a:r>
              <a:rPr lang="en-US" sz="2400" dirty="0" err="1">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của</a:t>
            </a:r>
            <a:r>
              <a:rPr lang="en-US" sz="2400" dirty="0">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 </a:t>
            </a:r>
            <a:r>
              <a:rPr lang="en-US" sz="2400" dirty="0" err="1">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địa</a:t>
            </a:r>
            <a:r>
              <a:rPr lang="en-US" sz="2400" dirty="0">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 </a:t>
            </a:r>
            <a:r>
              <a:rPr lang="en-US" sz="2400" dirty="0" err="1">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điểm</a:t>
            </a:r>
            <a:r>
              <a:rPr lang="en-US" sz="2400" dirty="0">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 </a:t>
            </a:r>
            <a:r>
              <a:rPr lang="en-US" sz="2400" dirty="0" err="1">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tổ</a:t>
            </a:r>
            <a:r>
              <a:rPr lang="en-US" sz="2400" dirty="0">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 </a:t>
            </a:r>
            <a:r>
              <a:rPr lang="en-US" sz="2400" dirty="0" err="1">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chức</a:t>
            </a:r>
            <a:r>
              <a:rPr lang="en-US" sz="2400" dirty="0">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 </a:t>
            </a:r>
            <a:r>
              <a:rPr lang="en-US" sz="2400" dirty="0" err="1">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sự</a:t>
            </a:r>
            <a:r>
              <a:rPr lang="en-US" sz="2400" dirty="0">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 </a:t>
            </a:r>
            <a:r>
              <a:rPr lang="en-US" sz="2400" dirty="0" err="1">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kiện</a:t>
            </a:r>
            <a:r>
              <a:rPr lang="en-US" sz="2400" dirty="0">
                <a:solidFill>
                  <a:schemeClr val="accent6">
                    <a:lumMod val="75000"/>
                  </a:schemeClr>
                </a:solidFill>
                <a:effectLst/>
                <a:latin typeface="Times New Roman Bold Italic" panose="02020703060505090304" pitchFamily="18" charset="0"/>
                <a:ea typeface="Arial Unicode MS"/>
                <a:cs typeface="Times New Roman Bold Italic" panose="02020703060505090304" pitchFamily="18" charset="0"/>
              </a:rPr>
              <a:t> </a:t>
            </a:r>
            <a:endParaRPr lang="en-US" sz="2400" dirty="0">
              <a:solidFill>
                <a:schemeClr val="accent6">
                  <a:lumMod val="75000"/>
                </a:schemeClr>
              </a:solidFill>
              <a:effectLst/>
              <a:latin typeface="Times New Roman" panose="02020603050405020304" pitchFamily="18" charset="0"/>
              <a:ea typeface="Calibri" panose="020F0502020204030204" pitchFamily="34" charset="0"/>
            </a:endParaRPr>
          </a:p>
          <a:p>
            <a:pPr marL="285750" marR="0" indent="-285750" algn="just">
              <a:lnSpc>
                <a:spcPct val="150000"/>
              </a:lnSpc>
              <a:spcBef>
                <a:spcPts val="0"/>
              </a:spcBef>
              <a:spcAft>
                <a:spcPts val="0"/>
              </a:spcAft>
              <a:buFontTx/>
              <a:buChar char="-"/>
            </a:pPr>
            <a:r>
              <a:rPr lang="en-US" sz="2800" dirty="0" err="1">
                <a:solidFill>
                  <a:srgbClr val="002060"/>
                </a:solidFill>
                <a:effectLst/>
                <a:latin typeface="Times New Roman" panose="02020603050405020304" pitchFamily="18" charset="0"/>
                <a:ea typeface="Arial Unicode MS"/>
              </a:rPr>
              <a:t>Địa</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điểm</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tổ</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chức</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sự</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kiện</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chuyên</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nghiệp</a:t>
            </a:r>
            <a:endParaRPr lang="en-US" sz="2800" dirty="0">
              <a:solidFill>
                <a:srgbClr val="002060"/>
              </a:solidFill>
              <a:effectLst/>
              <a:latin typeface="Times New Roman" panose="02020603050405020304" pitchFamily="18" charset="0"/>
              <a:ea typeface="Arial Unicode MS"/>
            </a:endParaRPr>
          </a:p>
          <a:p>
            <a:pPr marR="0" algn="just">
              <a:lnSpc>
                <a:spcPct val="150000"/>
              </a:lnSpc>
              <a:spcBef>
                <a:spcPts val="0"/>
              </a:spcBef>
              <a:spcAft>
                <a:spcPts val="0"/>
              </a:spcAft>
            </a:pPr>
            <a:r>
              <a:rPr lang="en-US" sz="2800" dirty="0">
                <a:solidFill>
                  <a:srgbClr val="002060"/>
                </a:solidFill>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Địa</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điểm</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tổ</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chức</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sự</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kiện</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bị</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động</a:t>
            </a:r>
            <a:endParaRPr lang="en-US" sz="2800" dirty="0">
              <a:solidFill>
                <a:srgbClr val="002060"/>
              </a:solidFill>
              <a:effectLst/>
              <a:latin typeface="Times New Roman" panose="02020603050405020304" pitchFamily="18" charset="0"/>
              <a:ea typeface="Calibri" panose="020F0502020204030204" pitchFamily="34" charset="0"/>
            </a:endParaRPr>
          </a:p>
        </p:txBody>
      </p:sp>
      <p:sp>
        <p:nvSpPr>
          <p:cNvPr id="3" name="Rectangle 2">
            <a:extLst>
              <a:ext uri="{FF2B5EF4-FFF2-40B4-BE49-F238E27FC236}">
                <a16:creationId xmlns:a16="http://schemas.microsoft.com/office/drawing/2014/main" id="{07B18F97-D647-49A7-A71F-CA958E5FDBF9}"/>
              </a:ext>
            </a:extLst>
          </p:cNvPr>
          <p:cNvSpPr/>
          <p:nvPr/>
        </p:nvSpPr>
        <p:spPr>
          <a:xfrm>
            <a:off x="733926" y="2971322"/>
            <a:ext cx="1997242" cy="19255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5DB57AFB-F867-4D34-8EDB-B8E4DF8E26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31206" y="1838797"/>
            <a:ext cx="3326868" cy="4211053"/>
          </a:xfrm>
          <a:prstGeom prst="rect">
            <a:avLst/>
          </a:prstGeom>
        </p:spPr>
      </p:pic>
    </p:spTree>
    <p:extLst>
      <p:ext uri="{BB962C8B-B14F-4D97-AF65-F5344CB8AC3E}">
        <p14:creationId xmlns:p14="http://schemas.microsoft.com/office/powerpoint/2010/main" val="42504245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a:xfrm>
            <a:off x="429126" y="379300"/>
            <a:ext cx="11333748" cy="565681"/>
          </a:xfrm>
        </p:spPr>
        <p:txBody>
          <a:bodyPr>
            <a:normAutofit fontScale="90000"/>
          </a:bodyPr>
          <a:lstStyle/>
          <a:p>
            <a:br>
              <a:rPr lang="en-US" sz="3100" b="1" dirty="0">
                <a:effectLst/>
                <a:latin typeface="Times New Roman" panose="02020603050405020304" pitchFamily="18" charset="0"/>
                <a:ea typeface="Times New Roman" panose="02020603050405020304" pitchFamily="18" charset="0"/>
              </a:rPr>
            </a:br>
            <a:br>
              <a:rPr lang="en-US" sz="3100" b="1" dirty="0">
                <a:effectLst/>
                <a:latin typeface="Times New Roman" panose="02020603050405020304" pitchFamily="18" charset="0"/>
                <a:ea typeface="Times New Roman" panose="02020603050405020304" pitchFamily="18" charset="0"/>
              </a:rPr>
            </a:br>
            <a:r>
              <a:rPr lang="vi-VN" sz="2700" b="1" dirty="0">
                <a:effectLst/>
                <a:latin typeface="Times New Roman" panose="02020603050405020304" pitchFamily="18" charset="0"/>
                <a:ea typeface="Times New Roman" panose="02020603050405020304" pitchFamily="18" charset="0"/>
              </a:rPr>
              <a:t>3. Xây dựng đề án, chương trình chung tổ chức hội họp, hội nghị hội thảo theo yêu cầu của đơn vị chủ trì</a:t>
            </a:r>
            <a:br>
              <a:rPr lang="en-US" sz="2700" dirty="0">
                <a:effectLst/>
                <a:latin typeface="Times New Roman" panose="02020603050405020304" pitchFamily="18" charset="0"/>
                <a:ea typeface="Calibri" panose="020F0502020204030204" pitchFamily="34" charset="0"/>
              </a:rPr>
            </a:br>
            <a:br>
              <a:rPr lang="en-US" sz="2700" dirty="0">
                <a:effectLst/>
                <a:latin typeface="Times New Roman" panose="02020603050405020304" pitchFamily="18" charset="0"/>
                <a:ea typeface="Calibri" panose="020F0502020204030204" pitchFamily="34" charset="0"/>
              </a:rPr>
            </a:br>
            <a:br>
              <a:rPr lang="en-US" sz="3100" dirty="0">
                <a:effectLst/>
                <a:latin typeface="Times New Roman" panose="02020603050405020304" pitchFamily="18" charset="0"/>
                <a:ea typeface="Calibri" panose="020F0502020204030204" pitchFamily="34" charset="0"/>
              </a:rPr>
            </a:br>
            <a:endParaRPr lang="en-US" sz="3100"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18</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733926" y="798153"/>
            <a:ext cx="11028948" cy="724147"/>
          </a:xfrm>
        </p:spPr>
        <p:txBody>
          <a:bodyPr>
            <a:normAutofit fontScale="85000" lnSpcReduction="10000"/>
          </a:bodyPr>
          <a:lstStyle/>
          <a:p>
            <a:r>
              <a:rPr lang="en-US" sz="2200" dirty="0">
                <a:solidFill>
                  <a:srgbClr val="002060"/>
                </a:solidFill>
                <a:ea typeface="Times New Roman" panose="02020603050405020304" pitchFamily="18" charset="0"/>
              </a:rPr>
              <a:t>3.1</a:t>
            </a:r>
            <a:r>
              <a:rPr lang="en-US" dirty="0">
                <a:solidFill>
                  <a:srgbClr val="002060"/>
                </a:solidFill>
                <a:ea typeface="Times New Roman" panose="02020603050405020304" pitchFamily="18" charset="0"/>
              </a:rPr>
              <a:t>.</a:t>
            </a:r>
            <a:r>
              <a:rPr lang="vi-VN" b="1" dirty="0">
                <a:effectLst/>
                <a:latin typeface="Times New Roman" panose="02020603050405020304" pitchFamily="18" charset="0"/>
                <a:ea typeface="Times New Roman" panose="02020603050405020304" pitchFamily="18" charset="0"/>
              </a:rPr>
              <a:t> Xác định yêu cầu về quy mô, hình thức trang trí phòng họp, hội nghị hội thảo</a:t>
            </a:r>
            <a:endParaRPr lang="en-US" dirty="0">
              <a:effectLst/>
              <a:latin typeface="Times New Roman" panose="02020603050405020304" pitchFamily="18" charset="0"/>
              <a:ea typeface="Calibri" panose="020F0502020204030204" pitchFamily="34" charset="0"/>
            </a:endParaRPr>
          </a:p>
          <a:p>
            <a:endParaRPr lang="en-US" sz="2400" dirty="0">
              <a:solidFill>
                <a:srgbClr val="002060"/>
              </a:solidFill>
              <a:effectLst/>
              <a:latin typeface="Times New Roman" panose="02020603050405020304" pitchFamily="18" charset="0"/>
              <a:ea typeface="Calibri" panose="020F0502020204030204" pitchFamily="34" charset="0"/>
            </a:endParaRPr>
          </a:p>
          <a:p>
            <a:endParaRPr lang="en-US" sz="2400" dirty="0">
              <a:solidFill>
                <a:srgbClr val="002060"/>
              </a:solidFill>
              <a:effectLst/>
              <a:latin typeface="Times New Roman" panose="02020603050405020304" pitchFamily="18" charset="0"/>
              <a:ea typeface="Calibri" panose="020F0502020204030204" pitchFamily="34" charset="0"/>
            </a:endParaRPr>
          </a:p>
          <a:p>
            <a:endParaRPr lang="en-US" dirty="0"/>
          </a:p>
        </p:txBody>
      </p:sp>
      <p:sp>
        <p:nvSpPr>
          <p:cNvPr id="11" name="TextBox 10">
            <a:extLst>
              <a:ext uri="{FF2B5EF4-FFF2-40B4-BE49-F238E27FC236}">
                <a16:creationId xmlns:a16="http://schemas.microsoft.com/office/drawing/2014/main" id="{6A0E0AB6-064D-442C-9151-7153DA92E713}"/>
              </a:ext>
            </a:extLst>
          </p:cNvPr>
          <p:cNvSpPr txBox="1"/>
          <p:nvPr/>
        </p:nvSpPr>
        <p:spPr>
          <a:xfrm>
            <a:off x="415685" y="1522300"/>
            <a:ext cx="6660292" cy="5688737"/>
          </a:xfrm>
          <a:prstGeom prst="rect">
            <a:avLst/>
          </a:prstGeom>
          <a:noFill/>
        </p:spPr>
        <p:txBody>
          <a:bodyPr wrap="square">
            <a:spAutoFit/>
          </a:bodyPr>
          <a:lstStyle/>
          <a:p>
            <a:pPr marL="0" marR="0" algn="just">
              <a:lnSpc>
                <a:spcPct val="150000"/>
              </a:lnSpc>
              <a:spcBef>
                <a:spcPts val="200"/>
              </a:spcBef>
              <a:spcAft>
                <a:spcPts val="200"/>
              </a:spcAft>
            </a:pPr>
            <a:r>
              <a:rPr lang="en-US" sz="2400" b="1" dirty="0">
                <a:solidFill>
                  <a:srgbClr val="002060"/>
                </a:solidFill>
                <a:effectLst/>
                <a:latin typeface="Times New Roman" panose="02020603050405020304" pitchFamily="18" charset="0"/>
                <a:ea typeface="Calibri" panose="020F0502020204030204" pitchFamily="34" charset="0"/>
              </a:rPr>
              <a:t>-</a:t>
            </a:r>
            <a:r>
              <a:rPr lang="en-US" sz="2400" b="1" dirty="0" err="1">
                <a:solidFill>
                  <a:srgbClr val="002060"/>
                </a:solidFill>
                <a:effectLst/>
                <a:latin typeface="Times New Roman" panose="02020603050405020304" pitchFamily="18" charset="0"/>
                <a:ea typeface="Calibri" panose="020F0502020204030204" pitchFamily="34" charset="0"/>
              </a:rPr>
              <a:t>Không</a:t>
            </a:r>
            <a:r>
              <a:rPr lang="en-US" sz="2400" b="1" dirty="0">
                <a:solidFill>
                  <a:srgbClr val="002060"/>
                </a:solidFill>
                <a:effectLst/>
                <a:latin typeface="Times New Roman" panose="02020603050405020304" pitchFamily="18" charset="0"/>
                <a:ea typeface="Calibri" panose="020F0502020204030204" pitchFamily="34" charset="0"/>
              </a:rPr>
              <a:t> </a:t>
            </a:r>
            <a:r>
              <a:rPr lang="en-US" sz="2400" b="1" dirty="0" err="1">
                <a:solidFill>
                  <a:srgbClr val="002060"/>
                </a:solidFill>
                <a:effectLst/>
                <a:latin typeface="Times New Roman" panose="02020603050405020304" pitchFamily="18" charset="0"/>
                <a:ea typeface="Calibri" panose="020F0502020204030204" pitchFamily="34" charset="0"/>
              </a:rPr>
              <a:t>gian</a:t>
            </a:r>
            <a:r>
              <a:rPr lang="en-US" sz="2400" b="1" dirty="0">
                <a:solidFill>
                  <a:srgbClr val="002060"/>
                </a:solidFill>
                <a:effectLst/>
                <a:latin typeface="Times New Roman" panose="02020603050405020304" pitchFamily="18" charset="0"/>
                <a:ea typeface="Calibri" panose="020F0502020204030204" pitchFamily="34" charset="0"/>
              </a:rPr>
              <a:t> </a:t>
            </a:r>
            <a:r>
              <a:rPr lang="en-US" sz="2400" b="1" dirty="0" err="1">
                <a:solidFill>
                  <a:srgbClr val="002060"/>
                </a:solidFill>
                <a:effectLst/>
                <a:latin typeface="Times New Roman" panose="02020603050405020304" pitchFamily="18" charset="0"/>
                <a:ea typeface="Calibri" panose="020F0502020204030204" pitchFamily="34" charset="0"/>
              </a:rPr>
              <a:t>thực</a:t>
            </a:r>
            <a:r>
              <a:rPr lang="en-US" sz="2400" b="1" dirty="0">
                <a:solidFill>
                  <a:srgbClr val="002060"/>
                </a:solidFill>
                <a:effectLst/>
                <a:latin typeface="Times New Roman" panose="02020603050405020304" pitchFamily="18" charset="0"/>
                <a:ea typeface="Calibri" panose="020F0502020204030204" pitchFamily="34" charset="0"/>
              </a:rPr>
              <a:t> </a:t>
            </a:r>
            <a:r>
              <a:rPr lang="en-US" sz="2400" b="1" dirty="0" err="1">
                <a:solidFill>
                  <a:srgbClr val="002060"/>
                </a:solidFill>
                <a:effectLst/>
                <a:latin typeface="Times New Roman" panose="02020603050405020304" pitchFamily="18" charset="0"/>
                <a:ea typeface="Calibri" panose="020F0502020204030204" pitchFamily="34" charset="0"/>
              </a:rPr>
              <a:t>hiện</a:t>
            </a:r>
            <a:r>
              <a:rPr lang="en-US" sz="2400" b="1" dirty="0">
                <a:solidFill>
                  <a:srgbClr val="002060"/>
                </a:solidFill>
                <a:effectLst/>
                <a:latin typeface="Times New Roman" panose="02020603050405020304" pitchFamily="18" charset="0"/>
                <a:ea typeface="Calibri" panose="020F0502020204030204" pitchFamily="34" charset="0"/>
              </a:rPr>
              <a:t> </a:t>
            </a:r>
            <a:r>
              <a:rPr lang="en-US" sz="2400" b="1" dirty="0" err="1">
                <a:solidFill>
                  <a:srgbClr val="002060"/>
                </a:solidFill>
                <a:effectLst/>
                <a:latin typeface="Times New Roman" panose="02020603050405020304" pitchFamily="18" charset="0"/>
                <a:ea typeface="Calibri" panose="020F0502020204030204" pitchFamily="34" charset="0"/>
              </a:rPr>
              <a:t>sự</a:t>
            </a:r>
            <a:r>
              <a:rPr lang="en-US" sz="2400" b="1" dirty="0">
                <a:solidFill>
                  <a:srgbClr val="002060"/>
                </a:solidFill>
                <a:effectLst/>
                <a:latin typeface="Times New Roman" panose="02020603050405020304" pitchFamily="18" charset="0"/>
                <a:ea typeface="Calibri" panose="020F0502020204030204" pitchFamily="34" charset="0"/>
              </a:rPr>
              <a:t> </a:t>
            </a:r>
            <a:r>
              <a:rPr lang="en-US" sz="2400" b="1" dirty="0" err="1">
                <a:solidFill>
                  <a:srgbClr val="002060"/>
                </a:solidFill>
                <a:effectLst/>
                <a:latin typeface="Times New Roman" panose="02020603050405020304" pitchFamily="18" charset="0"/>
                <a:ea typeface="Calibri" panose="020F0502020204030204" pitchFamily="34" charset="0"/>
              </a:rPr>
              <a:t>kiện</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là</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nơi</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diễn</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ra</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các</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hoạt</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động</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chính</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của</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sự</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kiện</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Nó</a:t>
            </a:r>
            <a:r>
              <a:rPr lang="en-US" sz="2400" dirty="0">
                <a:solidFill>
                  <a:srgbClr val="002060"/>
                </a:solidFill>
                <a:effectLst/>
                <a:latin typeface="Times New Roman" panose="02020603050405020304" pitchFamily="18" charset="0"/>
                <a:ea typeface="Calibri" panose="020F0502020204030204" pitchFamily="34" charset="0"/>
              </a:rPr>
              <a:t> bao </a:t>
            </a:r>
            <a:r>
              <a:rPr lang="en-US" sz="2400" dirty="0" err="1">
                <a:solidFill>
                  <a:srgbClr val="002060"/>
                </a:solidFill>
                <a:effectLst/>
                <a:latin typeface="Times New Roman" panose="02020603050405020304" pitchFamily="18" charset="0"/>
                <a:ea typeface="Calibri" panose="020F0502020204030204" pitchFamily="34" charset="0"/>
              </a:rPr>
              <a:t>gồm</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mặt</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bằng</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khoảng</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không</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gian</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và</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các</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yếu</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tố</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khác</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âm</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thanh</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ánh</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sáng</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xung</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quanh</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sự</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kiện</a:t>
            </a:r>
            <a:r>
              <a:rPr lang="en-US" sz="2400" dirty="0">
                <a:solidFill>
                  <a:srgbClr val="002060"/>
                </a:solidFill>
                <a:effectLst/>
                <a:latin typeface="Times New Roman" panose="02020603050405020304" pitchFamily="18" charset="0"/>
                <a:ea typeface="Calibri" panose="020F0502020204030204" pitchFamily="34" charset="0"/>
              </a:rPr>
              <a:t>. Khi </a:t>
            </a:r>
            <a:r>
              <a:rPr lang="en-US" sz="2400" dirty="0" err="1">
                <a:solidFill>
                  <a:srgbClr val="002060"/>
                </a:solidFill>
                <a:effectLst/>
                <a:latin typeface="Times New Roman" panose="02020603050405020304" pitchFamily="18" charset="0"/>
                <a:ea typeface="Calibri" panose="020F0502020204030204" pitchFamily="34" charset="0"/>
              </a:rPr>
              <a:t>đề</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cập</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đến</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không</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gian</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thực</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hiện</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sự</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kiện</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người</a:t>
            </a:r>
            <a:r>
              <a:rPr lang="en-US" sz="2400" dirty="0">
                <a:solidFill>
                  <a:srgbClr val="002060"/>
                </a:solidFill>
                <a:effectLst/>
                <a:latin typeface="Times New Roman" panose="02020603050405020304" pitchFamily="18" charset="0"/>
                <a:ea typeface="Calibri" panose="020F0502020204030204" pitchFamily="34" charset="0"/>
              </a:rPr>
              <a:t> ta </a:t>
            </a:r>
            <a:r>
              <a:rPr lang="en-US" sz="2400" dirty="0" err="1">
                <a:solidFill>
                  <a:srgbClr val="002060"/>
                </a:solidFill>
                <a:effectLst/>
                <a:latin typeface="Times New Roman" panose="02020603050405020304" pitchFamily="18" charset="0"/>
                <a:ea typeface="Calibri" panose="020F0502020204030204" pitchFamily="34" charset="0"/>
              </a:rPr>
              <a:t>thường</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nói</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đến</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các</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nội</a:t>
            </a:r>
            <a:r>
              <a:rPr lang="en-US" sz="2400" dirty="0">
                <a:solidFill>
                  <a:srgbClr val="002060"/>
                </a:solidFill>
                <a:effectLst/>
                <a:latin typeface="Times New Roman" panose="02020603050405020304" pitchFamily="18" charset="0"/>
                <a:ea typeface="Calibri" panose="020F0502020204030204" pitchFamily="34" charset="0"/>
              </a:rPr>
              <a:t> dung </a:t>
            </a:r>
            <a:r>
              <a:rPr lang="en-US" sz="2400" dirty="0" err="1">
                <a:solidFill>
                  <a:srgbClr val="002060"/>
                </a:solidFill>
                <a:effectLst/>
                <a:latin typeface="Times New Roman" panose="02020603050405020304" pitchFamily="18" charset="0"/>
                <a:ea typeface="Calibri" panose="020F0502020204030204" pitchFamily="34" charset="0"/>
              </a:rPr>
              <a:t>cơ</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bản</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sau</a:t>
            </a:r>
            <a:r>
              <a:rPr lang="en-US" sz="2400" dirty="0">
                <a:solidFill>
                  <a:srgbClr val="002060"/>
                </a:solidFill>
                <a:effectLst/>
                <a:latin typeface="Times New Roman" panose="02020603050405020304" pitchFamily="18" charset="0"/>
                <a:ea typeface="Calibri" panose="020F0502020204030204" pitchFamily="34" charset="0"/>
              </a:rPr>
              <a:t>: </a:t>
            </a:r>
          </a:p>
          <a:p>
            <a:pPr marL="0" marR="0" algn="just">
              <a:lnSpc>
                <a:spcPct val="150000"/>
              </a:lnSpc>
              <a:spcBef>
                <a:spcPts val="200"/>
              </a:spcBef>
              <a:spcAft>
                <a:spcPts val="200"/>
              </a:spcAft>
            </a:pP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Địa</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điểm</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tổ</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chức</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sự</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kiện</a:t>
            </a:r>
            <a:endParaRPr lang="en-US" sz="2400" dirty="0">
              <a:solidFill>
                <a:srgbClr val="002060"/>
              </a:solidFill>
              <a:effectLst/>
              <a:latin typeface="Times New Roman" panose="02020603050405020304" pitchFamily="18" charset="0"/>
              <a:ea typeface="Calibri" panose="020F0502020204030204" pitchFamily="34" charset="0"/>
            </a:endParaRPr>
          </a:p>
          <a:p>
            <a:pPr marL="0" marR="0" algn="just">
              <a:lnSpc>
                <a:spcPct val="150000"/>
              </a:lnSpc>
              <a:spcBef>
                <a:spcPts val="200"/>
              </a:spcBef>
              <a:spcAft>
                <a:spcPts val="200"/>
              </a:spcAft>
            </a:pPr>
            <a:r>
              <a:rPr lang="en-US" sz="2400" dirty="0">
                <a:solidFill>
                  <a:srgbClr val="002060"/>
                </a:solidFill>
                <a:effectLst/>
                <a:latin typeface="Times New Roman" panose="02020603050405020304" pitchFamily="18" charset="0"/>
                <a:ea typeface="Calibri" panose="020F0502020204030204" pitchFamily="34" charset="0"/>
              </a:rPr>
              <a:t> - </a:t>
            </a:r>
            <a:r>
              <a:rPr lang="en-US" sz="2400" dirty="0" err="1">
                <a:solidFill>
                  <a:srgbClr val="002060"/>
                </a:solidFill>
                <a:effectLst/>
                <a:latin typeface="Times New Roman" panose="02020603050405020304" pitchFamily="18" charset="0"/>
                <a:ea typeface="Calibri" panose="020F0502020204030204" pitchFamily="34" charset="0"/>
              </a:rPr>
              <a:t>Âm</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thanh</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ánh</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sáng</a:t>
            </a:r>
            <a:r>
              <a:rPr lang="en-US" sz="2400" dirty="0">
                <a:solidFill>
                  <a:srgbClr val="002060"/>
                </a:solidFill>
                <a:effectLst/>
                <a:latin typeface="Times New Roman" panose="02020603050405020304" pitchFamily="18" charset="0"/>
                <a:ea typeface="Calibri" panose="020F0502020204030204" pitchFamily="34" charset="0"/>
              </a:rPr>
              <a:t> </a:t>
            </a:r>
          </a:p>
          <a:p>
            <a:pPr marL="0" marR="0" algn="just">
              <a:lnSpc>
                <a:spcPct val="150000"/>
              </a:lnSpc>
              <a:spcBef>
                <a:spcPts val="200"/>
              </a:spcBef>
              <a:spcAft>
                <a:spcPts val="200"/>
              </a:spcAft>
            </a:pPr>
            <a:r>
              <a:rPr lang="en-US" sz="2400" b="1" dirty="0">
                <a:solidFill>
                  <a:srgbClr val="002060"/>
                </a:solidFill>
                <a:effectLst/>
                <a:latin typeface="Times New Roman" panose="02020603050405020304" pitchFamily="18" charset="0"/>
                <a:ea typeface="Calibri" panose="020F0502020204030204" pitchFamily="34" charset="0"/>
              </a:rPr>
              <a:t>- </a:t>
            </a:r>
            <a:r>
              <a:rPr lang="en-US" sz="2400" b="1" dirty="0" err="1">
                <a:solidFill>
                  <a:srgbClr val="002060"/>
                </a:solidFill>
                <a:effectLst/>
                <a:latin typeface="Times New Roman" panose="02020603050405020304" pitchFamily="18" charset="0"/>
                <a:ea typeface="Calibri" panose="020F0502020204030204" pitchFamily="34" charset="0"/>
              </a:rPr>
              <a:t>Sân</a:t>
            </a:r>
            <a:r>
              <a:rPr lang="en-US" sz="2400" b="1" dirty="0">
                <a:solidFill>
                  <a:srgbClr val="002060"/>
                </a:solidFill>
                <a:effectLst/>
                <a:latin typeface="Times New Roman" panose="02020603050405020304" pitchFamily="18" charset="0"/>
                <a:ea typeface="Calibri" panose="020F0502020204030204" pitchFamily="34" charset="0"/>
              </a:rPr>
              <a:t> </a:t>
            </a:r>
            <a:r>
              <a:rPr lang="en-US" sz="2400" b="1" dirty="0" err="1">
                <a:solidFill>
                  <a:srgbClr val="002060"/>
                </a:solidFill>
                <a:effectLst/>
                <a:latin typeface="Times New Roman" panose="02020603050405020304" pitchFamily="18" charset="0"/>
                <a:ea typeface="Calibri" panose="020F0502020204030204" pitchFamily="34" charset="0"/>
              </a:rPr>
              <a:t>khấu</a:t>
            </a:r>
            <a:r>
              <a:rPr lang="en-US" sz="2400" b="1" dirty="0">
                <a:solidFill>
                  <a:srgbClr val="002060"/>
                </a:solidFill>
                <a:effectLst/>
                <a:latin typeface="Times New Roman" panose="02020603050405020304" pitchFamily="18" charset="0"/>
                <a:ea typeface="Calibri" panose="020F0502020204030204" pitchFamily="34" charset="0"/>
              </a:rPr>
              <a:t>/ </a:t>
            </a:r>
            <a:r>
              <a:rPr lang="en-US" sz="2400" b="1" dirty="0" err="1">
                <a:solidFill>
                  <a:srgbClr val="002060"/>
                </a:solidFill>
                <a:effectLst/>
                <a:latin typeface="Times New Roman" panose="02020603050405020304" pitchFamily="18" charset="0"/>
                <a:ea typeface="Calibri" panose="020F0502020204030204" pitchFamily="34" charset="0"/>
              </a:rPr>
              <a:t>nơi</a:t>
            </a:r>
            <a:r>
              <a:rPr lang="en-US" sz="2400" b="1" dirty="0">
                <a:solidFill>
                  <a:srgbClr val="002060"/>
                </a:solidFill>
                <a:effectLst/>
                <a:latin typeface="Times New Roman" panose="02020603050405020304" pitchFamily="18" charset="0"/>
                <a:ea typeface="Calibri" panose="020F0502020204030204" pitchFamily="34" charset="0"/>
              </a:rPr>
              <a:t> </a:t>
            </a:r>
            <a:r>
              <a:rPr lang="en-US" sz="2400" b="1" dirty="0" err="1">
                <a:solidFill>
                  <a:srgbClr val="002060"/>
                </a:solidFill>
                <a:effectLst/>
                <a:latin typeface="Times New Roman" panose="02020603050405020304" pitchFamily="18" charset="0"/>
                <a:ea typeface="Calibri" panose="020F0502020204030204" pitchFamily="34" charset="0"/>
              </a:rPr>
              <a:t>trình</a:t>
            </a:r>
            <a:r>
              <a:rPr lang="en-US" sz="2400" b="1" dirty="0">
                <a:solidFill>
                  <a:srgbClr val="002060"/>
                </a:solidFill>
                <a:effectLst/>
                <a:latin typeface="Times New Roman" panose="02020603050405020304" pitchFamily="18" charset="0"/>
                <a:ea typeface="Calibri" panose="020F0502020204030204" pitchFamily="34" charset="0"/>
              </a:rPr>
              <a:t> </a:t>
            </a:r>
            <a:r>
              <a:rPr lang="en-US" sz="2400" b="1" dirty="0" err="1">
                <a:solidFill>
                  <a:srgbClr val="002060"/>
                </a:solidFill>
                <a:effectLst/>
                <a:latin typeface="Times New Roman" panose="02020603050405020304" pitchFamily="18" charset="0"/>
                <a:ea typeface="Calibri" panose="020F0502020204030204" pitchFamily="34" charset="0"/>
              </a:rPr>
              <a:t>diễn</a:t>
            </a:r>
            <a:r>
              <a:rPr lang="en-US" sz="2400" b="1" dirty="0">
                <a:solidFill>
                  <a:srgbClr val="002060"/>
                </a:solidFill>
                <a:effectLst/>
                <a:latin typeface="Times New Roman" panose="02020603050405020304" pitchFamily="18" charset="0"/>
                <a:ea typeface="Calibri" panose="020F0502020204030204" pitchFamily="34" charset="0"/>
              </a:rPr>
              <a:t> </a:t>
            </a:r>
            <a:r>
              <a:rPr lang="en-US" sz="2400" b="1" dirty="0" err="1">
                <a:solidFill>
                  <a:srgbClr val="002060"/>
                </a:solidFill>
                <a:effectLst/>
                <a:latin typeface="Times New Roman" panose="02020603050405020304" pitchFamily="18" charset="0"/>
                <a:ea typeface="Calibri" panose="020F0502020204030204" pitchFamily="34" charset="0"/>
              </a:rPr>
              <a:t>sự</a:t>
            </a:r>
            <a:r>
              <a:rPr lang="en-US" sz="2400" b="1" dirty="0">
                <a:solidFill>
                  <a:srgbClr val="002060"/>
                </a:solidFill>
                <a:effectLst/>
                <a:latin typeface="Times New Roman" panose="02020603050405020304" pitchFamily="18" charset="0"/>
                <a:ea typeface="Calibri" panose="020F0502020204030204" pitchFamily="34" charset="0"/>
              </a:rPr>
              <a:t> </a:t>
            </a:r>
            <a:r>
              <a:rPr lang="en-US" sz="2400" b="1" dirty="0" err="1">
                <a:solidFill>
                  <a:srgbClr val="002060"/>
                </a:solidFill>
                <a:effectLst/>
                <a:latin typeface="Times New Roman" panose="02020603050405020304" pitchFamily="18" charset="0"/>
                <a:ea typeface="Calibri" panose="020F0502020204030204" pitchFamily="34" charset="0"/>
              </a:rPr>
              <a:t>kiện</a:t>
            </a:r>
            <a:endParaRPr lang="en-US" sz="2400" dirty="0">
              <a:solidFill>
                <a:srgbClr val="002060"/>
              </a:solidFill>
              <a:effectLst/>
              <a:latin typeface="Times New Roman" panose="02020603050405020304" pitchFamily="18" charset="0"/>
              <a:ea typeface="Calibri" panose="020F0502020204030204" pitchFamily="34" charset="0"/>
            </a:endParaRPr>
          </a:p>
          <a:p>
            <a:pPr algn="just"/>
            <a:endParaRPr lang="en-US" sz="2800" dirty="0">
              <a:solidFill>
                <a:srgbClr val="002060"/>
              </a:solidFill>
              <a:effectLst/>
              <a:latin typeface="Times New Roman" panose="02020603050405020304" pitchFamily="18" charset="0"/>
              <a:ea typeface="Calibri" panose="020F0502020204030204" pitchFamily="34" charset="0"/>
            </a:endParaRPr>
          </a:p>
        </p:txBody>
      </p:sp>
      <p:sp>
        <p:nvSpPr>
          <p:cNvPr id="3" name="Rectangle 2">
            <a:extLst>
              <a:ext uri="{FF2B5EF4-FFF2-40B4-BE49-F238E27FC236}">
                <a16:creationId xmlns:a16="http://schemas.microsoft.com/office/drawing/2014/main" id="{07B18F97-D647-49A7-A71F-CA958E5FDBF9}"/>
              </a:ext>
            </a:extLst>
          </p:cNvPr>
          <p:cNvSpPr/>
          <p:nvPr/>
        </p:nvSpPr>
        <p:spPr>
          <a:xfrm>
            <a:off x="733926" y="2971322"/>
            <a:ext cx="1997242" cy="19255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147F18D5-89F6-4EEE-B3F9-B3DEE44BDB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94884" y="1720516"/>
            <a:ext cx="4752474" cy="4860759"/>
          </a:xfrm>
          <a:prstGeom prst="rect">
            <a:avLst/>
          </a:prstGeom>
        </p:spPr>
      </p:pic>
    </p:spTree>
    <p:extLst>
      <p:ext uri="{BB962C8B-B14F-4D97-AF65-F5344CB8AC3E}">
        <p14:creationId xmlns:p14="http://schemas.microsoft.com/office/powerpoint/2010/main" val="17297851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a:xfrm>
            <a:off x="429126" y="379300"/>
            <a:ext cx="11333748" cy="565681"/>
          </a:xfrm>
        </p:spPr>
        <p:txBody>
          <a:bodyPr>
            <a:normAutofit fontScale="90000"/>
          </a:bodyPr>
          <a:lstStyle/>
          <a:p>
            <a:br>
              <a:rPr lang="en-US" sz="3100" b="1" dirty="0">
                <a:effectLst/>
                <a:latin typeface="Times New Roman" panose="02020603050405020304" pitchFamily="18" charset="0"/>
                <a:ea typeface="Times New Roman" panose="02020603050405020304" pitchFamily="18" charset="0"/>
              </a:rPr>
            </a:br>
            <a:br>
              <a:rPr lang="en-US" sz="3100" b="1" dirty="0">
                <a:effectLst/>
                <a:latin typeface="Times New Roman" panose="02020603050405020304" pitchFamily="18" charset="0"/>
                <a:ea typeface="Times New Roman" panose="02020603050405020304" pitchFamily="18" charset="0"/>
              </a:rPr>
            </a:br>
            <a:r>
              <a:rPr lang="vi-VN" sz="2700" b="1" dirty="0">
                <a:effectLst/>
                <a:latin typeface="Times New Roman" panose="02020603050405020304" pitchFamily="18" charset="0"/>
                <a:ea typeface="Times New Roman" panose="02020603050405020304" pitchFamily="18" charset="0"/>
              </a:rPr>
              <a:t>3. Xây dựng đề án, chương trình chung tổ chức hội họp, hội nghị hội thảo theo yêu cầu của đơn vị chủ trì</a:t>
            </a:r>
            <a:br>
              <a:rPr lang="en-US" sz="2700" dirty="0">
                <a:effectLst/>
                <a:latin typeface="Times New Roman" panose="02020603050405020304" pitchFamily="18" charset="0"/>
                <a:ea typeface="Calibri" panose="020F0502020204030204" pitchFamily="34" charset="0"/>
              </a:rPr>
            </a:br>
            <a:br>
              <a:rPr lang="en-US" sz="2700" dirty="0">
                <a:effectLst/>
                <a:latin typeface="Times New Roman" panose="02020603050405020304" pitchFamily="18" charset="0"/>
                <a:ea typeface="Calibri" panose="020F0502020204030204" pitchFamily="34" charset="0"/>
              </a:rPr>
            </a:br>
            <a:br>
              <a:rPr lang="en-US" sz="3100" dirty="0">
                <a:effectLst/>
                <a:latin typeface="Times New Roman" panose="02020603050405020304" pitchFamily="18" charset="0"/>
                <a:ea typeface="Calibri" panose="020F0502020204030204" pitchFamily="34" charset="0"/>
              </a:rPr>
            </a:br>
            <a:endParaRPr lang="en-US" sz="3100"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19</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733926" y="798153"/>
            <a:ext cx="11028948" cy="724147"/>
          </a:xfrm>
        </p:spPr>
        <p:txBody>
          <a:bodyPr>
            <a:normAutofit fontScale="85000" lnSpcReduction="10000"/>
          </a:bodyPr>
          <a:lstStyle/>
          <a:p>
            <a:r>
              <a:rPr lang="en-US" sz="2200" dirty="0">
                <a:solidFill>
                  <a:srgbClr val="002060"/>
                </a:solidFill>
                <a:ea typeface="Times New Roman" panose="02020603050405020304" pitchFamily="18" charset="0"/>
              </a:rPr>
              <a:t>3.1</a:t>
            </a:r>
            <a:r>
              <a:rPr lang="en-US" dirty="0">
                <a:solidFill>
                  <a:srgbClr val="002060"/>
                </a:solidFill>
                <a:ea typeface="Times New Roman" panose="02020603050405020304" pitchFamily="18" charset="0"/>
              </a:rPr>
              <a:t>.</a:t>
            </a:r>
            <a:r>
              <a:rPr lang="vi-VN" b="1" dirty="0">
                <a:effectLst/>
                <a:latin typeface="Times New Roman" panose="02020603050405020304" pitchFamily="18" charset="0"/>
                <a:ea typeface="Times New Roman" panose="02020603050405020304" pitchFamily="18" charset="0"/>
              </a:rPr>
              <a:t> Xác định yêu cầu về quy mô, hình thức trang trí phòng họp, hội nghị hội thảo</a:t>
            </a:r>
            <a:endParaRPr lang="en-US" dirty="0">
              <a:effectLst/>
              <a:latin typeface="Times New Roman" panose="02020603050405020304" pitchFamily="18" charset="0"/>
              <a:ea typeface="Calibri" panose="020F0502020204030204" pitchFamily="34" charset="0"/>
            </a:endParaRPr>
          </a:p>
          <a:p>
            <a:endParaRPr lang="en-US" sz="2400" dirty="0">
              <a:solidFill>
                <a:srgbClr val="002060"/>
              </a:solidFill>
              <a:effectLst/>
              <a:latin typeface="Times New Roman" panose="02020603050405020304" pitchFamily="18" charset="0"/>
              <a:ea typeface="Calibri" panose="020F0502020204030204" pitchFamily="34" charset="0"/>
            </a:endParaRPr>
          </a:p>
          <a:p>
            <a:endParaRPr lang="en-US" sz="2400" dirty="0">
              <a:solidFill>
                <a:srgbClr val="002060"/>
              </a:solidFill>
              <a:effectLst/>
              <a:latin typeface="Times New Roman" panose="02020603050405020304" pitchFamily="18" charset="0"/>
              <a:ea typeface="Calibri" panose="020F0502020204030204" pitchFamily="34" charset="0"/>
            </a:endParaRPr>
          </a:p>
          <a:p>
            <a:endParaRPr lang="en-US" dirty="0"/>
          </a:p>
        </p:txBody>
      </p:sp>
      <p:sp>
        <p:nvSpPr>
          <p:cNvPr id="11" name="TextBox 10">
            <a:extLst>
              <a:ext uri="{FF2B5EF4-FFF2-40B4-BE49-F238E27FC236}">
                <a16:creationId xmlns:a16="http://schemas.microsoft.com/office/drawing/2014/main" id="{6A0E0AB6-064D-442C-9151-7153DA92E713}"/>
              </a:ext>
            </a:extLst>
          </p:cNvPr>
          <p:cNvSpPr txBox="1"/>
          <p:nvPr/>
        </p:nvSpPr>
        <p:spPr>
          <a:xfrm>
            <a:off x="5280454" y="1654647"/>
            <a:ext cx="6660292" cy="5349670"/>
          </a:xfrm>
          <a:prstGeom prst="rect">
            <a:avLst/>
          </a:prstGeom>
          <a:noFill/>
        </p:spPr>
        <p:txBody>
          <a:bodyPr wrap="square">
            <a:spAutoFit/>
          </a:bodyPr>
          <a:lstStyle/>
          <a:p>
            <a:pPr marL="0" marR="0" algn="just">
              <a:lnSpc>
                <a:spcPct val="150000"/>
              </a:lnSpc>
              <a:spcBef>
                <a:spcPts val="200"/>
              </a:spcBef>
              <a:spcAft>
                <a:spcPts val="200"/>
              </a:spcAft>
            </a:pPr>
            <a:r>
              <a:rPr lang="en-US" sz="2400" b="1" dirty="0">
                <a:solidFill>
                  <a:srgbClr val="002060"/>
                </a:solidFill>
                <a:effectLst/>
                <a:latin typeface="Times New Roman" panose="02020603050405020304" pitchFamily="18" charset="0"/>
                <a:ea typeface="Calibri" panose="020F0502020204030204" pitchFamily="34" charset="0"/>
              </a:rPr>
              <a:t>-</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Vị</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trí</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của</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sân</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khấu</a:t>
            </a:r>
            <a:r>
              <a:rPr lang="en-US" sz="2400" dirty="0">
                <a:solidFill>
                  <a:srgbClr val="002060"/>
                </a:solidFill>
                <a:effectLst/>
                <a:latin typeface="Times New Roman" panose="02020603050405020304" pitchFamily="18" charset="0"/>
                <a:ea typeface="Calibri" panose="020F0502020204030204" pitchFamily="34" charset="0"/>
              </a:rPr>
              <a:t> </a:t>
            </a:r>
          </a:p>
          <a:p>
            <a:pPr marL="0" marR="0" algn="just">
              <a:lnSpc>
                <a:spcPct val="150000"/>
              </a:lnSpc>
              <a:spcBef>
                <a:spcPts val="200"/>
              </a:spcBef>
              <a:spcAft>
                <a:spcPts val="200"/>
              </a:spcAft>
            </a:pP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Khung</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sân</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khấu</a:t>
            </a:r>
            <a:r>
              <a:rPr lang="en-US" sz="2400" dirty="0">
                <a:solidFill>
                  <a:srgbClr val="002060"/>
                </a:solidFill>
                <a:effectLst/>
                <a:latin typeface="Times New Roman" panose="02020603050405020304" pitchFamily="18" charset="0"/>
                <a:ea typeface="Calibri" panose="020F0502020204030204" pitchFamily="34" charset="0"/>
              </a:rPr>
              <a:t> (bao </a:t>
            </a:r>
            <a:r>
              <a:rPr lang="en-US" sz="2400" dirty="0" err="1">
                <a:solidFill>
                  <a:srgbClr val="002060"/>
                </a:solidFill>
                <a:effectLst/>
                <a:latin typeface="Times New Roman" panose="02020603050405020304" pitchFamily="18" charset="0"/>
                <a:ea typeface="Calibri" panose="020F0502020204030204" pitchFamily="34" charset="0"/>
              </a:rPr>
              <a:t>gồm</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khung</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để</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căng</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phông</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treo</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các</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thiết</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bị</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âm</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thanh</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ánh</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sáng</a:t>
            </a:r>
            <a:r>
              <a:rPr lang="en-US" sz="2400" dirty="0">
                <a:solidFill>
                  <a:srgbClr val="002060"/>
                </a:solidFill>
                <a:effectLst/>
                <a:latin typeface="Times New Roman" panose="02020603050405020304" pitchFamily="18" charset="0"/>
                <a:ea typeface="Calibri" panose="020F0502020204030204" pitchFamily="34" charset="0"/>
              </a:rPr>
              <a:t>…)</a:t>
            </a:r>
          </a:p>
          <a:p>
            <a:pPr marL="0" marR="0" algn="just">
              <a:lnSpc>
                <a:spcPct val="150000"/>
              </a:lnSpc>
              <a:spcBef>
                <a:spcPts val="200"/>
              </a:spcBef>
              <a:spcAft>
                <a:spcPts val="200"/>
              </a:spcAft>
            </a:pPr>
            <a:r>
              <a:rPr lang="en-US" sz="2400" dirty="0">
                <a:solidFill>
                  <a:srgbClr val="002060"/>
                </a:solidFill>
                <a:effectLst/>
                <a:latin typeface="Times New Roman" panose="02020603050405020304" pitchFamily="18" charset="0"/>
                <a:ea typeface="Calibri" panose="020F0502020204030204" pitchFamily="34" charset="0"/>
              </a:rPr>
              <a:t> - </a:t>
            </a:r>
            <a:r>
              <a:rPr lang="en-US" sz="2400" dirty="0" err="1">
                <a:solidFill>
                  <a:srgbClr val="002060"/>
                </a:solidFill>
                <a:effectLst/>
                <a:latin typeface="Times New Roman" panose="02020603050405020304" pitchFamily="18" charset="0"/>
                <a:ea typeface="Calibri" panose="020F0502020204030204" pitchFamily="34" charset="0"/>
              </a:rPr>
              <a:t>Phông</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trang</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trí</a:t>
            </a:r>
            <a:r>
              <a:rPr lang="en-US" sz="2400" dirty="0">
                <a:solidFill>
                  <a:srgbClr val="002060"/>
                </a:solidFill>
                <a:effectLst/>
                <a:latin typeface="Times New Roman" panose="02020603050405020304" pitchFamily="18" charset="0"/>
                <a:ea typeface="Calibri" panose="020F0502020204030204" pitchFamily="34" charset="0"/>
              </a:rPr>
              <a:t> </a:t>
            </a:r>
          </a:p>
          <a:p>
            <a:pPr marL="0" marR="0" algn="just">
              <a:lnSpc>
                <a:spcPct val="150000"/>
              </a:lnSpc>
              <a:spcBef>
                <a:spcPts val="200"/>
              </a:spcBef>
              <a:spcAft>
                <a:spcPts val="200"/>
              </a:spcAft>
            </a:pP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Khu</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vực</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hậu</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trường</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sân</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khấu</a:t>
            </a:r>
            <a:r>
              <a:rPr lang="en-US" sz="2400" dirty="0">
                <a:solidFill>
                  <a:srgbClr val="002060"/>
                </a:solidFill>
                <a:effectLst/>
                <a:latin typeface="Times New Roman" panose="02020603050405020304" pitchFamily="18" charset="0"/>
                <a:ea typeface="Calibri" panose="020F0502020204030204" pitchFamily="34" charset="0"/>
              </a:rPr>
              <a:t> </a:t>
            </a:r>
          </a:p>
          <a:p>
            <a:pPr marL="0" marR="0" algn="just">
              <a:lnSpc>
                <a:spcPct val="150000"/>
              </a:lnSpc>
              <a:spcBef>
                <a:spcPts val="200"/>
              </a:spcBef>
              <a:spcAft>
                <a:spcPts val="200"/>
              </a:spcAft>
            </a:pP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Các</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trang</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thiết</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bị</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trên</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sân</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khấu</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ví</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dụ</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các</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loại</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bục</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đồ</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trang</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trí</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khẩu</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hiệu</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bàn</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cho</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đoàn</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chủ</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tịch</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bục</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diễn</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giả</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thiết</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bị</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âm</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thanh</a:t>
            </a:r>
            <a:r>
              <a:rPr lang="en-US" sz="2400" dirty="0">
                <a:solidFill>
                  <a:srgbClr val="002060"/>
                </a:solidFill>
                <a:effectLst/>
                <a:latin typeface="Times New Roman" panose="02020603050405020304" pitchFamily="18" charset="0"/>
                <a:ea typeface="Calibri" panose="020F0502020204030204" pitchFamily="34" charset="0"/>
              </a:rPr>
              <a:t>…)</a:t>
            </a:r>
          </a:p>
          <a:p>
            <a:pPr marL="0" marR="0" algn="just">
              <a:lnSpc>
                <a:spcPct val="150000"/>
              </a:lnSpc>
              <a:spcBef>
                <a:spcPts val="200"/>
              </a:spcBef>
              <a:spcAft>
                <a:spcPts val="200"/>
              </a:spcAft>
            </a:pPr>
            <a:endParaRPr lang="en-US" sz="2800" dirty="0">
              <a:solidFill>
                <a:srgbClr val="002060"/>
              </a:solidFill>
              <a:effectLst/>
              <a:latin typeface="Times New Roman" panose="02020603050405020304" pitchFamily="18" charset="0"/>
              <a:ea typeface="Calibri" panose="020F0502020204030204" pitchFamily="34" charset="0"/>
            </a:endParaRPr>
          </a:p>
        </p:txBody>
      </p:sp>
      <p:sp>
        <p:nvSpPr>
          <p:cNvPr id="3" name="Rectangle 2">
            <a:extLst>
              <a:ext uri="{FF2B5EF4-FFF2-40B4-BE49-F238E27FC236}">
                <a16:creationId xmlns:a16="http://schemas.microsoft.com/office/drawing/2014/main" id="{07B18F97-D647-49A7-A71F-CA958E5FDBF9}"/>
              </a:ext>
            </a:extLst>
          </p:cNvPr>
          <p:cNvSpPr/>
          <p:nvPr/>
        </p:nvSpPr>
        <p:spPr>
          <a:xfrm>
            <a:off x="733926" y="2971322"/>
            <a:ext cx="1997242" cy="19255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4000C3FB-6657-4E4E-BFB4-6E238BC275C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254" y="1816768"/>
            <a:ext cx="4681692" cy="4661931"/>
          </a:xfrm>
          <a:prstGeom prst="rect">
            <a:avLst/>
          </a:prstGeom>
        </p:spPr>
      </p:pic>
    </p:spTree>
    <p:extLst>
      <p:ext uri="{BB962C8B-B14F-4D97-AF65-F5344CB8AC3E}">
        <p14:creationId xmlns:p14="http://schemas.microsoft.com/office/powerpoint/2010/main" val="38054071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8937" y="738666"/>
            <a:ext cx="10327105" cy="2202873"/>
          </a:xfrm>
        </p:spPr>
        <p:txBody>
          <a:bodyPr>
            <a:normAutofit fontScale="90000"/>
          </a:bodyPr>
          <a:lstStyle/>
          <a:p>
            <a:pPr marL="0" marR="0" algn="ctr">
              <a:lnSpc>
                <a:spcPct val="100000"/>
              </a:lnSpc>
              <a:spcBef>
                <a:spcPts val="200"/>
              </a:spcBef>
              <a:spcAft>
                <a:spcPts val="200"/>
              </a:spcAft>
              <a:tabLst>
                <a:tab pos="5940425" algn="r"/>
              </a:tabLst>
            </a:pPr>
            <a:r>
              <a:rPr lang="en-US" dirty="0">
                <a:solidFill>
                  <a:srgbClr val="002060"/>
                </a:solidFill>
              </a:rPr>
              <a:t> </a:t>
            </a:r>
            <a:br>
              <a:rPr lang="en-US" dirty="0">
                <a:solidFill>
                  <a:srgbClr val="002060"/>
                </a:solidFill>
              </a:rPr>
            </a:br>
            <a:r>
              <a:rPr lang="en-US" sz="4800" dirty="0" err="1">
                <a:solidFill>
                  <a:srgbClr val="FF0000"/>
                </a:solidFill>
              </a:rPr>
              <a:t>Chương</a:t>
            </a:r>
            <a:r>
              <a:rPr lang="en-US" sz="4800" dirty="0">
                <a:solidFill>
                  <a:srgbClr val="FF0000"/>
                </a:solidFill>
              </a:rPr>
              <a:t> III:</a:t>
            </a:r>
            <a:br>
              <a:rPr lang="en-US" sz="4800" dirty="0">
                <a:solidFill>
                  <a:srgbClr val="FF0000"/>
                </a:solidFill>
              </a:rPr>
            </a:br>
            <a:r>
              <a:rPr lang="en-US" sz="4000" dirty="0">
                <a:solidFill>
                  <a:srgbClr val="FF0000"/>
                </a:solidFill>
              </a:rPr>
              <a:t> </a:t>
            </a:r>
            <a:r>
              <a:rPr lang="vi-VN" sz="4400" b="1" dirty="0">
                <a:solidFill>
                  <a:srgbClr val="FF0000"/>
                </a:solidFill>
                <a:effectLst/>
                <a:latin typeface="Times New Roman" panose="02020603050405020304" pitchFamily="18" charset="0"/>
                <a:ea typeface="Times New Roman" panose="02020603050405020304" pitchFamily="18" charset="0"/>
              </a:rPr>
              <a:t>Xây dựng kế hoạch tổ chức</a:t>
            </a:r>
            <a:r>
              <a:rPr lang="en-US" sz="4400" b="1" dirty="0">
                <a:solidFill>
                  <a:srgbClr val="FF0000"/>
                </a:solidFill>
                <a:ea typeface="Times New Roman" panose="02020603050405020304" pitchFamily="18" charset="0"/>
              </a:rPr>
              <a:t> </a:t>
            </a:r>
            <a:br>
              <a:rPr lang="en-US" sz="4400" b="1" dirty="0">
                <a:solidFill>
                  <a:srgbClr val="FF0000"/>
                </a:solidFill>
                <a:ea typeface="Times New Roman" panose="02020603050405020304" pitchFamily="18" charset="0"/>
              </a:rPr>
            </a:br>
            <a:r>
              <a:rPr lang="vi-VN" sz="4400" b="1" dirty="0">
                <a:solidFill>
                  <a:srgbClr val="FF0000"/>
                </a:solidFill>
                <a:effectLst/>
                <a:latin typeface="Times New Roman" panose="02020603050405020304" pitchFamily="18" charset="0"/>
                <a:ea typeface="Times New Roman" panose="02020603050405020304" pitchFamily="18" charset="0"/>
              </a:rPr>
              <a:t>hội họp, hội nghị, hội thảo</a:t>
            </a:r>
            <a:br>
              <a:rPr lang="en-US" sz="4000" dirty="0">
                <a:solidFill>
                  <a:srgbClr val="FF0000"/>
                </a:solidFill>
                <a:effectLst/>
                <a:latin typeface="Times New Roman" panose="02020603050405020304" pitchFamily="18" charset="0"/>
                <a:ea typeface="Calibri" panose="020F0502020204030204" pitchFamily="34" charset="0"/>
              </a:rPr>
            </a:br>
            <a:endParaRPr lang="en-US" sz="4000" dirty="0">
              <a:solidFill>
                <a:srgbClr val="FF0000"/>
              </a:solidFill>
            </a:endParaRPr>
          </a:p>
        </p:txBody>
      </p:sp>
      <p:sp>
        <p:nvSpPr>
          <p:cNvPr id="4" name="Date Placeholder 3"/>
          <p:cNvSpPr>
            <a:spLocks noGrp="1"/>
          </p:cNvSpPr>
          <p:nvPr>
            <p:ph type="dt" sz="half" idx="10"/>
          </p:nvPr>
        </p:nvSpPr>
        <p:spPr/>
        <p:txBody>
          <a:bodyPr/>
          <a:lstStyle/>
          <a:p>
            <a:fld id="{83093DDB-818B-4CEB-8807-7BC029BD27DF}" type="datetime1">
              <a:rPr lang="en-US" smtClean="0"/>
              <a:t>12/2/2022</a:t>
            </a:fld>
            <a:endParaRPr lang="en-US"/>
          </a:p>
        </p:txBody>
      </p:sp>
      <p:sp>
        <p:nvSpPr>
          <p:cNvPr id="5" name="Slide Number Placeholder 4"/>
          <p:cNvSpPr>
            <a:spLocks noGrp="1"/>
          </p:cNvSpPr>
          <p:nvPr>
            <p:ph type="sldNum" sz="quarter" idx="12"/>
          </p:nvPr>
        </p:nvSpPr>
        <p:spPr/>
        <p:txBody>
          <a:bodyPr/>
          <a:lstStyle/>
          <a:p>
            <a:fld id="{B82CCC60-E8CD-4174-8B1A-7DF615B22EEF}" type="slidenum">
              <a:rPr lang="en-US" smtClean="0"/>
              <a:pPr/>
              <a:t>2</a:t>
            </a:fld>
            <a:endParaRPr lang="en-US"/>
          </a:p>
        </p:txBody>
      </p:sp>
      <p:pic>
        <p:nvPicPr>
          <p:cNvPr id="8" name="Picture 7">
            <a:extLst>
              <a:ext uri="{FF2B5EF4-FFF2-40B4-BE49-F238E27FC236}">
                <a16:creationId xmlns:a16="http://schemas.microsoft.com/office/drawing/2014/main" id="{85831885-8FC9-43D0-A2C3-DFFF6CEB5D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8917" y="3101462"/>
            <a:ext cx="5558588" cy="3521075"/>
          </a:xfrm>
          <a:prstGeom prst="rect">
            <a:avLst/>
          </a:prstGeom>
        </p:spPr>
      </p:pic>
      <p:pic>
        <p:nvPicPr>
          <p:cNvPr id="10" name="Picture 9">
            <a:extLst>
              <a:ext uri="{FF2B5EF4-FFF2-40B4-BE49-F238E27FC236}">
                <a16:creationId xmlns:a16="http://schemas.microsoft.com/office/drawing/2014/main" id="{D1EEA797-0E2E-42D5-B6DE-30E4A3D3B3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07505" y="3314518"/>
            <a:ext cx="5668876" cy="3094964"/>
          </a:xfrm>
          <a:prstGeom prst="rect">
            <a:avLst/>
          </a:prstGeom>
        </p:spPr>
      </p:pic>
    </p:spTree>
    <p:extLst>
      <p:ext uri="{BB962C8B-B14F-4D97-AF65-F5344CB8AC3E}">
        <p14:creationId xmlns:p14="http://schemas.microsoft.com/office/powerpoint/2010/main" val="30566587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a:xfrm>
            <a:off x="429126" y="379300"/>
            <a:ext cx="11333748" cy="565681"/>
          </a:xfrm>
        </p:spPr>
        <p:txBody>
          <a:bodyPr>
            <a:normAutofit fontScale="90000"/>
          </a:bodyPr>
          <a:lstStyle/>
          <a:p>
            <a:br>
              <a:rPr lang="en-US" sz="3100" b="1" dirty="0">
                <a:effectLst/>
                <a:latin typeface="Times New Roman" panose="02020603050405020304" pitchFamily="18" charset="0"/>
                <a:ea typeface="Times New Roman" panose="02020603050405020304" pitchFamily="18" charset="0"/>
              </a:rPr>
            </a:br>
            <a:br>
              <a:rPr lang="en-US" sz="3100" b="1" dirty="0">
                <a:effectLst/>
                <a:latin typeface="Times New Roman" panose="02020603050405020304" pitchFamily="18" charset="0"/>
                <a:ea typeface="Times New Roman" panose="02020603050405020304" pitchFamily="18" charset="0"/>
              </a:rPr>
            </a:br>
            <a:r>
              <a:rPr lang="vi-VN" sz="2700" b="1" dirty="0">
                <a:effectLst/>
                <a:latin typeface="Times New Roman" panose="02020603050405020304" pitchFamily="18" charset="0"/>
                <a:ea typeface="Times New Roman" panose="02020603050405020304" pitchFamily="18" charset="0"/>
              </a:rPr>
              <a:t>3. Xây dựng đề án, chương trình chung tổ chức hội họp, hội nghị hội thảo theo yêu cầu của đơn vị chủ trì</a:t>
            </a:r>
            <a:br>
              <a:rPr lang="en-US" sz="2700" dirty="0">
                <a:effectLst/>
                <a:latin typeface="Times New Roman" panose="02020603050405020304" pitchFamily="18" charset="0"/>
                <a:ea typeface="Calibri" panose="020F0502020204030204" pitchFamily="34" charset="0"/>
              </a:rPr>
            </a:br>
            <a:br>
              <a:rPr lang="en-US" sz="2700" dirty="0">
                <a:effectLst/>
                <a:latin typeface="Times New Roman" panose="02020603050405020304" pitchFamily="18" charset="0"/>
                <a:ea typeface="Calibri" panose="020F0502020204030204" pitchFamily="34" charset="0"/>
              </a:rPr>
            </a:br>
            <a:br>
              <a:rPr lang="en-US" sz="3100" dirty="0">
                <a:effectLst/>
                <a:latin typeface="Times New Roman" panose="02020603050405020304" pitchFamily="18" charset="0"/>
                <a:ea typeface="Calibri" panose="020F0502020204030204" pitchFamily="34" charset="0"/>
              </a:rPr>
            </a:br>
            <a:endParaRPr lang="en-US" sz="3100"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20</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625642" y="798152"/>
            <a:ext cx="11137232" cy="1032571"/>
          </a:xfrm>
        </p:spPr>
        <p:txBody>
          <a:bodyPr>
            <a:normAutofit fontScale="55000" lnSpcReduction="20000"/>
          </a:bodyPr>
          <a:lstStyle/>
          <a:p>
            <a:r>
              <a:rPr lang="vi-VN" sz="3800" b="1" dirty="0">
                <a:solidFill>
                  <a:srgbClr val="002060"/>
                </a:solidFill>
                <a:effectLst/>
                <a:latin typeface="Times New Roman" panose="02020603050405020304" pitchFamily="18" charset="0"/>
                <a:ea typeface="Times New Roman" panose="02020603050405020304" pitchFamily="18" charset="0"/>
              </a:rPr>
              <a:t>3.2. Xác định yêu cầu về số lượng, chủng loại và chất lượng các trang thiết bị phục vụ  trong phòng họp, hội nghị hội thảo</a:t>
            </a:r>
            <a:endParaRPr lang="en-US" sz="3800" dirty="0">
              <a:solidFill>
                <a:srgbClr val="002060"/>
              </a:solidFill>
              <a:effectLst/>
              <a:latin typeface="Times New Roman" panose="02020603050405020304" pitchFamily="18" charset="0"/>
              <a:ea typeface="Calibri" panose="020F0502020204030204" pitchFamily="34" charset="0"/>
            </a:endParaRPr>
          </a:p>
          <a:p>
            <a:endParaRPr lang="en-US" dirty="0">
              <a:effectLst/>
              <a:latin typeface="Times New Roman" panose="02020603050405020304" pitchFamily="18" charset="0"/>
              <a:ea typeface="Calibri" panose="020F0502020204030204" pitchFamily="34" charset="0"/>
            </a:endParaRPr>
          </a:p>
          <a:p>
            <a:endParaRPr lang="en-US" sz="2400" dirty="0">
              <a:solidFill>
                <a:srgbClr val="002060"/>
              </a:solidFill>
              <a:effectLst/>
              <a:latin typeface="Times New Roman" panose="02020603050405020304" pitchFamily="18" charset="0"/>
              <a:ea typeface="Calibri" panose="020F0502020204030204" pitchFamily="34" charset="0"/>
            </a:endParaRPr>
          </a:p>
          <a:p>
            <a:endParaRPr lang="en-US" sz="2400" dirty="0">
              <a:solidFill>
                <a:srgbClr val="002060"/>
              </a:solidFill>
              <a:effectLst/>
              <a:latin typeface="Times New Roman" panose="02020603050405020304" pitchFamily="18" charset="0"/>
              <a:ea typeface="Calibri" panose="020F0502020204030204" pitchFamily="34" charset="0"/>
            </a:endParaRPr>
          </a:p>
          <a:p>
            <a:endParaRPr lang="en-US" dirty="0"/>
          </a:p>
        </p:txBody>
      </p:sp>
      <p:sp>
        <p:nvSpPr>
          <p:cNvPr id="11" name="TextBox 10">
            <a:extLst>
              <a:ext uri="{FF2B5EF4-FFF2-40B4-BE49-F238E27FC236}">
                <a16:creationId xmlns:a16="http://schemas.microsoft.com/office/drawing/2014/main" id="{6A0E0AB6-064D-442C-9151-7153DA92E713}"/>
              </a:ext>
            </a:extLst>
          </p:cNvPr>
          <p:cNvSpPr txBox="1"/>
          <p:nvPr/>
        </p:nvSpPr>
        <p:spPr>
          <a:xfrm>
            <a:off x="5280454" y="1654647"/>
            <a:ext cx="6660292" cy="579967"/>
          </a:xfrm>
          <a:prstGeom prst="rect">
            <a:avLst/>
          </a:prstGeom>
          <a:noFill/>
        </p:spPr>
        <p:txBody>
          <a:bodyPr wrap="square">
            <a:spAutoFit/>
          </a:bodyPr>
          <a:lstStyle/>
          <a:p>
            <a:pPr marL="0" marR="0" algn="just">
              <a:lnSpc>
                <a:spcPct val="150000"/>
              </a:lnSpc>
              <a:spcBef>
                <a:spcPts val="200"/>
              </a:spcBef>
              <a:spcAft>
                <a:spcPts val="200"/>
              </a:spcAft>
            </a:pPr>
            <a:r>
              <a:rPr lang="en-US" sz="2400" b="1" dirty="0">
                <a:solidFill>
                  <a:srgbClr val="002060"/>
                </a:solidFill>
                <a:effectLst/>
                <a:latin typeface="Times New Roman" panose="02020603050405020304" pitchFamily="18" charset="0"/>
                <a:ea typeface="Calibri" panose="020F0502020204030204" pitchFamily="34" charset="0"/>
              </a:rPr>
              <a:t>-</a:t>
            </a:r>
            <a:endParaRPr lang="en-US" sz="2800" dirty="0">
              <a:solidFill>
                <a:srgbClr val="002060"/>
              </a:solidFill>
              <a:effectLst/>
              <a:latin typeface="Times New Roman" panose="02020603050405020304" pitchFamily="18" charset="0"/>
              <a:ea typeface="Calibri" panose="020F0502020204030204" pitchFamily="34" charset="0"/>
            </a:endParaRPr>
          </a:p>
        </p:txBody>
      </p:sp>
      <p:sp>
        <p:nvSpPr>
          <p:cNvPr id="3" name="Rectangle 2">
            <a:extLst>
              <a:ext uri="{FF2B5EF4-FFF2-40B4-BE49-F238E27FC236}">
                <a16:creationId xmlns:a16="http://schemas.microsoft.com/office/drawing/2014/main" id="{07B18F97-D647-49A7-A71F-CA958E5FDBF9}"/>
              </a:ext>
            </a:extLst>
          </p:cNvPr>
          <p:cNvSpPr/>
          <p:nvPr/>
        </p:nvSpPr>
        <p:spPr>
          <a:xfrm>
            <a:off x="733926" y="2971322"/>
            <a:ext cx="1997242" cy="19255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A75794C2-A9A9-4AEF-B5FD-6E6590938B3B}"/>
              </a:ext>
            </a:extLst>
          </p:cNvPr>
          <p:cNvSpPr txBox="1"/>
          <p:nvPr/>
        </p:nvSpPr>
        <p:spPr>
          <a:xfrm>
            <a:off x="6183934" y="1967652"/>
            <a:ext cx="5463339" cy="4539191"/>
          </a:xfrm>
          <a:prstGeom prst="rect">
            <a:avLst/>
          </a:prstGeom>
          <a:noFill/>
        </p:spPr>
        <p:txBody>
          <a:bodyPr wrap="square">
            <a:spAutoFit/>
          </a:bodyPr>
          <a:lstStyle/>
          <a:p>
            <a:pPr marL="0" marR="0" algn="just">
              <a:lnSpc>
                <a:spcPct val="150000"/>
              </a:lnSpc>
              <a:spcBef>
                <a:spcPts val="200"/>
              </a:spcBef>
              <a:spcAft>
                <a:spcPts val="200"/>
              </a:spcAft>
            </a:pPr>
            <a:r>
              <a:rPr lang="en-US" sz="1800" dirty="0">
                <a:effectLst/>
                <a:latin typeface="Times New Roman" panose="02020603050405020304" pitchFamily="18" charset="0"/>
                <a:ea typeface="Times New Roman" panose="02020603050405020304" pitchFamily="18" charset="0"/>
              </a:rPr>
              <a:t>- </a:t>
            </a:r>
            <a:r>
              <a:rPr lang="en-US" sz="2800" dirty="0">
                <a:solidFill>
                  <a:srgbClr val="002060"/>
                </a:solidFill>
                <a:effectLst/>
                <a:latin typeface="Times New Roman" panose="02020603050405020304" pitchFamily="18" charset="0"/>
                <a:ea typeface="Times New Roman" panose="02020603050405020304" pitchFamily="18" charset="0"/>
              </a:rPr>
              <a:t>Khi </a:t>
            </a:r>
            <a:r>
              <a:rPr lang="en-US" sz="2800" dirty="0" err="1">
                <a:solidFill>
                  <a:srgbClr val="002060"/>
                </a:solidFill>
                <a:effectLst/>
                <a:latin typeface="Times New Roman" panose="02020603050405020304" pitchFamily="18" charset="0"/>
                <a:ea typeface="Times New Roman" panose="02020603050405020304" pitchFamily="18" charset="0"/>
              </a:rPr>
              <a:t>tiến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hành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tổ</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chức</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sự</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kiện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cần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chú</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tâm</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những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yêu</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cầu</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cơ</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bản</a:t>
            </a:r>
            <a:r>
              <a:rPr lang="en-US" sz="2800" dirty="0">
                <a:solidFill>
                  <a:srgbClr val="002060"/>
                </a:solidFill>
                <a:effectLst/>
                <a:latin typeface="Times New Roman" panose="02020603050405020304" pitchFamily="18" charset="0"/>
                <a:ea typeface="Times New Roman" panose="02020603050405020304" pitchFamily="18" charset="0"/>
              </a:rPr>
              <a:t> </a:t>
            </a:r>
            <a:r>
              <a:rPr lang="vi-VN" sz="2800" dirty="0">
                <a:solidFill>
                  <a:srgbClr val="002060"/>
                </a:solidFill>
                <a:effectLst/>
                <a:latin typeface="Times New Roman" panose="02020603050405020304" pitchFamily="18" charset="0"/>
                <a:ea typeface="Times New Roman" panose="02020603050405020304" pitchFamily="18" charset="0"/>
              </a:rPr>
              <a:t>về số lượng, chủng loại và chất lượng các trang thiết bị phục vụ trong phòng họp, hội nghị hội thảo</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bởi</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vì</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đó</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là</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yếu</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tố</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quan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trọng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góp</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phần</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quyết</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định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sự</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thành</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công</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của</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sự</a:t>
            </a:r>
            <a:r>
              <a:rPr lang="en-US" sz="2800" dirty="0">
                <a:solidFill>
                  <a:srgbClr val="002060"/>
                </a:solidFill>
                <a:effectLst/>
                <a:latin typeface="Times New Roman" panose="02020603050405020304" pitchFamily="18" charset="0"/>
                <a:ea typeface="Times New Roman" panose="02020603050405020304" pitchFamily="18" charset="0"/>
              </a:rPr>
              <a:t> </a:t>
            </a:r>
            <a:r>
              <a:rPr lang="en-US" sz="2800" dirty="0" err="1">
                <a:solidFill>
                  <a:srgbClr val="002060"/>
                </a:solidFill>
                <a:effectLst/>
                <a:latin typeface="Times New Roman" panose="02020603050405020304" pitchFamily="18" charset="0"/>
                <a:ea typeface="Times New Roman" panose="02020603050405020304" pitchFamily="18" charset="0"/>
              </a:rPr>
              <a:t>kiện</a:t>
            </a:r>
            <a:endParaRPr lang="en-US" sz="2800" dirty="0">
              <a:solidFill>
                <a:srgbClr val="002060"/>
              </a:solidFill>
              <a:effectLst/>
              <a:latin typeface="Times New Roman" panose="02020603050405020304" pitchFamily="18" charset="0"/>
              <a:ea typeface="Calibri" panose="020F0502020204030204" pitchFamily="34" charset="0"/>
            </a:endParaRPr>
          </a:p>
        </p:txBody>
      </p:sp>
      <p:pic>
        <p:nvPicPr>
          <p:cNvPr id="12" name="Picture 11">
            <a:extLst>
              <a:ext uri="{FF2B5EF4-FFF2-40B4-BE49-F238E27FC236}">
                <a16:creationId xmlns:a16="http://schemas.microsoft.com/office/drawing/2014/main" id="{1B15EE0D-F5DB-41F5-BDD3-D0D16E6524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1162" y="1967652"/>
            <a:ext cx="5719299" cy="4890348"/>
          </a:xfrm>
          <a:prstGeom prst="rect">
            <a:avLst/>
          </a:prstGeom>
        </p:spPr>
      </p:pic>
    </p:spTree>
    <p:extLst>
      <p:ext uri="{BB962C8B-B14F-4D97-AF65-F5344CB8AC3E}">
        <p14:creationId xmlns:p14="http://schemas.microsoft.com/office/powerpoint/2010/main" val="36665976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a:xfrm>
            <a:off x="429126" y="379300"/>
            <a:ext cx="11333748" cy="565681"/>
          </a:xfrm>
        </p:spPr>
        <p:txBody>
          <a:bodyPr>
            <a:normAutofit fontScale="90000"/>
          </a:bodyPr>
          <a:lstStyle/>
          <a:p>
            <a:br>
              <a:rPr lang="en-US" sz="3100" b="1" dirty="0">
                <a:effectLst/>
                <a:latin typeface="Times New Roman" panose="02020603050405020304" pitchFamily="18" charset="0"/>
                <a:ea typeface="Times New Roman" panose="02020603050405020304" pitchFamily="18" charset="0"/>
              </a:rPr>
            </a:br>
            <a:br>
              <a:rPr lang="en-US" sz="3100" b="1" dirty="0">
                <a:effectLst/>
                <a:latin typeface="Times New Roman" panose="02020603050405020304" pitchFamily="18" charset="0"/>
                <a:ea typeface="Times New Roman" panose="02020603050405020304" pitchFamily="18" charset="0"/>
              </a:rPr>
            </a:br>
            <a:r>
              <a:rPr lang="vi-VN" sz="2700" b="1" dirty="0">
                <a:effectLst/>
                <a:latin typeface="Times New Roman" panose="02020603050405020304" pitchFamily="18" charset="0"/>
                <a:ea typeface="Times New Roman" panose="02020603050405020304" pitchFamily="18" charset="0"/>
              </a:rPr>
              <a:t>3. Xây dựng đề án, chương trình chung tổ chức hội họp, hội nghị hội thảo theo yêu cầu của đơn vị chủ trì</a:t>
            </a:r>
            <a:br>
              <a:rPr lang="en-US" sz="2700" dirty="0">
                <a:effectLst/>
                <a:latin typeface="Times New Roman" panose="02020603050405020304" pitchFamily="18" charset="0"/>
                <a:ea typeface="Calibri" panose="020F0502020204030204" pitchFamily="34" charset="0"/>
              </a:rPr>
            </a:br>
            <a:br>
              <a:rPr lang="en-US" sz="2700" dirty="0">
                <a:effectLst/>
                <a:latin typeface="Times New Roman" panose="02020603050405020304" pitchFamily="18" charset="0"/>
                <a:ea typeface="Calibri" panose="020F0502020204030204" pitchFamily="34" charset="0"/>
              </a:rPr>
            </a:br>
            <a:br>
              <a:rPr lang="en-US" sz="3100" dirty="0">
                <a:effectLst/>
                <a:latin typeface="Times New Roman" panose="02020603050405020304" pitchFamily="18" charset="0"/>
                <a:ea typeface="Calibri" panose="020F0502020204030204" pitchFamily="34" charset="0"/>
              </a:rPr>
            </a:br>
            <a:endParaRPr lang="en-US" sz="3100"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21</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625642" y="798152"/>
            <a:ext cx="11137232" cy="1032571"/>
          </a:xfrm>
        </p:spPr>
        <p:txBody>
          <a:bodyPr>
            <a:normAutofit fontScale="70000" lnSpcReduction="20000"/>
          </a:bodyPr>
          <a:lstStyle/>
          <a:p>
            <a:r>
              <a:rPr lang="vi-VN" sz="3800" b="1" dirty="0">
                <a:solidFill>
                  <a:srgbClr val="002060"/>
                </a:solidFill>
                <a:effectLst/>
                <a:latin typeface="Times New Roman" panose="02020603050405020304" pitchFamily="18" charset="0"/>
                <a:ea typeface="Times New Roman" panose="02020603050405020304" pitchFamily="18" charset="0"/>
              </a:rPr>
              <a:t>3.2. Xác định yêu cầu về </a:t>
            </a:r>
            <a:r>
              <a:rPr lang="en-US" sz="3800" b="1" dirty="0" err="1">
                <a:solidFill>
                  <a:srgbClr val="002060"/>
                </a:solidFill>
                <a:effectLst/>
                <a:latin typeface="Times New Roman" panose="02020603050405020304" pitchFamily="18" charset="0"/>
                <a:ea typeface="Times New Roman" panose="02020603050405020304" pitchFamily="18" charset="0"/>
              </a:rPr>
              <a:t>phục</a:t>
            </a:r>
            <a:r>
              <a:rPr lang="en-US" sz="3800" b="1" dirty="0">
                <a:solidFill>
                  <a:srgbClr val="002060"/>
                </a:solidFill>
                <a:effectLst/>
                <a:latin typeface="Times New Roman" panose="02020603050405020304" pitchFamily="18" charset="0"/>
                <a:ea typeface="Times New Roman" panose="02020603050405020304" pitchFamily="18" charset="0"/>
              </a:rPr>
              <a:t> </a:t>
            </a:r>
            <a:r>
              <a:rPr lang="en-US" sz="3800" b="1" dirty="0" err="1">
                <a:solidFill>
                  <a:srgbClr val="002060"/>
                </a:solidFill>
                <a:effectLst/>
                <a:latin typeface="Times New Roman" panose="02020603050405020304" pitchFamily="18" charset="0"/>
                <a:ea typeface="Times New Roman" panose="02020603050405020304" pitchFamily="18" charset="0"/>
              </a:rPr>
              <a:t>vụ</a:t>
            </a:r>
            <a:r>
              <a:rPr lang="en-US" sz="3800" b="1" dirty="0">
                <a:solidFill>
                  <a:srgbClr val="002060"/>
                </a:solidFill>
                <a:effectLst/>
                <a:latin typeface="Times New Roman" panose="02020603050405020304" pitchFamily="18" charset="0"/>
                <a:ea typeface="Times New Roman" panose="02020603050405020304" pitchFamily="18" charset="0"/>
              </a:rPr>
              <a:t> </a:t>
            </a:r>
            <a:r>
              <a:rPr lang="en-US" sz="3800" b="1" dirty="0" err="1">
                <a:solidFill>
                  <a:srgbClr val="002060"/>
                </a:solidFill>
                <a:effectLst/>
                <a:latin typeface="Times New Roman" panose="02020603050405020304" pitchFamily="18" charset="0"/>
                <a:ea typeface="Times New Roman" panose="02020603050405020304" pitchFamily="18" charset="0"/>
              </a:rPr>
              <a:t>ăn</a:t>
            </a:r>
            <a:r>
              <a:rPr lang="en-US" sz="3800" b="1" dirty="0">
                <a:solidFill>
                  <a:srgbClr val="002060"/>
                </a:solidFill>
                <a:effectLst/>
                <a:latin typeface="Times New Roman" panose="02020603050405020304" pitchFamily="18" charset="0"/>
                <a:ea typeface="Times New Roman" panose="02020603050405020304" pitchFamily="18" charset="0"/>
              </a:rPr>
              <a:t> </a:t>
            </a:r>
            <a:r>
              <a:rPr lang="en-US" sz="3800" b="1" dirty="0" err="1">
                <a:solidFill>
                  <a:srgbClr val="002060"/>
                </a:solidFill>
                <a:effectLst/>
                <a:latin typeface="Times New Roman" panose="02020603050405020304" pitchFamily="18" charset="0"/>
                <a:ea typeface="Times New Roman" panose="02020603050405020304" pitchFamily="18" charset="0"/>
              </a:rPr>
              <a:t>uống</a:t>
            </a:r>
            <a:r>
              <a:rPr lang="en-US" sz="3800" b="1" dirty="0">
                <a:solidFill>
                  <a:srgbClr val="002060"/>
                </a:solidFill>
                <a:effectLst/>
                <a:latin typeface="Times New Roman" panose="02020603050405020304" pitchFamily="18" charset="0"/>
                <a:ea typeface="Times New Roman" panose="02020603050405020304" pitchFamily="18" charset="0"/>
              </a:rPr>
              <a:t> </a:t>
            </a:r>
            <a:r>
              <a:rPr lang="vi-VN" sz="3800" b="1" dirty="0">
                <a:solidFill>
                  <a:srgbClr val="002060"/>
                </a:solidFill>
                <a:effectLst/>
                <a:latin typeface="Times New Roman" panose="02020603050405020304" pitchFamily="18" charset="0"/>
                <a:ea typeface="Times New Roman" panose="02020603050405020304" pitchFamily="18" charset="0"/>
              </a:rPr>
              <a:t>trong </a:t>
            </a:r>
            <a:r>
              <a:rPr lang="en-US" sz="3800" b="1" dirty="0" err="1">
                <a:solidFill>
                  <a:srgbClr val="002060"/>
                </a:solidFill>
                <a:effectLst/>
                <a:latin typeface="Times New Roman" panose="02020603050405020304" pitchFamily="18" charset="0"/>
                <a:ea typeface="Times New Roman" panose="02020603050405020304" pitchFamily="18" charset="0"/>
              </a:rPr>
              <a:t>hội</a:t>
            </a:r>
            <a:r>
              <a:rPr lang="en-US" sz="3800" b="1" dirty="0">
                <a:solidFill>
                  <a:srgbClr val="002060"/>
                </a:solidFill>
                <a:effectLst/>
                <a:latin typeface="Times New Roman" panose="02020603050405020304" pitchFamily="18" charset="0"/>
                <a:ea typeface="Times New Roman" panose="02020603050405020304" pitchFamily="18" charset="0"/>
              </a:rPr>
              <a:t> </a:t>
            </a:r>
            <a:r>
              <a:rPr lang="vi-VN" sz="3800" b="1" dirty="0">
                <a:solidFill>
                  <a:srgbClr val="002060"/>
                </a:solidFill>
                <a:effectLst/>
                <a:latin typeface="Times New Roman" panose="02020603050405020304" pitchFamily="18" charset="0"/>
                <a:ea typeface="Times New Roman" panose="02020603050405020304" pitchFamily="18" charset="0"/>
              </a:rPr>
              <a:t>họp, hội nghị hội thảo</a:t>
            </a:r>
            <a:endParaRPr lang="en-US" sz="3800" dirty="0">
              <a:solidFill>
                <a:srgbClr val="002060"/>
              </a:solidFill>
              <a:effectLst/>
              <a:latin typeface="Times New Roman" panose="02020603050405020304" pitchFamily="18" charset="0"/>
              <a:ea typeface="Calibri" panose="020F0502020204030204" pitchFamily="34" charset="0"/>
            </a:endParaRPr>
          </a:p>
          <a:p>
            <a:endParaRPr lang="en-US" dirty="0">
              <a:effectLst/>
              <a:latin typeface="Times New Roman" panose="02020603050405020304" pitchFamily="18" charset="0"/>
              <a:ea typeface="Calibri" panose="020F0502020204030204" pitchFamily="34" charset="0"/>
            </a:endParaRPr>
          </a:p>
          <a:p>
            <a:endParaRPr lang="en-US" sz="2400" dirty="0">
              <a:solidFill>
                <a:srgbClr val="002060"/>
              </a:solidFill>
              <a:effectLst/>
              <a:latin typeface="Times New Roman" panose="02020603050405020304" pitchFamily="18" charset="0"/>
              <a:ea typeface="Calibri" panose="020F0502020204030204" pitchFamily="34" charset="0"/>
            </a:endParaRPr>
          </a:p>
          <a:p>
            <a:endParaRPr lang="en-US" sz="2400" dirty="0">
              <a:solidFill>
                <a:srgbClr val="002060"/>
              </a:solidFill>
              <a:effectLst/>
              <a:latin typeface="Times New Roman" panose="02020603050405020304" pitchFamily="18" charset="0"/>
              <a:ea typeface="Calibri" panose="020F0502020204030204" pitchFamily="34" charset="0"/>
            </a:endParaRPr>
          </a:p>
          <a:p>
            <a:endParaRPr lang="en-US" dirty="0"/>
          </a:p>
        </p:txBody>
      </p:sp>
      <p:sp>
        <p:nvSpPr>
          <p:cNvPr id="3" name="Rectangle 2">
            <a:extLst>
              <a:ext uri="{FF2B5EF4-FFF2-40B4-BE49-F238E27FC236}">
                <a16:creationId xmlns:a16="http://schemas.microsoft.com/office/drawing/2014/main" id="{07B18F97-D647-49A7-A71F-CA958E5FDBF9}"/>
              </a:ext>
            </a:extLst>
          </p:cNvPr>
          <p:cNvSpPr/>
          <p:nvPr/>
        </p:nvSpPr>
        <p:spPr>
          <a:xfrm>
            <a:off x="733926" y="2971322"/>
            <a:ext cx="1997242" cy="19255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A75794C2-A9A9-4AEF-B5FD-6E6590938B3B}"/>
              </a:ext>
            </a:extLst>
          </p:cNvPr>
          <p:cNvSpPr txBox="1"/>
          <p:nvPr/>
        </p:nvSpPr>
        <p:spPr>
          <a:xfrm>
            <a:off x="429126" y="1363833"/>
            <a:ext cx="10062411" cy="2954142"/>
          </a:xfrm>
          <a:prstGeom prst="rect">
            <a:avLst/>
          </a:prstGeom>
          <a:noFill/>
        </p:spPr>
        <p:txBody>
          <a:bodyPr wrap="square">
            <a:spAutoFit/>
          </a:bodyPr>
          <a:lstStyle/>
          <a:p>
            <a:pPr algn="just">
              <a:lnSpc>
                <a:spcPct val="150000"/>
              </a:lnSpc>
              <a:spcBef>
                <a:spcPts val="200"/>
              </a:spcBef>
              <a:spcAft>
                <a:spcPts val="200"/>
              </a:spcAft>
            </a:pPr>
            <a:r>
              <a:rPr lang="en-US" sz="2800" dirty="0" err="1">
                <a:solidFill>
                  <a:srgbClr val="002060"/>
                </a:solidFill>
                <a:latin typeface="Times New Roman" panose="02020603050405020304" pitchFamily="18" charset="0"/>
                <a:ea typeface="Calibri" panose="020F0502020204030204" pitchFamily="34" charset="0"/>
              </a:rPr>
              <a:t>Cung</a:t>
            </a:r>
            <a:r>
              <a:rPr lang="en-US" sz="2800" dirty="0">
                <a:solidFill>
                  <a:srgbClr val="002060"/>
                </a:solidFill>
                <a:latin typeface="Times New Roman" panose="02020603050405020304" pitchFamily="18" charset="0"/>
                <a:ea typeface="Calibri" panose="020F0502020204030204" pitchFamily="34" charset="0"/>
              </a:rPr>
              <a:t> </a:t>
            </a:r>
            <a:r>
              <a:rPr lang="en-US" sz="2800" dirty="0" err="1">
                <a:solidFill>
                  <a:srgbClr val="002060"/>
                </a:solidFill>
                <a:latin typeface="Times New Roman" panose="02020603050405020304" pitchFamily="18" charset="0"/>
                <a:ea typeface="Calibri" panose="020F0502020204030204" pitchFamily="34" charset="0"/>
              </a:rPr>
              <a:t>ứng</a:t>
            </a:r>
            <a:r>
              <a:rPr lang="en-US" sz="2800" dirty="0">
                <a:solidFill>
                  <a:srgbClr val="002060"/>
                </a:solidFill>
                <a:latin typeface="Times New Roman" panose="02020603050405020304" pitchFamily="18" charset="0"/>
                <a:ea typeface="Calibri" panose="020F0502020204030204" pitchFamily="34" charset="0"/>
              </a:rPr>
              <a:t> </a:t>
            </a:r>
            <a:r>
              <a:rPr lang="en-US" sz="2800" dirty="0" err="1">
                <a:solidFill>
                  <a:srgbClr val="002060"/>
                </a:solidFill>
                <a:effectLst/>
                <a:latin typeface="Times New Roman" panose="02020603050405020304" pitchFamily="18" charset="0"/>
                <a:ea typeface="Arial Unicode MS"/>
              </a:rPr>
              <a:t>dịch</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vụ</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ăn</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uống</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trong</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tổ</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chức</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sự</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kiện</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sẽ</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có</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hai</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hình</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thức</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cơ</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bản</a:t>
            </a:r>
            <a:r>
              <a:rPr lang="en-US" sz="2800" dirty="0">
                <a:solidFill>
                  <a:srgbClr val="002060"/>
                </a:solidFill>
                <a:effectLst/>
                <a:latin typeface="Times New Roman" panose="02020603050405020304" pitchFamily="18" charset="0"/>
                <a:ea typeface="Arial Unicode MS"/>
              </a:rPr>
              <a:t>: </a:t>
            </a:r>
            <a:endParaRPr lang="en-US" sz="2800" dirty="0">
              <a:solidFill>
                <a:srgbClr val="002060"/>
              </a:solidFill>
              <a:effectLst/>
              <a:latin typeface="Times New Roman" panose="02020603050405020304" pitchFamily="18" charset="0"/>
              <a:ea typeface="Calibri" panose="020F0502020204030204" pitchFamily="34" charset="0"/>
            </a:endParaRPr>
          </a:p>
          <a:p>
            <a:pPr marR="0">
              <a:lnSpc>
                <a:spcPts val="1610"/>
              </a:lnSpc>
              <a:spcBef>
                <a:spcPts val="835"/>
              </a:spcBef>
              <a:spcAft>
                <a:spcPts val="0"/>
              </a:spcAft>
            </a:pP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Quản</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trị</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cung</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ứng</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dịch</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vụ</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ăn</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uống</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từ</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các</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nhà</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cung</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ứng</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bổ</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trợ</a:t>
            </a:r>
            <a:r>
              <a:rPr lang="en-US" sz="2800" dirty="0">
                <a:solidFill>
                  <a:srgbClr val="002060"/>
                </a:solidFill>
                <a:effectLst/>
                <a:latin typeface="Times New Roman" panose="02020603050405020304" pitchFamily="18" charset="0"/>
                <a:ea typeface="Arial Unicode MS"/>
              </a:rPr>
              <a:t> </a:t>
            </a:r>
          </a:p>
          <a:p>
            <a:pPr marL="457200" marR="0" indent="-457200">
              <a:lnSpc>
                <a:spcPts val="1610"/>
              </a:lnSpc>
              <a:spcBef>
                <a:spcPts val="835"/>
              </a:spcBef>
              <a:spcAft>
                <a:spcPts val="0"/>
              </a:spcAft>
              <a:buFontTx/>
              <a:buChar char="-"/>
            </a:pPr>
            <a:endParaRPr lang="en-US" sz="2800" dirty="0">
              <a:solidFill>
                <a:srgbClr val="002060"/>
              </a:solidFill>
              <a:effectLst/>
              <a:latin typeface="Times New Roman" panose="02020603050405020304" pitchFamily="18" charset="0"/>
              <a:ea typeface="Calibri" panose="020F0502020204030204" pitchFamily="34" charset="0"/>
            </a:endParaRPr>
          </a:p>
          <a:p>
            <a:pPr marL="0" marR="0">
              <a:lnSpc>
                <a:spcPts val="1610"/>
              </a:lnSpc>
              <a:spcBef>
                <a:spcPts val="990"/>
              </a:spcBef>
              <a:spcAft>
                <a:spcPts val="0"/>
              </a:spcAft>
            </a:pP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Tổ</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chức</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phục</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vụ</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ăn</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uống</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cho</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khách</a:t>
            </a:r>
            <a:r>
              <a:rPr lang="en-US" sz="2800" dirty="0">
                <a:solidFill>
                  <a:srgbClr val="002060"/>
                </a:solidFill>
                <a:effectLst/>
                <a:latin typeface="Times New Roman" panose="02020603050405020304" pitchFamily="18" charset="0"/>
                <a:ea typeface="Arial Unicode MS"/>
              </a:rPr>
              <a:t> </a:t>
            </a:r>
            <a:endParaRPr lang="en-US" sz="2800" dirty="0">
              <a:solidFill>
                <a:srgbClr val="002060"/>
              </a:solidFill>
              <a:effectLst/>
              <a:latin typeface="Times New Roman" panose="02020603050405020304" pitchFamily="18" charset="0"/>
              <a:ea typeface="Calibri" panose="020F0502020204030204" pitchFamily="34" charset="0"/>
            </a:endParaRPr>
          </a:p>
          <a:p>
            <a:pPr marL="0" marR="0" algn="just">
              <a:lnSpc>
                <a:spcPct val="150000"/>
              </a:lnSpc>
              <a:spcBef>
                <a:spcPts val="200"/>
              </a:spcBef>
              <a:spcAft>
                <a:spcPts val="200"/>
              </a:spcAft>
            </a:pPr>
            <a:endParaRPr lang="en-US" sz="2800" dirty="0">
              <a:solidFill>
                <a:srgbClr val="002060"/>
              </a:solidFill>
              <a:effectLst/>
              <a:latin typeface="Times New Roman" panose="02020603050405020304" pitchFamily="18" charset="0"/>
              <a:ea typeface="Calibri" panose="020F0502020204030204" pitchFamily="34" charset="0"/>
            </a:endParaRPr>
          </a:p>
        </p:txBody>
      </p:sp>
      <p:pic>
        <p:nvPicPr>
          <p:cNvPr id="9" name="Picture 8">
            <a:extLst>
              <a:ext uri="{FF2B5EF4-FFF2-40B4-BE49-F238E27FC236}">
                <a16:creationId xmlns:a16="http://schemas.microsoft.com/office/drawing/2014/main" id="{BC137F09-56DB-4703-8690-04D0DF8DA2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88768" y="3670383"/>
            <a:ext cx="5803232" cy="3051092"/>
          </a:xfrm>
          <a:prstGeom prst="rect">
            <a:avLst/>
          </a:prstGeom>
        </p:spPr>
      </p:pic>
    </p:spTree>
    <p:extLst>
      <p:ext uri="{BB962C8B-B14F-4D97-AF65-F5344CB8AC3E}">
        <p14:creationId xmlns:p14="http://schemas.microsoft.com/office/powerpoint/2010/main" val="42345893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a:xfrm>
            <a:off x="429126" y="379300"/>
            <a:ext cx="11333748" cy="565681"/>
          </a:xfrm>
        </p:spPr>
        <p:txBody>
          <a:bodyPr>
            <a:normAutofit fontScale="90000"/>
          </a:bodyPr>
          <a:lstStyle/>
          <a:p>
            <a:br>
              <a:rPr lang="en-US" sz="3100" b="1" dirty="0">
                <a:effectLst/>
                <a:latin typeface="Times New Roman" panose="02020603050405020304" pitchFamily="18" charset="0"/>
                <a:ea typeface="Times New Roman" panose="02020603050405020304" pitchFamily="18" charset="0"/>
              </a:rPr>
            </a:br>
            <a:br>
              <a:rPr lang="en-US" sz="3100" b="1" dirty="0">
                <a:effectLst/>
                <a:latin typeface="Times New Roman" panose="02020603050405020304" pitchFamily="18" charset="0"/>
                <a:ea typeface="Times New Roman" panose="02020603050405020304" pitchFamily="18" charset="0"/>
              </a:rPr>
            </a:br>
            <a:r>
              <a:rPr lang="vi-VN" sz="2700" b="1" dirty="0">
                <a:effectLst/>
                <a:latin typeface="Times New Roman" panose="02020603050405020304" pitchFamily="18" charset="0"/>
                <a:ea typeface="Times New Roman" panose="02020603050405020304" pitchFamily="18" charset="0"/>
              </a:rPr>
              <a:t>3. Xây dựng đề án, chương trình chung tổ chức hội họp, hội nghị hội thảo theo yêu cầu của đơn vị chủ trì</a:t>
            </a:r>
            <a:br>
              <a:rPr lang="en-US" sz="2700" dirty="0">
                <a:effectLst/>
                <a:latin typeface="Times New Roman" panose="02020603050405020304" pitchFamily="18" charset="0"/>
                <a:ea typeface="Calibri" panose="020F0502020204030204" pitchFamily="34" charset="0"/>
              </a:rPr>
            </a:br>
            <a:br>
              <a:rPr lang="en-US" sz="2700" dirty="0">
                <a:effectLst/>
                <a:latin typeface="Times New Roman" panose="02020603050405020304" pitchFamily="18" charset="0"/>
                <a:ea typeface="Calibri" panose="020F0502020204030204" pitchFamily="34" charset="0"/>
              </a:rPr>
            </a:br>
            <a:br>
              <a:rPr lang="en-US" sz="3100" dirty="0">
                <a:effectLst/>
                <a:latin typeface="Times New Roman" panose="02020603050405020304" pitchFamily="18" charset="0"/>
                <a:ea typeface="Calibri" panose="020F0502020204030204" pitchFamily="34" charset="0"/>
              </a:rPr>
            </a:br>
            <a:endParaRPr lang="en-US" sz="3100"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22</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625642" y="798152"/>
            <a:ext cx="11137232" cy="1032571"/>
          </a:xfrm>
        </p:spPr>
        <p:txBody>
          <a:bodyPr>
            <a:normAutofit fontScale="70000" lnSpcReduction="20000"/>
          </a:bodyPr>
          <a:lstStyle/>
          <a:p>
            <a:r>
              <a:rPr lang="vi-VN" sz="3800" b="1" dirty="0">
                <a:solidFill>
                  <a:srgbClr val="002060"/>
                </a:solidFill>
                <a:effectLst/>
                <a:latin typeface="Times New Roman" panose="02020603050405020304" pitchFamily="18" charset="0"/>
                <a:ea typeface="Times New Roman" panose="02020603050405020304" pitchFamily="18" charset="0"/>
              </a:rPr>
              <a:t>3.2. Xác định yêu cầu về </a:t>
            </a:r>
            <a:r>
              <a:rPr lang="en-US" sz="3800" b="1" dirty="0" err="1">
                <a:solidFill>
                  <a:srgbClr val="002060"/>
                </a:solidFill>
                <a:effectLst/>
                <a:latin typeface="Times New Roman" panose="02020603050405020304" pitchFamily="18" charset="0"/>
                <a:ea typeface="Times New Roman" panose="02020603050405020304" pitchFamily="18" charset="0"/>
              </a:rPr>
              <a:t>phục</a:t>
            </a:r>
            <a:r>
              <a:rPr lang="en-US" sz="3800" b="1" dirty="0">
                <a:solidFill>
                  <a:srgbClr val="002060"/>
                </a:solidFill>
                <a:effectLst/>
                <a:latin typeface="Times New Roman" panose="02020603050405020304" pitchFamily="18" charset="0"/>
                <a:ea typeface="Times New Roman" panose="02020603050405020304" pitchFamily="18" charset="0"/>
              </a:rPr>
              <a:t> </a:t>
            </a:r>
            <a:r>
              <a:rPr lang="en-US" sz="3800" b="1" dirty="0" err="1">
                <a:solidFill>
                  <a:srgbClr val="002060"/>
                </a:solidFill>
                <a:effectLst/>
                <a:latin typeface="Times New Roman" panose="02020603050405020304" pitchFamily="18" charset="0"/>
                <a:ea typeface="Times New Roman" panose="02020603050405020304" pitchFamily="18" charset="0"/>
              </a:rPr>
              <a:t>vụ</a:t>
            </a:r>
            <a:r>
              <a:rPr lang="en-US" sz="3800" b="1" dirty="0">
                <a:solidFill>
                  <a:srgbClr val="002060"/>
                </a:solidFill>
                <a:effectLst/>
                <a:latin typeface="Times New Roman" panose="02020603050405020304" pitchFamily="18" charset="0"/>
                <a:ea typeface="Times New Roman" panose="02020603050405020304" pitchFamily="18" charset="0"/>
              </a:rPr>
              <a:t> </a:t>
            </a:r>
            <a:r>
              <a:rPr lang="en-US" sz="3800" b="1" dirty="0" err="1">
                <a:solidFill>
                  <a:srgbClr val="002060"/>
                </a:solidFill>
                <a:effectLst/>
                <a:latin typeface="Times New Roman" panose="02020603050405020304" pitchFamily="18" charset="0"/>
                <a:ea typeface="Times New Roman" panose="02020603050405020304" pitchFamily="18" charset="0"/>
              </a:rPr>
              <a:t>ăn</a:t>
            </a:r>
            <a:r>
              <a:rPr lang="en-US" sz="3800" b="1" dirty="0">
                <a:solidFill>
                  <a:srgbClr val="002060"/>
                </a:solidFill>
                <a:effectLst/>
                <a:latin typeface="Times New Roman" panose="02020603050405020304" pitchFamily="18" charset="0"/>
                <a:ea typeface="Times New Roman" panose="02020603050405020304" pitchFamily="18" charset="0"/>
              </a:rPr>
              <a:t> </a:t>
            </a:r>
            <a:r>
              <a:rPr lang="en-US" sz="3800" b="1" dirty="0" err="1">
                <a:solidFill>
                  <a:srgbClr val="002060"/>
                </a:solidFill>
                <a:effectLst/>
                <a:latin typeface="Times New Roman" panose="02020603050405020304" pitchFamily="18" charset="0"/>
                <a:ea typeface="Times New Roman" panose="02020603050405020304" pitchFamily="18" charset="0"/>
              </a:rPr>
              <a:t>uống</a:t>
            </a:r>
            <a:r>
              <a:rPr lang="en-US" sz="3800" b="1" dirty="0">
                <a:solidFill>
                  <a:srgbClr val="002060"/>
                </a:solidFill>
                <a:effectLst/>
                <a:latin typeface="Times New Roman" panose="02020603050405020304" pitchFamily="18" charset="0"/>
                <a:ea typeface="Times New Roman" panose="02020603050405020304" pitchFamily="18" charset="0"/>
              </a:rPr>
              <a:t> </a:t>
            </a:r>
            <a:r>
              <a:rPr lang="vi-VN" sz="3800" b="1" dirty="0">
                <a:solidFill>
                  <a:srgbClr val="002060"/>
                </a:solidFill>
                <a:effectLst/>
                <a:latin typeface="Times New Roman" panose="02020603050405020304" pitchFamily="18" charset="0"/>
                <a:ea typeface="Times New Roman" panose="02020603050405020304" pitchFamily="18" charset="0"/>
              </a:rPr>
              <a:t>trong </a:t>
            </a:r>
            <a:r>
              <a:rPr lang="en-US" sz="3800" b="1" dirty="0" err="1">
                <a:solidFill>
                  <a:srgbClr val="002060"/>
                </a:solidFill>
                <a:effectLst/>
                <a:latin typeface="Times New Roman" panose="02020603050405020304" pitchFamily="18" charset="0"/>
                <a:ea typeface="Times New Roman" panose="02020603050405020304" pitchFamily="18" charset="0"/>
              </a:rPr>
              <a:t>hội</a:t>
            </a:r>
            <a:r>
              <a:rPr lang="en-US" sz="3800" b="1" dirty="0">
                <a:solidFill>
                  <a:srgbClr val="002060"/>
                </a:solidFill>
                <a:effectLst/>
                <a:latin typeface="Times New Roman" panose="02020603050405020304" pitchFamily="18" charset="0"/>
                <a:ea typeface="Times New Roman" panose="02020603050405020304" pitchFamily="18" charset="0"/>
              </a:rPr>
              <a:t> </a:t>
            </a:r>
            <a:r>
              <a:rPr lang="vi-VN" sz="3800" b="1" dirty="0">
                <a:solidFill>
                  <a:srgbClr val="002060"/>
                </a:solidFill>
                <a:effectLst/>
                <a:latin typeface="Times New Roman" panose="02020603050405020304" pitchFamily="18" charset="0"/>
                <a:ea typeface="Times New Roman" panose="02020603050405020304" pitchFamily="18" charset="0"/>
              </a:rPr>
              <a:t>họp, hội nghị hội thảo</a:t>
            </a:r>
            <a:endParaRPr lang="en-US" sz="3800" dirty="0">
              <a:solidFill>
                <a:srgbClr val="002060"/>
              </a:solidFill>
              <a:effectLst/>
              <a:latin typeface="Times New Roman" panose="02020603050405020304" pitchFamily="18" charset="0"/>
              <a:ea typeface="Calibri" panose="020F0502020204030204" pitchFamily="34" charset="0"/>
            </a:endParaRPr>
          </a:p>
          <a:p>
            <a:endParaRPr lang="en-US" dirty="0">
              <a:effectLst/>
              <a:latin typeface="Times New Roman" panose="02020603050405020304" pitchFamily="18" charset="0"/>
              <a:ea typeface="Calibri" panose="020F0502020204030204" pitchFamily="34" charset="0"/>
            </a:endParaRPr>
          </a:p>
          <a:p>
            <a:endParaRPr lang="en-US" sz="2400" dirty="0">
              <a:solidFill>
                <a:srgbClr val="002060"/>
              </a:solidFill>
              <a:effectLst/>
              <a:latin typeface="Times New Roman" panose="02020603050405020304" pitchFamily="18" charset="0"/>
              <a:ea typeface="Calibri" panose="020F0502020204030204" pitchFamily="34" charset="0"/>
            </a:endParaRPr>
          </a:p>
          <a:p>
            <a:endParaRPr lang="en-US" sz="2400" dirty="0">
              <a:solidFill>
                <a:srgbClr val="002060"/>
              </a:solidFill>
              <a:effectLst/>
              <a:latin typeface="Times New Roman" panose="02020603050405020304" pitchFamily="18" charset="0"/>
              <a:ea typeface="Calibri" panose="020F0502020204030204" pitchFamily="34" charset="0"/>
            </a:endParaRPr>
          </a:p>
          <a:p>
            <a:endParaRPr lang="en-US" dirty="0"/>
          </a:p>
        </p:txBody>
      </p:sp>
      <p:sp>
        <p:nvSpPr>
          <p:cNvPr id="3" name="Rectangle 2">
            <a:extLst>
              <a:ext uri="{FF2B5EF4-FFF2-40B4-BE49-F238E27FC236}">
                <a16:creationId xmlns:a16="http://schemas.microsoft.com/office/drawing/2014/main" id="{07B18F97-D647-49A7-A71F-CA958E5FDBF9}"/>
              </a:ext>
            </a:extLst>
          </p:cNvPr>
          <p:cNvSpPr/>
          <p:nvPr/>
        </p:nvSpPr>
        <p:spPr>
          <a:xfrm>
            <a:off x="733926" y="2971322"/>
            <a:ext cx="1997242" cy="19255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A75794C2-A9A9-4AEF-B5FD-6E6590938B3B}"/>
              </a:ext>
            </a:extLst>
          </p:cNvPr>
          <p:cNvSpPr txBox="1"/>
          <p:nvPr/>
        </p:nvSpPr>
        <p:spPr>
          <a:xfrm>
            <a:off x="429126" y="1363833"/>
            <a:ext cx="10062411" cy="2954142"/>
          </a:xfrm>
          <a:prstGeom prst="rect">
            <a:avLst/>
          </a:prstGeom>
          <a:noFill/>
        </p:spPr>
        <p:txBody>
          <a:bodyPr wrap="square">
            <a:spAutoFit/>
          </a:bodyPr>
          <a:lstStyle/>
          <a:p>
            <a:pPr algn="just">
              <a:lnSpc>
                <a:spcPct val="150000"/>
              </a:lnSpc>
              <a:spcBef>
                <a:spcPts val="200"/>
              </a:spcBef>
              <a:spcAft>
                <a:spcPts val="200"/>
              </a:spcAft>
            </a:pPr>
            <a:r>
              <a:rPr lang="en-US" sz="2800" dirty="0" err="1">
                <a:solidFill>
                  <a:srgbClr val="002060"/>
                </a:solidFill>
                <a:latin typeface="Times New Roman" panose="02020603050405020304" pitchFamily="18" charset="0"/>
                <a:ea typeface="Calibri" panose="020F0502020204030204" pitchFamily="34" charset="0"/>
              </a:rPr>
              <a:t>Cung</a:t>
            </a:r>
            <a:r>
              <a:rPr lang="en-US" sz="2800" dirty="0">
                <a:solidFill>
                  <a:srgbClr val="002060"/>
                </a:solidFill>
                <a:latin typeface="Times New Roman" panose="02020603050405020304" pitchFamily="18" charset="0"/>
                <a:ea typeface="Calibri" panose="020F0502020204030204" pitchFamily="34" charset="0"/>
              </a:rPr>
              <a:t> </a:t>
            </a:r>
            <a:r>
              <a:rPr lang="en-US" sz="2800" dirty="0" err="1">
                <a:solidFill>
                  <a:srgbClr val="002060"/>
                </a:solidFill>
                <a:latin typeface="Times New Roman" panose="02020603050405020304" pitchFamily="18" charset="0"/>
                <a:ea typeface="Calibri" panose="020F0502020204030204" pitchFamily="34" charset="0"/>
              </a:rPr>
              <a:t>ứng</a:t>
            </a:r>
            <a:r>
              <a:rPr lang="en-US" sz="2800" dirty="0">
                <a:solidFill>
                  <a:srgbClr val="002060"/>
                </a:solidFill>
                <a:latin typeface="Times New Roman" panose="02020603050405020304" pitchFamily="18" charset="0"/>
                <a:ea typeface="Calibri" panose="020F0502020204030204" pitchFamily="34" charset="0"/>
              </a:rPr>
              <a:t> </a:t>
            </a:r>
            <a:r>
              <a:rPr lang="en-US" sz="2800" dirty="0" err="1">
                <a:solidFill>
                  <a:srgbClr val="002060"/>
                </a:solidFill>
                <a:effectLst/>
                <a:latin typeface="Times New Roman" panose="02020603050405020304" pitchFamily="18" charset="0"/>
                <a:ea typeface="Arial Unicode MS"/>
              </a:rPr>
              <a:t>dịch</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vụ</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ăn</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uống</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trong</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tổ</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chức</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sự</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kiện</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sẽ</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có</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hai</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hình</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thức</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cơ</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bản</a:t>
            </a:r>
            <a:r>
              <a:rPr lang="en-US" sz="2800" dirty="0">
                <a:solidFill>
                  <a:srgbClr val="002060"/>
                </a:solidFill>
                <a:effectLst/>
                <a:latin typeface="Times New Roman" panose="02020603050405020304" pitchFamily="18" charset="0"/>
                <a:ea typeface="Arial Unicode MS"/>
              </a:rPr>
              <a:t>: </a:t>
            </a:r>
            <a:endParaRPr lang="en-US" sz="2800" dirty="0">
              <a:solidFill>
                <a:srgbClr val="002060"/>
              </a:solidFill>
              <a:effectLst/>
              <a:latin typeface="Times New Roman" panose="02020603050405020304" pitchFamily="18" charset="0"/>
              <a:ea typeface="Calibri" panose="020F0502020204030204" pitchFamily="34" charset="0"/>
            </a:endParaRPr>
          </a:p>
          <a:p>
            <a:pPr marR="0">
              <a:lnSpc>
                <a:spcPts val="1610"/>
              </a:lnSpc>
              <a:spcBef>
                <a:spcPts val="835"/>
              </a:spcBef>
              <a:spcAft>
                <a:spcPts val="0"/>
              </a:spcAft>
            </a:pP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Quản</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trị</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cung</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ứng</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dịch</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vụ</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ăn</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uống</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từ</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các</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nhà</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cung</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ứng</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bổ</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trợ</a:t>
            </a:r>
            <a:r>
              <a:rPr lang="en-US" sz="2800" dirty="0">
                <a:solidFill>
                  <a:srgbClr val="002060"/>
                </a:solidFill>
                <a:effectLst/>
                <a:latin typeface="Times New Roman" panose="02020603050405020304" pitchFamily="18" charset="0"/>
                <a:ea typeface="Arial Unicode MS"/>
              </a:rPr>
              <a:t> </a:t>
            </a:r>
          </a:p>
          <a:p>
            <a:pPr marL="457200" marR="0" indent="-457200">
              <a:lnSpc>
                <a:spcPts val="1610"/>
              </a:lnSpc>
              <a:spcBef>
                <a:spcPts val="835"/>
              </a:spcBef>
              <a:spcAft>
                <a:spcPts val="0"/>
              </a:spcAft>
              <a:buFontTx/>
              <a:buChar char="-"/>
            </a:pPr>
            <a:endParaRPr lang="en-US" sz="2800" dirty="0">
              <a:solidFill>
                <a:srgbClr val="002060"/>
              </a:solidFill>
              <a:effectLst/>
              <a:latin typeface="Times New Roman" panose="02020603050405020304" pitchFamily="18" charset="0"/>
              <a:ea typeface="Calibri" panose="020F0502020204030204" pitchFamily="34" charset="0"/>
            </a:endParaRPr>
          </a:p>
          <a:p>
            <a:pPr marL="0" marR="0">
              <a:lnSpc>
                <a:spcPts val="1610"/>
              </a:lnSpc>
              <a:spcBef>
                <a:spcPts val="990"/>
              </a:spcBef>
              <a:spcAft>
                <a:spcPts val="0"/>
              </a:spcAft>
            </a:pP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Tổ</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chức</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phục</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vụ</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ăn</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uống</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cho</a:t>
            </a:r>
            <a:r>
              <a:rPr lang="en-US" sz="2800" dirty="0">
                <a:solidFill>
                  <a:srgbClr val="002060"/>
                </a:solidFill>
                <a:effectLst/>
                <a:latin typeface="Times New Roman" panose="02020603050405020304" pitchFamily="18" charset="0"/>
                <a:ea typeface="Arial Unicode MS"/>
              </a:rPr>
              <a:t> </a:t>
            </a:r>
            <a:r>
              <a:rPr lang="en-US" sz="2800" dirty="0" err="1">
                <a:solidFill>
                  <a:srgbClr val="002060"/>
                </a:solidFill>
                <a:effectLst/>
                <a:latin typeface="Times New Roman" panose="02020603050405020304" pitchFamily="18" charset="0"/>
                <a:ea typeface="Arial Unicode MS"/>
              </a:rPr>
              <a:t>khách</a:t>
            </a:r>
            <a:r>
              <a:rPr lang="en-US" sz="2800" dirty="0">
                <a:solidFill>
                  <a:srgbClr val="002060"/>
                </a:solidFill>
                <a:effectLst/>
                <a:latin typeface="Times New Roman" panose="02020603050405020304" pitchFamily="18" charset="0"/>
                <a:ea typeface="Arial Unicode MS"/>
              </a:rPr>
              <a:t> </a:t>
            </a:r>
            <a:endParaRPr lang="en-US" sz="2800" dirty="0">
              <a:solidFill>
                <a:srgbClr val="002060"/>
              </a:solidFill>
              <a:effectLst/>
              <a:latin typeface="Times New Roman" panose="02020603050405020304" pitchFamily="18" charset="0"/>
              <a:ea typeface="Calibri" panose="020F0502020204030204" pitchFamily="34" charset="0"/>
            </a:endParaRPr>
          </a:p>
          <a:p>
            <a:pPr marL="0" marR="0" algn="just">
              <a:lnSpc>
                <a:spcPct val="150000"/>
              </a:lnSpc>
              <a:spcBef>
                <a:spcPts val="200"/>
              </a:spcBef>
              <a:spcAft>
                <a:spcPts val="200"/>
              </a:spcAft>
            </a:pPr>
            <a:endParaRPr lang="en-US" sz="2800" dirty="0">
              <a:solidFill>
                <a:srgbClr val="002060"/>
              </a:solidFill>
              <a:effectLst/>
              <a:latin typeface="Times New Roman" panose="02020603050405020304" pitchFamily="18" charset="0"/>
              <a:ea typeface="Calibri" panose="020F0502020204030204" pitchFamily="34" charset="0"/>
            </a:endParaRPr>
          </a:p>
        </p:txBody>
      </p:sp>
      <p:pic>
        <p:nvPicPr>
          <p:cNvPr id="9" name="Picture 8">
            <a:extLst>
              <a:ext uri="{FF2B5EF4-FFF2-40B4-BE49-F238E27FC236}">
                <a16:creationId xmlns:a16="http://schemas.microsoft.com/office/drawing/2014/main" id="{BC137F09-56DB-4703-8690-04D0DF8DA2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88768" y="3670383"/>
            <a:ext cx="5803232" cy="3051092"/>
          </a:xfrm>
          <a:prstGeom prst="rect">
            <a:avLst/>
          </a:prstGeom>
        </p:spPr>
      </p:pic>
    </p:spTree>
    <p:extLst>
      <p:ext uri="{BB962C8B-B14F-4D97-AF65-F5344CB8AC3E}">
        <p14:creationId xmlns:p14="http://schemas.microsoft.com/office/powerpoint/2010/main" val="38737629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Freeform: Shape 11">
            <a:extLst>
              <a:ext uri="{FF2B5EF4-FFF2-40B4-BE49-F238E27FC236}">
                <a16:creationId xmlns:a16="http://schemas.microsoft.com/office/drawing/2014/main" id="{B670DBD5-770C-4383-9F54-5B86E86BD5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10277" y="0"/>
            <a:ext cx="9771446" cy="6858000"/>
          </a:xfrm>
          <a:custGeom>
            <a:avLst/>
            <a:gdLst>
              <a:gd name="connsiteX0" fmla="*/ 1422188 w 9771446"/>
              <a:gd name="connsiteY0" fmla="*/ 0 h 6858000"/>
              <a:gd name="connsiteX1" fmla="*/ 8349258 w 9771446"/>
              <a:gd name="connsiteY1" fmla="*/ 0 h 6858000"/>
              <a:gd name="connsiteX2" fmla="*/ 8502224 w 9771446"/>
              <a:gd name="connsiteY2" fmla="*/ 159673 h 6858000"/>
              <a:gd name="connsiteX3" fmla="*/ 9771446 w 9771446"/>
              <a:gd name="connsiteY3" fmla="*/ 3429001 h 6858000"/>
              <a:gd name="connsiteX4" fmla="*/ 8502224 w 9771446"/>
              <a:gd name="connsiteY4" fmla="*/ 6698330 h 6858000"/>
              <a:gd name="connsiteX5" fmla="*/ 8349260 w 9771446"/>
              <a:gd name="connsiteY5" fmla="*/ 6858000 h 6858000"/>
              <a:gd name="connsiteX6" fmla="*/ 1422186 w 9771446"/>
              <a:gd name="connsiteY6" fmla="*/ 6858000 h 6858000"/>
              <a:gd name="connsiteX7" fmla="*/ 1269223 w 9771446"/>
              <a:gd name="connsiteY7" fmla="*/ 6698330 h 6858000"/>
              <a:gd name="connsiteX8" fmla="*/ 0 w 9771446"/>
              <a:gd name="connsiteY8" fmla="*/ 3429001 h 6858000"/>
              <a:gd name="connsiteX9" fmla="*/ 1269223 w 9771446"/>
              <a:gd name="connsiteY9" fmla="*/ 15967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71446" h="6858000">
                <a:moveTo>
                  <a:pt x="1422188" y="0"/>
                </a:moveTo>
                <a:lnTo>
                  <a:pt x="8349258" y="0"/>
                </a:lnTo>
                <a:lnTo>
                  <a:pt x="8502224" y="159673"/>
                </a:lnTo>
                <a:cubicBezTo>
                  <a:pt x="9290813" y="1023162"/>
                  <a:pt x="9771446" y="2170221"/>
                  <a:pt x="9771446" y="3429001"/>
                </a:cubicBezTo>
                <a:cubicBezTo>
                  <a:pt x="9771446" y="4687781"/>
                  <a:pt x="9290813" y="5834840"/>
                  <a:pt x="8502224" y="6698330"/>
                </a:cubicBezTo>
                <a:lnTo>
                  <a:pt x="8349260" y="6858000"/>
                </a:lnTo>
                <a:lnTo>
                  <a:pt x="1422186" y="6858000"/>
                </a:lnTo>
                <a:lnTo>
                  <a:pt x="1269223" y="6698330"/>
                </a:lnTo>
                <a:cubicBezTo>
                  <a:pt x="480633" y="5834840"/>
                  <a:pt x="0" y="4687781"/>
                  <a:pt x="0" y="3429001"/>
                </a:cubicBezTo>
                <a:cubicBezTo>
                  <a:pt x="0" y="2170221"/>
                  <a:pt x="480633" y="1023162"/>
                  <a:pt x="1269223" y="159673"/>
                </a:cubicBezTo>
                <a:close/>
              </a:path>
            </a:pathLst>
          </a:custGeom>
          <a:solidFill>
            <a:schemeClr val="bg1">
              <a:lumMod val="85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6" name="Picture 5">
            <a:extLst>
              <a:ext uri="{FF2B5EF4-FFF2-40B4-BE49-F238E27FC236}">
                <a16:creationId xmlns:a16="http://schemas.microsoft.com/office/drawing/2014/main" id="{AD8C709A-001A-4F44-9CFC-9B99AF620708}"/>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l="2594" r="1763" b="-1"/>
          <a:stretch/>
        </p:blipFill>
        <p:spPr>
          <a:xfrm>
            <a:off x="1460597" y="10"/>
            <a:ext cx="9270806" cy="6857990"/>
          </a:xfrm>
          <a:custGeom>
            <a:avLst/>
            <a:gdLst>
              <a:gd name="connsiteX0" fmla="*/ 1503712 w 9270806"/>
              <a:gd name="connsiteY0" fmla="*/ 0 h 6858000"/>
              <a:gd name="connsiteX1" fmla="*/ 7767094 w 9270806"/>
              <a:gd name="connsiteY1" fmla="*/ 0 h 6858000"/>
              <a:gd name="connsiteX2" fmla="*/ 7913128 w 9270806"/>
              <a:gd name="connsiteY2" fmla="*/ 139721 h 6858000"/>
              <a:gd name="connsiteX3" fmla="*/ 9270806 w 9270806"/>
              <a:gd name="connsiteY3" fmla="*/ 3429000 h 6858000"/>
              <a:gd name="connsiteX4" fmla="*/ 7913128 w 9270806"/>
              <a:gd name="connsiteY4" fmla="*/ 6718279 h 6858000"/>
              <a:gd name="connsiteX5" fmla="*/ 7767094 w 9270806"/>
              <a:gd name="connsiteY5" fmla="*/ 6858000 h 6858000"/>
              <a:gd name="connsiteX6" fmla="*/ 1503712 w 9270806"/>
              <a:gd name="connsiteY6" fmla="*/ 6858000 h 6858000"/>
              <a:gd name="connsiteX7" fmla="*/ 1357679 w 9270806"/>
              <a:gd name="connsiteY7" fmla="*/ 6718279 h 6858000"/>
              <a:gd name="connsiteX8" fmla="*/ 0 w 9270806"/>
              <a:gd name="connsiteY8" fmla="*/ 3429000 h 6858000"/>
              <a:gd name="connsiteX9" fmla="*/ 1357679 w 9270806"/>
              <a:gd name="connsiteY9" fmla="*/ 13972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70806" h="6858000">
                <a:moveTo>
                  <a:pt x="1503712" y="0"/>
                </a:moveTo>
                <a:lnTo>
                  <a:pt x="7767094" y="0"/>
                </a:lnTo>
                <a:lnTo>
                  <a:pt x="7913128" y="139721"/>
                </a:lnTo>
                <a:cubicBezTo>
                  <a:pt x="8751971" y="981521"/>
                  <a:pt x="9270806" y="2144457"/>
                  <a:pt x="9270806" y="3429000"/>
                </a:cubicBezTo>
                <a:cubicBezTo>
                  <a:pt x="9270806" y="4713544"/>
                  <a:pt x="8751971" y="5876479"/>
                  <a:pt x="7913128" y="6718279"/>
                </a:cubicBezTo>
                <a:lnTo>
                  <a:pt x="7767094" y="6858000"/>
                </a:lnTo>
                <a:lnTo>
                  <a:pt x="1503712" y="6858000"/>
                </a:lnTo>
                <a:lnTo>
                  <a:pt x="1357679" y="6718279"/>
                </a:lnTo>
                <a:cubicBezTo>
                  <a:pt x="518835" y="5876479"/>
                  <a:pt x="0" y="4713544"/>
                  <a:pt x="0" y="3429000"/>
                </a:cubicBezTo>
                <a:cubicBezTo>
                  <a:pt x="0" y="2144457"/>
                  <a:pt x="518835" y="981521"/>
                  <a:pt x="1357679" y="139721"/>
                </a:cubicBezTo>
                <a:close/>
              </a:path>
            </a:pathLst>
          </a:custGeom>
        </p:spPr>
      </p:pic>
      <p:sp>
        <p:nvSpPr>
          <p:cNvPr id="2" name="Date Placeholder 1">
            <a:extLst>
              <a:ext uri="{FF2B5EF4-FFF2-40B4-BE49-F238E27FC236}">
                <a16:creationId xmlns:a16="http://schemas.microsoft.com/office/drawing/2014/main" id="{09BBBEE6-D600-4C37-8D1F-25ED08D5E335}"/>
              </a:ext>
            </a:extLst>
          </p:cNvPr>
          <p:cNvSpPr>
            <a:spLocks noGrp="1"/>
          </p:cNvSpPr>
          <p:nvPr>
            <p:ph type="dt" sz="half" idx="10"/>
          </p:nvPr>
        </p:nvSpPr>
        <p:spPr>
          <a:xfrm>
            <a:off x="838200" y="6356350"/>
            <a:ext cx="2743200" cy="365125"/>
          </a:xfrm>
        </p:spPr>
        <p:txBody>
          <a:bodyPr>
            <a:normAutofit/>
          </a:bodyPr>
          <a:lstStyle/>
          <a:p>
            <a:pPr>
              <a:spcAft>
                <a:spcPts val="600"/>
              </a:spcAft>
            </a:pPr>
            <a:r>
              <a:rPr lang="en-US"/>
              <a:t>2020</a:t>
            </a:r>
          </a:p>
        </p:txBody>
      </p:sp>
      <p:sp>
        <p:nvSpPr>
          <p:cNvPr id="3" name="Slide Number Placeholder 2">
            <a:extLst>
              <a:ext uri="{FF2B5EF4-FFF2-40B4-BE49-F238E27FC236}">
                <a16:creationId xmlns:a16="http://schemas.microsoft.com/office/drawing/2014/main" id="{897DE1CE-F2B6-4A3C-BE54-5546BA5BDA24}"/>
              </a:ext>
            </a:extLst>
          </p:cNvPr>
          <p:cNvSpPr>
            <a:spLocks noGrp="1"/>
          </p:cNvSpPr>
          <p:nvPr>
            <p:ph type="sldNum" sz="quarter" idx="12"/>
          </p:nvPr>
        </p:nvSpPr>
        <p:spPr>
          <a:xfrm>
            <a:off x="8610600" y="6356350"/>
            <a:ext cx="2743200" cy="365125"/>
          </a:xfrm>
        </p:spPr>
        <p:txBody>
          <a:bodyPr>
            <a:normAutofit/>
          </a:bodyPr>
          <a:lstStyle/>
          <a:p>
            <a:pPr>
              <a:spcAft>
                <a:spcPts val="600"/>
              </a:spcAft>
            </a:pPr>
            <a:fld id="{E028A6FB-2223-4D25-977F-C6FE794272EE}" type="slidenum">
              <a:rPr lang="en-US" smtClean="0"/>
              <a:pPr>
                <a:spcAft>
                  <a:spcPts val="600"/>
                </a:spcAft>
              </a:pPr>
              <a:t>23</a:t>
            </a:fld>
            <a:endParaRPr lang="en-US"/>
          </a:p>
        </p:txBody>
      </p:sp>
    </p:spTree>
    <p:extLst>
      <p:ext uri="{BB962C8B-B14F-4D97-AF65-F5344CB8AC3E}">
        <p14:creationId xmlns:p14="http://schemas.microsoft.com/office/powerpoint/2010/main" val="21867905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33A5652-6662-4FA4-8817-2774A1AF3372}"/>
              </a:ext>
            </a:extLst>
          </p:cNvPr>
          <p:cNvSpPr>
            <a:spLocks noGrp="1"/>
          </p:cNvSpPr>
          <p:nvPr>
            <p:ph type="dt" sz="half" idx="10"/>
          </p:nvPr>
        </p:nvSpPr>
        <p:spPr/>
        <p:txBody>
          <a:bodyPr/>
          <a:lstStyle/>
          <a:p>
            <a:r>
              <a:rPr lang="en-US"/>
              <a:t>2020</a:t>
            </a:r>
          </a:p>
        </p:txBody>
      </p:sp>
      <p:sp>
        <p:nvSpPr>
          <p:cNvPr id="3" name="Slide Number Placeholder 2">
            <a:extLst>
              <a:ext uri="{FF2B5EF4-FFF2-40B4-BE49-F238E27FC236}">
                <a16:creationId xmlns:a16="http://schemas.microsoft.com/office/drawing/2014/main" id="{C552F9C1-0482-4C87-933B-849C8C0ABF81}"/>
              </a:ext>
            </a:extLst>
          </p:cNvPr>
          <p:cNvSpPr>
            <a:spLocks noGrp="1"/>
          </p:cNvSpPr>
          <p:nvPr>
            <p:ph type="sldNum" sz="quarter" idx="12"/>
          </p:nvPr>
        </p:nvSpPr>
        <p:spPr/>
        <p:txBody>
          <a:bodyPr/>
          <a:lstStyle/>
          <a:p>
            <a:fld id="{E028A6FB-2223-4D25-977F-C6FE794272EE}" type="slidenum">
              <a:rPr lang="en-US" smtClean="0"/>
              <a:t>3</a:t>
            </a:fld>
            <a:endParaRPr lang="en-US"/>
          </a:p>
        </p:txBody>
      </p:sp>
      <p:sp>
        <p:nvSpPr>
          <p:cNvPr id="4" name="Text Placeholder 3">
            <a:extLst>
              <a:ext uri="{FF2B5EF4-FFF2-40B4-BE49-F238E27FC236}">
                <a16:creationId xmlns:a16="http://schemas.microsoft.com/office/drawing/2014/main" id="{09A00E5F-EE39-4D8A-A162-8C2400FBA0B9}"/>
              </a:ext>
            </a:extLst>
          </p:cNvPr>
          <p:cNvSpPr>
            <a:spLocks noGrp="1"/>
          </p:cNvSpPr>
          <p:nvPr>
            <p:ph type="body" sz="quarter" idx="13"/>
          </p:nvPr>
        </p:nvSpPr>
        <p:spPr>
          <a:xfrm>
            <a:off x="2852943" y="1298762"/>
            <a:ext cx="9339057" cy="4900083"/>
          </a:xfrm>
        </p:spPr>
        <p:txBody>
          <a:bodyPr>
            <a:noAutofit/>
          </a:bodyPr>
          <a:lstStyle/>
          <a:p>
            <a:pPr marL="0" marR="0">
              <a:lnSpc>
                <a:spcPct val="150000"/>
              </a:lnSpc>
              <a:spcBef>
                <a:spcPts val="200"/>
              </a:spcBef>
              <a:spcAft>
                <a:spcPts val="200"/>
              </a:spcAft>
            </a:pPr>
            <a:r>
              <a:rPr lang="vi-VN" dirty="0">
                <a:solidFill>
                  <a:srgbClr val="002060"/>
                </a:solidFill>
                <a:effectLst/>
                <a:latin typeface="Times New Roman" panose="02020603050405020304" pitchFamily="18" charset="0"/>
                <a:ea typeface="Times New Roman" panose="02020603050405020304" pitchFamily="18" charset="0"/>
              </a:rPr>
              <a:t>Nêu được trình tự các bước xây dựng kế hoạch tổ chức họp, hội nghị hội thảo.</a:t>
            </a:r>
            <a:endParaRPr lang="en-US" dirty="0">
              <a:solidFill>
                <a:srgbClr val="002060"/>
              </a:solidFill>
              <a:effectLst/>
              <a:latin typeface="Times New Roman" panose="02020603050405020304" pitchFamily="18" charset="0"/>
              <a:ea typeface="Calibri" panose="020F0502020204030204" pitchFamily="34" charset="0"/>
            </a:endParaRPr>
          </a:p>
          <a:p>
            <a:pPr marL="0" marR="0">
              <a:lnSpc>
                <a:spcPct val="150000"/>
              </a:lnSpc>
              <a:spcBef>
                <a:spcPts val="200"/>
              </a:spcBef>
              <a:spcAft>
                <a:spcPts val="200"/>
              </a:spcAft>
            </a:pPr>
            <a:r>
              <a:rPr lang="vi-VN" dirty="0">
                <a:solidFill>
                  <a:srgbClr val="002060"/>
                </a:solidFill>
                <a:effectLst/>
                <a:latin typeface="Times New Roman" panose="02020603050405020304" pitchFamily="18" charset="0"/>
                <a:ea typeface="Times New Roman" panose="02020603050405020304" pitchFamily="18" charset="0"/>
              </a:rPr>
              <a:t>Xây dựng được kế hoạch tổ chức họp, hội nghị hội thảo.</a:t>
            </a:r>
            <a:endParaRPr lang="en-US" dirty="0">
              <a:solidFill>
                <a:srgbClr val="002060"/>
              </a:solidFill>
              <a:effectLst/>
              <a:latin typeface="Times New Roman" panose="02020603050405020304" pitchFamily="18" charset="0"/>
              <a:ea typeface="Calibri" panose="020F0502020204030204" pitchFamily="34" charset="0"/>
            </a:endParaRPr>
          </a:p>
          <a:p>
            <a:pPr marL="0" marR="0">
              <a:lnSpc>
                <a:spcPct val="150000"/>
              </a:lnSpc>
              <a:spcBef>
                <a:spcPts val="200"/>
              </a:spcBef>
              <a:spcAft>
                <a:spcPts val="200"/>
              </a:spcAft>
            </a:pPr>
            <a:r>
              <a:rPr lang="vi-VN" dirty="0">
                <a:solidFill>
                  <a:srgbClr val="002060"/>
                </a:solidFill>
                <a:effectLst/>
                <a:latin typeface="Times New Roman" panose="02020603050405020304" pitchFamily="18" charset="0"/>
                <a:ea typeface="Times New Roman" panose="02020603050405020304" pitchFamily="18" charset="0"/>
              </a:rPr>
              <a:t>Có thái độ và nhận thức đúng về nghề, nhiệt tình và say mê với nghề nghiệp.</a:t>
            </a:r>
            <a:endParaRPr lang="en-US" dirty="0">
              <a:solidFill>
                <a:srgbClr val="002060"/>
              </a:solidFill>
              <a:effectLst/>
              <a:latin typeface="Times New Roman" panose="02020603050405020304" pitchFamily="18" charset="0"/>
              <a:ea typeface="Calibri" panose="020F0502020204030204" pitchFamily="34" charset="0"/>
            </a:endParaRPr>
          </a:p>
          <a:p>
            <a:endParaRPr lang="en-US" dirty="0"/>
          </a:p>
        </p:txBody>
      </p:sp>
    </p:spTree>
    <p:extLst>
      <p:ext uri="{BB962C8B-B14F-4D97-AF65-F5344CB8AC3E}">
        <p14:creationId xmlns:p14="http://schemas.microsoft.com/office/powerpoint/2010/main" val="12544401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79AF742-5B69-4DAF-9697-270D2EB2807E}"/>
              </a:ext>
            </a:extLst>
          </p:cNvPr>
          <p:cNvSpPr>
            <a:spLocks noGrp="1"/>
          </p:cNvSpPr>
          <p:nvPr>
            <p:ph type="dt" sz="half" idx="10"/>
          </p:nvPr>
        </p:nvSpPr>
        <p:spPr/>
        <p:txBody>
          <a:bodyPr/>
          <a:lstStyle/>
          <a:p>
            <a:r>
              <a:rPr lang="en-US"/>
              <a:t>2020</a:t>
            </a:r>
          </a:p>
        </p:txBody>
      </p:sp>
      <p:sp>
        <p:nvSpPr>
          <p:cNvPr id="3" name="Slide Number Placeholder 2">
            <a:extLst>
              <a:ext uri="{FF2B5EF4-FFF2-40B4-BE49-F238E27FC236}">
                <a16:creationId xmlns:a16="http://schemas.microsoft.com/office/drawing/2014/main" id="{F589B820-EEE9-478B-92CD-F17D6430F28F}"/>
              </a:ext>
            </a:extLst>
          </p:cNvPr>
          <p:cNvSpPr>
            <a:spLocks noGrp="1"/>
          </p:cNvSpPr>
          <p:nvPr>
            <p:ph type="sldNum" sz="quarter" idx="12"/>
          </p:nvPr>
        </p:nvSpPr>
        <p:spPr/>
        <p:txBody>
          <a:bodyPr/>
          <a:lstStyle/>
          <a:p>
            <a:fld id="{E028A6FB-2223-4D25-977F-C6FE794272EE}" type="slidenum">
              <a:rPr lang="en-US" smtClean="0"/>
              <a:t>4</a:t>
            </a:fld>
            <a:endParaRPr lang="en-US"/>
          </a:p>
        </p:txBody>
      </p:sp>
      <p:sp>
        <p:nvSpPr>
          <p:cNvPr id="4" name="Text Placeholder 3">
            <a:extLst>
              <a:ext uri="{FF2B5EF4-FFF2-40B4-BE49-F238E27FC236}">
                <a16:creationId xmlns:a16="http://schemas.microsoft.com/office/drawing/2014/main" id="{736A2336-116B-4FEC-8166-194056140450}"/>
              </a:ext>
            </a:extLst>
          </p:cNvPr>
          <p:cNvSpPr>
            <a:spLocks noGrp="1"/>
          </p:cNvSpPr>
          <p:nvPr>
            <p:ph type="body" sz="quarter" idx="13"/>
          </p:nvPr>
        </p:nvSpPr>
        <p:spPr>
          <a:xfrm>
            <a:off x="300789" y="1168400"/>
            <a:ext cx="11742822" cy="5187950"/>
          </a:xfrm>
        </p:spPr>
        <p:txBody>
          <a:bodyPr>
            <a:normAutofit fontScale="92500" lnSpcReduction="20000"/>
          </a:bodyPr>
          <a:lstStyle/>
          <a:p>
            <a:pPr marL="1090613" indent="-342900">
              <a:buAutoNum type="arabicPeriod"/>
            </a:pPr>
            <a:r>
              <a:rPr lang="vi-VN" sz="3600" b="1" dirty="0">
                <a:solidFill>
                  <a:srgbClr val="002060"/>
                </a:solidFill>
                <a:effectLst/>
                <a:latin typeface="Times New Roman" panose="02020603050405020304" pitchFamily="18" charset="0"/>
                <a:ea typeface="Times New Roman" panose="02020603050405020304" pitchFamily="18" charset="0"/>
              </a:rPr>
              <a:t>Lập danh sách các chuyên đề, chuyên ngành tổ chức họp, hội nghị hội thảo</a:t>
            </a:r>
            <a:endParaRPr lang="en-US" sz="3600" b="1" dirty="0">
              <a:solidFill>
                <a:srgbClr val="002060"/>
              </a:solidFill>
              <a:effectLst/>
              <a:latin typeface="Times New Roman" panose="02020603050405020304" pitchFamily="18" charset="0"/>
              <a:ea typeface="Times New Roman" panose="02020603050405020304" pitchFamily="18" charset="0"/>
            </a:endParaRPr>
          </a:p>
          <a:p>
            <a:pPr marL="1090613" indent="-342900">
              <a:buFont typeface="Wingdings" panose="05000000000000000000" pitchFamily="2" charset="2"/>
              <a:buAutoNum type="arabicPeriod"/>
            </a:pPr>
            <a:r>
              <a:rPr lang="vi-VN" sz="3600" b="1" dirty="0">
                <a:solidFill>
                  <a:srgbClr val="002060"/>
                </a:solidFill>
                <a:effectLst/>
                <a:latin typeface="Times New Roman" panose="02020603050405020304" pitchFamily="18" charset="0"/>
                <a:ea typeface="Times New Roman" panose="02020603050405020304" pitchFamily="18" charset="0"/>
              </a:rPr>
              <a:t>Xác định rõ yêu cầu về dịch vụ phục vụ nội dung trọng tâm các chuyên đề, chuyên ngành cần thảo luận trong hội họp, hội nghị hội thảo</a:t>
            </a:r>
            <a:endParaRPr lang="en-US" sz="3600" dirty="0">
              <a:solidFill>
                <a:srgbClr val="002060"/>
              </a:solidFill>
              <a:effectLst/>
              <a:latin typeface="Times New Roman" panose="02020603050405020304" pitchFamily="18" charset="0"/>
              <a:ea typeface="Calibri" panose="020F0502020204030204" pitchFamily="34" charset="0"/>
            </a:endParaRPr>
          </a:p>
          <a:p>
            <a:pPr marL="747713"/>
            <a:r>
              <a:rPr lang="en-US" sz="3600" dirty="0">
                <a:solidFill>
                  <a:srgbClr val="002060"/>
                </a:solidFill>
                <a:ea typeface="Times New Roman" panose="02020603050405020304" pitchFamily="18" charset="0"/>
              </a:rPr>
              <a:t>3</a:t>
            </a:r>
            <a:r>
              <a:rPr lang="vi-VN" sz="3600" b="1" dirty="0">
                <a:solidFill>
                  <a:srgbClr val="002060"/>
                </a:solidFill>
                <a:effectLst/>
                <a:latin typeface="Times New Roman" panose="02020603050405020304" pitchFamily="18" charset="0"/>
                <a:ea typeface="Times New Roman" panose="02020603050405020304" pitchFamily="18" charset="0"/>
              </a:rPr>
              <a:t>. Xây dựng đề án, chương trình chung tổ chức hội họp, hội nghị hội thảo theo yêu cầu của đơn vị chủ trì</a:t>
            </a:r>
            <a:endParaRPr lang="en-US" sz="3600" dirty="0">
              <a:solidFill>
                <a:srgbClr val="002060"/>
              </a:solidFill>
              <a:effectLst/>
              <a:latin typeface="Times New Roman" panose="02020603050405020304" pitchFamily="18" charset="0"/>
              <a:ea typeface="Calibri" panose="020F0502020204030204" pitchFamily="34" charset="0"/>
            </a:endParaRPr>
          </a:p>
          <a:p>
            <a:pPr marL="1090613" indent="-342900">
              <a:buAutoNum type="arabicPeriod"/>
            </a:pPr>
            <a:endParaRPr lang="en-US" sz="3600" dirty="0">
              <a:solidFill>
                <a:srgbClr val="002060"/>
              </a:solidFill>
              <a:effectLst/>
              <a:latin typeface="Times New Roman" panose="02020603050405020304" pitchFamily="18" charset="0"/>
              <a:ea typeface="Calibri" panose="020F0502020204030204" pitchFamily="34" charset="0"/>
            </a:endParaRPr>
          </a:p>
          <a:p>
            <a:pPr marL="1262063" indent="-514350">
              <a:buAutoNum type="arabicPeriod"/>
            </a:pPr>
            <a:endParaRPr lang="en-US" sz="3600" dirty="0">
              <a:solidFill>
                <a:srgbClr val="002060"/>
              </a:solidFill>
            </a:endParaRPr>
          </a:p>
        </p:txBody>
      </p:sp>
    </p:spTree>
    <p:extLst>
      <p:ext uri="{BB962C8B-B14F-4D97-AF65-F5344CB8AC3E}">
        <p14:creationId xmlns:p14="http://schemas.microsoft.com/office/powerpoint/2010/main" val="42366862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p:txBody>
          <a:bodyPr>
            <a:normAutofit fontScale="90000"/>
          </a:bodyPr>
          <a:lstStyle/>
          <a:p>
            <a:r>
              <a:rPr lang="en-US" dirty="0"/>
              <a:t>1. </a:t>
            </a:r>
            <a:r>
              <a:rPr lang="vi-VN" sz="3100" b="1" dirty="0">
                <a:effectLst/>
                <a:latin typeface="Times New Roman" panose="02020603050405020304" pitchFamily="18" charset="0"/>
                <a:ea typeface="Times New Roman" panose="02020603050405020304" pitchFamily="18" charset="0"/>
              </a:rPr>
              <a:t>Lập danh sách các chuyên đề, chuyên ngành tổ chức họp, hội nghị hội thảo</a:t>
            </a:r>
            <a:br>
              <a:rPr lang="en-US" sz="3100" dirty="0">
                <a:effectLst/>
                <a:latin typeface="Times New Roman" panose="02020603050405020304" pitchFamily="18" charset="0"/>
                <a:ea typeface="Calibri" panose="020F0502020204030204" pitchFamily="34" charset="0"/>
              </a:rPr>
            </a:br>
            <a:endParaRPr lang="en-US" sz="3100" dirty="0"/>
          </a:p>
        </p:txBody>
      </p:sp>
      <p:sp>
        <p:nvSpPr>
          <p:cNvPr id="3" name="Content Placeholder 2">
            <a:extLst>
              <a:ext uri="{FF2B5EF4-FFF2-40B4-BE49-F238E27FC236}">
                <a16:creationId xmlns:a16="http://schemas.microsoft.com/office/drawing/2014/main" id="{009EC2B0-5B2E-4426-A419-E477F15B8DE4}"/>
              </a:ext>
            </a:extLst>
          </p:cNvPr>
          <p:cNvSpPr>
            <a:spLocks noGrp="1"/>
          </p:cNvSpPr>
          <p:nvPr>
            <p:ph sz="half" idx="1"/>
          </p:nvPr>
        </p:nvSpPr>
        <p:spPr>
          <a:xfrm>
            <a:off x="240632" y="1752072"/>
            <a:ext cx="5943600" cy="4740802"/>
          </a:xfrm>
        </p:spPr>
        <p:txBody>
          <a:bodyPr>
            <a:normAutofit/>
          </a:bodyPr>
          <a:lstStyle/>
          <a:p>
            <a:pPr algn="just"/>
            <a:r>
              <a:rPr lang="en-US" dirty="0" err="1">
                <a:solidFill>
                  <a:srgbClr val="002060"/>
                </a:solidFill>
                <a:effectLst/>
                <a:latin typeface="Times New Roman" panose="02020603050405020304" pitchFamily="18" charset="0"/>
                <a:ea typeface="Calibri" panose="020F0502020204030204" pitchFamily="34" charset="0"/>
              </a:rPr>
              <a:t>Đây</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là</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cơ</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sở</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chính</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để</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xây</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dựng</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nội</a:t>
            </a:r>
            <a:r>
              <a:rPr lang="en-US" dirty="0">
                <a:solidFill>
                  <a:srgbClr val="002060"/>
                </a:solidFill>
                <a:effectLst/>
                <a:latin typeface="Times New Roman" panose="02020603050405020304" pitchFamily="18" charset="0"/>
                <a:ea typeface="Calibri" panose="020F0502020204030204" pitchFamily="34" charset="0"/>
              </a:rPr>
              <a:t> dung </a:t>
            </a:r>
            <a:r>
              <a:rPr lang="en-US" dirty="0" err="1">
                <a:solidFill>
                  <a:srgbClr val="002060"/>
                </a:solidFill>
                <a:effectLst/>
                <a:latin typeface="Times New Roman" panose="02020603050405020304" pitchFamily="18" charset="0"/>
                <a:ea typeface="Calibri" panose="020F0502020204030204" pitchFamily="34" charset="0"/>
              </a:rPr>
              <a:t>và</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lên</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kế</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hoạch</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cho</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các</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hoạt</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động</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sẽ</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diễn</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ra</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trong</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sự</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kiện</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Cần</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xác</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định</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và</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tổng</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hợp</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nội</a:t>
            </a:r>
            <a:r>
              <a:rPr lang="en-US" dirty="0">
                <a:solidFill>
                  <a:srgbClr val="002060"/>
                </a:solidFill>
                <a:effectLst/>
                <a:latin typeface="Times New Roman" panose="02020603050405020304" pitchFamily="18" charset="0"/>
                <a:ea typeface="Calibri" panose="020F0502020204030204" pitchFamily="34" charset="0"/>
              </a:rPr>
              <a:t> dung </a:t>
            </a:r>
            <a:r>
              <a:rPr lang="en-US" dirty="0" err="1">
                <a:solidFill>
                  <a:srgbClr val="002060"/>
                </a:solidFill>
                <a:effectLst/>
                <a:latin typeface="Times New Roman" panose="02020603050405020304" pitchFamily="18" charset="0"/>
                <a:ea typeface="Calibri" panose="020F0502020204030204" pitchFamily="34" charset="0"/>
              </a:rPr>
              <a:t>các</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chuyên</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đề</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chuyên</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ngành</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một</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cách</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chính</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xác</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cụ</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thể</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và</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rõ</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ràng</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để</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lập</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kế</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hoạch</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tổ</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chức</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được</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đầy</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đủ</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và</a:t>
            </a:r>
            <a:r>
              <a:rPr lang="en-US" dirty="0">
                <a:solidFill>
                  <a:srgbClr val="002060"/>
                </a:solidFill>
                <a:effectLst/>
                <a:latin typeface="Times New Roman" panose="02020603050405020304" pitchFamily="18" charset="0"/>
                <a:ea typeface="Calibri" panose="020F0502020204030204" pitchFamily="34" charset="0"/>
              </a:rPr>
              <a:t> chi </a:t>
            </a:r>
            <a:r>
              <a:rPr lang="en-US" dirty="0" err="1">
                <a:solidFill>
                  <a:srgbClr val="002060"/>
                </a:solidFill>
                <a:effectLst/>
                <a:latin typeface="Times New Roman" panose="02020603050405020304" pitchFamily="18" charset="0"/>
                <a:ea typeface="Calibri" panose="020F0502020204030204" pitchFamily="34" charset="0"/>
              </a:rPr>
              <a:t>tiết</a:t>
            </a:r>
            <a:r>
              <a:rPr lang="en-US" dirty="0">
                <a:solidFill>
                  <a:srgbClr val="002060"/>
                </a:solidFill>
                <a:effectLst/>
                <a:latin typeface="Times New Roman" panose="02020603050405020304" pitchFamily="18" charset="0"/>
                <a:ea typeface="Calibri" panose="020F0502020204030204" pitchFamily="34" charset="0"/>
              </a:rPr>
              <a:t> </a:t>
            </a:r>
            <a:r>
              <a:rPr lang="en-US" dirty="0" err="1">
                <a:solidFill>
                  <a:srgbClr val="002060"/>
                </a:solidFill>
                <a:effectLst/>
                <a:latin typeface="Times New Roman" panose="02020603050405020304" pitchFamily="18" charset="0"/>
                <a:ea typeface="Calibri" panose="020F0502020204030204" pitchFamily="34" charset="0"/>
              </a:rPr>
              <a:t>nhất</a:t>
            </a:r>
            <a:r>
              <a:rPr lang="en-US" dirty="0">
                <a:solidFill>
                  <a:srgbClr val="002060"/>
                </a:solidFill>
                <a:effectLst/>
                <a:latin typeface="Times New Roman" panose="02020603050405020304" pitchFamily="18" charset="0"/>
                <a:ea typeface="Calibri" panose="020F0502020204030204" pitchFamily="34" charset="0"/>
              </a:rPr>
              <a:t>.</a:t>
            </a:r>
          </a:p>
          <a:p>
            <a:endParaRPr lang="en-US"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5</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1208809" y="647966"/>
            <a:ext cx="9774382" cy="1171827"/>
          </a:xfrm>
        </p:spPr>
        <p:txBody>
          <a:bodyPr>
            <a:normAutofit fontScale="70000" lnSpcReduction="20000"/>
          </a:bodyPr>
          <a:lstStyle/>
          <a:p>
            <a:r>
              <a:rPr lang="en-US" dirty="0">
                <a:solidFill>
                  <a:srgbClr val="002060"/>
                </a:solidFill>
              </a:rPr>
              <a:t>1.1. </a:t>
            </a:r>
            <a:r>
              <a:rPr lang="vi-VN" sz="3800" b="1" dirty="0">
                <a:solidFill>
                  <a:srgbClr val="002060"/>
                </a:solidFill>
                <a:effectLst/>
                <a:latin typeface="Times New Roman" panose="02020603050405020304" pitchFamily="18" charset="0"/>
                <a:ea typeface="Times New Roman" panose="02020603050405020304" pitchFamily="18" charset="0"/>
              </a:rPr>
              <a:t>Tập hợp đầy đủ các chuyên đề, chuyên ngành của các đơn vị chủ trì đăng ký</a:t>
            </a:r>
            <a:r>
              <a:rPr lang="vi-VN" sz="3800" dirty="0">
                <a:solidFill>
                  <a:srgbClr val="002060"/>
                </a:solidFill>
                <a:effectLst/>
                <a:latin typeface="Times New Roman" panose="02020603050405020304" pitchFamily="18" charset="0"/>
                <a:ea typeface="Times New Roman" panose="02020603050405020304" pitchFamily="18" charset="0"/>
              </a:rPr>
              <a:t> </a:t>
            </a:r>
            <a:r>
              <a:rPr lang="vi-VN" sz="3800" b="1" dirty="0">
                <a:solidFill>
                  <a:srgbClr val="002060"/>
                </a:solidFill>
                <a:effectLst/>
                <a:latin typeface="Times New Roman" panose="02020603050405020304" pitchFamily="18" charset="0"/>
                <a:ea typeface="Times New Roman" panose="02020603050405020304" pitchFamily="18" charset="0"/>
              </a:rPr>
              <a:t>tổ chức hội nghị, hội thảo trong năm</a:t>
            </a:r>
            <a:endParaRPr lang="en-US" sz="3800" dirty="0">
              <a:solidFill>
                <a:srgbClr val="002060"/>
              </a:solidFill>
              <a:effectLst/>
              <a:latin typeface="Times New Roman" panose="02020603050405020304" pitchFamily="18" charset="0"/>
              <a:ea typeface="Calibri" panose="020F0502020204030204" pitchFamily="34" charset="0"/>
            </a:endParaRPr>
          </a:p>
          <a:p>
            <a:endParaRPr lang="en-US" dirty="0"/>
          </a:p>
        </p:txBody>
      </p:sp>
      <p:pic>
        <p:nvPicPr>
          <p:cNvPr id="18" name="Content Placeholder 17">
            <a:extLst>
              <a:ext uri="{FF2B5EF4-FFF2-40B4-BE49-F238E27FC236}">
                <a16:creationId xmlns:a16="http://schemas.microsoft.com/office/drawing/2014/main" id="{CF17C701-35C3-4D7C-B2D3-30308A599D03}"/>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389024" y="2261938"/>
            <a:ext cx="4964776" cy="3063010"/>
          </a:xfrm>
        </p:spPr>
      </p:pic>
    </p:spTree>
    <p:extLst>
      <p:ext uri="{BB962C8B-B14F-4D97-AF65-F5344CB8AC3E}">
        <p14:creationId xmlns:p14="http://schemas.microsoft.com/office/powerpoint/2010/main" val="21142009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p:txBody>
          <a:bodyPr>
            <a:normAutofit fontScale="90000"/>
          </a:bodyPr>
          <a:lstStyle/>
          <a:p>
            <a:r>
              <a:rPr lang="en-US" dirty="0"/>
              <a:t>1. </a:t>
            </a:r>
            <a:r>
              <a:rPr lang="vi-VN" sz="3100" b="1" dirty="0">
                <a:effectLst/>
                <a:latin typeface="Times New Roman" panose="02020603050405020304" pitchFamily="18" charset="0"/>
                <a:ea typeface="Times New Roman" panose="02020603050405020304" pitchFamily="18" charset="0"/>
              </a:rPr>
              <a:t>Lập danh sách các chuyên đề, chuyên ngành tổ chức họp, hội nghị hội thảo</a:t>
            </a:r>
            <a:br>
              <a:rPr lang="en-US" sz="3100" dirty="0">
                <a:effectLst/>
                <a:latin typeface="Times New Roman" panose="02020603050405020304" pitchFamily="18" charset="0"/>
                <a:ea typeface="Calibri" panose="020F0502020204030204" pitchFamily="34" charset="0"/>
              </a:rPr>
            </a:br>
            <a:endParaRPr lang="en-US" sz="3100" dirty="0"/>
          </a:p>
        </p:txBody>
      </p:sp>
      <p:sp>
        <p:nvSpPr>
          <p:cNvPr id="3" name="Content Placeholder 2">
            <a:extLst>
              <a:ext uri="{FF2B5EF4-FFF2-40B4-BE49-F238E27FC236}">
                <a16:creationId xmlns:a16="http://schemas.microsoft.com/office/drawing/2014/main" id="{009EC2B0-5B2E-4426-A419-E477F15B8DE4}"/>
              </a:ext>
            </a:extLst>
          </p:cNvPr>
          <p:cNvSpPr>
            <a:spLocks noGrp="1"/>
          </p:cNvSpPr>
          <p:nvPr>
            <p:ph sz="half" idx="1"/>
          </p:nvPr>
        </p:nvSpPr>
        <p:spPr>
          <a:xfrm>
            <a:off x="3990473" y="1819793"/>
            <a:ext cx="7800473" cy="4740802"/>
          </a:xfrm>
        </p:spPr>
        <p:txBody>
          <a:bodyPr>
            <a:normAutofit fontScale="92500" lnSpcReduction="10000"/>
          </a:bodyPr>
          <a:lstStyle/>
          <a:p>
            <a:pPr algn="just"/>
            <a:r>
              <a:rPr lang="en-US" sz="2400" dirty="0" err="1">
                <a:solidFill>
                  <a:srgbClr val="002060"/>
                </a:solidFill>
                <a:effectLst/>
                <a:latin typeface="Times New Roman" panose="02020603050405020304" pitchFamily="18" charset="0"/>
                <a:ea typeface="Calibri" panose="020F0502020204030204" pitchFamily="34" charset="0"/>
              </a:rPr>
              <a:t>Tổng</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hợp</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nội</a:t>
            </a:r>
            <a:r>
              <a:rPr lang="en-US" sz="2400" dirty="0">
                <a:solidFill>
                  <a:srgbClr val="002060"/>
                </a:solidFill>
                <a:effectLst/>
                <a:latin typeface="Times New Roman" panose="02020603050405020304" pitchFamily="18" charset="0"/>
                <a:ea typeface="Calibri" panose="020F0502020204030204" pitchFamily="34" charset="0"/>
              </a:rPr>
              <a:t> dung </a:t>
            </a:r>
            <a:r>
              <a:rPr lang="en-US" sz="2400" dirty="0" err="1">
                <a:solidFill>
                  <a:srgbClr val="002060"/>
                </a:solidFill>
                <a:effectLst/>
                <a:latin typeface="Times New Roman" panose="02020603050405020304" pitchFamily="18" charset="0"/>
                <a:ea typeface="Calibri" panose="020F0502020204030204" pitchFamily="34" charset="0"/>
              </a:rPr>
              <a:t>các</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chuyên</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đề</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chuyên</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ngành</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hình</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thành</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chủ</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đề</a:t>
            </a:r>
            <a:r>
              <a:rPr lang="en-US" sz="2400" dirty="0">
                <a:solidFill>
                  <a:srgbClr val="002060"/>
                </a:solidFill>
                <a:effectLst/>
                <a:latin typeface="Times New Roman" panose="02020603050405020304" pitchFamily="18" charset="0"/>
                <a:ea typeface="Calibri" panose="020F0502020204030204" pitchFamily="34" charset="0"/>
              </a:rPr>
              <a:t> (theme) </a:t>
            </a:r>
            <a:r>
              <a:rPr lang="en-US" sz="2400" dirty="0" err="1">
                <a:solidFill>
                  <a:srgbClr val="002060"/>
                </a:solidFill>
                <a:effectLst/>
                <a:latin typeface="Times New Roman" panose="02020603050405020304" pitchFamily="18" charset="0"/>
                <a:ea typeface="Calibri" panose="020F0502020204030204" pitchFamily="34" charset="0"/>
              </a:rPr>
              <a:t>cho</a:t>
            </a:r>
            <a:r>
              <a:rPr lang="en-US" sz="2400" dirty="0">
                <a:solidFill>
                  <a:srgbClr val="002060"/>
                </a:solidFill>
                <a:effectLst/>
                <a:latin typeface="Times New Roman" panose="02020603050405020304" pitchFamily="18" charset="0"/>
                <a:ea typeface="Calibri" panose="020F0502020204030204" pitchFamily="34" charset="0"/>
              </a:rPr>
              <a:t> event </a:t>
            </a:r>
          </a:p>
          <a:p>
            <a:pPr algn="just"/>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chủ</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đề</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này</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sẽ</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chịu</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sự</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ràng</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buộc</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và</a:t>
            </a:r>
            <a:r>
              <a:rPr lang="en-US" sz="2400" dirty="0">
                <a:solidFill>
                  <a:srgbClr val="002060"/>
                </a:solidFill>
                <a:effectLst/>
                <a:latin typeface="Times New Roman" panose="02020603050405020304" pitchFamily="18" charset="0"/>
                <a:ea typeface="Calibri" panose="020F0502020204030204" pitchFamily="34" charset="0"/>
              </a:rPr>
              <a:t> chi </a:t>
            </a:r>
            <a:r>
              <a:rPr lang="en-US" sz="2400" dirty="0" err="1">
                <a:solidFill>
                  <a:srgbClr val="002060"/>
                </a:solidFill>
                <a:effectLst/>
                <a:latin typeface="Times New Roman" panose="02020603050405020304" pitchFamily="18" charset="0"/>
                <a:ea typeface="Calibri" panose="020F0502020204030204" pitchFamily="34" charset="0"/>
              </a:rPr>
              <a:t>phối</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bởi</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nhiều</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vấn</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đề</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vĩ</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mô</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như</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luật</a:t>
            </a:r>
            <a:r>
              <a:rPr lang="en-US" sz="2400" dirty="0">
                <a:solidFill>
                  <a:srgbClr val="002060"/>
                </a:solidFill>
                <a:effectLst/>
                <a:latin typeface="Times New Roman" panose="02020603050405020304" pitchFamily="18" charset="0"/>
                <a:ea typeface="Calibri" panose="020F0502020204030204" pitchFamily="34" charset="0"/>
              </a:rPr>
              <a:t> (regulation), </a:t>
            </a:r>
            <a:r>
              <a:rPr lang="en-US" sz="2400" dirty="0" err="1">
                <a:solidFill>
                  <a:srgbClr val="002060"/>
                </a:solidFill>
                <a:effectLst/>
                <a:latin typeface="Times New Roman" panose="02020603050405020304" pitchFamily="18" charset="0"/>
                <a:ea typeface="Calibri" panose="020F0502020204030204" pitchFamily="34" charset="0"/>
              </a:rPr>
              <a:t>khu</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vực</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tổ</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chức</a:t>
            </a:r>
            <a:r>
              <a:rPr lang="en-US" sz="2400" dirty="0">
                <a:solidFill>
                  <a:srgbClr val="002060"/>
                </a:solidFill>
                <a:effectLst/>
                <a:latin typeface="Times New Roman" panose="02020603050405020304" pitchFamily="18" charset="0"/>
                <a:ea typeface="Calibri" panose="020F0502020204030204" pitchFamily="34" charset="0"/>
              </a:rPr>
              <a:t> (site </a:t>
            </a:r>
            <a:r>
              <a:rPr lang="en-US" sz="2400" dirty="0" err="1">
                <a:solidFill>
                  <a:srgbClr val="002060"/>
                </a:solidFill>
                <a:effectLst/>
                <a:latin typeface="Times New Roman" panose="02020603050405020304" pitchFamily="18" charset="0"/>
                <a:ea typeface="Calibri" panose="020F0502020204030204" pitchFamily="34" charset="0"/>
              </a:rPr>
              <a:t>choise</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văn</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hoá</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riêng</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của</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khách</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hàng</a:t>
            </a:r>
            <a:r>
              <a:rPr lang="en-US" sz="2400" dirty="0">
                <a:solidFill>
                  <a:srgbClr val="002060"/>
                </a:solidFill>
                <a:effectLst/>
                <a:latin typeface="Times New Roman" panose="02020603050405020304" pitchFamily="18" charset="0"/>
                <a:ea typeface="Calibri" panose="020F0502020204030204" pitchFamily="34" charset="0"/>
              </a:rPr>
              <a:t> (client culture), </a:t>
            </a:r>
            <a:r>
              <a:rPr lang="en-US" sz="2400" dirty="0" err="1">
                <a:solidFill>
                  <a:srgbClr val="002060"/>
                </a:solidFill>
                <a:effectLst/>
                <a:latin typeface="Times New Roman" panose="02020603050405020304" pitchFamily="18" charset="0"/>
                <a:ea typeface="Calibri" panose="020F0502020204030204" pitchFamily="34" charset="0"/>
              </a:rPr>
              <a:t>nguồn</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lực</a:t>
            </a:r>
            <a:r>
              <a:rPr lang="en-US" sz="2400" dirty="0">
                <a:solidFill>
                  <a:srgbClr val="002060"/>
                </a:solidFill>
                <a:effectLst/>
                <a:latin typeface="Times New Roman" panose="02020603050405020304" pitchFamily="18" charset="0"/>
                <a:ea typeface="Calibri" panose="020F0502020204030204" pitchFamily="34" charset="0"/>
              </a:rPr>
              <a:t> (resource); </a:t>
            </a:r>
          </a:p>
          <a:p>
            <a:pPr algn="just"/>
            <a:r>
              <a:rPr lang="en-US" sz="2400" dirty="0" err="1">
                <a:solidFill>
                  <a:srgbClr val="002060"/>
                </a:solidFill>
                <a:ea typeface="Calibri" panose="020F0502020204030204" pitchFamily="34" charset="0"/>
              </a:rPr>
              <a:t>N</a:t>
            </a:r>
            <a:r>
              <a:rPr lang="en-US" sz="2400" dirty="0" err="1">
                <a:solidFill>
                  <a:srgbClr val="002060"/>
                </a:solidFill>
                <a:effectLst/>
                <a:latin typeface="Times New Roman" panose="02020603050405020304" pitchFamily="18" charset="0"/>
                <a:ea typeface="Calibri" panose="020F0502020204030204" pitchFamily="34" charset="0"/>
              </a:rPr>
              <a:t>hững</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vấn</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đề</a:t>
            </a:r>
            <a:r>
              <a:rPr lang="en-US" sz="2400" dirty="0">
                <a:solidFill>
                  <a:srgbClr val="002060"/>
                </a:solidFill>
                <a:effectLst/>
                <a:latin typeface="Times New Roman" panose="02020603050405020304" pitchFamily="18" charset="0"/>
                <a:ea typeface="Calibri" panose="020F0502020204030204" pitchFamily="34" charset="0"/>
              </a:rPr>
              <a:t> vi </a:t>
            </a:r>
            <a:r>
              <a:rPr lang="en-US" sz="2400" dirty="0" err="1">
                <a:solidFill>
                  <a:srgbClr val="002060"/>
                </a:solidFill>
                <a:effectLst/>
                <a:latin typeface="Times New Roman" panose="02020603050405020304" pitchFamily="18" charset="0"/>
                <a:ea typeface="Calibri" panose="020F0502020204030204" pitchFamily="34" charset="0"/>
              </a:rPr>
              <a:t>mô</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như</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địa</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điểm</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tổ</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chức</a:t>
            </a:r>
            <a:r>
              <a:rPr lang="en-US" sz="2400" dirty="0">
                <a:solidFill>
                  <a:srgbClr val="002060"/>
                </a:solidFill>
                <a:effectLst/>
                <a:latin typeface="Times New Roman" panose="02020603050405020304" pitchFamily="18" charset="0"/>
                <a:ea typeface="Calibri" panose="020F0502020204030204" pitchFamily="34" charset="0"/>
              </a:rPr>
              <a:t> (venue), </a:t>
            </a:r>
            <a:r>
              <a:rPr lang="en-US" sz="2400" dirty="0" err="1">
                <a:solidFill>
                  <a:srgbClr val="002060"/>
                </a:solidFill>
                <a:effectLst/>
                <a:latin typeface="Times New Roman" panose="02020603050405020304" pitchFamily="18" charset="0"/>
                <a:ea typeface="Calibri" panose="020F0502020204030204" pitchFamily="34" charset="0"/>
              </a:rPr>
              <a:t>cách</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thức</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phục</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vụ</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entertaiment</a:t>
            </a:r>
            <a:r>
              <a:rPr lang="en-US" sz="2400" dirty="0">
                <a:solidFill>
                  <a:srgbClr val="002060"/>
                </a:solidFill>
                <a:effectLst/>
                <a:latin typeface="Times New Roman" panose="02020603050405020304" pitchFamily="18" charset="0"/>
                <a:ea typeface="Calibri" panose="020F0502020204030204" pitchFamily="34" charset="0"/>
              </a:rPr>
              <a:t>, artist, speaker), </a:t>
            </a:r>
            <a:r>
              <a:rPr lang="en-US" sz="2400" dirty="0" err="1">
                <a:solidFill>
                  <a:srgbClr val="002060"/>
                </a:solidFill>
                <a:effectLst/>
                <a:latin typeface="Times New Roman" panose="02020603050405020304" pitchFamily="18" charset="0"/>
                <a:ea typeface="Calibri" panose="020F0502020204030204" pitchFamily="34" charset="0"/>
              </a:rPr>
              <a:t>cách</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trang</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trí</a:t>
            </a:r>
            <a:r>
              <a:rPr lang="en-US" sz="2400" dirty="0">
                <a:solidFill>
                  <a:srgbClr val="002060"/>
                </a:solidFill>
                <a:effectLst/>
                <a:latin typeface="Times New Roman" panose="02020603050405020304" pitchFamily="18" charset="0"/>
                <a:ea typeface="Calibri" panose="020F0502020204030204" pitchFamily="34" charset="0"/>
              </a:rPr>
              <a:t> (decoration), </a:t>
            </a:r>
            <a:r>
              <a:rPr lang="en-US" sz="2400" dirty="0" err="1">
                <a:solidFill>
                  <a:srgbClr val="002060"/>
                </a:solidFill>
                <a:effectLst/>
                <a:latin typeface="Times New Roman" panose="02020603050405020304" pitchFamily="18" charset="0"/>
                <a:ea typeface="Calibri" panose="020F0502020204030204" pitchFamily="34" charset="0"/>
              </a:rPr>
              <a:t>âm</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thanh</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ánh</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sáng</a:t>
            </a:r>
            <a:r>
              <a:rPr lang="en-US" sz="2400" dirty="0">
                <a:solidFill>
                  <a:srgbClr val="002060"/>
                </a:solidFill>
                <a:effectLst/>
                <a:latin typeface="Times New Roman" panose="02020603050405020304" pitchFamily="18" charset="0"/>
                <a:ea typeface="Calibri" panose="020F0502020204030204" pitchFamily="34" charset="0"/>
              </a:rPr>
              <a:t> (sound and light), </a:t>
            </a:r>
            <a:r>
              <a:rPr lang="en-US" sz="2400" dirty="0" err="1">
                <a:solidFill>
                  <a:srgbClr val="002060"/>
                </a:solidFill>
                <a:effectLst/>
                <a:latin typeface="Times New Roman" panose="02020603050405020304" pitchFamily="18" charset="0"/>
                <a:ea typeface="Calibri" panose="020F0502020204030204" pitchFamily="34" charset="0"/>
              </a:rPr>
              <a:t>các</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kỹ</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xảo</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hiệu</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ứng</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đặc</a:t>
            </a:r>
            <a:r>
              <a:rPr lang="en-US" sz="2400" dirty="0">
                <a:solidFill>
                  <a:srgbClr val="002060"/>
                </a:solidFill>
                <a:effectLst/>
                <a:latin typeface="Times New Roman" panose="02020603050405020304" pitchFamily="18" charset="0"/>
                <a:ea typeface="Calibri" panose="020F0502020204030204" pitchFamily="34" charset="0"/>
              </a:rPr>
              <a:t> </a:t>
            </a:r>
            <a:r>
              <a:rPr lang="en-US" sz="2400" dirty="0" err="1">
                <a:solidFill>
                  <a:srgbClr val="002060"/>
                </a:solidFill>
                <a:effectLst/>
                <a:latin typeface="Times New Roman" panose="02020603050405020304" pitchFamily="18" charset="0"/>
                <a:ea typeface="Calibri" panose="020F0502020204030204" pitchFamily="34" charset="0"/>
              </a:rPr>
              <a:t>biệt</a:t>
            </a:r>
            <a:r>
              <a:rPr lang="en-US" sz="2400" dirty="0">
                <a:solidFill>
                  <a:srgbClr val="002060"/>
                </a:solidFill>
                <a:effectLst/>
                <a:latin typeface="Times New Roman" panose="02020603050405020304" pitchFamily="18" charset="0"/>
                <a:ea typeface="Calibri" panose="020F0502020204030204" pitchFamily="34" charset="0"/>
              </a:rPr>
              <a:t> (audiovisual, special effects).</a:t>
            </a:r>
          </a:p>
          <a:p>
            <a:pPr algn="just"/>
            <a:endParaRPr lang="en-US"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6</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1208809" y="647966"/>
            <a:ext cx="9774382" cy="1171827"/>
          </a:xfrm>
        </p:spPr>
        <p:txBody>
          <a:bodyPr>
            <a:normAutofit fontScale="70000" lnSpcReduction="20000"/>
          </a:bodyPr>
          <a:lstStyle/>
          <a:p>
            <a:r>
              <a:rPr lang="en-US" sz="3400" dirty="0">
                <a:solidFill>
                  <a:srgbClr val="002060"/>
                </a:solidFill>
              </a:rPr>
              <a:t>1.1. </a:t>
            </a:r>
            <a:r>
              <a:rPr lang="vi-VN" sz="3800" b="1" dirty="0">
                <a:solidFill>
                  <a:srgbClr val="002060"/>
                </a:solidFill>
                <a:effectLst/>
                <a:latin typeface="Times New Roman" panose="02020603050405020304" pitchFamily="18" charset="0"/>
                <a:ea typeface="Times New Roman" panose="02020603050405020304" pitchFamily="18" charset="0"/>
              </a:rPr>
              <a:t>Tập hợp đầy đủ các chuyên đề, chuyên ngành của các đơn vị chủ trì đăng ký</a:t>
            </a:r>
            <a:r>
              <a:rPr lang="vi-VN" sz="3800" dirty="0">
                <a:solidFill>
                  <a:srgbClr val="002060"/>
                </a:solidFill>
                <a:effectLst/>
                <a:latin typeface="Times New Roman" panose="02020603050405020304" pitchFamily="18" charset="0"/>
                <a:ea typeface="Times New Roman" panose="02020603050405020304" pitchFamily="18" charset="0"/>
              </a:rPr>
              <a:t> </a:t>
            </a:r>
            <a:r>
              <a:rPr lang="vi-VN" sz="3800" b="1" dirty="0">
                <a:solidFill>
                  <a:srgbClr val="002060"/>
                </a:solidFill>
                <a:effectLst/>
                <a:latin typeface="Times New Roman" panose="02020603050405020304" pitchFamily="18" charset="0"/>
                <a:ea typeface="Times New Roman" panose="02020603050405020304" pitchFamily="18" charset="0"/>
              </a:rPr>
              <a:t>tổ chức hội nghị, hội thảo trong năm</a:t>
            </a:r>
            <a:endParaRPr lang="en-US" sz="3800" dirty="0">
              <a:solidFill>
                <a:srgbClr val="002060"/>
              </a:solidFill>
              <a:effectLst/>
              <a:latin typeface="Times New Roman" panose="02020603050405020304" pitchFamily="18" charset="0"/>
              <a:ea typeface="Calibri" panose="020F0502020204030204" pitchFamily="34" charset="0"/>
            </a:endParaRPr>
          </a:p>
          <a:p>
            <a:endParaRPr lang="en-US" dirty="0"/>
          </a:p>
        </p:txBody>
      </p:sp>
      <p:pic>
        <p:nvPicPr>
          <p:cNvPr id="13" name="Content Placeholder 12">
            <a:extLst>
              <a:ext uri="{FF2B5EF4-FFF2-40B4-BE49-F238E27FC236}">
                <a16:creationId xmlns:a16="http://schemas.microsoft.com/office/drawing/2014/main" id="{EBDAB03A-DCCB-4D6D-A3F8-1FDECB5906C8}"/>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204538" y="2102633"/>
            <a:ext cx="3669630" cy="4107401"/>
          </a:xfrm>
        </p:spPr>
      </p:pic>
    </p:spTree>
    <p:extLst>
      <p:ext uri="{BB962C8B-B14F-4D97-AF65-F5344CB8AC3E}">
        <p14:creationId xmlns:p14="http://schemas.microsoft.com/office/powerpoint/2010/main" val="30751093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p:txBody>
          <a:bodyPr>
            <a:normAutofit fontScale="90000"/>
          </a:bodyPr>
          <a:lstStyle/>
          <a:p>
            <a:r>
              <a:rPr lang="en-US" dirty="0"/>
              <a:t>1. </a:t>
            </a:r>
            <a:r>
              <a:rPr lang="vi-VN" sz="3100" b="1" dirty="0">
                <a:effectLst/>
                <a:latin typeface="Times New Roman" panose="02020603050405020304" pitchFamily="18" charset="0"/>
                <a:ea typeface="Times New Roman" panose="02020603050405020304" pitchFamily="18" charset="0"/>
              </a:rPr>
              <a:t>Lập danh sách các chuyên đề, chuyên ngành tổ chức họp, hội nghị hội thảo</a:t>
            </a:r>
            <a:br>
              <a:rPr lang="en-US" sz="3100" dirty="0">
                <a:effectLst/>
                <a:latin typeface="Times New Roman" panose="02020603050405020304" pitchFamily="18" charset="0"/>
                <a:ea typeface="Calibri" panose="020F0502020204030204" pitchFamily="34" charset="0"/>
              </a:rPr>
            </a:br>
            <a:endParaRPr lang="en-US" sz="3100" dirty="0"/>
          </a:p>
        </p:txBody>
      </p:sp>
      <p:sp>
        <p:nvSpPr>
          <p:cNvPr id="3" name="Content Placeholder 2">
            <a:extLst>
              <a:ext uri="{FF2B5EF4-FFF2-40B4-BE49-F238E27FC236}">
                <a16:creationId xmlns:a16="http://schemas.microsoft.com/office/drawing/2014/main" id="{009EC2B0-5B2E-4426-A419-E477F15B8DE4}"/>
              </a:ext>
            </a:extLst>
          </p:cNvPr>
          <p:cNvSpPr>
            <a:spLocks noGrp="1"/>
          </p:cNvSpPr>
          <p:nvPr>
            <p:ph sz="half" idx="1"/>
          </p:nvPr>
        </p:nvSpPr>
        <p:spPr>
          <a:xfrm>
            <a:off x="240632" y="1752072"/>
            <a:ext cx="7363326" cy="4740802"/>
          </a:xfrm>
        </p:spPr>
        <p:txBody>
          <a:bodyPr>
            <a:normAutofit fontScale="85000" lnSpcReduction="20000"/>
          </a:bodyPr>
          <a:lstStyle/>
          <a:p>
            <a:pPr marL="0" marR="0" algn="just">
              <a:lnSpc>
                <a:spcPct val="150000"/>
              </a:lnSpc>
              <a:spcBef>
                <a:spcPts val="200"/>
              </a:spcBef>
              <a:spcAft>
                <a:spcPts val="200"/>
              </a:spcAft>
            </a:pP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Xác</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định</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thời</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điểm</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tổ</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chức</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sự</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kiện</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để</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tạo</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thuận</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lợi</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cho</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khách</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mời</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tham</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gia</a:t>
            </a:r>
            <a:endParaRPr lang="en-US" dirty="0">
              <a:solidFill>
                <a:srgbClr val="002060"/>
              </a:solidFill>
              <a:effectLst/>
              <a:latin typeface="Times New Roman" panose="02020603050405020304" pitchFamily="18" charset="0"/>
              <a:ea typeface="Calibri" panose="020F0502020204030204" pitchFamily="34" charset="0"/>
            </a:endParaRPr>
          </a:p>
          <a:p>
            <a:pPr marL="0" marR="0" algn="just">
              <a:lnSpc>
                <a:spcPct val="150000"/>
              </a:lnSpc>
              <a:spcBef>
                <a:spcPts val="200"/>
              </a:spcBef>
              <a:spcAft>
                <a:spcPts val="200"/>
              </a:spcAft>
            </a:pPr>
            <a:r>
              <a:rPr lang="en-US" dirty="0" err="1">
                <a:solidFill>
                  <a:srgbClr val="002060"/>
                </a:solidFill>
                <a:effectLst/>
                <a:latin typeface="Times New Roman" panose="02020603050405020304" pitchFamily="18" charset="0"/>
                <a:ea typeface="Times New Roman" panose="02020603050405020304" pitchFamily="18" charset="0"/>
              </a:rPr>
              <a:t>Xác</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định</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khoảng</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thời</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gian</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phù</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hợp</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gắn</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với</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mục</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tiêu</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của</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sự</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kiện</a:t>
            </a:r>
            <a:endParaRPr lang="en-US" dirty="0">
              <a:solidFill>
                <a:srgbClr val="002060"/>
              </a:solidFill>
              <a:effectLst/>
              <a:latin typeface="Times New Roman" panose="02020603050405020304" pitchFamily="18" charset="0"/>
              <a:ea typeface="Calibri" panose="020F0502020204030204" pitchFamily="34" charset="0"/>
            </a:endParaRPr>
          </a:p>
          <a:p>
            <a:pPr marL="0" marR="0" algn="just">
              <a:lnSpc>
                <a:spcPct val="150000"/>
              </a:lnSpc>
              <a:spcBef>
                <a:spcPts val="200"/>
              </a:spcBef>
              <a:spcAft>
                <a:spcPts val="300"/>
              </a:spcAft>
            </a:pPr>
            <a:r>
              <a:rPr lang="en-US" dirty="0" err="1">
                <a:solidFill>
                  <a:srgbClr val="002060"/>
                </a:solidFill>
                <a:effectLst/>
                <a:latin typeface="Times New Roman" panose="02020603050405020304" pitchFamily="18" charset="0"/>
                <a:ea typeface="Times New Roman" panose="02020603050405020304" pitchFamily="18" charset="0"/>
              </a:rPr>
              <a:t>Cách</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phân</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loại</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thời</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gian</a:t>
            </a:r>
            <a:r>
              <a:rPr lang="en-US" dirty="0">
                <a:solidFill>
                  <a:srgbClr val="002060"/>
                </a:solidFill>
                <a:effectLst/>
                <a:latin typeface="Times New Roman" panose="02020603050405020304" pitchFamily="18" charset="0"/>
                <a:ea typeface="Times New Roman" panose="02020603050405020304" pitchFamily="18" charset="0"/>
              </a:rPr>
              <a:t>:</a:t>
            </a:r>
            <a:endParaRPr lang="en-US" dirty="0">
              <a:solidFill>
                <a:srgbClr val="002060"/>
              </a:solidFill>
              <a:effectLst/>
              <a:latin typeface="Times New Roman" panose="02020603050405020304" pitchFamily="18" charset="0"/>
              <a:ea typeface="Calibri" panose="020F0502020204030204" pitchFamily="34" charset="0"/>
            </a:endParaRPr>
          </a:p>
          <a:p>
            <a:pPr marL="742950" marR="0" lvl="1" indent="-285750" algn="just">
              <a:lnSpc>
                <a:spcPct val="150000"/>
              </a:lnSpc>
              <a:spcBef>
                <a:spcPts val="200"/>
              </a:spcBef>
              <a:spcAft>
                <a:spcPts val="200"/>
              </a:spcAft>
              <a:buFont typeface="Calibri" panose="020F0502020204030204" pitchFamily="34" charset="0"/>
              <a:buChar char="◦"/>
              <a:tabLst>
                <a:tab pos="914400" algn="l"/>
              </a:tabLst>
            </a:pPr>
            <a:r>
              <a:rPr lang="en-US"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Ban </a:t>
            </a:r>
            <a:r>
              <a:rPr lang="en-US"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ngày</a:t>
            </a:r>
            <a:r>
              <a:rPr lang="en-US"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gn="just">
              <a:lnSpc>
                <a:spcPct val="150000"/>
              </a:lnSpc>
              <a:spcBef>
                <a:spcPts val="200"/>
              </a:spcBef>
              <a:spcAft>
                <a:spcPts val="200"/>
              </a:spcAft>
              <a:buFont typeface="Calibri" panose="020F0502020204030204" pitchFamily="34" charset="0"/>
              <a:buChar char="◦"/>
              <a:tabLst>
                <a:tab pos="914400" algn="l"/>
              </a:tabLst>
            </a:pPr>
            <a:r>
              <a:rPr lang="en-US"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Buổi</a:t>
            </a:r>
            <a:r>
              <a:rPr lang="en-US"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tối</a:t>
            </a:r>
            <a:r>
              <a:rPr lang="en-US"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gn="just">
              <a:lnSpc>
                <a:spcPct val="150000"/>
              </a:lnSpc>
              <a:spcBef>
                <a:spcPts val="200"/>
              </a:spcBef>
              <a:spcAft>
                <a:spcPts val="200"/>
              </a:spcAft>
              <a:buFont typeface="Calibri" panose="020F0502020204030204" pitchFamily="34" charset="0"/>
              <a:buChar char="◦"/>
              <a:tabLst>
                <a:tab pos="914400" algn="l"/>
              </a:tabLst>
            </a:pPr>
            <a:r>
              <a:rPr lang="en-US"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Ngày</a:t>
            </a:r>
            <a:r>
              <a:rPr lang="en-US"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làm</a:t>
            </a:r>
            <a:r>
              <a:rPr lang="en-US"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việc</a:t>
            </a:r>
            <a:r>
              <a:rPr lang="en-US"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gn="just">
              <a:lnSpc>
                <a:spcPct val="150000"/>
              </a:lnSpc>
              <a:spcBef>
                <a:spcPts val="200"/>
              </a:spcBef>
              <a:spcAft>
                <a:spcPts val="200"/>
              </a:spcAft>
              <a:buFont typeface="Calibri" panose="020F0502020204030204" pitchFamily="34" charset="0"/>
              <a:buChar char="◦"/>
              <a:tabLst>
                <a:tab pos="914400" algn="l"/>
              </a:tabLst>
            </a:pPr>
            <a:r>
              <a:rPr lang="en-US"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Ngày</a:t>
            </a:r>
            <a:r>
              <a:rPr lang="en-US"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nghỉ</a:t>
            </a:r>
            <a:r>
              <a:rPr lang="en-US"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endParaRPr>
          </a:p>
          <a:p>
            <a:endParaRPr lang="en-US"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7</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1208809" y="647966"/>
            <a:ext cx="9774382" cy="1171827"/>
          </a:xfrm>
        </p:spPr>
        <p:txBody>
          <a:bodyPr>
            <a:normAutofit lnSpcReduction="10000"/>
          </a:bodyPr>
          <a:lstStyle/>
          <a:p>
            <a:r>
              <a:rPr lang="vi-VN" sz="2400" b="1" dirty="0">
                <a:solidFill>
                  <a:srgbClr val="002060"/>
                </a:solidFill>
                <a:effectLst/>
                <a:latin typeface="Times New Roman" panose="02020603050405020304" pitchFamily="18" charset="0"/>
                <a:ea typeface="Times New Roman" panose="02020603050405020304" pitchFamily="18" charset="0"/>
              </a:rPr>
              <a:t>1.2. Xác định rõ thời gian đăng ký tổ chức họp, hội nghị hội thảo các chuyên đề, chuyên ngành</a:t>
            </a:r>
            <a:endParaRPr lang="en-US" sz="2400" dirty="0">
              <a:solidFill>
                <a:srgbClr val="002060"/>
              </a:solidFill>
              <a:effectLst/>
              <a:latin typeface="Times New Roman" panose="02020603050405020304" pitchFamily="18" charset="0"/>
              <a:ea typeface="Calibri" panose="020F0502020204030204" pitchFamily="34" charset="0"/>
            </a:endParaRPr>
          </a:p>
          <a:p>
            <a:endParaRPr lang="en-US" sz="2400" dirty="0">
              <a:solidFill>
                <a:srgbClr val="002060"/>
              </a:solidFill>
              <a:effectLst/>
              <a:latin typeface="Times New Roman" panose="02020603050405020304" pitchFamily="18" charset="0"/>
              <a:ea typeface="Calibri" panose="020F0502020204030204" pitchFamily="34" charset="0"/>
            </a:endParaRPr>
          </a:p>
          <a:p>
            <a:endParaRPr lang="en-US" dirty="0"/>
          </a:p>
        </p:txBody>
      </p:sp>
      <p:pic>
        <p:nvPicPr>
          <p:cNvPr id="11" name="Content Placeholder 10">
            <a:extLst>
              <a:ext uri="{FF2B5EF4-FFF2-40B4-BE49-F238E27FC236}">
                <a16:creationId xmlns:a16="http://schemas.microsoft.com/office/drawing/2014/main" id="{9A19C740-377F-4C29-868B-BC1E77F06F42}"/>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832558" y="2839608"/>
            <a:ext cx="4118810" cy="3881867"/>
          </a:xfrm>
        </p:spPr>
      </p:pic>
    </p:spTree>
    <p:extLst>
      <p:ext uri="{BB962C8B-B14F-4D97-AF65-F5344CB8AC3E}">
        <p14:creationId xmlns:p14="http://schemas.microsoft.com/office/powerpoint/2010/main" val="31964948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p:txBody>
          <a:bodyPr>
            <a:normAutofit fontScale="90000"/>
          </a:bodyPr>
          <a:lstStyle/>
          <a:p>
            <a:r>
              <a:rPr lang="en-US" dirty="0"/>
              <a:t>1. </a:t>
            </a:r>
            <a:r>
              <a:rPr lang="vi-VN" sz="3100" b="1" dirty="0">
                <a:effectLst/>
                <a:latin typeface="Times New Roman" panose="02020603050405020304" pitchFamily="18" charset="0"/>
                <a:ea typeface="Times New Roman" panose="02020603050405020304" pitchFamily="18" charset="0"/>
              </a:rPr>
              <a:t>Lập danh sách các chuyên đề, chuyên ngành tổ chức họp, hội nghị hội thảo</a:t>
            </a:r>
            <a:br>
              <a:rPr lang="en-US" sz="3100" dirty="0">
                <a:effectLst/>
                <a:latin typeface="Times New Roman" panose="02020603050405020304" pitchFamily="18" charset="0"/>
                <a:ea typeface="Calibri" panose="020F0502020204030204" pitchFamily="34" charset="0"/>
              </a:rPr>
            </a:br>
            <a:endParaRPr lang="en-US" sz="3100" dirty="0"/>
          </a:p>
        </p:txBody>
      </p:sp>
      <p:sp>
        <p:nvSpPr>
          <p:cNvPr id="3" name="Content Placeholder 2">
            <a:extLst>
              <a:ext uri="{FF2B5EF4-FFF2-40B4-BE49-F238E27FC236}">
                <a16:creationId xmlns:a16="http://schemas.microsoft.com/office/drawing/2014/main" id="{009EC2B0-5B2E-4426-A419-E477F15B8DE4}"/>
              </a:ext>
            </a:extLst>
          </p:cNvPr>
          <p:cNvSpPr>
            <a:spLocks noGrp="1"/>
          </p:cNvSpPr>
          <p:nvPr>
            <p:ph sz="half" idx="1"/>
          </p:nvPr>
        </p:nvSpPr>
        <p:spPr>
          <a:xfrm>
            <a:off x="3801979" y="1764235"/>
            <a:ext cx="8301789" cy="4740802"/>
          </a:xfrm>
        </p:spPr>
        <p:txBody>
          <a:bodyPr>
            <a:noAutofit/>
          </a:bodyPr>
          <a:lstStyle/>
          <a:p>
            <a:pPr marL="0" marR="0" algn="just">
              <a:lnSpc>
                <a:spcPct val="150000"/>
              </a:lnSpc>
              <a:spcBef>
                <a:spcPts val="200"/>
              </a:spcBef>
              <a:spcAft>
                <a:spcPts val="200"/>
              </a:spcAft>
            </a:pPr>
            <a:r>
              <a:rPr lang="en-US" dirty="0" err="1">
                <a:solidFill>
                  <a:srgbClr val="002060"/>
                </a:solidFill>
                <a:effectLst/>
                <a:latin typeface="Times New Roman" panose="02020603050405020304" pitchFamily="18" charset="0"/>
                <a:ea typeface="Times New Roman" panose="02020603050405020304" pitchFamily="18" charset="0"/>
              </a:rPr>
              <a:t>Xác</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định</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thời</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gian</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đăng</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ký</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tổ</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chức</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họp</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gắn</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với</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mục</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tiêu</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thành</a:t>
            </a:r>
            <a:r>
              <a:rPr lang="en-US" dirty="0">
                <a:solidFill>
                  <a:srgbClr val="002060"/>
                </a:solidFill>
                <a:effectLst/>
                <a:latin typeface="Times New Roman" panose="02020603050405020304" pitchFamily="18" charset="0"/>
                <a:ea typeface="Times New Roman" panose="02020603050405020304" pitchFamily="18" charset="0"/>
              </a:rPr>
              <a:t> </a:t>
            </a:r>
            <a:r>
              <a:rPr lang="en-US" dirty="0" err="1">
                <a:solidFill>
                  <a:srgbClr val="002060"/>
                </a:solidFill>
                <a:effectLst/>
                <a:latin typeface="Times New Roman" panose="02020603050405020304" pitchFamily="18" charset="0"/>
                <a:ea typeface="Times New Roman" panose="02020603050405020304" pitchFamily="18" charset="0"/>
              </a:rPr>
              <a:t>phần</a:t>
            </a:r>
            <a:r>
              <a:rPr lang="en-US" dirty="0">
                <a:solidFill>
                  <a:srgbClr val="002060"/>
                </a:solidFill>
                <a:effectLst/>
                <a:latin typeface="Times New Roman" panose="02020603050405020304" pitchFamily="18" charset="0"/>
                <a:ea typeface="Times New Roman" panose="02020603050405020304" pitchFamily="18" charset="0"/>
              </a:rPr>
              <a:t>:</a:t>
            </a:r>
            <a:endParaRPr lang="en-US" dirty="0">
              <a:solidFill>
                <a:srgbClr val="002060"/>
              </a:solidFill>
              <a:effectLst/>
              <a:latin typeface="Times New Roman" panose="02020603050405020304" pitchFamily="18" charset="0"/>
              <a:ea typeface="Calibri" panose="020F0502020204030204" pitchFamily="34" charset="0"/>
            </a:endParaRPr>
          </a:p>
          <a:p>
            <a:pPr marL="742950" marR="0" lvl="1" indent="-285750" algn="just">
              <a:lnSpc>
                <a:spcPct val="150000"/>
              </a:lnSpc>
              <a:spcBef>
                <a:spcPts val="200"/>
              </a:spcBef>
              <a:spcAft>
                <a:spcPts val="200"/>
              </a:spcAft>
              <a:buFont typeface="Calibri" panose="020F0502020204030204" pitchFamily="34" charset="0"/>
              <a:buChar char="◦"/>
              <a:tabLst>
                <a:tab pos="914400" algn="l"/>
              </a:tabLst>
            </a:pPr>
            <a:r>
              <a:rPr lang="en-US" i="0"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Tạo</a:t>
            </a:r>
            <a:r>
              <a:rPr lang="en-US" i="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i="0"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thuận</a:t>
            </a:r>
            <a:r>
              <a:rPr lang="en-US" i="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i="0"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lợi</a:t>
            </a:r>
            <a:r>
              <a:rPr lang="en-US" i="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i="0"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cho</a:t>
            </a:r>
            <a:r>
              <a:rPr lang="en-US" i="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i="0"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truyền</a:t>
            </a:r>
            <a:r>
              <a:rPr lang="en-US" i="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i="0"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tải</a:t>
            </a:r>
            <a:r>
              <a:rPr lang="en-US" i="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i="0"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thông</a:t>
            </a:r>
            <a:r>
              <a:rPr lang="en-US" i="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tin.</a:t>
            </a:r>
            <a:endParaRPr lang="en-US" i="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gn="just">
              <a:lnSpc>
                <a:spcPct val="150000"/>
              </a:lnSpc>
              <a:spcBef>
                <a:spcPts val="200"/>
              </a:spcBef>
              <a:spcAft>
                <a:spcPts val="200"/>
              </a:spcAft>
              <a:buFont typeface="Calibri" panose="020F0502020204030204" pitchFamily="34" charset="0"/>
              <a:buChar char="◦"/>
              <a:tabLst>
                <a:tab pos="914400" algn="l"/>
              </a:tabLst>
            </a:pPr>
            <a:r>
              <a:rPr lang="en-US" i="0"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Tạo</a:t>
            </a:r>
            <a:r>
              <a:rPr lang="en-US" i="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i="0"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thuận</a:t>
            </a:r>
            <a:r>
              <a:rPr lang="en-US" i="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i="0"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lợi</a:t>
            </a:r>
            <a:r>
              <a:rPr lang="en-US" i="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i="0"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cho</a:t>
            </a:r>
            <a:r>
              <a:rPr lang="en-US" i="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i="0"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thu</a:t>
            </a:r>
            <a:r>
              <a:rPr lang="en-US" i="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i="0"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nhận</a:t>
            </a:r>
            <a:r>
              <a:rPr lang="en-US" i="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i="0"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thông</a:t>
            </a:r>
            <a:r>
              <a:rPr lang="en-US" i="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tin/ </a:t>
            </a:r>
            <a:r>
              <a:rPr lang="en-US" i="0"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quyết</a:t>
            </a:r>
            <a:r>
              <a:rPr lang="en-US" i="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i="0"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định</a:t>
            </a:r>
            <a:r>
              <a:rPr lang="en-US" i="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i="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gn="just">
              <a:lnSpc>
                <a:spcPct val="150000"/>
              </a:lnSpc>
              <a:spcBef>
                <a:spcPts val="200"/>
              </a:spcBef>
              <a:spcAft>
                <a:spcPts val="200"/>
              </a:spcAft>
              <a:buFont typeface="Calibri" panose="020F0502020204030204" pitchFamily="34" charset="0"/>
              <a:buChar char="◦"/>
              <a:tabLst>
                <a:tab pos="914400" algn="l"/>
              </a:tabLst>
            </a:pPr>
            <a:r>
              <a:rPr lang="en-US" i="0"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Tối</a:t>
            </a:r>
            <a:r>
              <a:rPr lang="en-US" i="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i="0"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đa</a:t>
            </a:r>
            <a:r>
              <a:rPr lang="en-US" i="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i="0"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i="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i="0"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quá</a:t>
            </a:r>
            <a:r>
              <a:rPr lang="en-US" i="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6 </a:t>
            </a:r>
            <a:r>
              <a:rPr lang="en-US" i="0"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tiếng</a:t>
            </a:r>
            <a:r>
              <a:rPr lang="en-US" i="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i="0"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ngày</a:t>
            </a:r>
            <a:r>
              <a:rPr lang="en-US" i="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chia </a:t>
            </a:r>
            <a:r>
              <a:rPr lang="en-US" i="0"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làm</a:t>
            </a:r>
            <a:r>
              <a:rPr lang="en-US" i="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4 </a:t>
            </a:r>
            <a:r>
              <a:rPr lang="en-US" i="0"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phần</a:t>
            </a:r>
            <a:r>
              <a:rPr lang="en-US" i="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i="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gn="just">
              <a:lnSpc>
                <a:spcPct val="150000"/>
              </a:lnSpc>
              <a:spcBef>
                <a:spcPts val="200"/>
              </a:spcBef>
              <a:spcAft>
                <a:spcPts val="200"/>
              </a:spcAft>
              <a:buFont typeface="Calibri" panose="020F0502020204030204" pitchFamily="34" charset="0"/>
              <a:buChar char="◦"/>
              <a:tabLst>
                <a:tab pos="914400" algn="l"/>
              </a:tabLst>
            </a:pPr>
            <a:r>
              <a:rPr lang="en-US" i="0"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Đạt</a:t>
            </a:r>
            <a:r>
              <a:rPr lang="en-US" i="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i="0"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mục</a:t>
            </a:r>
            <a:r>
              <a:rPr lang="en-US" i="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i="0"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tiêu</a:t>
            </a:r>
            <a:r>
              <a:rPr lang="en-US" i="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i="0"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phù</a:t>
            </a:r>
            <a:r>
              <a:rPr lang="en-US" i="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i="0"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hợp</a:t>
            </a:r>
            <a:r>
              <a:rPr lang="en-US" i="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i="0"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với</a:t>
            </a:r>
            <a:r>
              <a:rPr lang="en-US" i="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i="0"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thành</a:t>
            </a:r>
            <a:r>
              <a:rPr lang="en-US" i="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i="0"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phần</a:t>
            </a:r>
            <a:r>
              <a:rPr lang="en-US" i="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i="0"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tham</a:t>
            </a:r>
            <a:r>
              <a:rPr lang="en-US" i="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i="0"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dự</a:t>
            </a:r>
            <a:r>
              <a:rPr lang="en-US" i="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i="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endParaRPr>
          </a:p>
          <a:p>
            <a:endParaRPr lang="en-US"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8</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1208809" y="647966"/>
            <a:ext cx="9774382" cy="1171827"/>
          </a:xfrm>
        </p:spPr>
        <p:txBody>
          <a:bodyPr>
            <a:normAutofit lnSpcReduction="10000"/>
          </a:bodyPr>
          <a:lstStyle/>
          <a:p>
            <a:r>
              <a:rPr lang="vi-VN" sz="2400" b="1" dirty="0">
                <a:solidFill>
                  <a:srgbClr val="002060"/>
                </a:solidFill>
                <a:effectLst/>
                <a:latin typeface="Times New Roman" panose="02020603050405020304" pitchFamily="18" charset="0"/>
                <a:ea typeface="Times New Roman" panose="02020603050405020304" pitchFamily="18" charset="0"/>
              </a:rPr>
              <a:t>1.2. Xác định rõ thời gian đăng ký tổ chức họp, hội nghị hội thảo các chuyên đề, chuyên ngành</a:t>
            </a:r>
            <a:endParaRPr lang="en-US" sz="2400" dirty="0">
              <a:solidFill>
                <a:srgbClr val="002060"/>
              </a:solidFill>
              <a:effectLst/>
              <a:latin typeface="Times New Roman" panose="02020603050405020304" pitchFamily="18" charset="0"/>
              <a:ea typeface="Calibri" panose="020F0502020204030204" pitchFamily="34" charset="0"/>
            </a:endParaRPr>
          </a:p>
          <a:p>
            <a:endParaRPr lang="en-US" sz="2400" dirty="0">
              <a:solidFill>
                <a:srgbClr val="002060"/>
              </a:solidFill>
              <a:effectLst/>
              <a:latin typeface="Times New Roman" panose="02020603050405020304" pitchFamily="18" charset="0"/>
              <a:ea typeface="Calibri" panose="020F0502020204030204" pitchFamily="34" charset="0"/>
            </a:endParaRPr>
          </a:p>
          <a:p>
            <a:endParaRPr lang="en-US" dirty="0"/>
          </a:p>
        </p:txBody>
      </p:sp>
      <p:pic>
        <p:nvPicPr>
          <p:cNvPr id="10" name="Content Placeholder 9">
            <a:extLst>
              <a:ext uri="{FF2B5EF4-FFF2-40B4-BE49-F238E27FC236}">
                <a16:creationId xmlns:a16="http://schemas.microsoft.com/office/drawing/2014/main" id="{3782C8CF-AB4D-4DDC-91D9-980805444CCA}"/>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104274" y="2400050"/>
            <a:ext cx="3477126" cy="4138862"/>
          </a:xfrm>
        </p:spPr>
      </p:pic>
    </p:spTree>
    <p:extLst>
      <p:ext uri="{BB962C8B-B14F-4D97-AF65-F5344CB8AC3E}">
        <p14:creationId xmlns:p14="http://schemas.microsoft.com/office/powerpoint/2010/main" val="12553287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02-F126-45FA-8473-5DBF09B28E13}"/>
              </a:ext>
            </a:extLst>
          </p:cNvPr>
          <p:cNvSpPr>
            <a:spLocks noGrp="1"/>
          </p:cNvSpPr>
          <p:nvPr>
            <p:ph type="title"/>
          </p:nvPr>
        </p:nvSpPr>
        <p:spPr>
          <a:xfrm>
            <a:off x="429126" y="242469"/>
            <a:ext cx="11333748" cy="565681"/>
          </a:xfrm>
        </p:spPr>
        <p:txBody>
          <a:bodyPr>
            <a:normAutofit fontScale="90000"/>
          </a:bodyPr>
          <a:lstStyle/>
          <a:p>
            <a:br>
              <a:rPr lang="en-US" sz="3100" b="1" dirty="0">
                <a:effectLst/>
                <a:latin typeface="Times New Roman" panose="02020603050405020304" pitchFamily="18" charset="0"/>
                <a:ea typeface="Times New Roman" panose="02020603050405020304" pitchFamily="18" charset="0"/>
              </a:rPr>
            </a:br>
            <a:br>
              <a:rPr lang="en-US" sz="3100" b="1" dirty="0">
                <a:effectLst/>
                <a:latin typeface="Times New Roman" panose="02020603050405020304" pitchFamily="18" charset="0"/>
                <a:ea typeface="Times New Roman" panose="02020603050405020304" pitchFamily="18" charset="0"/>
              </a:rPr>
            </a:br>
            <a:r>
              <a:rPr lang="en-US" sz="3100" b="1" dirty="0">
                <a:effectLst/>
                <a:latin typeface="Times New Roman" panose="02020603050405020304" pitchFamily="18" charset="0"/>
                <a:ea typeface="Times New Roman" panose="02020603050405020304" pitchFamily="18" charset="0"/>
              </a:rPr>
              <a:t>2. </a:t>
            </a:r>
            <a:r>
              <a:rPr lang="vi-VN" sz="3100" b="1" dirty="0">
                <a:effectLst/>
                <a:latin typeface="Times New Roman" panose="02020603050405020304" pitchFamily="18" charset="0"/>
                <a:ea typeface="Times New Roman" panose="02020603050405020304" pitchFamily="18" charset="0"/>
              </a:rPr>
              <a:t>Xác định rõ yêu cầu về dịch vụ phục vụ nội dung trọng tâm các chuyên đề, chuyên ngành cần thảo luận trong hội họp, hội nghị hội thảo</a:t>
            </a:r>
            <a:br>
              <a:rPr lang="en-US" sz="1800" dirty="0">
                <a:effectLst/>
                <a:latin typeface="Times New Roman" panose="02020603050405020304" pitchFamily="18" charset="0"/>
                <a:ea typeface="Calibri" panose="020F0502020204030204" pitchFamily="34" charset="0"/>
              </a:rPr>
            </a:br>
            <a:br>
              <a:rPr lang="en-US" sz="3100" dirty="0">
                <a:effectLst/>
                <a:latin typeface="Times New Roman" panose="02020603050405020304" pitchFamily="18" charset="0"/>
                <a:ea typeface="Calibri" panose="020F0502020204030204" pitchFamily="34" charset="0"/>
              </a:rPr>
            </a:br>
            <a:endParaRPr lang="en-US" sz="3100" dirty="0"/>
          </a:p>
        </p:txBody>
      </p:sp>
      <p:sp>
        <p:nvSpPr>
          <p:cNvPr id="3" name="Content Placeholder 2">
            <a:extLst>
              <a:ext uri="{FF2B5EF4-FFF2-40B4-BE49-F238E27FC236}">
                <a16:creationId xmlns:a16="http://schemas.microsoft.com/office/drawing/2014/main" id="{009EC2B0-5B2E-4426-A419-E477F15B8DE4}"/>
              </a:ext>
            </a:extLst>
          </p:cNvPr>
          <p:cNvSpPr>
            <a:spLocks noGrp="1"/>
          </p:cNvSpPr>
          <p:nvPr>
            <p:ph sz="half" idx="1"/>
          </p:nvPr>
        </p:nvSpPr>
        <p:spPr>
          <a:xfrm>
            <a:off x="212558" y="1310856"/>
            <a:ext cx="8077200" cy="4740802"/>
          </a:xfrm>
        </p:spPr>
        <p:txBody>
          <a:bodyPr>
            <a:noAutofit/>
          </a:bodyPr>
          <a:lstStyle/>
          <a:p>
            <a:pPr marL="0" marR="0">
              <a:lnSpc>
                <a:spcPct val="150000"/>
              </a:lnSpc>
              <a:spcBef>
                <a:spcPts val="200"/>
              </a:spcBef>
              <a:spcAft>
                <a:spcPts val="200"/>
              </a:spcAft>
            </a:pPr>
            <a:r>
              <a:rPr lang="vi-VN" sz="2500" dirty="0">
                <a:solidFill>
                  <a:srgbClr val="002060"/>
                </a:solidFill>
                <a:effectLst/>
                <a:latin typeface="Times New Roman" panose="02020603050405020304" pitchFamily="18" charset="0"/>
                <a:ea typeface="Times New Roman" panose="02020603050405020304" pitchFamily="18" charset="0"/>
              </a:rPr>
              <a:t>Trong quá trình tổ chức sự kiện ngoài việc tiến hành các nội dung chính liên quan đến việc thực hiện chủ đề của sự kiện, còn có nhiều </a:t>
            </a:r>
            <a:r>
              <a:rPr lang="en-US" sz="2500" dirty="0" err="1">
                <a:solidFill>
                  <a:srgbClr val="002060"/>
                </a:solidFill>
                <a:effectLst/>
                <a:latin typeface="Times New Roman" panose="02020603050405020304" pitchFamily="18" charset="0"/>
                <a:ea typeface="Times New Roman" panose="02020603050405020304" pitchFamily="18" charset="0"/>
              </a:rPr>
              <a:t>yêu</a:t>
            </a:r>
            <a:r>
              <a:rPr lang="en-US" sz="2500" dirty="0">
                <a:solidFill>
                  <a:srgbClr val="002060"/>
                </a:solidFill>
                <a:effectLst/>
                <a:latin typeface="Times New Roman" panose="02020603050405020304" pitchFamily="18" charset="0"/>
                <a:ea typeface="Times New Roman" panose="02020603050405020304" pitchFamily="18" charset="0"/>
              </a:rPr>
              <a:t> </a:t>
            </a:r>
            <a:r>
              <a:rPr lang="en-US" sz="2500" dirty="0" err="1">
                <a:solidFill>
                  <a:srgbClr val="002060"/>
                </a:solidFill>
                <a:effectLst/>
                <a:latin typeface="Times New Roman" panose="02020603050405020304" pitchFamily="18" charset="0"/>
                <a:ea typeface="Times New Roman" panose="02020603050405020304" pitchFamily="18" charset="0"/>
              </a:rPr>
              <a:t>cầu</a:t>
            </a:r>
            <a:r>
              <a:rPr lang="en-US" sz="2500" dirty="0">
                <a:solidFill>
                  <a:srgbClr val="002060"/>
                </a:solidFill>
                <a:effectLst/>
                <a:latin typeface="Times New Roman" panose="02020603050405020304" pitchFamily="18" charset="0"/>
                <a:ea typeface="Times New Roman" panose="02020603050405020304" pitchFamily="18" charset="0"/>
              </a:rPr>
              <a:t> </a:t>
            </a:r>
            <a:r>
              <a:rPr lang="en-US" sz="2500" dirty="0" err="1">
                <a:solidFill>
                  <a:srgbClr val="002060"/>
                </a:solidFill>
                <a:effectLst/>
                <a:latin typeface="Times New Roman" panose="02020603050405020304" pitchFamily="18" charset="0"/>
                <a:ea typeface="Times New Roman" panose="02020603050405020304" pitchFamily="18" charset="0"/>
              </a:rPr>
              <a:t>dịch</a:t>
            </a:r>
            <a:r>
              <a:rPr lang="en-US" sz="2500" dirty="0">
                <a:solidFill>
                  <a:srgbClr val="002060"/>
                </a:solidFill>
                <a:effectLst/>
                <a:latin typeface="Times New Roman" panose="02020603050405020304" pitchFamily="18" charset="0"/>
                <a:ea typeface="Times New Roman" panose="02020603050405020304" pitchFamily="18" charset="0"/>
              </a:rPr>
              <a:t> </a:t>
            </a:r>
            <a:r>
              <a:rPr lang="en-US" sz="2500" dirty="0" err="1">
                <a:solidFill>
                  <a:srgbClr val="002060"/>
                </a:solidFill>
                <a:effectLst/>
                <a:latin typeface="Times New Roman" panose="02020603050405020304" pitchFamily="18" charset="0"/>
                <a:ea typeface="Times New Roman" panose="02020603050405020304" pitchFamily="18" charset="0"/>
              </a:rPr>
              <a:t>vụ</a:t>
            </a:r>
            <a:r>
              <a:rPr lang="en-US" sz="2500" dirty="0">
                <a:solidFill>
                  <a:srgbClr val="002060"/>
                </a:solidFill>
                <a:effectLst/>
                <a:latin typeface="Times New Roman" panose="02020603050405020304" pitchFamily="18" charset="0"/>
                <a:ea typeface="Times New Roman" panose="02020603050405020304" pitchFamily="18" charset="0"/>
              </a:rPr>
              <a:t> </a:t>
            </a:r>
            <a:r>
              <a:rPr lang="en-US" sz="2500" dirty="0" err="1">
                <a:solidFill>
                  <a:srgbClr val="002060"/>
                </a:solidFill>
                <a:effectLst/>
                <a:latin typeface="Times New Roman" panose="02020603050405020304" pitchFamily="18" charset="0"/>
                <a:ea typeface="Times New Roman" panose="02020603050405020304" pitchFamily="18" charset="0"/>
              </a:rPr>
              <a:t>phục</a:t>
            </a:r>
            <a:r>
              <a:rPr lang="en-US" sz="2500" dirty="0">
                <a:solidFill>
                  <a:srgbClr val="002060"/>
                </a:solidFill>
                <a:effectLst/>
                <a:latin typeface="Times New Roman" panose="02020603050405020304" pitchFamily="18" charset="0"/>
                <a:ea typeface="Times New Roman" panose="02020603050405020304" pitchFamily="18" charset="0"/>
              </a:rPr>
              <a:t> </a:t>
            </a:r>
            <a:r>
              <a:rPr lang="en-US" sz="2500" dirty="0" err="1">
                <a:solidFill>
                  <a:srgbClr val="002060"/>
                </a:solidFill>
                <a:effectLst/>
                <a:latin typeface="Times New Roman" panose="02020603050405020304" pitchFamily="18" charset="0"/>
                <a:ea typeface="Times New Roman" panose="02020603050405020304" pitchFamily="18" charset="0"/>
              </a:rPr>
              <a:t>vụ</a:t>
            </a:r>
            <a:r>
              <a:rPr lang="en-US" sz="2500" dirty="0">
                <a:solidFill>
                  <a:srgbClr val="002060"/>
                </a:solidFill>
                <a:effectLst/>
                <a:latin typeface="Times New Roman" panose="02020603050405020304" pitchFamily="18" charset="0"/>
                <a:ea typeface="Times New Roman" panose="02020603050405020304" pitchFamily="18" charset="0"/>
              </a:rPr>
              <a:t> </a:t>
            </a:r>
            <a:r>
              <a:rPr lang="vi-VN" sz="2500" dirty="0">
                <a:solidFill>
                  <a:srgbClr val="002060"/>
                </a:solidFill>
                <a:effectLst/>
                <a:latin typeface="Times New Roman" panose="02020603050405020304" pitchFamily="18" charset="0"/>
                <a:ea typeface="Times New Roman" panose="02020603050405020304" pitchFamily="18" charset="0"/>
              </a:rPr>
              <a:t>có liên quan như:</a:t>
            </a:r>
            <a:br>
              <a:rPr lang="vi-VN" sz="2500" dirty="0">
                <a:solidFill>
                  <a:srgbClr val="002060"/>
                </a:solidFill>
                <a:effectLst/>
                <a:latin typeface="Times New Roman" panose="02020603050405020304" pitchFamily="18" charset="0"/>
                <a:ea typeface="Times New Roman" panose="02020603050405020304" pitchFamily="18" charset="0"/>
              </a:rPr>
            </a:br>
            <a:r>
              <a:rPr lang="vi-VN" sz="2500" dirty="0">
                <a:solidFill>
                  <a:srgbClr val="002060"/>
                </a:solidFill>
                <a:effectLst/>
                <a:latin typeface="Times New Roman" panose="02020603050405020304" pitchFamily="18" charset="0"/>
                <a:ea typeface="Times New Roman" panose="02020603050405020304" pitchFamily="18" charset="0"/>
              </a:rPr>
              <a:t>- Cung ứng các dịch vụ vận chuyển và tổ chức đưa đón khách</a:t>
            </a:r>
            <a:br>
              <a:rPr lang="vi-VN" sz="2500" dirty="0">
                <a:solidFill>
                  <a:srgbClr val="002060"/>
                </a:solidFill>
                <a:effectLst/>
                <a:latin typeface="Times New Roman" panose="02020603050405020304" pitchFamily="18" charset="0"/>
                <a:ea typeface="Times New Roman" panose="02020603050405020304" pitchFamily="18" charset="0"/>
              </a:rPr>
            </a:br>
            <a:r>
              <a:rPr lang="vi-VN" sz="2500" dirty="0">
                <a:solidFill>
                  <a:srgbClr val="002060"/>
                </a:solidFill>
                <a:effectLst/>
                <a:latin typeface="Times New Roman" panose="02020603050405020304" pitchFamily="18" charset="0"/>
                <a:ea typeface="Times New Roman" panose="02020603050405020304" pitchFamily="18" charset="0"/>
              </a:rPr>
              <a:t>- Cung ứng các dịch vụ lưu trú</a:t>
            </a:r>
            <a:br>
              <a:rPr lang="vi-VN" sz="2500" dirty="0">
                <a:solidFill>
                  <a:srgbClr val="002060"/>
                </a:solidFill>
                <a:effectLst/>
                <a:latin typeface="Times New Roman" panose="02020603050405020304" pitchFamily="18" charset="0"/>
                <a:ea typeface="Times New Roman" panose="02020603050405020304" pitchFamily="18" charset="0"/>
              </a:rPr>
            </a:br>
            <a:r>
              <a:rPr lang="vi-VN" sz="2500" dirty="0">
                <a:solidFill>
                  <a:srgbClr val="002060"/>
                </a:solidFill>
                <a:effectLst/>
                <a:latin typeface="Times New Roman" panose="02020603050405020304" pitchFamily="18" charset="0"/>
                <a:ea typeface="Times New Roman" panose="02020603050405020304" pitchFamily="18" charset="0"/>
              </a:rPr>
              <a:t>- Cung ứng các dịch vụ ăn uống</a:t>
            </a:r>
            <a:br>
              <a:rPr lang="vi-VN" sz="2500" dirty="0">
                <a:solidFill>
                  <a:srgbClr val="002060"/>
                </a:solidFill>
                <a:effectLst/>
                <a:latin typeface="Times New Roman" panose="02020603050405020304" pitchFamily="18" charset="0"/>
                <a:ea typeface="Times New Roman" panose="02020603050405020304" pitchFamily="18" charset="0"/>
              </a:rPr>
            </a:br>
            <a:r>
              <a:rPr lang="vi-VN" sz="2500" dirty="0">
                <a:solidFill>
                  <a:srgbClr val="002060"/>
                </a:solidFill>
                <a:effectLst/>
                <a:latin typeface="Times New Roman" panose="02020603050405020304" pitchFamily="18" charset="0"/>
                <a:ea typeface="Times New Roman" panose="02020603050405020304" pitchFamily="18" charset="0"/>
              </a:rPr>
              <a:t>- Quan hệ với cơ quan truyền thông và quản trị mạng lưới thông tin, liên lạc trong sự kiện.</a:t>
            </a:r>
            <a:br>
              <a:rPr lang="vi-VN" sz="2500" dirty="0">
                <a:solidFill>
                  <a:srgbClr val="002060"/>
                </a:solidFill>
                <a:effectLst/>
                <a:latin typeface="Times New Roman" panose="02020603050405020304" pitchFamily="18" charset="0"/>
                <a:ea typeface="Times New Roman" panose="02020603050405020304" pitchFamily="18" charset="0"/>
              </a:rPr>
            </a:br>
            <a:endParaRPr lang="en-US" sz="2500" dirty="0"/>
          </a:p>
        </p:txBody>
      </p:sp>
      <p:sp>
        <p:nvSpPr>
          <p:cNvPr id="5" name="Date Placeholder 4">
            <a:extLst>
              <a:ext uri="{FF2B5EF4-FFF2-40B4-BE49-F238E27FC236}">
                <a16:creationId xmlns:a16="http://schemas.microsoft.com/office/drawing/2014/main" id="{522271B7-6C72-4CBC-919C-658AA27681F5}"/>
              </a:ext>
            </a:extLst>
          </p:cNvPr>
          <p:cNvSpPr>
            <a:spLocks noGrp="1"/>
          </p:cNvSpPr>
          <p:nvPr>
            <p:ph type="dt" sz="half" idx="10"/>
          </p:nvPr>
        </p:nvSpPr>
        <p:spPr/>
        <p:txBody>
          <a:bodyPr/>
          <a:lstStyle/>
          <a:p>
            <a:r>
              <a:rPr lang="en-US"/>
              <a:t>2020</a:t>
            </a:r>
          </a:p>
        </p:txBody>
      </p:sp>
      <p:sp>
        <p:nvSpPr>
          <p:cNvPr id="6" name="Slide Number Placeholder 5">
            <a:extLst>
              <a:ext uri="{FF2B5EF4-FFF2-40B4-BE49-F238E27FC236}">
                <a16:creationId xmlns:a16="http://schemas.microsoft.com/office/drawing/2014/main" id="{E1E4D8B1-7AC9-4ED2-AD4D-2A616F56B5F9}"/>
              </a:ext>
            </a:extLst>
          </p:cNvPr>
          <p:cNvSpPr>
            <a:spLocks noGrp="1"/>
          </p:cNvSpPr>
          <p:nvPr>
            <p:ph type="sldNum" sz="quarter" idx="12"/>
          </p:nvPr>
        </p:nvSpPr>
        <p:spPr/>
        <p:txBody>
          <a:bodyPr/>
          <a:lstStyle/>
          <a:p>
            <a:fld id="{E028A6FB-2223-4D25-977F-C6FE794272EE}" type="slidenum">
              <a:rPr lang="en-US" smtClean="0"/>
              <a:t>9</a:t>
            </a:fld>
            <a:endParaRPr lang="en-US"/>
          </a:p>
        </p:txBody>
      </p:sp>
      <p:sp>
        <p:nvSpPr>
          <p:cNvPr id="7" name="Text Placeholder 6">
            <a:extLst>
              <a:ext uri="{FF2B5EF4-FFF2-40B4-BE49-F238E27FC236}">
                <a16:creationId xmlns:a16="http://schemas.microsoft.com/office/drawing/2014/main" id="{8F87A68D-DF2E-47DD-B5F2-1698EBDD8841}"/>
              </a:ext>
            </a:extLst>
          </p:cNvPr>
          <p:cNvSpPr>
            <a:spLocks noGrp="1"/>
          </p:cNvSpPr>
          <p:nvPr>
            <p:ph type="body" sz="quarter" idx="13"/>
          </p:nvPr>
        </p:nvSpPr>
        <p:spPr>
          <a:xfrm>
            <a:off x="1208809" y="808150"/>
            <a:ext cx="9774382" cy="1171827"/>
          </a:xfrm>
        </p:spPr>
        <p:txBody>
          <a:bodyPr>
            <a:normAutofit/>
          </a:bodyPr>
          <a:lstStyle/>
          <a:p>
            <a:endParaRPr lang="en-US" sz="2400" dirty="0">
              <a:solidFill>
                <a:srgbClr val="002060"/>
              </a:solidFill>
              <a:effectLst/>
              <a:latin typeface="Times New Roman" panose="02020603050405020304" pitchFamily="18" charset="0"/>
              <a:ea typeface="Calibri" panose="020F0502020204030204" pitchFamily="34" charset="0"/>
            </a:endParaRPr>
          </a:p>
          <a:p>
            <a:endParaRPr lang="en-US" dirty="0"/>
          </a:p>
        </p:txBody>
      </p:sp>
      <p:pic>
        <p:nvPicPr>
          <p:cNvPr id="11" name="Picture 10">
            <a:extLst>
              <a:ext uri="{FF2B5EF4-FFF2-40B4-BE49-F238E27FC236}">
                <a16:creationId xmlns:a16="http://schemas.microsoft.com/office/drawing/2014/main" id="{38A0CAD2-1498-4789-B257-F32B81EC0D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89758" y="2482683"/>
            <a:ext cx="3761874" cy="4238792"/>
          </a:xfrm>
          <a:prstGeom prst="rect">
            <a:avLst/>
          </a:prstGeom>
        </p:spPr>
      </p:pic>
    </p:spTree>
    <p:extLst>
      <p:ext uri="{BB962C8B-B14F-4D97-AF65-F5344CB8AC3E}">
        <p14:creationId xmlns:p14="http://schemas.microsoft.com/office/powerpoint/2010/main" val="1780481982"/>
      </p:ext>
    </p:extLst>
  </p:cSld>
  <p:clrMapOvr>
    <a:masterClrMapping/>
  </p:clrMapOvr>
</p:sld>
</file>

<file path=ppt/theme/theme1.xml><?xml version="1.0" encoding="utf-8"?>
<a:theme xmlns:a="http://schemas.openxmlformats.org/drawingml/2006/main" name="Office Theme">
  <a:themeElements>
    <a:clrScheme name="Tú Nguyễn">
      <a:dk1>
        <a:srgbClr val="262626"/>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hương 1" id="{82026DFA-0C9F-4EED-B2DE-709539A7C6C9}" vid="{74AAEA73-B8F9-4FDD-B3C2-C4A2FAEAA19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1562</TotalTime>
  <Words>2553</Words>
  <Application>Microsoft Office PowerPoint</Application>
  <PresentationFormat>Widescreen</PresentationFormat>
  <Paragraphs>165</Paragraphs>
  <Slides>23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23</vt:i4>
      </vt:variant>
    </vt:vector>
  </HeadingPairs>
  <TitlesOfParts>
    <vt:vector size="30" baseType="lpstr">
      <vt:lpstr>Arial</vt:lpstr>
      <vt:lpstr>Calibri</vt:lpstr>
      <vt:lpstr>Times New Roman</vt:lpstr>
      <vt:lpstr>Times New Roman Bold</vt:lpstr>
      <vt:lpstr>Times New Roman Bold Italic</vt:lpstr>
      <vt:lpstr>Wingdings</vt:lpstr>
      <vt:lpstr>Office Theme</vt:lpstr>
      <vt:lpstr>TRƯỜNG CAO ĐẲNG LÝ TỰ TRỌNG TPHCM KHOA KINH TẾ  BÀI GIẢNG MÔN  NGHIỆP VỤ TỔ CHỨC HỘI HỌP,HỘI NGHỊ, HỘI THẢO                                           Th.S Võ Thị Kim Thư</vt:lpstr>
      <vt:lpstr>  Chương III:  Xây dựng kế hoạch tổ chức  hội họp, hội nghị, hội thảo </vt:lpstr>
      <vt:lpstr>PowerPoint Presentation</vt:lpstr>
      <vt:lpstr>PowerPoint Presentation</vt:lpstr>
      <vt:lpstr>1. Lập danh sách các chuyên đề, chuyên ngành tổ chức họp, hội nghị hội thảo </vt:lpstr>
      <vt:lpstr>1. Lập danh sách các chuyên đề, chuyên ngành tổ chức họp, hội nghị hội thảo </vt:lpstr>
      <vt:lpstr>1. Lập danh sách các chuyên đề, chuyên ngành tổ chức họp, hội nghị hội thảo </vt:lpstr>
      <vt:lpstr>1. Lập danh sách các chuyên đề, chuyên ngành tổ chức họp, hội nghị hội thảo </vt:lpstr>
      <vt:lpstr>  2. Xác định rõ yêu cầu về dịch vụ phục vụ nội dung trọng tâm các chuyên đề, chuyên ngành cần thảo luận trong hội họp, hội nghị hội thảo  </vt:lpstr>
      <vt:lpstr>  2. Xác định rõ yêu cầu về dịch vụ phục vụ nội dung trọng tâm các chuyên đề, chuyên ngành cần thảo luận trong hội họp, hội nghị hội thảo  </vt:lpstr>
      <vt:lpstr>  2. Xác định rõ yêu cầu về dịch vụ phục vụ nội dung trọng tâm các chuyên đề, chuyên ngành cần thảo luận trong hội họp, hội nghị hội thảo  </vt:lpstr>
      <vt:lpstr>  2. Xác định rõ yêu cầu về dịch vụ phục vụ nội dung trọng tâm các chuyên đề, chuyên ngành cần thảo luận trong hội họp, hội nghị hội thảo  </vt:lpstr>
      <vt:lpstr>  2. Xác định rõ yêu cầu về dịch vụ phục vụ nội dung trọng tâm các chuyên đề, chuyên ngành cần thảo luận trong hội họp, hội nghị hội thảo  </vt:lpstr>
      <vt:lpstr>  2. Xác định rõ yêu cầu về dịch vụ phục vụ nội dung trọng tâm các chuyên đề, chuyên ngành cần thảo luận trong hội họp, hội nghị hội thảo  </vt:lpstr>
      <vt:lpstr>  2. Xác định rõ yêu cầu về dịch vụ phục vụ nội dung trọng tâm các chuyên đề, chuyên ngành cần thảo luận trong hội họp, hội nghị hội thảo  </vt:lpstr>
      <vt:lpstr>  2. Xác định rõ yêu cầu về dịch vụ phục vụ nội dung trọng tâm các chuyên đề, chuyên ngành cần thảo luận trong hội họp, hội nghị hội thảo  </vt:lpstr>
      <vt:lpstr>  2. Xác định rõ yêu cầu về dịch vụ phục vụ nội dung trọng tâm các chuyên đề, chuyên ngành cần thảo luận trong hội họp, hội nghị hội thảo  </vt:lpstr>
      <vt:lpstr>  3. Xây dựng đề án, chương trình chung tổ chức hội họp, hội nghị hội thảo theo yêu cầu của đơn vị chủ trì   </vt:lpstr>
      <vt:lpstr>  3. Xây dựng đề án, chương trình chung tổ chức hội họp, hội nghị hội thảo theo yêu cầu của đơn vị chủ trì   </vt:lpstr>
      <vt:lpstr>  3. Xây dựng đề án, chương trình chung tổ chức hội họp, hội nghị hội thảo theo yêu cầu của đơn vị chủ trì   </vt:lpstr>
      <vt:lpstr>  3. Xây dựng đề án, chương trình chung tổ chức hội họp, hội nghị hội thảo theo yêu cầu của đơn vị chủ trì   </vt:lpstr>
      <vt:lpstr>  3. Xây dựng đề án, chương trình chung tổ chức hội họp, hội nghị hội thảo theo yêu cầu của đơn vị chủ trì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Thanh Tú Nguyễn</dc:creator>
  <cp:lastModifiedBy>KimThu</cp:lastModifiedBy>
  <cp:revision>135</cp:revision>
  <dcterms:created xsi:type="dcterms:W3CDTF">2019-12-25T06:46:53Z</dcterms:created>
  <dcterms:modified xsi:type="dcterms:W3CDTF">2022-12-02T02:27:40Z</dcterms:modified>
</cp:coreProperties>
</file>