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handoutMasterIdLst>
    <p:handoutMasterId r:id="rId19"/>
  </p:handoutMasterIdLst>
  <p:sldIdLst>
    <p:sldId id="291" r:id="rId2"/>
    <p:sldId id="311" r:id="rId3"/>
    <p:sldId id="312" r:id="rId4"/>
    <p:sldId id="313" r:id="rId5"/>
    <p:sldId id="314" r:id="rId6"/>
    <p:sldId id="315" r:id="rId7"/>
    <p:sldId id="318" r:id="rId8"/>
    <p:sldId id="319" r:id="rId9"/>
    <p:sldId id="320" r:id="rId10"/>
    <p:sldId id="321" r:id="rId11"/>
    <p:sldId id="322" r:id="rId12"/>
    <p:sldId id="327" r:id="rId13"/>
    <p:sldId id="323" r:id="rId14"/>
    <p:sldId id="324" r:id="rId15"/>
    <p:sldId id="325" r:id="rId16"/>
    <p:sldId id="326"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64"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80" d="100"/>
          <a:sy n="80" d="100"/>
        </p:scale>
        <p:origin x="354" y="96"/>
      </p:cViewPr>
      <p:guideLst>
        <p:guide orient="horz" pos="2160"/>
        <p:guide pos="3864"/>
      </p:guideLst>
    </p:cSldViewPr>
  </p:slideViewPr>
  <p:notesTextViewPr>
    <p:cViewPr>
      <p:scale>
        <a:sx n="3" d="2"/>
        <a:sy n="3" d="2"/>
      </p:scale>
      <p:origin x="0" y="0"/>
    </p:cViewPr>
  </p:notesTextViewPr>
  <p:notesViewPr>
    <p:cSldViewPr snapToGrid="0" showGuides="1">
      <p:cViewPr varScale="1">
        <p:scale>
          <a:sx n="85" d="100"/>
          <a:sy n="85" d="100"/>
        </p:scale>
        <p:origin x="876" y="7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6C9514D-1816-4CA0-8223-C178E874D3AB}" type="doc">
      <dgm:prSet loTypeId="urn:microsoft.com/office/officeart/2011/layout/HexagonRadial" loCatId="cycle" qsTypeId="urn:microsoft.com/office/officeart/2005/8/quickstyle/simple1" qsCatId="simple" csTypeId="urn:microsoft.com/office/officeart/2005/8/colors/colorful1" csCatId="colorful" phldr="1"/>
      <dgm:spPr/>
      <dgm:t>
        <a:bodyPr/>
        <a:lstStyle/>
        <a:p>
          <a:endParaRPr lang="en-US"/>
        </a:p>
      </dgm:t>
    </dgm:pt>
    <dgm:pt modelId="{8F21ED14-3A42-45F8-B122-CFFE776B87DD}">
      <dgm:prSet phldrT="[Text]" custT="1"/>
      <dgm:spPr/>
      <dgm:t>
        <a:bodyPr/>
        <a:lstStyle/>
        <a:p>
          <a:r>
            <a:rPr lang="en-US" sz="2800" b="1" dirty="0" err="1">
              <a:solidFill>
                <a:schemeClr val="bg1"/>
              </a:solidFill>
              <a:latin typeface="Times New Roman" panose="02020603050405020304" pitchFamily="18" charset="0"/>
              <a:cs typeface="Times New Roman" panose="02020603050405020304" pitchFamily="18" charset="0"/>
            </a:rPr>
            <a:t>Tình</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huống</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khẩn</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cấp</a:t>
          </a:r>
          <a:endParaRPr lang="en-US" sz="2800" b="1" dirty="0">
            <a:solidFill>
              <a:schemeClr val="bg1"/>
            </a:solidFill>
            <a:latin typeface="Times New Roman" panose="02020603050405020304" pitchFamily="18" charset="0"/>
            <a:cs typeface="Times New Roman" panose="02020603050405020304" pitchFamily="18" charset="0"/>
          </a:endParaRPr>
        </a:p>
      </dgm:t>
    </dgm:pt>
    <dgm:pt modelId="{2EF04453-4329-4751-B8F7-F9E4D42685D5}" type="parTrans" cxnId="{9338A2C9-7847-4AA4-ABBF-D1F25C70FBAF}">
      <dgm:prSet/>
      <dgm:spPr/>
      <dgm:t>
        <a:bodyPr/>
        <a:lstStyle/>
        <a:p>
          <a:endParaRPr lang="en-US" sz="3200" b="1">
            <a:solidFill>
              <a:schemeClr val="tx1"/>
            </a:solidFill>
            <a:latin typeface="Times New Roman" panose="02020603050405020304" pitchFamily="18" charset="0"/>
            <a:cs typeface="Times New Roman" panose="02020603050405020304" pitchFamily="18" charset="0"/>
          </a:endParaRPr>
        </a:p>
      </dgm:t>
    </dgm:pt>
    <dgm:pt modelId="{CC351993-64DD-4EE1-A308-8A55C58E62A7}" type="sibTrans" cxnId="{9338A2C9-7847-4AA4-ABBF-D1F25C70FBAF}">
      <dgm:prSet/>
      <dgm:spPr/>
      <dgm:t>
        <a:bodyPr/>
        <a:lstStyle/>
        <a:p>
          <a:endParaRPr lang="en-US" sz="3200" b="1">
            <a:solidFill>
              <a:schemeClr val="tx1"/>
            </a:solidFill>
            <a:latin typeface="Times New Roman" panose="02020603050405020304" pitchFamily="18" charset="0"/>
            <a:cs typeface="Times New Roman" panose="02020603050405020304" pitchFamily="18" charset="0"/>
          </a:endParaRPr>
        </a:p>
      </dgm:t>
    </dgm:pt>
    <dgm:pt modelId="{6E56BF3B-7C3D-405E-80BD-989CA547FA7B}">
      <dgm:prSet phldrT="[Text]" custT="1"/>
      <dgm:spPr>
        <a:solidFill>
          <a:srgbClr val="FF0000"/>
        </a:solidFill>
      </dgm:spPr>
      <dgm:t>
        <a:bodyPr/>
        <a:lstStyle/>
        <a:p>
          <a:r>
            <a:rPr lang="en-US" sz="2400" b="1" dirty="0">
              <a:solidFill>
                <a:schemeClr val="tx1"/>
              </a:solidFill>
              <a:latin typeface="Times New Roman" panose="02020603050405020304" pitchFamily="18" charset="0"/>
              <a:cs typeface="Times New Roman" panose="02020603050405020304" pitchFamily="18" charset="0"/>
            </a:rPr>
            <a:t>HỎA HOẠN</a:t>
          </a:r>
        </a:p>
      </dgm:t>
    </dgm:pt>
    <dgm:pt modelId="{7F046864-3DE9-4FB6-AE7E-FD1C164C4742}" type="parTrans" cxnId="{AFD5C9FB-1432-4DBE-8B18-4346CD483693}">
      <dgm:prSet/>
      <dgm:spPr/>
      <dgm:t>
        <a:bodyPr/>
        <a:lstStyle/>
        <a:p>
          <a:endParaRPr lang="en-US" sz="3200" b="1">
            <a:solidFill>
              <a:schemeClr val="tx1"/>
            </a:solidFill>
            <a:latin typeface="Times New Roman" panose="02020603050405020304" pitchFamily="18" charset="0"/>
            <a:cs typeface="Times New Roman" panose="02020603050405020304" pitchFamily="18" charset="0"/>
          </a:endParaRPr>
        </a:p>
      </dgm:t>
    </dgm:pt>
    <dgm:pt modelId="{9B9736FC-6AB3-4A40-99F7-3CCA22620638}" type="sibTrans" cxnId="{AFD5C9FB-1432-4DBE-8B18-4346CD483693}">
      <dgm:prSet/>
      <dgm:spPr/>
      <dgm:t>
        <a:bodyPr/>
        <a:lstStyle/>
        <a:p>
          <a:endParaRPr lang="en-US" sz="3200" b="1">
            <a:solidFill>
              <a:schemeClr val="tx1"/>
            </a:solidFill>
            <a:latin typeface="Times New Roman" panose="02020603050405020304" pitchFamily="18" charset="0"/>
            <a:cs typeface="Times New Roman" panose="02020603050405020304" pitchFamily="18" charset="0"/>
          </a:endParaRPr>
        </a:p>
      </dgm:t>
    </dgm:pt>
    <dgm:pt modelId="{E40E9041-B6FA-43A4-B19A-0E316A234CB4}">
      <dgm:prSet phldrT="[Text]" custT="1"/>
      <dgm:spPr/>
      <dgm:t>
        <a:bodyPr/>
        <a:lstStyle/>
        <a:p>
          <a:r>
            <a:rPr lang="en-US" sz="2400" b="1" dirty="0">
              <a:solidFill>
                <a:schemeClr val="tx1"/>
              </a:solidFill>
              <a:latin typeface="Times New Roman" panose="02020603050405020304" pitchFamily="18" charset="0"/>
              <a:cs typeface="Times New Roman" panose="02020603050405020304" pitchFamily="18" charset="0"/>
            </a:rPr>
            <a:t>TRỜI MƯA</a:t>
          </a:r>
        </a:p>
      </dgm:t>
    </dgm:pt>
    <dgm:pt modelId="{7370C102-3619-4B4C-994A-7077CC97FB2C}" type="parTrans" cxnId="{03549BF9-2088-4733-8F7C-8EA3938BF39E}">
      <dgm:prSet/>
      <dgm:spPr/>
      <dgm:t>
        <a:bodyPr/>
        <a:lstStyle/>
        <a:p>
          <a:endParaRPr lang="en-US" sz="3200" b="1">
            <a:solidFill>
              <a:schemeClr val="tx1"/>
            </a:solidFill>
            <a:latin typeface="Times New Roman" panose="02020603050405020304" pitchFamily="18" charset="0"/>
            <a:cs typeface="Times New Roman" panose="02020603050405020304" pitchFamily="18" charset="0"/>
          </a:endParaRPr>
        </a:p>
      </dgm:t>
    </dgm:pt>
    <dgm:pt modelId="{C10397CD-785D-43F6-A03B-E1E71FC4DBAE}" type="sibTrans" cxnId="{03549BF9-2088-4733-8F7C-8EA3938BF39E}">
      <dgm:prSet/>
      <dgm:spPr/>
      <dgm:t>
        <a:bodyPr/>
        <a:lstStyle/>
        <a:p>
          <a:endParaRPr lang="en-US" sz="3200" b="1">
            <a:solidFill>
              <a:schemeClr val="tx1"/>
            </a:solidFill>
            <a:latin typeface="Times New Roman" panose="02020603050405020304" pitchFamily="18" charset="0"/>
            <a:cs typeface="Times New Roman" panose="02020603050405020304" pitchFamily="18" charset="0"/>
          </a:endParaRPr>
        </a:p>
      </dgm:t>
    </dgm:pt>
    <dgm:pt modelId="{5CBE981C-DB4B-45B2-B3E7-ADFF920EA031}">
      <dgm:prSet phldrT="[Text]" custT="1"/>
      <dgm:spPr/>
      <dgm:t>
        <a:bodyPr/>
        <a:lstStyle/>
        <a:p>
          <a:r>
            <a:rPr lang="en-US" sz="2400" b="1" dirty="0">
              <a:solidFill>
                <a:schemeClr val="tx1"/>
              </a:solidFill>
              <a:latin typeface="Times New Roman" panose="02020603050405020304" pitchFamily="18" charset="0"/>
              <a:cs typeface="Times New Roman" panose="02020603050405020304" pitchFamily="18" charset="0"/>
            </a:rPr>
            <a:t>AN NINH</a:t>
          </a:r>
        </a:p>
      </dgm:t>
    </dgm:pt>
    <dgm:pt modelId="{CD946EC4-96B6-4943-81E0-6D745FA8E608}" type="parTrans" cxnId="{34D0BF0C-ADB0-4259-8516-C555B7962389}">
      <dgm:prSet/>
      <dgm:spPr/>
      <dgm:t>
        <a:bodyPr/>
        <a:lstStyle/>
        <a:p>
          <a:endParaRPr lang="en-US" sz="3200" b="1">
            <a:solidFill>
              <a:schemeClr val="tx1"/>
            </a:solidFill>
            <a:latin typeface="Times New Roman" panose="02020603050405020304" pitchFamily="18" charset="0"/>
            <a:cs typeface="Times New Roman" panose="02020603050405020304" pitchFamily="18" charset="0"/>
          </a:endParaRPr>
        </a:p>
      </dgm:t>
    </dgm:pt>
    <dgm:pt modelId="{FBE44741-19F2-4EE9-9312-115D69E0A4D6}" type="sibTrans" cxnId="{34D0BF0C-ADB0-4259-8516-C555B7962389}">
      <dgm:prSet/>
      <dgm:spPr/>
      <dgm:t>
        <a:bodyPr/>
        <a:lstStyle/>
        <a:p>
          <a:endParaRPr lang="en-US" sz="3200" b="1">
            <a:solidFill>
              <a:schemeClr val="tx1"/>
            </a:solidFill>
            <a:latin typeface="Times New Roman" panose="02020603050405020304" pitchFamily="18" charset="0"/>
            <a:cs typeface="Times New Roman" panose="02020603050405020304" pitchFamily="18" charset="0"/>
          </a:endParaRPr>
        </a:p>
      </dgm:t>
    </dgm:pt>
    <dgm:pt modelId="{A372BC90-3616-44B6-AA63-86626805844C}">
      <dgm:prSet phldrT="[Text]" custT="1"/>
      <dgm:spPr/>
      <dgm:t>
        <a:bodyPr/>
        <a:lstStyle/>
        <a:p>
          <a:r>
            <a:rPr lang="en-US" sz="2400" b="1" dirty="0">
              <a:solidFill>
                <a:schemeClr val="tx1"/>
              </a:solidFill>
              <a:latin typeface="Times New Roman" panose="02020603050405020304" pitchFamily="18" charset="0"/>
              <a:cs typeface="Times New Roman" panose="02020603050405020304" pitchFamily="18" charset="0"/>
            </a:rPr>
            <a:t>Y TẾ</a:t>
          </a:r>
        </a:p>
      </dgm:t>
    </dgm:pt>
    <dgm:pt modelId="{583B02D5-48FA-422E-AF55-945C520E0507}" type="parTrans" cxnId="{20B23A75-46D7-436B-8646-6AFA8D118C1D}">
      <dgm:prSet/>
      <dgm:spPr/>
      <dgm:t>
        <a:bodyPr/>
        <a:lstStyle/>
        <a:p>
          <a:endParaRPr lang="en-US" sz="3200" b="1">
            <a:solidFill>
              <a:schemeClr val="tx1"/>
            </a:solidFill>
            <a:latin typeface="Times New Roman" panose="02020603050405020304" pitchFamily="18" charset="0"/>
            <a:cs typeface="Times New Roman" panose="02020603050405020304" pitchFamily="18" charset="0"/>
          </a:endParaRPr>
        </a:p>
      </dgm:t>
    </dgm:pt>
    <dgm:pt modelId="{21F85CF3-F649-4B16-AC63-7F1387D61D00}" type="sibTrans" cxnId="{20B23A75-46D7-436B-8646-6AFA8D118C1D}">
      <dgm:prSet/>
      <dgm:spPr/>
      <dgm:t>
        <a:bodyPr/>
        <a:lstStyle/>
        <a:p>
          <a:endParaRPr lang="en-US" sz="3200" b="1">
            <a:solidFill>
              <a:schemeClr val="tx1"/>
            </a:solidFill>
            <a:latin typeface="Times New Roman" panose="02020603050405020304" pitchFamily="18" charset="0"/>
            <a:cs typeface="Times New Roman" panose="02020603050405020304" pitchFamily="18" charset="0"/>
          </a:endParaRPr>
        </a:p>
      </dgm:t>
    </dgm:pt>
    <dgm:pt modelId="{568C816E-C1F5-4BB8-8349-0A0A6E8B4BED}">
      <dgm:prSet phldrT="[Text]" custT="1"/>
      <dgm:spPr/>
      <dgm:t>
        <a:bodyPr/>
        <a:lstStyle/>
        <a:p>
          <a:r>
            <a:rPr lang="en-US" sz="2400" b="1" dirty="0">
              <a:solidFill>
                <a:schemeClr val="tx1"/>
              </a:solidFill>
              <a:latin typeface="Times New Roman" panose="02020603050405020304" pitchFamily="18" charset="0"/>
              <a:cs typeface="Times New Roman" panose="02020603050405020304" pitchFamily="18" charset="0"/>
            </a:rPr>
            <a:t>MẤT ĐIỆN</a:t>
          </a:r>
        </a:p>
      </dgm:t>
    </dgm:pt>
    <dgm:pt modelId="{6A7920A7-CA43-4F7E-894D-94767817C02F}" type="parTrans" cxnId="{20CBA64C-270D-404B-8E82-EECB5B0BE04F}">
      <dgm:prSet/>
      <dgm:spPr/>
      <dgm:t>
        <a:bodyPr/>
        <a:lstStyle/>
        <a:p>
          <a:endParaRPr lang="en-US" sz="3200" b="1">
            <a:solidFill>
              <a:schemeClr val="tx1"/>
            </a:solidFill>
            <a:latin typeface="Times New Roman" panose="02020603050405020304" pitchFamily="18" charset="0"/>
            <a:cs typeface="Times New Roman" panose="02020603050405020304" pitchFamily="18" charset="0"/>
          </a:endParaRPr>
        </a:p>
      </dgm:t>
    </dgm:pt>
    <dgm:pt modelId="{8D92F06F-05A6-4CC1-B608-CBF41A9AF53C}" type="sibTrans" cxnId="{20CBA64C-270D-404B-8E82-EECB5B0BE04F}">
      <dgm:prSet/>
      <dgm:spPr/>
      <dgm:t>
        <a:bodyPr/>
        <a:lstStyle/>
        <a:p>
          <a:endParaRPr lang="en-US" sz="3200" b="1">
            <a:solidFill>
              <a:schemeClr val="tx1"/>
            </a:solidFill>
            <a:latin typeface="Times New Roman" panose="02020603050405020304" pitchFamily="18" charset="0"/>
            <a:cs typeface="Times New Roman" panose="02020603050405020304" pitchFamily="18" charset="0"/>
          </a:endParaRPr>
        </a:p>
      </dgm:t>
    </dgm:pt>
    <dgm:pt modelId="{E9BA0E6C-658B-4F50-ABD1-E7EDBA187FBF}">
      <dgm:prSet phldrT="[Text]" custT="1"/>
      <dgm:spPr/>
      <dgm:t>
        <a:bodyPr/>
        <a:lstStyle/>
        <a:p>
          <a:r>
            <a:rPr lang="en-US" sz="2400" b="1" dirty="0">
              <a:solidFill>
                <a:schemeClr val="tx1"/>
              </a:solidFill>
              <a:latin typeface="Times New Roman" panose="02020603050405020304" pitchFamily="18" charset="0"/>
              <a:cs typeface="Times New Roman" panose="02020603050405020304" pitchFamily="18" charset="0"/>
            </a:rPr>
            <a:t>HƯ HỎNG THIẾT BỊ</a:t>
          </a:r>
        </a:p>
      </dgm:t>
    </dgm:pt>
    <dgm:pt modelId="{9E61A80C-8404-40CF-A5E2-32F153D61BA2}" type="parTrans" cxnId="{43F243C7-38F7-4EFD-928B-5C471A2F9091}">
      <dgm:prSet/>
      <dgm:spPr/>
      <dgm:t>
        <a:bodyPr/>
        <a:lstStyle/>
        <a:p>
          <a:endParaRPr lang="en-US" sz="3200" b="1">
            <a:solidFill>
              <a:schemeClr val="tx1"/>
            </a:solidFill>
            <a:latin typeface="Times New Roman" panose="02020603050405020304" pitchFamily="18" charset="0"/>
            <a:cs typeface="Times New Roman" panose="02020603050405020304" pitchFamily="18" charset="0"/>
          </a:endParaRPr>
        </a:p>
      </dgm:t>
    </dgm:pt>
    <dgm:pt modelId="{41916D39-09A6-4275-9319-07BD999EEE32}" type="sibTrans" cxnId="{43F243C7-38F7-4EFD-928B-5C471A2F9091}">
      <dgm:prSet/>
      <dgm:spPr/>
      <dgm:t>
        <a:bodyPr/>
        <a:lstStyle/>
        <a:p>
          <a:endParaRPr lang="en-US" sz="3200" b="1">
            <a:solidFill>
              <a:schemeClr val="tx1"/>
            </a:solidFill>
            <a:latin typeface="Times New Roman" panose="02020603050405020304" pitchFamily="18" charset="0"/>
            <a:cs typeface="Times New Roman" panose="02020603050405020304" pitchFamily="18" charset="0"/>
          </a:endParaRPr>
        </a:p>
      </dgm:t>
    </dgm:pt>
    <dgm:pt modelId="{55B47B4C-1484-4DBD-B91C-20342836066C}" type="pres">
      <dgm:prSet presAssocID="{96C9514D-1816-4CA0-8223-C178E874D3AB}" presName="Name0" presStyleCnt="0">
        <dgm:presLayoutVars>
          <dgm:chMax val="1"/>
          <dgm:chPref val="1"/>
          <dgm:dir/>
          <dgm:animOne val="branch"/>
          <dgm:animLvl val="lvl"/>
        </dgm:presLayoutVars>
      </dgm:prSet>
      <dgm:spPr/>
    </dgm:pt>
    <dgm:pt modelId="{EE511D79-333E-4156-BCC9-E88C154D9046}" type="pres">
      <dgm:prSet presAssocID="{8F21ED14-3A42-45F8-B122-CFFE776B87DD}" presName="Parent" presStyleLbl="node0" presStyleIdx="0" presStyleCnt="1">
        <dgm:presLayoutVars>
          <dgm:chMax val="6"/>
          <dgm:chPref val="6"/>
        </dgm:presLayoutVars>
      </dgm:prSet>
      <dgm:spPr/>
    </dgm:pt>
    <dgm:pt modelId="{729399F7-B01D-4C52-AE72-780C48B8F418}" type="pres">
      <dgm:prSet presAssocID="{6E56BF3B-7C3D-405E-80BD-989CA547FA7B}" presName="Accent1" presStyleCnt="0"/>
      <dgm:spPr/>
    </dgm:pt>
    <dgm:pt modelId="{3B990C88-D780-4C85-9B55-1FDA1B32232E}" type="pres">
      <dgm:prSet presAssocID="{6E56BF3B-7C3D-405E-80BD-989CA547FA7B}" presName="Accent" presStyleLbl="bgShp" presStyleIdx="0" presStyleCnt="6"/>
      <dgm:spPr/>
    </dgm:pt>
    <dgm:pt modelId="{D2707038-FB84-46B6-BE6F-640420CB44D8}" type="pres">
      <dgm:prSet presAssocID="{6E56BF3B-7C3D-405E-80BD-989CA547FA7B}" presName="Child1" presStyleLbl="node1" presStyleIdx="0" presStyleCnt="6">
        <dgm:presLayoutVars>
          <dgm:chMax val="0"/>
          <dgm:chPref val="0"/>
          <dgm:bulletEnabled val="1"/>
        </dgm:presLayoutVars>
      </dgm:prSet>
      <dgm:spPr/>
    </dgm:pt>
    <dgm:pt modelId="{392F6F9A-6DE3-4EE9-99C1-439A6E38DD3B}" type="pres">
      <dgm:prSet presAssocID="{E40E9041-B6FA-43A4-B19A-0E316A234CB4}" presName="Accent2" presStyleCnt="0"/>
      <dgm:spPr/>
    </dgm:pt>
    <dgm:pt modelId="{6BD3DA5F-B824-4910-A800-D21150E6AC7F}" type="pres">
      <dgm:prSet presAssocID="{E40E9041-B6FA-43A4-B19A-0E316A234CB4}" presName="Accent" presStyleLbl="bgShp" presStyleIdx="1" presStyleCnt="6"/>
      <dgm:spPr/>
    </dgm:pt>
    <dgm:pt modelId="{E0689996-BD1A-4313-90C8-60ABFE5DE7C2}" type="pres">
      <dgm:prSet presAssocID="{E40E9041-B6FA-43A4-B19A-0E316A234CB4}" presName="Child2" presStyleLbl="node1" presStyleIdx="1" presStyleCnt="6">
        <dgm:presLayoutVars>
          <dgm:chMax val="0"/>
          <dgm:chPref val="0"/>
          <dgm:bulletEnabled val="1"/>
        </dgm:presLayoutVars>
      </dgm:prSet>
      <dgm:spPr/>
    </dgm:pt>
    <dgm:pt modelId="{5DEAB174-B185-4FCA-92DB-8D4F6C082CC7}" type="pres">
      <dgm:prSet presAssocID="{5CBE981C-DB4B-45B2-B3E7-ADFF920EA031}" presName="Accent3" presStyleCnt="0"/>
      <dgm:spPr/>
    </dgm:pt>
    <dgm:pt modelId="{2B1DF79A-D9B1-4A9A-89F4-6E30A38B12AB}" type="pres">
      <dgm:prSet presAssocID="{5CBE981C-DB4B-45B2-B3E7-ADFF920EA031}" presName="Accent" presStyleLbl="bgShp" presStyleIdx="2" presStyleCnt="6"/>
      <dgm:spPr/>
    </dgm:pt>
    <dgm:pt modelId="{69C659B5-3BC8-49DE-8E04-88B46A2343F7}" type="pres">
      <dgm:prSet presAssocID="{5CBE981C-DB4B-45B2-B3E7-ADFF920EA031}" presName="Child3" presStyleLbl="node1" presStyleIdx="2" presStyleCnt="6">
        <dgm:presLayoutVars>
          <dgm:chMax val="0"/>
          <dgm:chPref val="0"/>
          <dgm:bulletEnabled val="1"/>
        </dgm:presLayoutVars>
      </dgm:prSet>
      <dgm:spPr/>
    </dgm:pt>
    <dgm:pt modelId="{B47B6C22-C94C-445F-8E6A-C6A2DAA120FF}" type="pres">
      <dgm:prSet presAssocID="{A372BC90-3616-44B6-AA63-86626805844C}" presName="Accent4" presStyleCnt="0"/>
      <dgm:spPr/>
    </dgm:pt>
    <dgm:pt modelId="{2851FFD7-9DA2-4F7E-9548-BFF5B73EB64A}" type="pres">
      <dgm:prSet presAssocID="{A372BC90-3616-44B6-AA63-86626805844C}" presName="Accent" presStyleLbl="bgShp" presStyleIdx="3" presStyleCnt="6"/>
      <dgm:spPr/>
    </dgm:pt>
    <dgm:pt modelId="{75DF2A3C-8775-41E4-A57D-1132A7EB5C8C}" type="pres">
      <dgm:prSet presAssocID="{A372BC90-3616-44B6-AA63-86626805844C}" presName="Child4" presStyleLbl="node1" presStyleIdx="3" presStyleCnt="6">
        <dgm:presLayoutVars>
          <dgm:chMax val="0"/>
          <dgm:chPref val="0"/>
          <dgm:bulletEnabled val="1"/>
        </dgm:presLayoutVars>
      </dgm:prSet>
      <dgm:spPr/>
    </dgm:pt>
    <dgm:pt modelId="{E1AA01E8-BF8C-40A7-AF6F-4F35C65F1F55}" type="pres">
      <dgm:prSet presAssocID="{568C816E-C1F5-4BB8-8349-0A0A6E8B4BED}" presName="Accent5" presStyleCnt="0"/>
      <dgm:spPr/>
    </dgm:pt>
    <dgm:pt modelId="{FD53A947-554A-4312-BAE7-302BAFDAA1D6}" type="pres">
      <dgm:prSet presAssocID="{568C816E-C1F5-4BB8-8349-0A0A6E8B4BED}" presName="Accent" presStyleLbl="bgShp" presStyleIdx="4" presStyleCnt="6"/>
      <dgm:spPr/>
    </dgm:pt>
    <dgm:pt modelId="{594A71FD-5C31-45D1-A0D6-3298847BE078}" type="pres">
      <dgm:prSet presAssocID="{568C816E-C1F5-4BB8-8349-0A0A6E8B4BED}" presName="Child5" presStyleLbl="node1" presStyleIdx="4" presStyleCnt="6">
        <dgm:presLayoutVars>
          <dgm:chMax val="0"/>
          <dgm:chPref val="0"/>
          <dgm:bulletEnabled val="1"/>
        </dgm:presLayoutVars>
      </dgm:prSet>
      <dgm:spPr/>
    </dgm:pt>
    <dgm:pt modelId="{8DC387AC-D86C-4916-8937-A538B0309D2B}" type="pres">
      <dgm:prSet presAssocID="{E9BA0E6C-658B-4F50-ABD1-E7EDBA187FBF}" presName="Accent6" presStyleCnt="0"/>
      <dgm:spPr/>
    </dgm:pt>
    <dgm:pt modelId="{D9A8E890-3624-4561-B59C-59CFAFFD647F}" type="pres">
      <dgm:prSet presAssocID="{E9BA0E6C-658B-4F50-ABD1-E7EDBA187FBF}" presName="Accent" presStyleLbl="bgShp" presStyleIdx="5" presStyleCnt="6"/>
      <dgm:spPr/>
    </dgm:pt>
    <dgm:pt modelId="{DF4F3BAA-5EAD-4151-A8D0-1E88CA55A943}" type="pres">
      <dgm:prSet presAssocID="{E9BA0E6C-658B-4F50-ABD1-E7EDBA187FBF}" presName="Child6" presStyleLbl="node1" presStyleIdx="5" presStyleCnt="6">
        <dgm:presLayoutVars>
          <dgm:chMax val="0"/>
          <dgm:chPref val="0"/>
          <dgm:bulletEnabled val="1"/>
        </dgm:presLayoutVars>
      </dgm:prSet>
      <dgm:spPr/>
    </dgm:pt>
  </dgm:ptLst>
  <dgm:cxnLst>
    <dgm:cxn modelId="{34D0BF0C-ADB0-4259-8516-C555B7962389}" srcId="{8F21ED14-3A42-45F8-B122-CFFE776B87DD}" destId="{5CBE981C-DB4B-45B2-B3E7-ADFF920EA031}" srcOrd="2" destOrd="0" parTransId="{CD946EC4-96B6-4943-81E0-6D745FA8E608}" sibTransId="{FBE44741-19F2-4EE9-9312-115D69E0A4D6}"/>
    <dgm:cxn modelId="{BD7D6D11-EB93-4F50-86DF-F35BBC16A731}" type="presOf" srcId="{568C816E-C1F5-4BB8-8349-0A0A6E8B4BED}" destId="{594A71FD-5C31-45D1-A0D6-3298847BE078}" srcOrd="0" destOrd="0" presId="urn:microsoft.com/office/officeart/2011/layout/HexagonRadial"/>
    <dgm:cxn modelId="{45242526-B0C8-47ED-80DE-22AE14811DB0}" type="presOf" srcId="{E40E9041-B6FA-43A4-B19A-0E316A234CB4}" destId="{E0689996-BD1A-4313-90C8-60ABFE5DE7C2}" srcOrd="0" destOrd="0" presId="urn:microsoft.com/office/officeart/2011/layout/HexagonRadial"/>
    <dgm:cxn modelId="{C17D7836-2D79-43EE-8500-FB41F71D7506}" type="presOf" srcId="{E9BA0E6C-658B-4F50-ABD1-E7EDBA187FBF}" destId="{DF4F3BAA-5EAD-4151-A8D0-1E88CA55A943}" srcOrd="0" destOrd="0" presId="urn:microsoft.com/office/officeart/2011/layout/HexagonRadial"/>
    <dgm:cxn modelId="{48A33A3D-BFED-420E-A570-B7503CFB3DE4}" type="presOf" srcId="{5CBE981C-DB4B-45B2-B3E7-ADFF920EA031}" destId="{69C659B5-3BC8-49DE-8E04-88B46A2343F7}" srcOrd="0" destOrd="0" presId="urn:microsoft.com/office/officeart/2011/layout/HexagonRadial"/>
    <dgm:cxn modelId="{20CBA64C-270D-404B-8E82-EECB5B0BE04F}" srcId="{8F21ED14-3A42-45F8-B122-CFFE776B87DD}" destId="{568C816E-C1F5-4BB8-8349-0A0A6E8B4BED}" srcOrd="4" destOrd="0" parTransId="{6A7920A7-CA43-4F7E-894D-94767817C02F}" sibTransId="{8D92F06F-05A6-4CC1-B608-CBF41A9AF53C}"/>
    <dgm:cxn modelId="{20B23A75-46D7-436B-8646-6AFA8D118C1D}" srcId="{8F21ED14-3A42-45F8-B122-CFFE776B87DD}" destId="{A372BC90-3616-44B6-AA63-86626805844C}" srcOrd="3" destOrd="0" parTransId="{583B02D5-48FA-422E-AF55-945C520E0507}" sibTransId="{21F85CF3-F649-4B16-AC63-7F1387D61D00}"/>
    <dgm:cxn modelId="{A96B67AE-6EAD-4738-9D64-F9BA5B3BC5DB}" type="presOf" srcId="{96C9514D-1816-4CA0-8223-C178E874D3AB}" destId="{55B47B4C-1484-4DBD-B91C-20342836066C}" srcOrd="0" destOrd="0" presId="urn:microsoft.com/office/officeart/2011/layout/HexagonRadial"/>
    <dgm:cxn modelId="{4B7C5CC3-6234-4269-8442-CF09A66E28EA}" type="presOf" srcId="{8F21ED14-3A42-45F8-B122-CFFE776B87DD}" destId="{EE511D79-333E-4156-BCC9-E88C154D9046}" srcOrd="0" destOrd="0" presId="urn:microsoft.com/office/officeart/2011/layout/HexagonRadial"/>
    <dgm:cxn modelId="{19D1B5C5-783C-4A9E-88E4-E1AC5D0290CF}" type="presOf" srcId="{6E56BF3B-7C3D-405E-80BD-989CA547FA7B}" destId="{D2707038-FB84-46B6-BE6F-640420CB44D8}" srcOrd="0" destOrd="0" presId="urn:microsoft.com/office/officeart/2011/layout/HexagonRadial"/>
    <dgm:cxn modelId="{43F243C7-38F7-4EFD-928B-5C471A2F9091}" srcId="{8F21ED14-3A42-45F8-B122-CFFE776B87DD}" destId="{E9BA0E6C-658B-4F50-ABD1-E7EDBA187FBF}" srcOrd="5" destOrd="0" parTransId="{9E61A80C-8404-40CF-A5E2-32F153D61BA2}" sibTransId="{41916D39-09A6-4275-9319-07BD999EEE32}"/>
    <dgm:cxn modelId="{9338A2C9-7847-4AA4-ABBF-D1F25C70FBAF}" srcId="{96C9514D-1816-4CA0-8223-C178E874D3AB}" destId="{8F21ED14-3A42-45F8-B122-CFFE776B87DD}" srcOrd="0" destOrd="0" parTransId="{2EF04453-4329-4751-B8F7-F9E4D42685D5}" sibTransId="{CC351993-64DD-4EE1-A308-8A55C58E62A7}"/>
    <dgm:cxn modelId="{DF0576DA-F46B-4672-8EF9-BA1931DDD08D}" type="presOf" srcId="{A372BC90-3616-44B6-AA63-86626805844C}" destId="{75DF2A3C-8775-41E4-A57D-1132A7EB5C8C}" srcOrd="0" destOrd="0" presId="urn:microsoft.com/office/officeart/2011/layout/HexagonRadial"/>
    <dgm:cxn modelId="{03549BF9-2088-4733-8F7C-8EA3938BF39E}" srcId="{8F21ED14-3A42-45F8-B122-CFFE776B87DD}" destId="{E40E9041-B6FA-43A4-B19A-0E316A234CB4}" srcOrd="1" destOrd="0" parTransId="{7370C102-3619-4B4C-994A-7077CC97FB2C}" sibTransId="{C10397CD-785D-43F6-A03B-E1E71FC4DBAE}"/>
    <dgm:cxn modelId="{AFD5C9FB-1432-4DBE-8B18-4346CD483693}" srcId="{8F21ED14-3A42-45F8-B122-CFFE776B87DD}" destId="{6E56BF3B-7C3D-405E-80BD-989CA547FA7B}" srcOrd="0" destOrd="0" parTransId="{7F046864-3DE9-4FB6-AE7E-FD1C164C4742}" sibTransId="{9B9736FC-6AB3-4A40-99F7-3CCA22620638}"/>
    <dgm:cxn modelId="{EBC84626-B967-452E-B85E-687DD8981A09}" type="presParOf" srcId="{55B47B4C-1484-4DBD-B91C-20342836066C}" destId="{EE511D79-333E-4156-BCC9-E88C154D9046}" srcOrd="0" destOrd="0" presId="urn:microsoft.com/office/officeart/2011/layout/HexagonRadial"/>
    <dgm:cxn modelId="{681E1B77-70DF-47B8-A19C-571200B190FB}" type="presParOf" srcId="{55B47B4C-1484-4DBD-B91C-20342836066C}" destId="{729399F7-B01D-4C52-AE72-780C48B8F418}" srcOrd="1" destOrd="0" presId="urn:microsoft.com/office/officeart/2011/layout/HexagonRadial"/>
    <dgm:cxn modelId="{563D0C5A-2BAB-4C9E-B11E-FA366DA21BB3}" type="presParOf" srcId="{729399F7-B01D-4C52-AE72-780C48B8F418}" destId="{3B990C88-D780-4C85-9B55-1FDA1B32232E}" srcOrd="0" destOrd="0" presId="urn:microsoft.com/office/officeart/2011/layout/HexagonRadial"/>
    <dgm:cxn modelId="{640054A4-AB04-46A5-BF65-7EABB171CB63}" type="presParOf" srcId="{55B47B4C-1484-4DBD-B91C-20342836066C}" destId="{D2707038-FB84-46B6-BE6F-640420CB44D8}" srcOrd="2" destOrd="0" presId="urn:microsoft.com/office/officeart/2011/layout/HexagonRadial"/>
    <dgm:cxn modelId="{726D9600-F72B-476A-8915-A61D256CDE09}" type="presParOf" srcId="{55B47B4C-1484-4DBD-B91C-20342836066C}" destId="{392F6F9A-6DE3-4EE9-99C1-439A6E38DD3B}" srcOrd="3" destOrd="0" presId="urn:microsoft.com/office/officeart/2011/layout/HexagonRadial"/>
    <dgm:cxn modelId="{D5B9C0F9-1995-4C56-8D20-C77405C981AB}" type="presParOf" srcId="{392F6F9A-6DE3-4EE9-99C1-439A6E38DD3B}" destId="{6BD3DA5F-B824-4910-A800-D21150E6AC7F}" srcOrd="0" destOrd="0" presId="urn:microsoft.com/office/officeart/2011/layout/HexagonRadial"/>
    <dgm:cxn modelId="{7F8FF3EA-913B-4968-B256-EA02BCF0D7E0}" type="presParOf" srcId="{55B47B4C-1484-4DBD-B91C-20342836066C}" destId="{E0689996-BD1A-4313-90C8-60ABFE5DE7C2}" srcOrd="4" destOrd="0" presId="urn:microsoft.com/office/officeart/2011/layout/HexagonRadial"/>
    <dgm:cxn modelId="{D9AAECD4-204F-48E3-87BE-69CB9E61C318}" type="presParOf" srcId="{55B47B4C-1484-4DBD-B91C-20342836066C}" destId="{5DEAB174-B185-4FCA-92DB-8D4F6C082CC7}" srcOrd="5" destOrd="0" presId="urn:microsoft.com/office/officeart/2011/layout/HexagonRadial"/>
    <dgm:cxn modelId="{D7628F07-329E-4636-8E2B-6643319D3A36}" type="presParOf" srcId="{5DEAB174-B185-4FCA-92DB-8D4F6C082CC7}" destId="{2B1DF79A-D9B1-4A9A-89F4-6E30A38B12AB}" srcOrd="0" destOrd="0" presId="urn:microsoft.com/office/officeart/2011/layout/HexagonRadial"/>
    <dgm:cxn modelId="{6535BCAA-1C70-460D-A8D8-215E2FAECFF3}" type="presParOf" srcId="{55B47B4C-1484-4DBD-B91C-20342836066C}" destId="{69C659B5-3BC8-49DE-8E04-88B46A2343F7}" srcOrd="6" destOrd="0" presId="urn:microsoft.com/office/officeart/2011/layout/HexagonRadial"/>
    <dgm:cxn modelId="{5628358D-B21D-42AC-B230-B0906BF4F7CC}" type="presParOf" srcId="{55B47B4C-1484-4DBD-B91C-20342836066C}" destId="{B47B6C22-C94C-445F-8E6A-C6A2DAA120FF}" srcOrd="7" destOrd="0" presId="urn:microsoft.com/office/officeart/2011/layout/HexagonRadial"/>
    <dgm:cxn modelId="{078556D7-A006-4963-95B6-1A4889AA5685}" type="presParOf" srcId="{B47B6C22-C94C-445F-8E6A-C6A2DAA120FF}" destId="{2851FFD7-9DA2-4F7E-9548-BFF5B73EB64A}" srcOrd="0" destOrd="0" presId="urn:microsoft.com/office/officeart/2011/layout/HexagonRadial"/>
    <dgm:cxn modelId="{9EFF50B3-B1A5-4DC9-8259-B5DFB13E43B1}" type="presParOf" srcId="{55B47B4C-1484-4DBD-B91C-20342836066C}" destId="{75DF2A3C-8775-41E4-A57D-1132A7EB5C8C}" srcOrd="8" destOrd="0" presId="urn:microsoft.com/office/officeart/2011/layout/HexagonRadial"/>
    <dgm:cxn modelId="{138CDEDD-83BF-435E-A347-94DE5DDFE488}" type="presParOf" srcId="{55B47B4C-1484-4DBD-B91C-20342836066C}" destId="{E1AA01E8-BF8C-40A7-AF6F-4F35C65F1F55}" srcOrd="9" destOrd="0" presId="urn:microsoft.com/office/officeart/2011/layout/HexagonRadial"/>
    <dgm:cxn modelId="{E7570019-C826-48CD-92F7-1DE1D71E90C0}" type="presParOf" srcId="{E1AA01E8-BF8C-40A7-AF6F-4F35C65F1F55}" destId="{FD53A947-554A-4312-BAE7-302BAFDAA1D6}" srcOrd="0" destOrd="0" presId="urn:microsoft.com/office/officeart/2011/layout/HexagonRadial"/>
    <dgm:cxn modelId="{1200A022-1DBF-4193-876B-FAD12C89BDE3}" type="presParOf" srcId="{55B47B4C-1484-4DBD-B91C-20342836066C}" destId="{594A71FD-5C31-45D1-A0D6-3298847BE078}" srcOrd="10" destOrd="0" presId="urn:microsoft.com/office/officeart/2011/layout/HexagonRadial"/>
    <dgm:cxn modelId="{A3A96481-324D-4573-8B23-E8BA0A53FFF1}" type="presParOf" srcId="{55B47B4C-1484-4DBD-B91C-20342836066C}" destId="{8DC387AC-D86C-4916-8937-A538B0309D2B}" srcOrd="11" destOrd="0" presId="urn:microsoft.com/office/officeart/2011/layout/HexagonRadial"/>
    <dgm:cxn modelId="{F0252BDA-F58F-43E9-8B30-2B244D73E25E}" type="presParOf" srcId="{8DC387AC-D86C-4916-8937-A538B0309D2B}" destId="{D9A8E890-3624-4561-B59C-59CFAFFD647F}" srcOrd="0" destOrd="0" presId="urn:microsoft.com/office/officeart/2011/layout/HexagonRadial"/>
    <dgm:cxn modelId="{CC3F874B-0478-44DD-83DD-D3CF4EC435E3}" type="presParOf" srcId="{55B47B4C-1484-4DBD-B91C-20342836066C}" destId="{DF4F3BAA-5EAD-4151-A8D0-1E88CA55A943}" srcOrd="12" destOrd="0" presId="urn:microsoft.com/office/officeart/2011/layout/HexagonRadial"/>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E511D79-333E-4156-BCC9-E88C154D9046}">
      <dsp:nvSpPr>
        <dsp:cNvPr id="0" name=""/>
        <dsp:cNvSpPr/>
      </dsp:nvSpPr>
      <dsp:spPr>
        <a:xfrm>
          <a:off x="4404889" y="1701371"/>
          <a:ext cx="2162517" cy="1870664"/>
        </a:xfrm>
        <a:prstGeom prst="hexagon">
          <a:avLst>
            <a:gd name="adj" fmla="val 2857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bg1"/>
              </a:solidFill>
              <a:latin typeface="Times New Roman" panose="02020603050405020304" pitchFamily="18" charset="0"/>
              <a:cs typeface="Times New Roman" panose="02020603050405020304" pitchFamily="18" charset="0"/>
            </a:rPr>
            <a:t>Tình</a:t>
          </a:r>
          <a:r>
            <a:rPr lang="en-US" sz="2800" b="1" kern="1200" dirty="0">
              <a:solidFill>
                <a:schemeClr val="bg1"/>
              </a:solidFill>
              <a:latin typeface="Times New Roman" panose="02020603050405020304" pitchFamily="18" charset="0"/>
              <a:cs typeface="Times New Roman" panose="02020603050405020304" pitchFamily="18" charset="0"/>
            </a:rPr>
            <a:t> </a:t>
          </a:r>
          <a:r>
            <a:rPr lang="en-US" sz="2800" b="1" kern="1200" dirty="0" err="1">
              <a:solidFill>
                <a:schemeClr val="bg1"/>
              </a:solidFill>
              <a:latin typeface="Times New Roman" panose="02020603050405020304" pitchFamily="18" charset="0"/>
              <a:cs typeface="Times New Roman" panose="02020603050405020304" pitchFamily="18" charset="0"/>
            </a:rPr>
            <a:t>huống</a:t>
          </a:r>
          <a:r>
            <a:rPr lang="en-US" sz="2800" b="1" kern="1200" dirty="0">
              <a:solidFill>
                <a:schemeClr val="bg1"/>
              </a:solidFill>
              <a:latin typeface="Times New Roman" panose="02020603050405020304" pitchFamily="18" charset="0"/>
              <a:cs typeface="Times New Roman" panose="02020603050405020304" pitchFamily="18" charset="0"/>
            </a:rPr>
            <a:t> </a:t>
          </a:r>
          <a:r>
            <a:rPr lang="en-US" sz="2800" b="1" kern="1200" dirty="0" err="1">
              <a:solidFill>
                <a:schemeClr val="bg1"/>
              </a:solidFill>
              <a:latin typeface="Times New Roman" panose="02020603050405020304" pitchFamily="18" charset="0"/>
              <a:cs typeface="Times New Roman" panose="02020603050405020304" pitchFamily="18" charset="0"/>
            </a:rPr>
            <a:t>khẩn</a:t>
          </a:r>
          <a:r>
            <a:rPr lang="en-US" sz="2800" b="1" kern="1200" dirty="0">
              <a:solidFill>
                <a:schemeClr val="bg1"/>
              </a:solidFill>
              <a:latin typeface="Times New Roman" panose="02020603050405020304" pitchFamily="18" charset="0"/>
              <a:cs typeface="Times New Roman" panose="02020603050405020304" pitchFamily="18" charset="0"/>
            </a:rPr>
            <a:t> </a:t>
          </a:r>
          <a:r>
            <a:rPr lang="en-US" sz="2800" b="1" kern="1200" dirty="0" err="1">
              <a:solidFill>
                <a:schemeClr val="bg1"/>
              </a:solidFill>
              <a:latin typeface="Times New Roman" panose="02020603050405020304" pitchFamily="18" charset="0"/>
              <a:cs typeface="Times New Roman" panose="02020603050405020304" pitchFamily="18" charset="0"/>
            </a:rPr>
            <a:t>cấp</a:t>
          </a:r>
          <a:endParaRPr lang="en-US" sz="2800" b="1" kern="1200" dirty="0">
            <a:solidFill>
              <a:schemeClr val="bg1"/>
            </a:solidFill>
            <a:latin typeface="Times New Roman" panose="02020603050405020304" pitchFamily="18" charset="0"/>
            <a:cs typeface="Times New Roman" panose="02020603050405020304" pitchFamily="18" charset="0"/>
          </a:endParaRPr>
        </a:p>
      </dsp:txBody>
      <dsp:txXfrm>
        <a:off x="4763248" y="2011366"/>
        <a:ext cx="1445799" cy="1250674"/>
      </dsp:txXfrm>
    </dsp:sp>
    <dsp:sp modelId="{6BD3DA5F-B824-4910-A800-D21150E6AC7F}">
      <dsp:nvSpPr>
        <dsp:cNvPr id="0" name=""/>
        <dsp:cNvSpPr/>
      </dsp:nvSpPr>
      <dsp:spPr>
        <a:xfrm>
          <a:off x="5759041" y="806384"/>
          <a:ext cx="815911" cy="703015"/>
        </a:xfrm>
        <a:prstGeom prst="hexagon">
          <a:avLst>
            <a:gd name="adj" fmla="val 28900"/>
            <a:gd name="vf" fmla="val 11547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2707038-FB84-46B6-BE6F-640420CB44D8}">
      <dsp:nvSpPr>
        <dsp:cNvPr id="0" name=""/>
        <dsp:cNvSpPr/>
      </dsp:nvSpPr>
      <dsp:spPr>
        <a:xfrm>
          <a:off x="4604089" y="0"/>
          <a:ext cx="1772167" cy="1533132"/>
        </a:xfrm>
        <a:prstGeom prst="hexagon">
          <a:avLst>
            <a:gd name="adj" fmla="val 28570"/>
            <a:gd name="vf" fmla="val 115470"/>
          </a:avLst>
        </a:prstGeom>
        <a:solidFill>
          <a:srgbClr val="FF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US" sz="2400" b="1" kern="1200" dirty="0">
              <a:solidFill>
                <a:schemeClr val="tx1"/>
              </a:solidFill>
              <a:latin typeface="Times New Roman" panose="02020603050405020304" pitchFamily="18" charset="0"/>
              <a:cs typeface="Times New Roman" panose="02020603050405020304" pitchFamily="18" charset="0"/>
            </a:rPr>
            <a:t>HỎA HOẠN</a:t>
          </a:r>
        </a:p>
      </dsp:txBody>
      <dsp:txXfrm>
        <a:off x="4897775" y="254073"/>
        <a:ext cx="1184795" cy="1024986"/>
      </dsp:txXfrm>
    </dsp:sp>
    <dsp:sp modelId="{2B1DF79A-D9B1-4A9A-89F4-6E30A38B12AB}">
      <dsp:nvSpPr>
        <dsp:cNvPr id="0" name=""/>
        <dsp:cNvSpPr/>
      </dsp:nvSpPr>
      <dsp:spPr>
        <a:xfrm>
          <a:off x="6711272" y="2120649"/>
          <a:ext cx="815911" cy="703015"/>
        </a:xfrm>
        <a:prstGeom prst="hexagon">
          <a:avLst>
            <a:gd name="adj" fmla="val 28900"/>
            <a:gd name="vf" fmla="val 11547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0689996-BD1A-4313-90C8-60ABFE5DE7C2}">
      <dsp:nvSpPr>
        <dsp:cNvPr id="0" name=""/>
        <dsp:cNvSpPr/>
      </dsp:nvSpPr>
      <dsp:spPr>
        <a:xfrm>
          <a:off x="6229372" y="942979"/>
          <a:ext cx="1772167" cy="1533132"/>
        </a:xfrm>
        <a:prstGeom prst="hexagon">
          <a:avLst>
            <a:gd name="adj" fmla="val 28570"/>
            <a:gd name="vf" fmla="val 11547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US" sz="2400" b="1" kern="1200" dirty="0">
              <a:solidFill>
                <a:schemeClr val="tx1"/>
              </a:solidFill>
              <a:latin typeface="Times New Roman" panose="02020603050405020304" pitchFamily="18" charset="0"/>
              <a:cs typeface="Times New Roman" panose="02020603050405020304" pitchFamily="18" charset="0"/>
            </a:rPr>
            <a:t>TRỜI MƯA</a:t>
          </a:r>
        </a:p>
      </dsp:txBody>
      <dsp:txXfrm>
        <a:off x="6523058" y="1197052"/>
        <a:ext cx="1184795" cy="1024986"/>
      </dsp:txXfrm>
    </dsp:sp>
    <dsp:sp modelId="{2851FFD7-9DA2-4F7E-9548-BFF5B73EB64A}">
      <dsp:nvSpPr>
        <dsp:cNvPr id="0" name=""/>
        <dsp:cNvSpPr/>
      </dsp:nvSpPr>
      <dsp:spPr>
        <a:xfrm>
          <a:off x="6049791" y="3604207"/>
          <a:ext cx="815911" cy="703015"/>
        </a:xfrm>
        <a:prstGeom prst="hexagon">
          <a:avLst>
            <a:gd name="adj" fmla="val 28900"/>
            <a:gd name="vf" fmla="val 11547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9C659B5-3BC8-49DE-8E04-88B46A2343F7}">
      <dsp:nvSpPr>
        <dsp:cNvPr id="0" name=""/>
        <dsp:cNvSpPr/>
      </dsp:nvSpPr>
      <dsp:spPr>
        <a:xfrm>
          <a:off x="6229372" y="2796767"/>
          <a:ext cx="1772167" cy="1533132"/>
        </a:xfrm>
        <a:prstGeom prst="hexagon">
          <a:avLst>
            <a:gd name="adj" fmla="val 28570"/>
            <a:gd name="vf" fmla="val 11547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US" sz="2400" b="1" kern="1200" dirty="0">
              <a:solidFill>
                <a:schemeClr val="tx1"/>
              </a:solidFill>
              <a:latin typeface="Times New Roman" panose="02020603050405020304" pitchFamily="18" charset="0"/>
              <a:cs typeface="Times New Roman" panose="02020603050405020304" pitchFamily="18" charset="0"/>
            </a:rPr>
            <a:t>AN NINH</a:t>
          </a:r>
        </a:p>
      </dsp:txBody>
      <dsp:txXfrm>
        <a:off x="6523058" y="3050840"/>
        <a:ext cx="1184795" cy="1024986"/>
      </dsp:txXfrm>
    </dsp:sp>
    <dsp:sp modelId="{FD53A947-554A-4312-BAE7-302BAFDAA1D6}">
      <dsp:nvSpPr>
        <dsp:cNvPr id="0" name=""/>
        <dsp:cNvSpPr/>
      </dsp:nvSpPr>
      <dsp:spPr>
        <a:xfrm>
          <a:off x="4408914" y="3758206"/>
          <a:ext cx="815911" cy="703015"/>
        </a:xfrm>
        <a:prstGeom prst="hexagon">
          <a:avLst>
            <a:gd name="adj" fmla="val 28900"/>
            <a:gd name="vf" fmla="val 11547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5DF2A3C-8775-41E4-A57D-1132A7EB5C8C}">
      <dsp:nvSpPr>
        <dsp:cNvPr id="0" name=""/>
        <dsp:cNvSpPr/>
      </dsp:nvSpPr>
      <dsp:spPr>
        <a:xfrm>
          <a:off x="4604089" y="3740802"/>
          <a:ext cx="1772167" cy="1533132"/>
        </a:xfrm>
        <a:prstGeom prst="hexagon">
          <a:avLst>
            <a:gd name="adj" fmla="val 28570"/>
            <a:gd name="vf" fmla="val 11547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US" sz="2400" b="1" kern="1200" dirty="0">
              <a:solidFill>
                <a:schemeClr val="tx1"/>
              </a:solidFill>
              <a:latin typeface="Times New Roman" panose="02020603050405020304" pitchFamily="18" charset="0"/>
              <a:cs typeface="Times New Roman" panose="02020603050405020304" pitchFamily="18" charset="0"/>
            </a:rPr>
            <a:t>Y TẾ</a:t>
          </a:r>
        </a:p>
      </dsp:txBody>
      <dsp:txXfrm>
        <a:off x="4897775" y="3994875"/>
        <a:ext cx="1184795" cy="1024986"/>
      </dsp:txXfrm>
    </dsp:sp>
    <dsp:sp modelId="{D9A8E890-3624-4561-B59C-59CFAFFD647F}">
      <dsp:nvSpPr>
        <dsp:cNvPr id="0" name=""/>
        <dsp:cNvSpPr/>
      </dsp:nvSpPr>
      <dsp:spPr>
        <a:xfrm>
          <a:off x="3441088" y="2444468"/>
          <a:ext cx="815911" cy="703015"/>
        </a:xfrm>
        <a:prstGeom prst="hexagon">
          <a:avLst>
            <a:gd name="adj" fmla="val 28900"/>
            <a:gd name="vf" fmla="val 11547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94A71FD-5C31-45D1-A0D6-3298847BE078}">
      <dsp:nvSpPr>
        <dsp:cNvPr id="0" name=""/>
        <dsp:cNvSpPr/>
      </dsp:nvSpPr>
      <dsp:spPr>
        <a:xfrm>
          <a:off x="2971260" y="2797822"/>
          <a:ext cx="1772167" cy="1533132"/>
        </a:xfrm>
        <a:prstGeom prst="hexagon">
          <a:avLst>
            <a:gd name="adj" fmla="val 28570"/>
            <a:gd name="vf" fmla="val 115470"/>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US" sz="2400" b="1" kern="1200" dirty="0">
              <a:solidFill>
                <a:schemeClr val="tx1"/>
              </a:solidFill>
              <a:latin typeface="Times New Roman" panose="02020603050405020304" pitchFamily="18" charset="0"/>
              <a:cs typeface="Times New Roman" panose="02020603050405020304" pitchFamily="18" charset="0"/>
            </a:rPr>
            <a:t>MẤT ĐIỆN</a:t>
          </a:r>
        </a:p>
      </dsp:txBody>
      <dsp:txXfrm>
        <a:off x="3264946" y="3051895"/>
        <a:ext cx="1184795" cy="1024986"/>
      </dsp:txXfrm>
    </dsp:sp>
    <dsp:sp modelId="{DF4F3BAA-5EAD-4151-A8D0-1E88CA55A943}">
      <dsp:nvSpPr>
        <dsp:cNvPr id="0" name=""/>
        <dsp:cNvSpPr/>
      </dsp:nvSpPr>
      <dsp:spPr>
        <a:xfrm>
          <a:off x="2971260" y="940870"/>
          <a:ext cx="1772167" cy="1533132"/>
        </a:xfrm>
        <a:prstGeom prst="hexagon">
          <a:avLst>
            <a:gd name="adj" fmla="val 28570"/>
            <a:gd name="vf" fmla="val 11547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US" sz="2400" b="1" kern="1200" dirty="0">
              <a:solidFill>
                <a:schemeClr val="tx1"/>
              </a:solidFill>
              <a:latin typeface="Times New Roman" panose="02020603050405020304" pitchFamily="18" charset="0"/>
              <a:cs typeface="Times New Roman" panose="02020603050405020304" pitchFamily="18" charset="0"/>
            </a:rPr>
            <a:t>HƯ HỎNG THIẾT BỊ</a:t>
          </a:r>
        </a:p>
      </dsp:txBody>
      <dsp:txXfrm>
        <a:off x="3264946" y="1194943"/>
        <a:ext cx="1184795" cy="1024986"/>
      </dsp:txXfrm>
    </dsp:sp>
  </dsp:spTree>
</dsp:drawing>
</file>

<file path=ppt/diagrams/layout1.xml><?xml version="1.0" encoding="utf-8"?>
<dgm:layoutDef xmlns:dgm="http://schemas.openxmlformats.org/drawingml/2006/diagram" xmlns:a="http://schemas.openxmlformats.org/drawingml/2006/main" uniqueId="urn:microsoft.com/office/officeart/2011/layout/HexagonRadial">
  <dgm:title val="Hexagon Radial"/>
  <dgm:desc val="Use to show a sequential process that relates to a central idea or theme. Limited to six Level 2 shapes. Works best with small amounts of text. Unused text does not appear, but remains available if you switch layouts."/>
  <dgm:catLst>
    <dgm:cat type="cycle" pri="8500"/>
    <dgm:cat type="officeonline" pri="9000"/>
  </dgm:catLst>
  <dgm:samp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sampData>
  <dgm:styleData>
    <dgm:dataModel>
      <dgm:ptLst>
        <dgm:pt modelId="0" type="doc"/>
        <dgm:pt modelId="10">
          <dgm:prSet phldr="1"/>
        </dgm:pt>
        <dgm:pt modelId="11">
          <dgm:prSet phldr="1"/>
        </dgm:pt>
        <dgm:pt modelId="12">
          <dgm:prSet phldr="1"/>
        </dgm:pt>
        <dgm:pt modelId="13">
          <dgm:prSet phldr="1"/>
        </dgm:pt>
      </dgm:ptLst>
      <dgm:cxnLst>
        <dgm:cxn modelId="40" srcId="0" destId="10" srcOrd="0" destOrd="0"/>
        <dgm:cxn modelId="50" srcId="10" destId="11" srcOrd="0" destOrd="0"/>
        <dgm:cxn modelId="60" srcId="10" destId="12" srcOrd="0" destOrd="0"/>
        <dgm:cxn modelId="70" srcId="10" destId="13" srcOrd="0"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clrData>
  <dgm:layoutNode name="Name0">
    <dgm:varLst>
      <dgm:chMax val="1"/>
      <dgm:chPref val="1"/>
      <dgm:dir/>
      <dgm:animOne val="branch"/>
      <dgm:animLvl val="lvl"/>
    </dgm:varLst>
    <dgm:shape xmlns:r="http://schemas.openxmlformats.org/officeDocument/2006/relationships" r:blip="">
      <dgm:adjLst/>
    </dgm:shape>
    <dgm:choose name="Name1">
      <dgm:if name="Name2" func="var" arg="dir" op="equ" val="norm">
        <dgm:choose name="Name3">
          <dgm:if name="Name4"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5"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l" for="ch" forName="Accent1" refType="w" fact="0.1685"/>
              <dgm:constr type="t" for="ch" forName="Accent1" refType="h" fact="0.2946"/>
              <dgm:constr type="w" for="ch" forName="Accent1" refType="w" fact="0.462"/>
              <dgm:constr type="h" for="ch" forName="Accent1" refType="h" fact="0.5472"/>
              <dgm:constr type="l" for="ch" forName="Parent" refType="w" fact="0"/>
              <dgm:constr type="t" for="ch" forName="Parent" refType="h" fact="0.2885"/>
              <dgm:constr type="w" for="ch" forName="Parent" refType="w" fact="0.6013"/>
              <dgm:constr type="h" for="ch" forName="Parent" refType="h" fact="0.7115"/>
              <dgm:constr type="l" for="ch" forName="Child1" refType="w" fact="0.5073"/>
              <dgm:constr type="t" for="ch" forName="Child1" refType="h" fact="0"/>
              <dgm:constr type="w" for="ch" forName="Child1" refType="w" fact="0.4927"/>
              <dgm:constr type="h" for="ch" forName="Child1" refType="h" fact="0.5831"/>
            </dgm:constrLst>
          </dgm:if>
          <dgm:if name="Name6"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l" for="ch" forName="Accent2" refType="w" fact="0.6413"/>
              <dgm:constr type="t" for="ch" forName="Accent2" refType="h" fact="0.3477"/>
              <dgm:constr type="w" for="ch" forName="Accent2" refType="w" fact="0.2269"/>
              <dgm:constr type="h" for="ch" forName="Accent2" refType="h" fact="0.2076"/>
              <dgm:constr type="l" for="ch" forName="Accent1" refType="w" fact="0"/>
              <dgm:constr type="t" for="ch" forName="Accent1" refType="h" fact="0"/>
              <dgm:constr type="w" for="ch" forName="Accent1" refType="w" fact="0"/>
              <dgm:constr type="h" for="ch" forName="Accent1" refType="h" fact="0"/>
              <dgm:constr type="l" for="ch" forName="Parent" refType="w" fact="0"/>
              <dgm:constr type="t" for="ch" forName="Parent" refType="h" fact="0.2239"/>
              <dgm:constr type="w" for="ch" forName="Parent" refType="w" fact="0.6013"/>
              <dgm:constr type="h" for="ch" forName="Parent" refType="h" fact="0.5523"/>
              <dgm:constr type="l" for="ch" forName="Child1" refType="w" fact="0.5073"/>
              <dgm:constr type="t" for="ch" forName="Child1" refType="h" fact="0"/>
              <dgm:constr type="w" for="ch" forName="Child1" refType="w" fact="0.4927"/>
              <dgm:constr type="h" for="ch" forName="Child1" refType="h" fact="0.4527"/>
              <dgm:constr type="l" for="ch" forName="Child2" refType="w" fact="0.5073"/>
              <dgm:constr type="t" for="ch" forName="Child2" refType="h" fact="0.5473"/>
              <dgm:constr type="w" for="ch" forName="Child2" refType="w" fact="0.4927"/>
              <dgm:constr type="h" for="ch" forName="Child2" refType="h" fact="0.4527"/>
            </dgm:constrLst>
          </dgm:if>
          <dgm:if name="Name7"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l" for="ch" forName="Accent3" refType="w" fact="0.4573"/>
              <dgm:constr type="t" for="ch" forName="Accent3" refType="h" fact="0.6145"/>
              <dgm:constr type="w" for="ch" forName="Accent3" refType="w" fact="0.2269"/>
              <dgm:constr type="h" for="ch" forName="Accent3" refType="h" fact="0.1623"/>
              <dgm:constr type="l" for="ch" forName="Accent2" refType="w" fact="0.6413"/>
              <dgm:constr type="t" for="ch" forName="Accent2" refType="h" fact="0.2719"/>
              <dgm:constr type="w" for="ch" forName="Accent2" refType="w" fact="0.2269"/>
              <dgm:constr type="h" for="ch" forName="Accent2" refType="h" fact="0.1623"/>
              <dgm:constr type="l" for="ch" forName="Accent1" refType="w" fact="0"/>
              <dgm:constr type="t" for="ch" forName="Accent1" refType="h" fact="0"/>
              <dgm:constr type="w" for="ch" forName="Accent1" refType="w" fact="0"/>
              <dgm:constr type="h" for="ch" forName="Accent1" refType="h" fact="0"/>
              <dgm:constr type="l" for="ch" forName="Child3" refType="w" fact="0.0554"/>
              <dgm:constr type="t" for="ch" forName="Child3" refType="h" fact="0.646"/>
              <dgm:constr type="w" for="ch" forName="Child3" refType="w" fact="0.4927"/>
              <dgm:constr type="h" for="ch" forName="Child3" refType="h" fact="0.354"/>
              <dgm:constr type="l" for="ch" forName="Parent" refType="w" fact="0"/>
              <dgm:constr type="t" for="ch" forName="Parent" refType="h" fact="0.1751"/>
              <dgm:constr type="w" for="ch" forName="Parent" refType="w" fact="0.6013"/>
              <dgm:constr type="h" for="ch" forName="Parent" refType="h" fact="0.4319"/>
              <dgm:constr type="l" for="ch" forName="Child1" refType="w" fact="0.5073"/>
              <dgm:constr type="t" for="ch" forName="Child1" refType="h" fact="0"/>
              <dgm:constr type="w" for="ch" forName="Child1" refType="w" fact="0.4927"/>
              <dgm:constr type="h" for="ch" forName="Child1" refType="h" fact="0.354"/>
              <dgm:constr type="l" for="ch" forName="Child2" refType="w" fact="0.5073"/>
              <dgm:constr type="t" for="ch" forName="Child2" refType="h" fact="0.428"/>
              <dgm:constr type="w" for="ch" forName="Child2" refType="w" fact="0.4927"/>
              <dgm:constr type="h" for="ch" forName="Child2" refType="h" fact="0.354"/>
            </dgm:constrLst>
          </dgm:if>
          <dgm:if name="Name8"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4" refType="w" fact="0.4573"/>
              <dgm:constr type="t" for="ch" forName="Accent4" refType="h" fact="0.6834"/>
              <dgm:constr type="w" for="ch" forName="Accent4" refType="w" fact="0.2269"/>
              <dgm:constr type="h" for="ch" forName="Accent4" refType="h" fact="0.1333"/>
              <dgm:constr type="l" for="ch" forName="Accent3" refType="w" fact="0.6413"/>
              <dgm:constr type="t" for="ch" forName="Accent3" refType="h" fact="0.4021"/>
              <dgm:constr type="w" for="ch" forName="Accent3" refType="w" fact="0.2269"/>
              <dgm:constr type="h" for="ch" forName="Accent3" refType="h" fact="0.1333"/>
              <dgm:constr type="l" for="ch" forName="Accent2" refType="w" fact="0.3765"/>
              <dgm:constr type="t" for="ch" forName="Accent2" refType="h" fact="0.1529"/>
              <dgm:constr type="w" for="ch" forName="Accent2" refType="w" fact="0.2269"/>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0554"/>
              <dgm:constr type="t" for="ch" forName="Child4" refType="h" fact="0.7093"/>
              <dgm:constr type="w" for="ch" forName="Child4" refType="w" fact="0.4927"/>
              <dgm:constr type="h" for="ch" forName="Child4" refType="h" fact="0.2907"/>
              <dgm:constr type="l" for="ch" forName="Parent" refType="w" fact="0"/>
              <dgm:constr type="t" for="ch" forName="Parent" refType="h" fact="0.3226"/>
              <dgm:constr type="w" for="ch" forName="Parent" refType="w" fact="0.6013"/>
              <dgm:constr type="h" for="ch" forName="Parent" refType="h" fact="0.3547"/>
              <dgm:constr type="l" for="ch" forName="Child2" refType="w" fact="0.5073"/>
              <dgm:constr type="t" for="ch" forName="Child2" refType="h" fact="0.1788"/>
              <dgm:constr type="w" for="ch" forName="Child2" refType="w" fact="0.4927"/>
              <dgm:constr type="h" for="ch" forName="Child2" refType="h" fact="0.2907"/>
              <dgm:constr type="l" for="ch" forName="Child3" refType="w" fact="0.5073"/>
              <dgm:constr type="t" for="ch" forName="Child3" refType="h" fact="0.5303"/>
              <dgm:constr type="w" for="ch" forName="Child3" refType="w" fact="0.4927"/>
              <dgm:constr type="h" for="ch" forName="Child3" refType="h" fact="0.2907"/>
              <dgm:constr type="l" for="ch" forName="Child1" refType="w" fact="0.0554"/>
              <dgm:constr type="t" for="ch" forName="Child1" refType="h" fact="0"/>
              <dgm:constr type="w" for="ch" forName="Child1" refType="w" fact="0.4927"/>
              <dgm:constr type="h" for="ch" forName="Child1" refType="h" fact="0.2907"/>
            </dgm:constrLst>
          </dgm:if>
          <dgm:if name="Name9"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1" refType="w" fact="0.3246"/>
              <dgm:constr type="t" for="ch" forName="Child1" refType="h" fact="0"/>
              <dgm:constr type="w" for="ch" forName="Child1" refType="w" fact="0.3523"/>
              <dgm:constr type="h" for="ch" forName="Child1" refType="h" fact="0.2907"/>
            </dgm:constrLst>
          </dgm:if>
          <dgm:else name="Name10">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l" for="ch" forName="Accent6" refType="w" fact="0.0934"/>
              <dgm:constr type="t" for="ch" forName="Accent6" refType="h" fact="0.4635"/>
              <dgm:constr type="w" for="ch" forName="Accent6" refType="w" fact="0.1622"/>
              <dgm:constr type="h" for="ch" forName="Accent6" refType="h" fact="0.1333"/>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6" refType="w" fact="0"/>
              <dgm:constr type="t" for="ch" forName="Child6" refType="h" fact="0.1784"/>
              <dgm:constr type="w" for="ch" forName="Child6" refType="w" fact="0.3523"/>
              <dgm:constr type="h" for="ch" forName="Child6" refType="h" fact="0.2907"/>
              <dgm:constr type="l" for="ch" forName="Child1" refType="w" fact="0.3246"/>
              <dgm:constr type="t" for="ch" forName="Child1" refType="h" fact="0"/>
              <dgm:constr type="w" for="ch" forName="Child1" refType="w" fact="0.3523"/>
              <dgm:constr type="h" for="ch" forName="Child1" refType="h" fact="0.2907"/>
            </dgm:constrLst>
          </dgm:else>
        </dgm:choose>
      </dgm:if>
      <dgm:else name="Name11">
        <dgm:choose name="Name12">
          <dgm:if name="Name13"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14"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r" for="ch" forName="Accent1" refType="w" fact="0.8315"/>
              <dgm:constr type="t" for="ch" forName="Accent1" refType="h" fact="0.2946"/>
              <dgm:constr type="w" for="ch" forName="Accent1" refType="w" fact="0.462"/>
              <dgm:constr type="h" for="ch" forName="Accent1" refType="h" fact="0.5472"/>
              <dgm:constr type="r" for="ch" forName="Parent" refType="w"/>
              <dgm:constr type="t" for="ch" forName="Parent" refType="h" fact="0.2885"/>
              <dgm:constr type="w" for="ch" forName="Parent" refType="w" fact="0.6013"/>
              <dgm:constr type="h" for="ch" forName="Parent" refType="h" fact="0.7115"/>
              <dgm:constr type="r" for="ch" forName="Child1" refType="w" fact="0.4927"/>
              <dgm:constr type="t" for="ch" forName="Child1" refType="h" fact="0"/>
              <dgm:constr type="w" for="ch" forName="Child1" refType="w" fact="0.4927"/>
              <dgm:constr type="h" for="ch" forName="Child1" refType="h" fact="0.5831"/>
            </dgm:constrLst>
          </dgm:if>
          <dgm:if name="Name15"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r" for="ch" forName="Accent2" refType="w" fact="0.3587"/>
              <dgm:constr type="t" for="ch" forName="Accent2" refType="h" fact="0.3477"/>
              <dgm:constr type="w" for="ch" forName="Accent2" refType="w" fact="0.2269"/>
              <dgm:constr type="h" for="ch" forName="Accent2" refType="h" fact="0.2076"/>
              <dgm:constr type="r" for="ch" forName="Accent1" refType="w" fact="0"/>
              <dgm:constr type="t" for="ch" forName="Accent1" refType="h" fact="0"/>
              <dgm:constr type="w" for="ch" forName="Accent1" refType="w" fact="0"/>
              <dgm:constr type="h" for="ch" forName="Accent1" refType="h" fact="0"/>
              <dgm:constr type="r" for="ch" forName="Parent" refType="w"/>
              <dgm:constr type="t" for="ch" forName="Parent" refType="h" fact="0.2239"/>
              <dgm:constr type="w" for="ch" forName="Parent" refType="w" fact="0.6013"/>
              <dgm:constr type="h" for="ch" forName="Parent" refType="h" fact="0.5523"/>
              <dgm:constr type="r" for="ch" forName="Child1" refType="w" fact="0.4927"/>
              <dgm:constr type="t" for="ch" forName="Child1" refType="h" fact="0"/>
              <dgm:constr type="w" for="ch" forName="Child1" refType="w" fact="0.4927"/>
              <dgm:constr type="h" for="ch" forName="Child1" refType="h" fact="0.4527"/>
              <dgm:constr type="r" for="ch" forName="Child2" refType="w" fact="0.5073"/>
              <dgm:constr type="t" for="ch" forName="Child2" refType="h" fact="0.5473"/>
              <dgm:constr type="w" for="ch" forName="Child2" refType="w" fact="0.4927"/>
              <dgm:constr type="h" for="ch" forName="Child2" refType="h" fact="0.4527"/>
            </dgm:constrLst>
          </dgm:if>
          <dgm:if name="Name16"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r" for="ch" forName="Accent3" refType="w" fact="0.5427"/>
              <dgm:constr type="t" for="ch" forName="Accent3" refType="h" fact="0.6145"/>
              <dgm:constr type="w" for="ch" forName="Accent3" refType="w" fact="0.2269"/>
              <dgm:constr type="h" for="ch" forName="Accent3" refType="h" fact="0.1623"/>
              <dgm:constr type="r" for="ch" forName="Accent2" refType="w" fact="0.3587"/>
              <dgm:constr type="t" for="ch" forName="Accent2" refType="h" fact="0.2719"/>
              <dgm:constr type="w" for="ch" forName="Accent2" refType="w" fact="0.2269"/>
              <dgm:constr type="h" for="ch" forName="Accent2" refType="h" fact="0.1623"/>
              <dgm:constr type="r" for="ch" forName="Accent1" refType="w" fact="0"/>
              <dgm:constr type="t" for="ch" forName="Accent1" refType="h" fact="0"/>
              <dgm:constr type="w" for="ch" forName="Accent1" refType="w" fact="0"/>
              <dgm:constr type="h" for="ch" forName="Accent1" refType="h" fact="0"/>
              <dgm:constr type="r" for="ch" forName="Child3" refType="w" fact="0.9446"/>
              <dgm:constr type="t" for="ch" forName="Child3" refType="h" fact="0.646"/>
              <dgm:constr type="w" for="ch" forName="Child3" refType="w" fact="0.4927"/>
              <dgm:constr type="h" for="ch" forName="Child3" refType="h" fact="0.354"/>
              <dgm:constr type="r" for="ch" forName="Parent" refType="w"/>
              <dgm:constr type="t" for="ch" forName="Parent" refType="h" fact="0.1751"/>
              <dgm:constr type="w" for="ch" forName="Parent" refType="w" fact="0.6013"/>
              <dgm:constr type="h" for="ch" forName="Parent" refType="h" fact="0.4319"/>
              <dgm:constr type="r" for="ch" forName="Child1" refType="w" fact="0.4927"/>
              <dgm:constr type="t" for="ch" forName="Child1" refType="h" fact="0"/>
              <dgm:constr type="w" for="ch" forName="Child1" refType="w" fact="0.4927"/>
              <dgm:constr type="h" for="ch" forName="Child1" refType="h" fact="0.354"/>
              <dgm:constr type="r" for="ch" forName="Child2" refType="w" fact="0.4927"/>
              <dgm:constr type="t" for="ch" forName="Child2" refType="h" fact="0.428"/>
              <dgm:constr type="w" for="ch" forName="Child2" refType="w" fact="0.4927"/>
              <dgm:constr type="h" for="ch" forName="Child2" refType="h" fact="0.354"/>
            </dgm:constrLst>
          </dgm:if>
          <dgm:if name="Name17"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Accent4" refType="w" fact="0.5427"/>
              <dgm:constr type="t" for="ch" forName="Accent4" refType="h" fact="0.6834"/>
              <dgm:constr type="w" for="ch" forName="Accent4" refType="w" fact="0.2269"/>
              <dgm:constr type="h" for="ch" forName="Accent4" refType="h" fact="0.1333"/>
              <dgm:constr type="r" for="ch" forName="Accent3" refType="w" fact="0.3587"/>
              <dgm:constr type="t" for="ch" forName="Accent3" refType="h" fact="0.4021"/>
              <dgm:constr type="w" for="ch" forName="Accent3" refType="w" fact="0.2269"/>
              <dgm:constr type="h" for="ch" forName="Accent3" refType="h" fact="0.1333"/>
              <dgm:constr type="r" for="ch" forName="Accent2" refType="w" fact="0.6235"/>
              <dgm:constr type="t" for="ch" forName="Accent2" refType="h" fact="0.1529"/>
              <dgm:constr type="w" for="ch" forName="Accent2" refType="w" fact="0.2269"/>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9446"/>
              <dgm:constr type="t" for="ch" forName="Child4" refType="h" fact="0.7093"/>
              <dgm:constr type="w" for="ch" forName="Child4" refType="w" fact="0.4927"/>
              <dgm:constr type="h" for="ch" forName="Child4" refType="h" fact="0.2907"/>
              <dgm:constr type="r" for="ch" forName="Parent" refType="w"/>
              <dgm:constr type="t" for="ch" forName="Parent" refType="h" fact="0.3226"/>
              <dgm:constr type="w" for="ch" forName="Parent" refType="w" fact="0.6013"/>
              <dgm:constr type="h" for="ch" forName="Parent" refType="h" fact="0.3547"/>
              <dgm:constr type="r" for="ch" forName="Child2" refType="w" fact="0.4927"/>
              <dgm:constr type="t" for="ch" forName="Child2" refType="h" fact="0.1788"/>
              <dgm:constr type="w" for="ch" forName="Child2" refType="w" fact="0.4927"/>
              <dgm:constr type="h" for="ch" forName="Child2" refType="h" fact="0.2907"/>
              <dgm:constr type="r" for="ch" forName="Child3" refType="w" fact="0.4927"/>
              <dgm:constr type="t" for="ch" forName="Child3" refType="h" fact="0.5303"/>
              <dgm:constr type="w" for="ch" forName="Child3" refType="w" fact="0.4927"/>
              <dgm:constr type="h" for="ch" forName="Child3" refType="h" fact="0.2907"/>
              <dgm:constr type="r" for="ch" forName="Child1" refType="w" fact="0.9446"/>
              <dgm:constr type="t" for="ch" forName="Child1" refType="h" fact="0"/>
              <dgm:constr type="w" for="ch" forName="Child1" refType="w" fact="0.4927"/>
              <dgm:constr type="h" for="ch" forName="Child1" refType="h" fact="0.2907"/>
            </dgm:constrLst>
          </dgm:if>
          <dgm:if name="Name18"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1" refType="w" fact="0.6754"/>
              <dgm:constr type="t" for="ch" forName="Child1" refType="h" fact="0"/>
              <dgm:constr type="w" for="ch" forName="Child1" refType="w" fact="0.3523"/>
              <dgm:constr type="h" for="ch" forName="Child1" refType="h" fact="0.2907"/>
            </dgm:constrLst>
          </dgm:if>
          <dgm:else name="Name19">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r" for="ch" forName="Accent6" refType="w" fact="0.9066"/>
              <dgm:constr type="t" for="ch" forName="Accent6" refType="h" fact="0.4635"/>
              <dgm:constr type="w" for="ch" forName="Accent6" refType="w" fact="0.1622"/>
              <dgm:constr type="h" for="ch" forName="Accent6" refType="h" fact="0.1333"/>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6" refType="w"/>
              <dgm:constr type="t" for="ch" forName="Child6" refType="h" fact="0.1784"/>
              <dgm:constr type="w" for="ch" forName="Child6" refType="w" fact="0.3523"/>
              <dgm:constr type="h" for="ch" forName="Child6" refType="h" fact="0.2907"/>
              <dgm:constr type="r" for="ch" forName="Child1" refType="w" fact="0.6754"/>
              <dgm:constr type="t" for="ch" forName="Child1" refType="h" fact="0"/>
              <dgm:constr type="w" for="ch" forName="Child1" refType="w" fact="0.3523"/>
              <dgm:constr type="h" for="ch" forName="Child1" refType="h" fact="0.2907"/>
            </dgm:constrLst>
          </dgm:else>
        </dgm:choose>
      </dgm:else>
    </dgm:choose>
    <dgm:forEach name="wrapper" axis="self" ptType="parTrans">
      <dgm:forEach name="accentRepeat" axis="self">
        <dgm:layoutNode name="Accent" styleLbl="bgShp">
          <dgm:alg type="sp"/>
          <dgm:shape xmlns:r="http://schemas.openxmlformats.org/officeDocument/2006/relationships" type="hexagon" r:blip="" zOrderOff="-2">
            <dgm:adjLst>
              <dgm:adj idx="1" val="0.289"/>
              <dgm:adj idx="2" val="1.1547"/>
            </dgm:adjLst>
          </dgm:shape>
          <dgm:presOf/>
        </dgm:layoutNode>
      </dgm:forEach>
    </dgm:forEach>
    <dgm:forEach name="Name20" axis="ch" ptType="node" cnt="1">
      <dgm:layoutNode name="Parent" styleLbl="node0">
        <dgm:varLst>
          <dgm:chMax val="6"/>
          <dgm:chPref val="6"/>
        </dgm:varLst>
        <dgm:alg type="tx"/>
        <dgm:shape xmlns:r="http://schemas.openxmlformats.org/officeDocument/2006/relationships" type="hexagon" r:blip="">
          <dgm:adjLst>
            <dgm:adj idx="1" val="0.2857"/>
            <dgm:adj idx="2" val="1.1547"/>
          </dgm:adjLst>
        </dgm:shape>
        <dgm:presOf axis="self"/>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1" axis="ch ch" ptType="node node" st="1 1" cnt="1 1">
      <dgm:layoutNode name="Accent1">
        <dgm:alg type="sp"/>
        <dgm:shape xmlns:r="http://schemas.openxmlformats.org/officeDocument/2006/relationships" r:blip="" zOrderOff="-2">
          <dgm:adjLst/>
        </dgm:shape>
        <dgm:presOf/>
        <dgm:constrLst/>
        <dgm:forEach name="Name22" ref="accentRepeat"/>
      </dgm:layoutNode>
      <dgm:layoutNode name="Child1"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3" axis="ch ch" ptType="node node" st="1 2" cnt="1 1">
      <dgm:layoutNode name="Accent2">
        <dgm:alg type="sp"/>
        <dgm:shape xmlns:r="http://schemas.openxmlformats.org/officeDocument/2006/relationships" r:blip="" zOrderOff="-2">
          <dgm:adjLst/>
        </dgm:shape>
        <dgm:presOf/>
        <dgm:constrLst/>
        <dgm:forEach name="Name24" ref="accentRepeat"/>
      </dgm:layoutNode>
      <dgm:layoutNode name="Child2"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5" axis="ch ch" ptType="node node" st="1 3" cnt="1 1">
      <dgm:layoutNode name="Accent3">
        <dgm:alg type="sp"/>
        <dgm:shape xmlns:r="http://schemas.openxmlformats.org/officeDocument/2006/relationships" r:blip="" zOrderOff="-2">
          <dgm:adjLst/>
        </dgm:shape>
        <dgm:presOf/>
        <dgm:constrLst/>
        <dgm:forEach name="Name26" ref="accentRepeat"/>
      </dgm:layoutNode>
      <dgm:layoutNode name="Child3"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7" axis="ch ch" ptType="node node" st="1 4" cnt="1 1">
      <dgm:layoutNode name="Accent4">
        <dgm:alg type="sp"/>
        <dgm:shape xmlns:r="http://schemas.openxmlformats.org/officeDocument/2006/relationships" r:blip="">
          <dgm:adjLst/>
        </dgm:shape>
        <dgm:presOf/>
        <dgm:constrLst/>
        <dgm:forEach name="Name28" ref="accentRepeat"/>
      </dgm:layoutNode>
      <dgm:layoutNode name="Child4"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9" axis="ch ch" ptType="node node" st="1 5" cnt="1 1">
      <dgm:layoutNode name="Accent5">
        <dgm:alg type="sp"/>
        <dgm:shape xmlns:r="http://schemas.openxmlformats.org/officeDocument/2006/relationships" r:blip="">
          <dgm:adjLst/>
        </dgm:shape>
        <dgm:presOf/>
        <dgm:constrLst/>
        <dgm:forEach name="Name30" ref="accentRepeat"/>
      </dgm:layoutNode>
      <dgm:layoutNode name="Child5"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31" axis="ch ch" ptType="node node" st="1 6" cnt="1 1">
      <dgm:layoutNode name="Accent6">
        <dgm:alg type="sp"/>
        <dgm:shape xmlns:r="http://schemas.openxmlformats.org/officeDocument/2006/relationships" r:blip="">
          <dgm:adjLst/>
        </dgm:shape>
        <dgm:presOf/>
        <dgm:constrLst/>
        <dgm:forEach name="Name32" ref="accentRepeat"/>
      </dgm:layoutNode>
      <dgm:layoutNode name="Child6"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D6A812D-8C71-4828-8069-23F5134A8C0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FAE8FAD1-4B35-49FC-AB2C-E8F2A5FE0C9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6D07ECB-9DBC-4F50-A5B5-8D8CFC7BB85E}" type="datetimeFigureOut">
              <a:rPr lang="en-US" smtClean="0"/>
              <a:t>12/2/2022</a:t>
            </a:fld>
            <a:endParaRPr lang="en-US"/>
          </a:p>
        </p:txBody>
      </p:sp>
      <p:sp>
        <p:nvSpPr>
          <p:cNvPr id="4" name="Footer Placeholder 3">
            <a:extLst>
              <a:ext uri="{FF2B5EF4-FFF2-40B4-BE49-F238E27FC236}">
                <a16:creationId xmlns:a16="http://schemas.microsoft.com/office/drawing/2014/main" id="{BA7A6F0D-BFF7-45F4-96CB-90CB1FAB11D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A08F89F7-232D-4B2D-80D4-F5442E32D38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6795926-77D2-434B-807B-295235C77A6C}" type="slidenum">
              <a:rPr lang="en-US" smtClean="0"/>
              <a:t>‹#›</a:t>
            </a:fld>
            <a:endParaRPr lang="en-US"/>
          </a:p>
        </p:txBody>
      </p:sp>
    </p:spTree>
    <p:extLst>
      <p:ext uri="{BB962C8B-B14F-4D97-AF65-F5344CB8AC3E}">
        <p14:creationId xmlns:p14="http://schemas.microsoft.com/office/powerpoint/2010/main" val="116620412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9636981-5591-427A-94DE-F267962677D5}" type="datetimeFigureOut">
              <a:rPr lang="en-US" smtClean="0"/>
              <a:t>12/2/2022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D4BC525-E999-4F73-9042-216A2946ECEF}" type="slidenum">
              <a:rPr lang="en-US" smtClean="0"/>
              <a:t>‹#›</a:t>
            </a:fld>
            <a:endParaRPr lang="en-US"/>
          </a:p>
        </p:txBody>
      </p:sp>
    </p:spTree>
    <p:extLst>
      <p:ext uri="{BB962C8B-B14F-4D97-AF65-F5344CB8AC3E}">
        <p14:creationId xmlns:p14="http://schemas.microsoft.com/office/powerpoint/2010/main" val="42706186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8CC20F-F474-4BC9-A6EC-93DE22BA8A6F}"/>
              </a:ext>
            </a:extLst>
          </p:cNvPr>
          <p:cNvSpPr>
            <a:spLocks noGrp="1"/>
          </p:cNvSpPr>
          <p:nvPr>
            <p:ph type="title"/>
          </p:nvPr>
        </p:nvSpPr>
        <p:spPr>
          <a:xfrm>
            <a:off x="2029688" y="3819028"/>
            <a:ext cx="8132624" cy="1792816"/>
          </a:xfrm>
        </p:spPr>
        <p:txBody>
          <a:bodyPr>
            <a:normAutofit/>
          </a:bodyPr>
          <a:lstStyle>
            <a:lvl1pPr algn="ctr">
              <a:defRPr sz="5400">
                <a:solidFill>
                  <a:srgbClr val="FF0000"/>
                </a:solidFill>
              </a:defRPr>
            </a:lvl1pPr>
          </a:lstStyle>
          <a:p>
            <a:r>
              <a:rPr lang="en-US" dirty="0"/>
              <a:t>Click to edit Master title style</a:t>
            </a:r>
          </a:p>
        </p:txBody>
      </p:sp>
      <p:sp>
        <p:nvSpPr>
          <p:cNvPr id="3" name="Date Placeholder 2">
            <a:extLst>
              <a:ext uri="{FF2B5EF4-FFF2-40B4-BE49-F238E27FC236}">
                <a16:creationId xmlns:a16="http://schemas.microsoft.com/office/drawing/2014/main" id="{5D25C028-3644-486E-83F7-302C3E303530}"/>
              </a:ext>
            </a:extLst>
          </p:cNvPr>
          <p:cNvSpPr>
            <a:spLocks noGrp="1"/>
          </p:cNvSpPr>
          <p:nvPr>
            <p:ph type="dt" sz="half" idx="10"/>
          </p:nvPr>
        </p:nvSpPr>
        <p:spPr>
          <a:xfrm>
            <a:off x="838200" y="6356350"/>
            <a:ext cx="2743200" cy="365125"/>
          </a:xfrm>
          <a:prstGeom prst="rect">
            <a:avLst/>
          </a:prstGeom>
        </p:spPr>
        <p:txBody>
          <a:bodyPr/>
          <a:lstStyle/>
          <a:p>
            <a:r>
              <a:rPr lang="en-US"/>
              <a:t>2020</a:t>
            </a:r>
            <a:endParaRPr lang="en-US" dirty="0"/>
          </a:p>
        </p:txBody>
      </p:sp>
      <p:sp>
        <p:nvSpPr>
          <p:cNvPr id="4" name="Footer Placeholder 3">
            <a:extLst>
              <a:ext uri="{FF2B5EF4-FFF2-40B4-BE49-F238E27FC236}">
                <a16:creationId xmlns:a16="http://schemas.microsoft.com/office/drawing/2014/main" id="{B3FE8263-1771-466B-877D-64F051A0FAD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A71F59B-AB8E-4F42-8CB5-0FE53CF5AD08}"/>
              </a:ext>
            </a:extLst>
          </p:cNvPr>
          <p:cNvSpPr>
            <a:spLocks noGrp="1"/>
          </p:cNvSpPr>
          <p:nvPr>
            <p:ph type="sldNum" sz="quarter" idx="12"/>
          </p:nvPr>
        </p:nvSpPr>
        <p:spPr>
          <a:xfrm>
            <a:off x="8610600" y="6356350"/>
            <a:ext cx="2743200" cy="365125"/>
          </a:xfrm>
          <a:prstGeom prst="rect">
            <a:avLst/>
          </a:prstGeom>
        </p:spPr>
        <p:txBody>
          <a:bodyPr/>
          <a:lstStyle/>
          <a:p>
            <a:fld id="{E028A6FB-2223-4D25-977F-C6FE794272EE}" type="slidenum">
              <a:rPr lang="en-US" smtClean="0"/>
              <a:t>‹#›</a:t>
            </a:fld>
            <a:endParaRPr lang="en-US"/>
          </a:p>
        </p:txBody>
      </p:sp>
      <p:sp>
        <p:nvSpPr>
          <p:cNvPr id="6" name="TextBox 5">
            <a:extLst>
              <a:ext uri="{FF2B5EF4-FFF2-40B4-BE49-F238E27FC236}">
                <a16:creationId xmlns:a16="http://schemas.microsoft.com/office/drawing/2014/main" id="{D2F8A6D7-62D6-44B6-9FC0-0D3AB53E7A17}"/>
              </a:ext>
            </a:extLst>
          </p:cNvPr>
          <p:cNvSpPr txBox="1"/>
          <p:nvPr userDrawn="1"/>
        </p:nvSpPr>
        <p:spPr>
          <a:xfrm>
            <a:off x="4533899" y="569309"/>
            <a:ext cx="5812368" cy="1477328"/>
          </a:xfrm>
          <a:prstGeom prst="rect">
            <a:avLst/>
          </a:prstGeom>
          <a:noFill/>
        </p:spPr>
        <p:txBody>
          <a:bodyPr wrap="square" rtlCol="0">
            <a:spAutoFit/>
          </a:bodyPr>
          <a:lstStyle/>
          <a:p>
            <a:pPr algn="ctr">
              <a:spcAft>
                <a:spcPts val="600"/>
              </a:spcAft>
            </a:pPr>
            <a:r>
              <a:rPr lang="en-US" sz="2000" b="1" dirty="0">
                <a:latin typeface="Times New Roman" panose="02020603050405020304" pitchFamily="18" charset="0"/>
                <a:cs typeface="Times New Roman" panose="02020603050405020304" pitchFamily="18" charset="0"/>
              </a:rPr>
              <a:t>BỘ TÀI CHÍNH</a:t>
            </a:r>
          </a:p>
          <a:p>
            <a:pPr algn="ctr"/>
            <a:r>
              <a:rPr lang="en-US" sz="2000" b="1" dirty="0">
                <a:latin typeface="Times New Roman" panose="02020603050405020304" pitchFamily="18" charset="0"/>
                <a:cs typeface="Times New Roman" panose="02020603050405020304" pitchFamily="18" charset="0"/>
              </a:rPr>
              <a:t>TRƯỜNG ĐẠI HỌC TÀI CHÍNH – MARKETING</a:t>
            </a:r>
          </a:p>
          <a:p>
            <a:pPr algn="ctr">
              <a:spcAft>
                <a:spcPts val="600"/>
              </a:spcAft>
            </a:pPr>
            <a:r>
              <a:rPr lang="en-US" sz="2000" b="1" dirty="0">
                <a:latin typeface="Times New Roman" panose="02020603050405020304" pitchFamily="18" charset="0"/>
                <a:cs typeface="Times New Roman" panose="02020603050405020304" pitchFamily="18" charset="0"/>
              </a:rPr>
              <a:t>KHOA QUẢN TRỊ KINH DOANH</a:t>
            </a:r>
          </a:p>
          <a:p>
            <a:pPr algn="ctr"/>
            <a:r>
              <a:rPr lang="en-US" sz="2000" b="1" dirty="0">
                <a:latin typeface="Times New Roman" panose="02020603050405020304" pitchFamily="18" charset="0"/>
                <a:cs typeface="Times New Roman" panose="02020603050405020304" pitchFamily="18" charset="0"/>
                <a:sym typeface="Wingdings" panose="05000000000000000000" pitchFamily="2" charset="2"/>
              </a:rPr>
              <a:t></a:t>
            </a:r>
          </a:p>
        </p:txBody>
      </p:sp>
      <p:sp>
        <p:nvSpPr>
          <p:cNvPr id="7" name="TextBox 6">
            <a:extLst>
              <a:ext uri="{FF2B5EF4-FFF2-40B4-BE49-F238E27FC236}">
                <a16:creationId xmlns:a16="http://schemas.microsoft.com/office/drawing/2014/main" id="{8A750DC0-D655-4026-9299-21BA9380E4D5}"/>
              </a:ext>
            </a:extLst>
          </p:cNvPr>
          <p:cNvSpPr txBox="1"/>
          <p:nvPr userDrawn="1"/>
        </p:nvSpPr>
        <p:spPr>
          <a:xfrm>
            <a:off x="4533899" y="1869420"/>
            <a:ext cx="5812368" cy="1169551"/>
          </a:xfrm>
          <a:prstGeom prst="rect">
            <a:avLst/>
          </a:prstGeom>
          <a:noFill/>
        </p:spPr>
        <p:txBody>
          <a:bodyPr wrap="square" rtlCol="0">
            <a:spAutoFit/>
          </a:bodyPr>
          <a:lstStyle/>
          <a:p>
            <a:pPr algn="ctr">
              <a:lnSpc>
                <a:spcPct val="150000"/>
              </a:lnSpc>
            </a:pPr>
            <a:r>
              <a:rPr lang="en-US" sz="2800" b="1" dirty="0">
                <a:solidFill>
                  <a:srgbClr val="C00000"/>
                </a:solidFill>
                <a:latin typeface="Times New Roman" panose="02020603050405020304" pitchFamily="18" charset="0"/>
                <a:cs typeface="Times New Roman" panose="02020603050405020304" pitchFamily="18" charset="0"/>
              </a:rPr>
              <a:t>BÀI GIẢNG MÔN</a:t>
            </a:r>
          </a:p>
          <a:p>
            <a:pPr algn="ctr"/>
            <a:r>
              <a:rPr lang="en-US" sz="2800" b="1" dirty="0">
                <a:solidFill>
                  <a:schemeClr val="accent5">
                    <a:lumMod val="50000"/>
                  </a:schemeClr>
                </a:solidFill>
                <a:latin typeface="Times New Roman" panose="02020603050405020304" pitchFamily="18" charset="0"/>
                <a:cs typeface="Times New Roman" panose="02020603050405020304" pitchFamily="18" charset="0"/>
              </a:rPr>
              <a:t>QUẢN TRỊ HỌC</a:t>
            </a:r>
          </a:p>
        </p:txBody>
      </p:sp>
      <p:sp>
        <p:nvSpPr>
          <p:cNvPr id="8" name="TextBox 7">
            <a:extLst>
              <a:ext uri="{FF2B5EF4-FFF2-40B4-BE49-F238E27FC236}">
                <a16:creationId xmlns:a16="http://schemas.microsoft.com/office/drawing/2014/main" id="{0BFE051D-AA02-455A-A798-0DD50EB54965}"/>
              </a:ext>
            </a:extLst>
          </p:cNvPr>
          <p:cNvSpPr txBox="1"/>
          <p:nvPr userDrawn="1"/>
        </p:nvSpPr>
        <p:spPr>
          <a:xfrm>
            <a:off x="3450167" y="5611844"/>
            <a:ext cx="5291667"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800" b="1" dirty="0">
                <a:latin typeface="Times New Roman" panose="02020603050405020304" pitchFamily="18" charset="0"/>
                <a:cs typeface="Times New Roman" panose="02020603050405020304" pitchFamily="18" charset="0"/>
              </a:rPr>
              <a:t>GVHD: </a:t>
            </a:r>
            <a:r>
              <a:rPr lang="en-US" sz="2800" dirty="0" err="1">
                <a:latin typeface="Times New Roman" panose="02020603050405020304" pitchFamily="18" charset="0"/>
                <a:cs typeface="Times New Roman" panose="02020603050405020304" pitchFamily="18" charset="0"/>
              </a:rPr>
              <a:t>Ths</a:t>
            </a:r>
            <a:r>
              <a:rPr lang="en-US" sz="2800" dirty="0">
                <a:latin typeface="Times New Roman" panose="02020603050405020304" pitchFamily="18" charset="0"/>
                <a:cs typeface="Times New Roman" panose="02020603050405020304" pitchFamily="18" charset="0"/>
              </a:rPr>
              <a:t>. GVC LÊ VĂN QUÝ</a:t>
            </a:r>
          </a:p>
        </p:txBody>
      </p:sp>
      <p:pic>
        <p:nvPicPr>
          <p:cNvPr id="9" name="Picture 8">
            <a:extLst>
              <a:ext uri="{FF2B5EF4-FFF2-40B4-BE49-F238E27FC236}">
                <a16:creationId xmlns:a16="http://schemas.microsoft.com/office/drawing/2014/main" id="{8349BD1F-F8A6-4952-8D30-0E2E2511213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13643" y="569309"/>
            <a:ext cx="1971952" cy="1958286"/>
          </a:xfrm>
          <a:prstGeom prst="rect">
            <a:avLst/>
          </a:prstGeom>
        </p:spPr>
      </p:pic>
      <p:sp>
        <p:nvSpPr>
          <p:cNvPr id="11" name="Text Placeholder 10">
            <a:extLst>
              <a:ext uri="{FF2B5EF4-FFF2-40B4-BE49-F238E27FC236}">
                <a16:creationId xmlns:a16="http://schemas.microsoft.com/office/drawing/2014/main" id="{91A5B336-9293-49D8-A6DD-F06D56DC79BE}"/>
              </a:ext>
            </a:extLst>
          </p:cNvPr>
          <p:cNvSpPr>
            <a:spLocks noGrp="1"/>
          </p:cNvSpPr>
          <p:nvPr>
            <p:ph type="body" sz="quarter" idx="13" hasCustomPrompt="1"/>
          </p:nvPr>
        </p:nvSpPr>
        <p:spPr>
          <a:xfrm>
            <a:off x="4908550" y="3120540"/>
            <a:ext cx="2374900" cy="616919"/>
          </a:xfrm>
        </p:spPr>
        <p:txBody>
          <a:bodyPr/>
          <a:lstStyle>
            <a:lvl1pPr marL="0" indent="0" algn="ctr">
              <a:buNone/>
              <a:defRPr b="1"/>
            </a:lvl1pPr>
          </a:lstStyle>
          <a:p>
            <a:pPr lvl="0"/>
            <a:r>
              <a:rPr lang="en-US" dirty="0"/>
              <a:t>CHƯƠNG </a:t>
            </a:r>
          </a:p>
        </p:txBody>
      </p:sp>
    </p:spTree>
    <p:extLst>
      <p:ext uri="{BB962C8B-B14F-4D97-AF65-F5344CB8AC3E}">
        <p14:creationId xmlns:p14="http://schemas.microsoft.com/office/powerpoint/2010/main" val="33838499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98620" y="680310"/>
            <a:ext cx="10972800" cy="458115"/>
          </a:xfrm>
        </p:spPr>
        <p:txBody>
          <a:bodyPr>
            <a:normAutofit/>
          </a:bodyPr>
          <a:lstStyle>
            <a:lvl1pPr algn="l">
              <a:defRPr sz="3600">
                <a:solidFill>
                  <a:schemeClr val="accent1">
                    <a:lumMod val="50000"/>
                  </a:schemeClr>
                </a:solidFill>
              </a:defRPr>
            </a:lvl1pPr>
          </a:lstStyle>
          <a:p>
            <a:r>
              <a:rPr lang="en-US" dirty="0"/>
              <a:t>Click to edit Master title style</a:t>
            </a:r>
          </a:p>
        </p:txBody>
      </p:sp>
      <p:sp>
        <p:nvSpPr>
          <p:cNvPr id="3" name="Content Placeholder 2"/>
          <p:cNvSpPr>
            <a:spLocks noGrp="1"/>
          </p:cNvSpPr>
          <p:nvPr>
            <p:ph idx="1"/>
          </p:nvPr>
        </p:nvSpPr>
        <p:spPr>
          <a:xfrm>
            <a:off x="598620" y="1291131"/>
            <a:ext cx="10972800" cy="3918803"/>
          </a:xfrm>
        </p:spPr>
        <p:txBody>
          <a:bodyPr/>
          <a:lstStyle>
            <a:lvl1pPr>
              <a:defRPr sz="2800">
                <a:solidFill>
                  <a:srgbClr val="018ACF"/>
                </a:solidFill>
              </a:defRPr>
            </a:lvl1pPr>
            <a:lvl2pPr>
              <a:defRPr>
                <a:solidFill>
                  <a:srgbClr val="018ACF"/>
                </a:solidFill>
              </a:defRPr>
            </a:lvl2pPr>
            <a:lvl3pPr>
              <a:defRPr>
                <a:solidFill>
                  <a:srgbClr val="018ACF"/>
                </a:solidFill>
              </a:defRPr>
            </a:lvl3pPr>
            <a:lvl4pPr>
              <a:defRPr>
                <a:solidFill>
                  <a:srgbClr val="018ACF"/>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13065664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8B9C9284-3C38-4A53-ACB1-3B14DA7E00B8}"/>
              </a:ext>
            </a:extLst>
          </p:cNvPr>
          <p:cNvSpPr>
            <a:spLocks noGrp="1"/>
          </p:cNvSpPr>
          <p:nvPr>
            <p:ph type="ftr" sz="quarter" idx="11"/>
          </p:nvPr>
        </p:nvSpPr>
        <p:spPr/>
        <p:txBody>
          <a:bodyPr/>
          <a:lstStyle/>
          <a:p>
            <a:endParaRPr lang="en-US"/>
          </a:p>
        </p:txBody>
      </p:sp>
      <p:sp>
        <p:nvSpPr>
          <p:cNvPr id="8" name="Text Placeholder 7">
            <a:extLst>
              <a:ext uri="{FF2B5EF4-FFF2-40B4-BE49-F238E27FC236}">
                <a16:creationId xmlns:a16="http://schemas.microsoft.com/office/drawing/2014/main" id="{3B75164B-1E4C-408D-89F4-C7AC36AA1298}"/>
              </a:ext>
            </a:extLst>
          </p:cNvPr>
          <p:cNvSpPr>
            <a:spLocks noGrp="1"/>
          </p:cNvSpPr>
          <p:nvPr>
            <p:ph type="body" sz="quarter" idx="13" hasCustomPrompt="1"/>
          </p:nvPr>
        </p:nvSpPr>
        <p:spPr>
          <a:xfrm>
            <a:off x="3128423" y="1456266"/>
            <a:ext cx="7010400" cy="4900083"/>
          </a:xfrm>
        </p:spPr>
        <p:txBody>
          <a:bodyPr/>
          <a:lstStyle>
            <a:lvl1pPr marL="228600" indent="-228600">
              <a:buFont typeface="Wingdings" panose="05000000000000000000" pitchFamily="2" charset="2"/>
              <a:buChar char="Ø"/>
              <a:defRPr/>
            </a:lvl1pPr>
          </a:lstStyle>
          <a:p>
            <a:pPr lvl="0"/>
            <a:r>
              <a:rPr lang="en-US" dirty="0"/>
              <a:t>Mục tiêu</a:t>
            </a:r>
          </a:p>
        </p:txBody>
      </p:sp>
      <p:sp>
        <p:nvSpPr>
          <p:cNvPr id="9" name="TextBox 8">
            <a:extLst>
              <a:ext uri="{FF2B5EF4-FFF2-40B4-BE49-F238E27FC236}">
                <a16:creationId xmlns:a16="http://schemas.microsoft.com/office/drawing/2014/main" id="{7F4D0B77-7A8E-47A8-8F5D-C7938C43A30E}"/>
              </a:ext>
            </a:extLst>
          </p:cNvPr>
          <p:cNvSpPr txBox="1"/>
          <p:nvPr userDrawn="1"/>
        </p:nvSpPr>
        <p:spPr>
          <a:xfrm>
            <a:off x="2590800" y="348157"/>
            <a:ext cx="7010400" cy="769441"/>
          </a:xfrm>
          <a:prstGeom prst="rect">
            <a:avLst/>
          </a:prstGeom>
          <a:noFill/>
        </p:spPr>
        <p:txBody>
          <a:bodyPr wrap="square" rtlCol="0">
            <a:spAutoFit/>
          </a:bodyPr>
          <a:lstStyle/>
          <a:p>
            <a:pPr algn="ctr"/>
            <a:r>
              <a:rPr lang="en-US" sz="4400" b="1" i="0" dirty="0">
                <a:solidFill>
                  <a:srgbClr val="FF0000"/>
                </a:solidFill>
                <a:latin typeface="Times New Roman" panose="02020603050405020304" pitchFamily="18" charset="0"/>
                <a:cs typeface="Times New Roman" panose="02020603050405020304" pitchFamily="18" charset="0"/>
              </a:rPr>
              <a:t>MỤC TIÊU CH</a:t>
            </a:r>
            <a:r>
              <a:rPr lang="vi-VN" sz="4400" b="1" i="0" dirty="0">
                <a:solidFill>
                  <a:srgbClr val="FF0000"/>
                </a:solidFill>
                <a:latin typeface="Times New Roman" panose="02020603050405020304" pitchFamily="18" charset="0"/>
                <a:cs typeface="Times New Roman" panose="02020603050405020304" pitchFamily="18" charset="0"/>
              </a:rPr>
              <a:t>Ư</a:t>
            </a:r>
            <a:r>
              <a:rPr lang="en-US" sz="4400" b="1" i="0" dirty="0">
                <a:solidFill>
                  <a:srgbClr val="FF0000"/>
                </a:solidFill>
                <a:latin typeface="Times New Roman" panose="02020603050405020304" pitchFamily="18" charset="0"/>
                <a:cs typeface="Times New Roman" panose="02020603050405020304" pitchFamily="18" charset="0"/>
              </a:rPr>
              <a:t>ƠNG</a:t>
            </a:r>
          </a:p>
        </p:txBody>
      </p:sp>
      <p:pic>
        <p:nvPicPr>
          <p:cNvPr id="10" name="Content Placeholder 3">
            <a:extLst>
              <a:ext uri="{FF2B5EF4-FFF2-40B4-BE49-F238E27FC236}">
                <a16:creationId xmlns:a16="http://schemas.microsoft.com/office/drawing/2014/main" id="{F4409AB4-8A1F-4266-A0BB-F3550475CA0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8200" y="280422"/>
            <a:ext cx="2290223" cy="2177144"/>
          </a:xfrm>
          <a:prstGeom prst="rect">
            <a:avLst/>
          </a:prstGeom>
        </p:spPr>
      </p:pic>
    </p:spTree>
    <p:extLst>
      <p:ext uri="{BB962C8B-B14F-4D97-AF65-F5344CB8AC3E}">
        <p14:creationId xmlns:p14="http://schemas.microsoft.com/office/powerpoint/2010/main" val="38781850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D95179DC-26EB-4537-9D03-11EBB6FB7B1E}"/>
              </a:ext>
            </a:extLst>
          </p:cNvPr>
          <p:cNvSpPr>
            <a:spLocks noGrp="1"/>
          </p:cNvSpPr>
          <p:nvPr>
            <p:ph type="ftr" sz="quarter" idx="11"/>
          </p:nvPr>
        </p:nvSpPr>
        <p:spPr/>
        <p:txBody>
          <a:bodyPr/>
          <a:lstStyle/>
          <a:p>
            <a:endParaRPr lang="en-US"/>
          </a:p>
        </p:txBody>
      </p:sp>
      <p:sp>
        <p:nvSpPr>
          <p:cNvPr id="7" name="Text Placeholder 6">
            <a:extLst>
              <a:ext uri="{FF2B5EF4-FFF2-40B4-BE49-F238E27FC236}">
                <a16:creationId xmlns:a16="http://schemas.microsoft.com/office/drawing/2014/main" id="{234D079F-06A8-490A-864A-B8FBD9EF63E8}"/>
              </a:ext>
            </a:extLst>
          </p:cNvPr>
          <p:cNvSpPr>
            <a:spLocks noGrp="1"/>
          </p:cNvSpPr>
          <p:nvPr>
            <p:ph type="body" sz="quarter" idx="13" hasCustomPrompt="1"/>
          </p:nvPr>
        </p:nvSpPr>
        <p:spPr>
          <a:xfrm>
            <a:off x="838200" y="1168400"/>
            <a:ext cx="10515600" cy="5187950"/>
          </a:xfrm>
        </p:spPr>
        <p:txBody>
          <a:bodyPr/>
          <a:lstStyle>
            <a:lvl1pPr marL="0" indent="0">
              <a:buNone/>
              <a:defRPr b="1">
                <a:solidFill>
                  <a:schemeClr val="tx1">
                    <a:lumMod val="85000"/>
                    <a:lumOff val="15000"/>
                  </a:schemeClr>
                </a:solidFill>
              </a:defRPr>
            </a:lvl1pPr>
            <a:lvl2pPr marL="457200" indent="0">
              <a:buNone/>
              <a:defRPr b="1">
                <a:solidFill>
                  <a:schemeClr val="tx1">
                    <a:lumMod val="85000"/>
                    <a:lumOff val="15000"/>
                  </a:schemeClr>
                </a:solidFill>
              </a:defRPr>
            </a:lvl2pPr>
            <a:lvl3pPr marL="914400" indent="0">
              <a:buNone/>
              <a:defRPr>
                <a:solidFill>
                  <a:schemeClr val="tx1">
                    <a:lumMod val="85000"/>
                    <a:lumOff val="15000"/>
                  </a:schemeClr>
                </a:solidFill>
              </a:defRPr>
            </a:lvl3pPr>
            <a:lvl4pPr marL="1371600" indent="0">
              <a:buNone/>
              <a:defRPr>
                <a:solidFill>
                  <a:schemeClr val="tx1">
                    <a:lumMod val="85000"/>
                    <a:lumOff val="15000"/>
                  </a:schemeClr>
                </a:solidFill>
              </a:defRPr>
            </a:lvl4pPr>
            <a:lvl5pPr marL="1828800" indent="0">
              <a:buNone/>
              <a:defRPr/>
            </a:lvl5pPr>
          </a:lstStyle>
          <a:p>
            <a:pPr lvl="0"/>
            <a:r>
              <a:rPr lang="en-US" dirty="0"/>
              <a:t>I.  Click to edit Master text styles</a:t>
            </a:r>
          </a:p>
          <a:p>
            <a:pPr lvl="1"/>
            <a:r>
              <a:rPr lang="en-US" dirty="0"/>
              <a:t>1.1. Second level</a:t>
            </a:r>
          </a:p>
          <a:p>
            <a:pPr lvl="2"/>
            <a:r>
              <a:rPr lang="en-US" dirty="0"/>
              <a:t>1.1.1. Third level</a:t>
            </a:r>
          </a:p>
          <a:p>
            <a:pPr lvl="3"/>
            <a:r>
              <a:rPr lang="en-US" dirty="0"/>
              <a:t>1.1.1.1. Fourth level</a:t>
            </a:r>
          </a:p>
        </p:txBody>
      </p:sp>
      <p:sp>
        <p:nvSpPr>
          <p:cNvPr id="6" name="TextBox 5">
            <a:extLst>
              <a:ext uri="{FF2B5EF4-FFF2-40B4-BE49-F238E27FC236}">
                <a16:creationId xmlns:a16="http://schemas.microsoft.com/office/drawing/2014/main" id="{764B6B50-C8CD-47CA-8B35-89E3CA754EBB}"/>
              </a:ext>
            </a:extLst>
          </p:cNvPr>
          <p:cNvSpPr txBox="1"/>
          <p:nvPr userDrawn="1"/>
        </p:nvSpPr>
        <p:spPr>
          <a:xfrm>
            <a:off x="838200" y="358923"/>
            <a:ext cx="10515599" cy="769441"/>
          </a:xfrm>
          <a:prstGeom prst="rect">
            <a:avLst/>
          </a:prstGeom>
          <a:noFill/>
        </p:spPr>
        <p:txBody>
          <a:bodyPr wrap="square" rtlCol="0">
            <a:spAutoFit/>
          </a:bodyPr>
          <a:lstStyle/>
          <a:p>
            <a:pPr algn="ctr"/>
            <a:r>
              <a:rPr lang="en-US" sz="4400" b="1"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BỐ CỤC CHƯƠNG</a:t>
            </a:r>
          </a:p>
        </p:txBody>
      </p:sp>
    </p:spTree>
    <p:extLst>
      <p:ext uri="{BB962C8B-B14F-4D97-AF65-F5344CB8AC3E}">
        <p14:creationId xmlns:p14="http://schemas.microsoft.com/office/powerpoint/2010/main" val="36621312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EB0D28-6254-474C-9515-85E602591DD1}"/>
              </a:ext>
            </a:extLst>
          </p:cNvPr>
          <p:cNvSpPr>
            <a:spLocks noGrp="1"/>
          </p:cNvSpPr>
          <p:nvPr>
            <p:ph type="title" hasCustomPrompt="1"/>
          </p:nvPr>
        </p:nvSpPr>
        <p:spPr>
          <a:xfrm>
            <a:off x="838200" y="365126"/>
            <a:ext cx="10515600" cy="565681"/>
          </a:xfrm>
        </p:spPr>
        <p:txBody>
          <a:bodyPr/>
          <a:lstStyle>
            <a:lvl1pPr>
              <a:defRPr/>
            </a:lvl1pPr>
          </a:lstStyle>
          <a:p>
            <a:r>
              <a:rPr lang="en-US" dirty="0"/>
              <a:t>1.1.  Tiêu đề chính</a:t>
            </a:r>
          </a:p>
        </p:txBody>
      </p:sp>
      <p:sp>
        <p:nvSpPr>
          <p:cNvPr id="3" name="Content Placeholder 2">
            <a:extLst>
              <a:ext uri="{FF2B5EF4-FFF2-40B4-BE49-F238E27FC236}">
                <a16:creationId xmlns:a16="http://schemas.microsoft.com/office/drawing/2014/main" id="{D4E08D4E-BD65-41B8-8A91-4A134BD2E25A}"/>
              </a:ext>
            </a:extLst>
          </p:cNvPr>
          <p:cNvSpPr>
            <a:spLocks noGrp="1"/>
          </p:cNvSpPr>
          <p:nvPr>
            <p:ph sz="half" idx="1"/>
          </p:nvPr>
        </p:nvSpPr>
        <p:spPr>
          <a:xfrm>
            <a:off x="838200" y="1436162"/>
            <a:ext cx="5181600" cy="474080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6D27C3E1-197B-41E7-9437-9316056A6AF1}"/>
              </a:ext>
            </a:extLst>
          </p:cNvPr>
          <p:cNvSpPr>
            <a:spLocks noGrp="1"/>
          </p:cNvSpPr>
          <p:nvPr>
            <p:ph sz="half" idx="2"/>
          </p:nvPr>
        </p:nvSpPr>
        <p:spPr>
          <a:xfrm>
            <a:off x="6172200" y="1436162"/>
            <a:ext cx="5181600" cy="474080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50B05C5-8FAD-4705-833C-B0CC0ECB0652}"/>
              </a:ext>
            </a:extLst>
          </p:cNvPr>
          <p:cNvSpPr>
            <a:spLocks noGrp="1"/>
          </p:cNvSpPr>
          <p:nvPr>
            <p:ph type="dt" sz="half" idx="10"/>
          </p:nvPr>
        </p:nvSpPr>
        <p:spPr>
          <a:xfrm>
            <a:off x="838200" y="6356350"/>
            <a:ext cx="2743200" cy="365125"/>
          </a:xfrm>
          <a:prstGeom prst="rect">
            <a:avLst/>
          </a:prstGeom>
        </p:spPr>
        <p:txBody>
          <a:bodyPr/>
          <a:lstStyle/>
          <a:p>
            <a:r>
              <a:rPr lang="en-US"/>
              <a:t>2020</a:t>
            </a:r>
          </a:p>
        </p:txBody>
      </p:sp>
      <p:sp>
        <p:nvSpPr>
          <p:cNvPr id="6" name="Footer Placeholder 5">
            <a:extLst>
              <a:ext uri="{FF2B5EF4-FFF2-40B4-BE49-F238E27FC236}">
                <a16:creationId xmlns:a16="http://schemas.microsoft.com/office/drawing/2014/main" id="{65777E4D-FF85-40F7-9645-B45803963FC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526F014-BA38-4A7A-AE9B-604B68750490}"/>
              </a:ext>
            </a:extLst>
          </p:cNvPr>
          <p:cNvSpPr>
            <a:spLocks noGrp="1"/>
          </p:cNvSpPr>
          <p:nvPr>
            <p:ph type="sldNum" sz="quarter" idx="12"/>
          </p:nvPr>
        </p:nvSpPr>
        <p:spPr>
          <a:xfrm>
            <a:off x="8610600" y="6356350"/>
            <a:ext cx="2743200" cy="365125"/>
          </a:xfrm>
          <a:prstGeom prst="rect">
            <a:avLst/>
          </a:prstGeom>
        </p:spPr>
        <p:txBody>
          <a:bodyPr/>
          <a:lstStyle/>
          <a:p>
            <a:fld id="{E028A6FB-2223-4D25-977F-C6FE794272EE}" type="slidenum">
              <a:rPr lang="en-US" smtClean="0"/>
              <a:t>‹#›</a:t>
            </a:fld>
            <a:endParaRPr lang="en-US"/>
          </a:p>
        </p:txBody>
      </p:sp>
      <p:sp>
        <p:nvSpPr>
          <p:cNvPr id="18" name="Text Placeholder 17">
            <a:extLst>
              <a:ext uri="{FF2B5EF4-FFF2-40B4-BE49-F238E27FC236}">
                <a16:creationId xmlns:a16="http://schemas.microsoft.com/office/drawing/2014/main" id="{28077D34-9F99-4C52-9EED-D352A4A3EC9E}"/>
              </a:ext>
            </a:extLst>
          </p:cNvPr>
          <p:cNvSpPr>
            <a:spLocks noGrp="1"/>
          </p:cNvSpPr>
          <p:nvPr>
            <p:ph type="body" sz="quarter" idx="13" hasCustomPrompt="1"/>
          </p:nvPr>
        </p:nvSpPr>
        <p:spPr>
          <a:xfrm>
            <a:off x="1662545" y="930807"/>
            <a:ext cx="9691255" cy="505354"/>
          </a:xfrm>
        </p:spPr>
        <p:txBody>
          <a:bodyPr/>
          <a:lstStyle>
            <a:lvl1pPr marL="0" indent="0">
              <a:buNone/>
              <a:defRPr b="1" i="1"/>
            </a:lvl1pPr>
          </a:lstStyle>
          <a:p>
            <a:pPr lvl="0"/>
            <a:r>
              <a:rPr lang="en-US" dirty="0"/>
              <a:t>1.1.1. Tiêu đề phụ</a:t>
            </a:r>
          </a:p>
        </p:txBody>
      </p:sp>
    </p:spTree>
    <p:extLst>
      <p:ext uri="{BB962C8B-B14F-4D97-AF65-F5344CB8AC3E}">
        <p14:creationId xmlns:p14="http://schemas.microsoft.com/office/powerpoint/2010/main" val="20396092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EB0D28-6254-474C-9515-85E602591DD1}"/>
              </a:ext>
            </a:extLst>
          </p:cNvPr>
          <p:cNvSpPr>
            <a:spLocks noGrp="1"/>
          </p:cNvSpPr>
          <p:nvPr>
            <p:ph type="title" hasCustomPrompt="1"/>
          </p:nvPr>
        </p:nvSpPr>
        <p:spPr>
          <a:xfrm>
            <a:off x="838200" y="365126"/>
            <a:ext cx="10515600" cy="565681"/>
          </a:xfrm>
        </p:spPr>
        <p:txBody>
          <a:bodyPr/>
          <a:lstStyle>
            <a:lvl1pPr>
              <a:defRPr/>
            </a:lvl1pPr>
          </a:lstStyle>
          <a:p>
            <a:r>
              <a:rPr lang="en-US" dirty="0"/>
              <a:t>1.1.  Tiêu đề chính</a:t>
            </a:r>
          </a:p>
        </p:txBody>
      </p:sp>
      <p:sp>
        <p:nvSpPr>
          <p:cNvPr id="3" name="Content Placeholder 2">
            <a:extLst>
              <a:ext uri="{FF2B5EF4-FFF2-40B4-BE49-F238E27FC236}">
                <a16:creationId xmlns:a16="http://schemas.microsoft.com/office/drawing/2014/main" id="{D4E08D4E-BD65-41B8-8A91-4A134BD2E25A}"/>
              </a:ext>
            </a:extLst>
          </p:cNvPr>
          <p:cNvSpPr>
            <a:spLocks noGrp="1"/>
          </p:cNvSpPr>
          <p:nvPr>
            <p:ph sz="half" idx="1"/>
          </p:nvPr>
        </p:nvSpPr>
        <p:spPr>
          <a:xfrm>
            <a:off x="838200" y="1864251"/>
            <a:ext cx="5181600" cy="431271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6D27C3E1-197B-41E7-9437-9316056A6AF1}"/>
              </a:ext>
            </a:extLst>
          </p:cNvPr>
          <p:cNvSpPr>
            <a:spLocks noGrp="1"/>
          </p:cNvSpPr>
          <p:nvPr>
            <p:ph sz="half" idx="2"/>
          </p:nvPr>
        </p:nvSpPr>
        <p:spPr>
          <a:xfrm>
            <a:off x="6172200" y="1864252"/>
            <a:ext cx="5181600" cy="431271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a:extLst>
              <a:ext uri="{FF2B5EF4-FFF2-40B4-BE49-F238E27FC236}">
                <a16:creationId xmlns:a16="http://schemas.microsoft.com/office/drawing/2014/main" id="{65777E4D-FF85-40F7-9645-B45803963FCF}"/>
              </a:ext>
            </a:extLst>
          </p:cNvPr>
          <p:cNvSpPr>
            <a:spLocks noGrp="1"/>
          </p:cNvSpPr>
          <p:nvPr>
            <p:ph type="ftr" sz="quarter" idx="11"/>
          </p:nvPr>
        </p:nvSpPr>
        <p:spPr/>
        <p:txBody>
          <a:bodyPr/>
          <a:lstStyle/>
          <a:p>
            <a:endParaRPr lang="en-US"/>
          </a:p>
        </p:txBody>
      </p:sp>
      <p:sp>
        <p:nvSpPr>
          <p:cNvPr id="18" name="Text Placeholder 17">
            <a:extLst>
              <a:ext uri="{FF2B5EF4-FFF2-40B4-BE49-F238E27FC236}">
                <a16:creationId xmlns:a16="http://schemas.microsoft.com/office/drawing/2014/main" id="{28077D34-9F99-4C52-9EED-D352A4A3EC9E}"/>
              </a:ext>
            </a:extLst>
          </p:cNvPr>
          <p:cNvSpPr>
            <a:spLocks noGrp="1"/>
          </p:cNvSpPr>
          <p:nvPr>
            <p:ph type="body" sz="quarter" idx="13" hasCustomPrompt="1"/>
          </p:nvPr>
        </p:nvSpPr>
        <p:spPr>
          <a:xfrm>
            <a:off x="1679170" y="930807"/>
            <a:ext cx="9674629" cy="445552"/>
          </a:xfrm>
        </p:spPr>
        <p:txBody>
          <a:bodyPr>
            <a:normAutofit/>
          </a:bodyPr>
          <a:lstStyle>
            <a:lvl1pPr marL="0" indent="0">
              <a:buNone/>
              <a:defRPr sz="2700" b="1" i="1"/>
            </a:lvl1pPr>
          </a:lstStyle>
          <a:p>
            <a:pPr lvl="0"/>
            <a:r>
              <a:rPr lang="en-US" dirty="0"/>
              <a:t>1.1.1. Tiêu đề phụ</a:t>
            </a:r>
          </a:p>
        </p:txBody>
      </p:sp>
      <p:sp>
        <p:nvSpPr>
          <p:cNvPr id="9" name="Text Placeholder 8">
            <a:extLst>
              <a:ext uri="{FF2B5EF4-FFF2-40B4-BE49-F238E27FC236}">
                <a16:creationId xmlns:a16="http://schemas.microsoft.com/office/drawing/2014/main" id="{7F1A3CFE-95DC-499B-B4B6-C6741A58C441}"/>
              </a:ext>
            </a:extLst>
          </p:cNvPr>
          <p:cNvSpPr>
            <a:spLocks noGrp="1"/>
          </p:cNvSpPr>
          <p:nvPr>
            <p:ph type="body" sz="quarter" idx="14" hasCustomPrompt="1"/>
          </p:nvPr>
        </p:nvSpPr>
        <p:spPr>
          <a:xfrm>
            <a:off x="2543694" y="1418699"/>
            <a:ext cx="8810105" cy="445552"/>
          </a:xfrm>
        </p:spPr>
        <p:txBody>
          <a:bodyPr>
            <a:normAutofit/>
          </a:bodyPr>
          <a:lstStyle>
            <a:lvl1pPr marL="0" indent="0">
              <a:buNone/>
              <a:defRPr sz="2600" i="1"/>
            </a:lvl1pPr>
          </a:lstStyle>
          <a:p>
            <a:pPr lvl="0"/>
            <a:r>
              <a:rPr lang="en-US" dirty="0"/>
              <a:t>1.1.1.1. Tiêu đề phụ 2</a:t>
            </a:r>
          </a:p>
        </p:txBody>
      </p:sp>
    </p:spTree>
    <p:extLst>
      <p:ext uri="{BB962C8B-B14F-4D97-AF65-F5344CB8AC3E}">
        <p14:creationId xmlns:p14="http://schemas.microsoft.com/office/powerpoint/2010/main" val="33473208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EB0D28-6254-474C-9515-85E602591DD1}"/>
              </a:ext>
            </a:extLst>
          </p:cNvPr>
          <p:cNvSpPr>
            <a:spLocks noGrp="1"/>
          </p:cNvSpPr>
          <p:nvPr>
            <p:ph type="title" hasCustomPrompt="1"/>
          </p:nvPr>
        </p:nvSpPr>
        <p:spPr>
          <a:xfrm>
            <a:off x="838200" y="365126"/>
            <a:ext cx="10515600" cy="565681"/>
          </a:xfrm>
        </p:spPr>
        <p:txBody>
          <a:bodyPr/>
          <a:lstStyle>
            <a:lvl1pPr>
              <a:defRPr/>
            </a:lvl1pPr>
          </a:lstStyle>
          <a:p>
            <a:r>
              <a:rPr lang="en-US" dirty="0"/>
              <a:t>1.1.  Tiêu đề chính</a:t>
            </a:r>
          </a:p>
        </p:txBody>
      </p:sp>
      <p:sp>
        <p:nvSpPr>
          <p:cNvPr id="3" name="Content Placeholder 2">
            <a:extLst>
              <a:ext uri="{FF2B5EF4-FFF2-40B4-BE49-F238E27FC236}">
                <a16:creationId xmlns:a16="http://schemas.microsoft.com/office/drawing/2014/main" id="{D4E08D4E-BD65-41B8-8A91-4A134BD2E25A}"/>
              </a:ext>
            </a:extLst>
          </p:cNvPr>
          <p:cNvSpPr>
            <a:spLocks noGrp="1"/>
          </p:cNvSpPr>
          <p:nvPr>
            <p:ph sz="half" idx="1"/>
          </p:nvPr>
        </p:nvSpPr>
        <p:spPr>
          <a:xfrm>
            <a:off x="838200" y="1436162"/>
            <a:ext cx="10515600" cy="31739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6D27C3E1-197B-41E7-9437-9316056A6AF1}"/>
              </a:ext>
            </a:extLst>
          </p:cNvPr>
          <p:cNvSpPr>
            <a:spLocks noGrp="1"/>
          </p:cNvSpPr>
          <p:nvPr>
            <p:ph sz="half" idx="2"/>
          </p:nvPr>
        </p:nvSpPr>
        <p:spPr>
          <a:xfrm>
            <a:off x="838200" y="4610100"/>
            <a:ext cx="10515600" cy="1566863"/>
          </a:xfrm>
        </p:spPr>
        <p:txBody>
          <a:bodyPr/>
          <a:lstStyle>
            <a:lvl1pPr marL="0" indent="0">
              <a:buNone/>
              <a:defRPr/>
            </a:lvl1pPr>
          </a:lstStyle>
          <a:p>
            <a:pPr lvl="0"/>
            <a:endParaRPr lang="en-US" dirty="0"/>
          </a:p>
        </p:txBody>
      </p:sp>
      <p:sp>
        <p:nvSpPr>
          <p:cNvPr id="5" name="Date Placeholder 4">
            <a:extLst>
              <a:ext uri="{FF2B5EF4-FFF2-40B4-BE49-F238E27FC236}">
                <a16:creationId xmlns:a16="http://schemas.microsoft.com/office/drawing/2014/main" id="{950B05C5-8FAD-4705-833C-B0CC0ECB0652}"/>
              </a:ext>
            </a:extLst>
          </p:cNvPr>
          <p:cNvSpPr>
            <a:spLocks noGrp="1"/>
          </p:cNvSpPr>
          <p:nvPr>
            <p:ph type="dt" sz="half" idx="10"/>
          </p:nvPr>
        </p:nvSpPr>
        <p:spPr>
          <a:xfrm>
            <a:off x="838200" y="6356350"/>
            <a:ext cx="2743200" cy="365125"/>
          </a:xfrm>
          <a:prstGeom prst="rect">
            <a:avLst/>
          </a:prstGeom>
        </p:spPr>
        <p:txBody>
          <a:bodyPr/>
          <a:lstStyle/>
          <a:p>
            <a:r>
              <a:rPr lang="en-US"/>
              <a:t>2020</a:t>
            </a:r>
          </a:p>
        </p:txBody>
      </p:sp>
      <p:sp>
        <p:nvSpPr>
          <p:cNvPr id="6" name="Footer Placeholder 5">
            <a:extLst>
              <a:ext uri="{FF2B5EF4-FFF2-40B4-BE49-F238E27FC236}">
                <a16:creationId xmlns:a16="http://schemas.microsoft.com/office/drawing/2014/main" id="{65777E4D-FF85-40F7-9645-B45803963FC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526F014-BA38-4A7A-AE9B-604B68750490}"/>
              </a:ext>
            </a:extLst>
          </p:cNvPr>
          <p:cNvSpPr>
            <a:spLocks noGrp="1"/>
          </p:cNvSpPr>
          <p:nvPr>
            <p:ph type="sldNum" sz="quarter" idx="12"/>
          </p:nvPr>
        </p:nvSpPr>
        <p:spPr>
          <a:xfrm>
            <a:off x="8610600" y="6356350"/>
            <a:ext cx="2743200" cy="365125"/>
          </a:xfrm>
          <a:prstGeom prst="rect">
            <a:avLst/>
          </a:prstGeom>
        </p:spPr>
        <p:txBody>
          <a:bodyPr/>
          <a:lstStyle/>
          <a:p>
            <a:fld id="{E028A6FB-2223-4D25-977F-C6FE794272EE}" type="slidenum">
              <a:rPr lang="en-US" smtClean="0"/>
              <a:t>‹#›</a:t>
            </a:fld>
            <a:endParaRPr lang="en-US"/>
          </a:p>
        </p:txBody>
      </p:sp>
      <p:sp>
        <p:nvSpPr>
          <p:cNvPr id="18" name="Text Placeholder 17">
            <a:extLst>
              <a:ext uri="{FF2B5EF4-FFF2-40B4-BE49-F238E27FC236}">
                <a16:creationId xmlns:a16="http://schemas.microsoft.com/office/drawing/2014/main" id="{28077D34-9F99-4C52-9EED-D352A4A3EC9E}"/>
              </a:ext>
            </a:extLst>
          </p:cNvPr>
          <p:cNvSpPr>
            <a:spLocks noGrp="1"/>
          </p:cNvSpPr>
          <p:nvPr>
            <p:ph type="body" sz="quarter" idx="13" hasCustomPrompt="1"/>
          </p:nvPr>
        </p:nvSpPr>
        <p:spPr>
          <a:xfrm>
            <a:off x="1404938" y="930807"/>
            <a:ext cx="9948862" cy="505354"/>
          </a:xfrm>
        </p:spPr>
        <p:txBody>
          <a:bodyPr/>
          <a:lstStyle>
            <a:lvl1pPr marL="0" indent="0">
              <a:buNone/>
              <a:defRPr b="1" i="1"/>
            </a:lvl1pPr>
          </a:lstStyle>
          <a:p>
            <a:pPr lvl="0"/>
            <a:r>
              <a:rPr lang="en-US" dirty="0"/>
              <a:t>1.1.1. Tiêu đề phụ</a:t>
            </a:r>
          </a:p>
        </p:txBody>
      </p:sp>
    </p:spTree>
    <p:extLst>
      <p:ext uri="{BB962C8B-B14F-4D97-AF65-F5344CB8AC3E}">
        <p14:creationId xmlns:p14="http://schemas.microsoft.com/office/powerpoint/2010/main" val="24145552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EB0D28-6254-474C-9515-85E602591DD1}"/>
              </a:ext>
            </a:extLst>
          </p:cNvPr>
          <p:cNvSpPr>
            <a:spLocks noGrp="1"/>
          </p:cNvSpPr>
          <p:nvPr>
            <p:ph type="title" hasCustomPrompt="1"/>
          </p:nvPr>
        </p:nvSpPr>
        <p:spPr>
          <a:xfrm>
            <a:off x="838200" y="365126"/>
            <a:ext cx="10515600" cy="565681"/>
          </a:xfrm>
        </p:spPr>
        <p:txBody>
          <a:bodyPr/>
          <a:lstStyle>
            <a:lvl1pPr>
              <a:defRPr/>
            </a:lvl1pPr>
          </a:lstStyle>
          <a:p>
            <a:r>
              <a:rPr lang="en-US" dirty="0"/>
              <a:t>1.1.  Tiêu đề chính</a:t>
            </a:r>
          </a:p>
        </p:txBody>
      </p:sp>
      <p:sp>
        <p:nvSpPr>
          <p:cNvPr id="3" name="Content Placeholder 2">
            <a:extLst>
              <a:ext uri="{FF2B5EF4-FFF2-40B4-BE49-F238E27FC236}">
                <a16:creationId xmlns:a16="http://schemas.microsoft.com/office/drawing/2014/main" id="{D4E08D4E-BD65-41B8-8A91-4A134BD2E25A}"/>
              </a:ext>
            </a:extLst>
          </p:cNvPr>
          <p:cNvSpPr>
            <a:spLocks noGrp="1"/>
          </p:cNvSpPr>
          <p:nvPr>
            <p:ph sz="half" idx="1"/>
          </p:nvPr>
        </p:nvSpPr>
        <p:spPr>
          <a:xfrm>
            <a:off x="838199" y="1864251"/>
            <a:ext cx="10515599" cy="431271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50B05C5-8FAD-4705-833C-B0CC0ECB0652}"/>
              </a:ext>
            </a:extLst>
          </p:cNvPr>
          <p:cNvSpPr>
            <a:spLocks noGrp="1"/>
          </p:cNvSpPr>
          <p:nvPr>
            <p:ph type="dt" sz="half" idx="10"/>
          </p:nvPr>
        </p:nvSpPr>
        <p:spPr>
          <a:xfrm>
            <a:off x="838200" y="6356350"/>
            <a:ext cx="2743200" cy="365125"/>
          </a:xfrm>
          <a:prstGeom prst="rect">
            <a:avLst/>
          </a:prstGeom>
        </p:spPr>
        <p:txBody>
          <a:bodyPr/>
          <a:lstStyle/>
          <a:p>
            <a:r>
              <a:rPr lang="en-US"/>
              <a:t>2020</a:t>
            </a:r>
          </a:p>
        </p:txBody>
      </p:sp>
      <p:sp>
        <p:nvSpPr>
          <p:cNvPr id="6" name="Footer Placeholder 5">
            <a:extLst>
              <a:ext uri="{FF2B5EF4-FFF2-40B4-BE49-F238E27FC236}">
                <a16:creationId xmlns:a16="http://schemas.microsoft.com/office/drawing/2014/main" id="{65777E4D-FF85-40F7-9645-B45803963FC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526F014-BA38-4A7A-AE9B-604B68750490}"/>
              </a:ext>
            </a:extLst>
          </p:cNvPr>
          <p:cNvSpPr>
            <a:spLocks noGrp="1"/>
          </p:cNvSpPr>
          <p:nvPr>
            <p:ph type="sldNum" sz="quarter" idx="12"/>
          </p:nvPr>
        </p:nvSpPr>
        <p:spPr>
          <a:xfrm>
            <a:off x="8610600" y="6356350"/>
            <a:ext cx="2743200" cy="365125"/>
          </a:xfrm>
          <a:prstGeom prst="rect">
            <a:avLst/>
          </a:prstGeom>
        </p:spPr>
        <p:txBody>
          <a:bodyPr/>
          <a:lstStyle/>
          <a:p>
            <a:fld id="{E028A6FB-2223-4D25-977F-C6FE794272EE}" type="slidenum">
              <a:rPr lang="en-US" smtClean="0"/>
              <a:t>‹#›</a:t>
            </a:fld>
            <a:endParaRPr lang="en-US"/>
          </a:p>
        </p:txBody>
      </p:sp>
      <p:sp>
        <p:nvSpPr>
          <p:cNvPr id="18" name="Text Placeholder 17">
            <a:extLst>
              <a:ext uri="{FF2B5EF4-FFF2-40B4-BE49-F238E27FC236}">
                <a16:creationId xmlns:a16="http://schemas.microsoft.com/office/drawing/2014/main" id="{28077D34-9F99-4C52-9EED-D352A4A3EC9E}"/>
              </a:ext>
            </a:extLst>
          </p:cNvPr>
          <p:cNvSpPr>
            <a:spLocks noGrp="1"/>
          </p:cNvSpPr>
          <p:nvPr>
            <p:ph type="body" sz="quarter" idx="13" hasCustomPrompt="1"/>
          </p:nvPr>
        </p:nvSpPr>
        <p:spPr>
          <a:xfrm>
            <a:off x="1695796" y="930807"/>
            <a:ext cx="9658004" cy="445552"/>
          </a:xfrm>
        </p:spPr>
        <p:txBody>
          <a:bodyPr>
            <a:normAutofit/>
          </a:bodyPr>
          <a:lstStyle>
            <a:lvl1pPr marL="0" indent="0">
              <a:buNone/>
              <a:defRPr sz="2700" b="1" i="1"/>
            </a:lvl1pPr>
          </a:lstStyle>
          <a:p>
            <a:pPr lvl="0"/>
            <a:r>
              <a:rPr lang="en-US" dirty="0"/>
              <a:t>1.1.1. Tiêu đề phụ</a:t>
            </a:r>
          </a:p>
        </p:txBody>
      </p:sp>
      <p:sp>
        <p:nvSpPr>
          <p:cNvPr id="9" name="Text Placeholder 8">
            <a:extLst>
              <a:ext uri="{FF2B5EF4-FFF2-40B4-BE49-F238E27FC236}">
                <a16:creationId xmlns:a16="http://schemas.microsoft.com/office/drawing/2014/main" id="{7F1A3CFE-95DC-499B-B4B6-C6741A58C441}"/>
              </a:ext>
            </a:extLst>
          </p:cNvPr>
          <p:cNvSpPr>
            <a:spLocks noGrp="1"/>
          </p:cNvSpPr>
          <p:nvPr>
            <p:ph type="body" sz="quarter" idx="14" hasCustomPrompt="1"/>
          </p:nvPr>
        </p:nvSpPr>
        <p:spPr>
          <a:xfrm>
            <a:off x="2576944" y="1418699"/>
            <a:ext cx="8776855" cy="445552"/>
          </a:xfrm>
        </p:spPr>
        <p:txBody>
          <a:bodyPr>
            <a:normAutofit/>
          </a:bodyPr>
          <a:lstStyle>
            <a:lvl1pPr marL="0" indent="0">
              <a:buNone/>
              <a:defRPr sz="2600" i="1"/>
            </a:lvl1pPr>
          </a:lstStyle>
          <a:p>
            <a:pPr lvl="0"/>
            <a:r>
              <a:rPr lang="en-US" dirty="0"/>
              <a:t>1.1.1.1. Tiêu đề phụ 2</a:t>
            </a:r>
          </a:p>
        </p:txBody>
      </p:sp>
    </p:spTree>
    <p:extLst>
      <p:ext uri="{BB962C8B-B14F-4D97-AF65-F5344CB8AC3E}">
        <p14:creationId xmlns:p14="http://schemas.microsoft.com/office/powerpoint/2010/main" val="18324115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78A7A7-5D80-4BC8-8EBC-B1FDC8171AF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AAF4684-B49D-4AB0-8506-63B2E5DEA3CC}"/>
              </a:ext>
            </a:extLst>
          </p:cNvPr>
          <p:cNvSpPr>
            <a:spLocks noGrp="1"/>
          </p:cNvSpPr>
          <p:nvPr>
            <p:ph type="dt" sz="half" idx="10"/>
          </p:nvPr>
        </p:nvSpPr>
        <p:spPr>
          <a:xfrm>
            <a:off x="838200" y="6356350"/>
            <a:ext cx="2743200" cy="365125"/>
          </a:xfrm>
          <a:prstGeom prst="rect">
            <a:avLst/>
          </a:prstGeom>
        </p:spPr>
        <p:txBody>
          <a:bodyPr/>
          <a:lstStyle/>
          <a:p>
            <a:r>
              <a:rPr lang="en-US"/>
              <a:t>2020</a:t>
            </a:r>
          </a:p>
        </p:txBody>
      </p:sp>
      <p:sp>
        <p:nvSpPr>
          <p:cNvPr id="4" name="Footer Placeholder 3">
            <a:extLst>
              <a:ext uri="{FF2B5EF4-FFF2-40B4-BE49-F238E27FC236}">
                <a16:creationId xmlns:a16="http://schemas.microsoft.com/office/drawing/2014/main" id="{DBE18E34-96CD-4074-B98E-E0868CE323E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1368A10-61E2-4C61-A113-A9B08D316545}"/>
              </a:ext>
            </a:extLst>
          </p:cNvPr>
          <p:cNvSpPr>
            <a:spLocks noGrp="1"/>
          </p:cNvSpPr>
          <p:nvPr>
            <p:ph type="sldNum" sz="quarter" idx="12"/>
          </p:nvPr>
        </p:nvSpPr>
        <p:spPr>
          <a:xfrm>
            <a:off x="8610600" y="6356350"/>
            <a:ext cx="2743200" cy="365125"/>
          </a:xfrm>
          <a:prstGeom prst="rect">
            <a:avLst/>
          </a:prstGeom>
        </p:spPr>
        <p:txBody>
          <a:bodyPr/>
          <a:lstStyle/>
          <a:p>
            <a:fld id="{E028A6FB-2223-4D25-977F-C6FE794272EE}" type="slidenum">
              <a:rPr lang="en-US" smtClean="0"/>
              <a:t>‹#›</a:t>
            </a:fld>
            <a:endParaRPr lang="en-US"/>
          </a:p>
        </p:txBody>
      </p:sp>
    </p:spTree>
    <p:extLst>
      <p:ext uri="{BB962C8B-B14F-4D97-AF65-F5344CB8AC3E}">
        <p14:creationId xmlns:p14="http://schemas.microsoft.com/office/powerpoint/2010/main" val="42883954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199F09D-950E-416A-B61A-8B657B93F393}"/>
              </a:ext>
            </a:extLst>
          </p:cNvPr>
          <p:cNvSpPr>
            <a:spLocks noGrp="1"/>
          </p:cNvSpPr>
          <p:nvPr>
            <p:ph type="dt" sz="half" idx="10"/>
          </p:nvPr>
        </p:nvSpPr>
        <p:spPr>
          <a:xfrm>
            <a:off x="838200" y="6356350"/>
            <a:ext cx="2743200" cy="365125"/>
          </a:xfrm>
          <a:prstGeom prst="rect">
            <a:avLst/>
          </a:prstGeom>
        </p:spPr>
        <p:txBody>
          <a:bodyPr/>
          <a:lstStyle/>
          <a:p>
            <a:r>
              <a:rPr lang="en-US"/>
              <a:t>2020</a:t>
            </a:r>
          </a:p>
        </p:txBody>
      </p:sp>
      <p:sp>
        <p:nvSpPr>
          <p:cNvPr id="3" name="Footer Placeholder 2">
            <a:extLst>
              <a:ext uri="{FF2B5EF4-FFF2-40B4-BE49-F238E27FC236}">
                <a16:creationId xmlns:a16="http://schemas.microsoft.com/office/drawing/2014/main" id="{F3718969-C767-4870-B016-5DEE6531C87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FE6EA80-68E9-4C90-8992-6494962D987A}"/>
              </a:ext>
            </a:extLst>
          </p:cNvPr>
          <p:cNvSpPr>
            <a:spLocks noGrp="1"/>
          </p:cNvSpPr>
          <p:nvPr>
            <p:ph type="sldNum" sz="quarter" idx="12"/>
          </p:nvPr>
        </p:nvSpPr>
        <p:spPr>
          <a:xfrm>
            <a:off x="8610600" y="6356350"/>
            <a:ext cx="2743200" cy="365125"/>
          </a:xfrm>
          <a:prstGeom prst="rect">
            <a:avLst/>
          </a:prstGeom>
        </p:spPr>
        <p:txBody>
          <a:bodyPr/>
          <a:lstStyle/>
          <a:p>
            <a:fld id="{E028A6FB-2223-4D25-977F-C6FE794272EE}" type="slidenum">
              <a:rPr lang="en-US" smtClean="0"/>
              <a:t>‹#›</a:t>
            </a:fld>
            <a:endParaRPr lang="en-US"/>
          </a:p>
        </p:txBody>
      </p:sp>
    </p:spTree>
    <p:extLst>
      <p:ext uri="{BB962C8B-B14F-4D97-AF65-F5344CB8AC3E}">
        <p14:creationId xmlns:p14="http://schemas.microsoft.com/office/powerpoint/2010/main" val="17838776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16E27B4-0096-4256-A6FE-F9213B86DDA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282F51CD-34B4-488A-8355-5A7663E3999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44BE5056-BFA8-453B-9862-EE21855C92D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Tree>
    <p:extLst>
      <p:ext uri="{BB962C8B-B14F-4D97-AF65-F5344CB8AC3E}">
        <p14:creationId xmlns:p14="http://schemas.microsoft.com/office/powerpoint/2010/main" val="4047278099"/>
      </p:ext>
    </p:extLst>
  </p:cSld>
  <p:clrMap bg1="lt1" tx1="dk1" bg2="lt2" tx2="dk2" accent1="accent1" accent2="accent2" accent3="accent3" accent4="accent4" accent5="accent5" accent6="accent6" hlink="hlink" folHlink="folHlink"/>
  <p:sldLayoutIdLst>
    <p:sldLayoutId id="2147483664" r:id="rId1"/>
    <p:sldLayoutId id="2147483649" r:id="rId2"/>
    <p:sldLayoutId id="2147483663" r:id="rId3"/>
    <p:sldLayoutId id="2147483652" r:id="rId4"/>
    <p:sldLayoutId id="2147483661" r:id="rId5"/>
    <p:sldLayoutId id="2147483660" r:id="rId6"/>
    <p:sldLayoutId id="2147483662" r:id="rId7"/>
    <p:sldLayoutId id="2147483654" r:id="rId8"/>
    <p:sldLayoutId id="2147483655" r:id="rId9"/>
    <p:sldLayoutId id="2147483666" r:id="rId10"/>
  </p:sldLayoutIdLst>
  <p:hf hdr="0" ftr="0"/>
  <p:txStyles>
    <p:titleStyle>
      <a:lvl1pPr algn="l" defTabSz="914400" rtl="0" eaLnBrk="1" latinLnBrk="0" hangingPunct="1">
        <a:lnSpc>
          <a:spcPct val="90000"/>
        </a:lnSpc>
        <a:spcBef>
          <a:spcPct val="0"/>
        </a:spcBef>
        <a:buNone/>
        <a:defRPr sz="3200" b="1" kern="1200">
          <a:solidFill>
            <a:srgbClr val="C00000"/>
          </a:solidFill>
          <a:latin typeface="Times New Roman" panose="02020603050405020304" pitchFamily="18" charset="0"/>
          <a:ea typeface="+mj-ea"/>
          <a:cs typeface="Times New Roman" panose="02020603050405020304" pitchFamily="18" charset="0"/>
        </a:defRPr>
      </a:lvl1pPr>
    </p:titleStyle>
    <p:bodyStyle>
      <a:lvl1pPr marL="228600" indent="-228600" algn="l" defTabSz="914400" rtl="0" eaLnBrk="1" latinLnBrk="0" hangingPunct="1">
        <a:lnSpc>
          <a:spcPct val="150000"/>
        </a:lnSpc>
        <a:spcBef>
          <a:spcPts val="1000"/>
        </a:spcBef>
        <a:buFont typeface="Wingdings" panose="05000000000000000000" pitchFamily="2" charset="2"/>
        <a:buChar char="§"/>
        <a:defRPr sz="2800" kern="1200">
          <a:solidFill>
            <a:schemeClr val="tx1"/>
          </a:solidFill>
          <a:latin typeface="Times New Roman" panose="02020603050405020304" pitchFamily="18" charset="0"/>
          <a:ea typeface="+mn-ea"/>
          <a:cs typeface="Times New Roman" panose="02020603050405020304" pitchFamily="18" charset="0"/>
        </a:defRPr>
      </a:lvl1pPr>
      <a:lvl2pPr marL="685800" indent="-228600" algn="l" defTabSz="914400" rtl="0" eaLnBrk="1" latinLnBrk="0" hangingPunct="1">
        <a:lnSpc>
          <a:spcPct val="150000"/>
        </a:lnSpc>
        <a:spcBef>
          <a:spcPts val="500"/>
        </a:spcBef>
        <a:buFont typeface="Arial" panose="020B0604020202020204" pitchFamily="34" charset="0"/>
        <a:buChar char="•"/>
        <a:defRPr sz="2800" i="1" kern="1200">
          <a:solidFill>
            <a:schemeClr val="tx1"/>
          </a:solidFill>
          <a:latin typeface="Times New Roman" panose="02020603050405020304" pitchFamily="18" charset="0"/>
          <a:ea typeface="+mn-ea"/>
          <a:cs typeface="Times New Roman" panose="02020603050405020304" pitchFamily="18" charset="0"/>
        </a:defRPr>
      </a:lvl2pPr>
      <a:lvl3pPr marL="1143000" indent="-228600" algn="l" defTabSz="914400" rtl="0" eaLnBrk="1" latinLnBrk="0" hangingPunct="1">
        <a:lnSpc>
          <a:spcPct val="150000"/>
        </a:lnSpc>
        <a:spcBef>
          <a:spcPts val="500"/>
        </a:spcBef>
        <a:buFont typeface="Wingdings" panose="05000000000000000000" pitchFamily="2" charset="2"/>
        <a:buChar char="ü"/>
        <a:defRPr sz="2800" i="1" kern="1200">
          <a:solidFill>
            <a:schemeClr val="tx1"/>
          </a:solidFill>
          <a:latin typeface="Times New Roman" panose="02020603050405020304" pitchFamily="18" charset="0"/>
          <a:ea typeface="+mn-ea"/>
          <a:cs typeface="Times New Roman" panose="02020603050405020304" pitchFamily="18"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2800" kern="1200">
          <a:solidFill>
            <a:schemeClr val="tx1"/>
          </a:solidFill>
          <a:latin typeface="Times New Roman" panose="02020603050405020304" pitchFamily="18" charset="0"/>
          <a:ea typeface="+mn-ea"/>
          <a:cs typeface="Times New Roman" panose="02020603050405020304" pitchFamily="18"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2800" kern="1200">
          <a:solidFill>
            <a:schemeClr val="tx1"/>
          </a:solidFill>
          <a:latin typeface="Times New Roman" panose="02020603050405020304" pitchFamily="18" charset="0"/>
          <a:ea typeface="+mn-ea"/>
          <a:cs typeface="Times New Roman" panose="02020603050405020304" pitchFamily="18"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png"/><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0.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3172690" y="180109"/>
            <a:ext cx="8908473" cy="4779819"/>
          </a:xfrm>
        </p:spPr>
        <p:txBody>
          <a:bodyPr/>
          <a:lstStyle/>
          <a:p>
            <a:pPr algn="ctr"/>
            <a:r>
              <a:rPr lang="en-US" sz="2800" dirty="0">
                <a:solidFill>
                  <a:srgbClr val="0070C0"/>
                </a:solidFill>
              </a:rPr>
              <a:t>TRƯỜNG CAO ĐẲNG LÝ TỰ TRỌNG TPHCM</a:t>
            </a:r>
            <a:br>
              <a:rPr lang="en-US" sz="2800" dirty="0">
                <a:solidFill>
                  <a:srgbClr val="0070C0"/>
                </a:solidFill>
              </a:rPr>
            </a:br>
            <a:r>
              <a:rPr lang="en-US" sz="2800" dirty="0">
                <a:solidFill>
                  <a:srgbClr val="0070C0"/>
                </a:solidFill>
              </a:rPr>
              <a:t>KHOA KINH TẾ</a:t>
            </a:r>
            <a:br>
              <a:rPr lang="en-US" sz="2800" dirty="0">
                <a:solidFill>
                  <a:srgbClr val="0070C0"/>
                </a:solidFill>
              </a:rPr>
            </a:br>
            <a:br>
              <a:rPr lang="en-US" dirty="0">
                <a:solidFill>
                  <a:schemeClr val="tx1"/>
                </a:solidFill>
              </a:rPr>
            </a:br>
            <a:r>
              <a:rPr lang="en-US" sz="3600" dirty="0">
                <a:solidFill>
                  <a:srgbClr val="FF0000"/>
                </a:solidFill>
              </a:rPr>
              <a:t>BÀI GIẢNG MÔN</a:t>
            </a:r>
            <a:br>
              <a:rPr lang="en-US" sz="3600" dirty="0">
                <a:solidFill>
                  <a:srgbClr val="FF0000"/>
                </a:solidFill>
              </a:rPr>
            </a:br>
            <a:r>
              <a:rPr lang="en-US" sz="3600" dirty="0">
                <a:solidFill>
                  <a:srgbClr val="FF0000"/>
                </a:solidFill>
              </a:rPr>
              <a:t>NGHIỆP VỤ TỔ CHỨC HỘI HỌP, HỘI NGHỊ, HỘI THẢO</a:t>
            </a:r>
            <a:br>
              <a:rPr lang="en-US" sz="3600" dirty="0">
                <a:solidFill>
                  <a:srgbClr val="FF0000"/>
                </a:solidFill>
              </a:rPr>
            </a:br>
            <a:br>
              <a:rPr lang="en-US" sz="3600" dirty="0">
                <a:solidFill>
                  <a:schemeClr val="tx1"/>
                </a:solidFill>
              </a:rPr>
            </a:br>
            <a:r>
              <a:rPr lang="en-US" dirty="0">
                <a:solidFill>
                  <a:schemeClr val="tx1"/>
                </a:solidFill>
              </a:rPr>
              <a:t>                                         </a:t>
            </a:r>
            <a:r>
              <a:rPr lang="en-US" dirty="0" err="1">
                <a:solidFill>
                  <a:schemeClr val="tx1"/>
                </a:solidFill>
              </a:rPr>
              <a:t>Th.S</a:t>
            </a:r>
            <a:r>
              <a:rPr lang="en-US" dirty="0">
                <a:solidFill>
                  <a:schemeClr val="tx1"/>
                </a:solidFill>
              </a:rPr>
              <a:t> </a:t>
            </a:r>
            <a:r>
              <a:rPr lang="en-US" dirty="0" err="1">
                <a:solidFill>
                  <a:schemeClr val="tx1"/>
                </a:solidFill>
              </a:rPr>
              <a:t>Võ</a:t>
            </a:r>
            <a:r>
              <a:rPr lang="en-US" dirty="0">
                <a:solidFill>
                  <a:schemeClr val="tx1"/>
                </a:solidFill>
              </a:rPr>
              <a:t> </a:t>
            </a:r>
            <a:r>
              <a:rPr lang="en-US" dirty="0" err="1">
                <a:solidFill>
                  <a:schemeClr val="tx1"/>
                </a:solidFill>
              </a:rPr>
              <a:t>Thị</a:t>
            </a:r>
            <a:r>
              <a:rPr lang="en-US" dirty="0">
                <a:solidFill>
                  <a:schemeClr val="tx1"/>
                </a:solidFill>
              </a:rPr>
              <a:t> Kim </a:t>
            </a:r>
            <a:r>
              <a:rPr lang="en-US" dirty="0" err="1">
                <a:solidFill>
                  <a:schemeClr val="tx1"/>
                </a:solidFill>
              </a:rPr>
              <a:t>Thư</a:t>
            </a:r>
            <a:endParaRPr lang="en-US" dirty="0">
              <a:solidFill>
                <a:schemeClr val="tx1"/>
              </a:solidFill>
            </a:endParaRPr>
          </a:p>
        </p:txBody>
      </p:sp>
      <p:sp>
        <p:nvSpPr>
          <p:cNvPr id="2" name="Date Placeholder 1"/>
          <p:cNvSpPr>
            <a:spLocks noGrp="1"/>
          </p:cNvSpPr>
          <p:nvPr>
            <p:ph type="dt" sz="half" idx="10"/>
          </p:nvPr>
        </p:nvSpPr>
        <p:spPr/>
        <p:txBody>
          <a:bodyPr/>
          <a:lstStyle/>
          <a:p>
            <a:r>
              <a:rPr lang="en-US"/>
              <a:t>2020</a:t>
            </a:r>
          </a:p>
        </p:txBody>
      </p:sp>
      <p:sp>
        <p:nvSpPr>
          <p:cNvPr id="3" name="Slide Number Placeholder 2"/>
          <p:cNvSpPr>
            <a:spLocks noGrp="1"/>
          </p:cNvSpPr>
          <p:nvPr>
            <p:ph type="sldNum" sz="quarter" idx="12"/>
          </p:nvPr>
        </p:nvSpPr>
        <p:spPr/>
        <p:txBody>
          <a:bodyPr/>
          <a:lstStyle/>
          <a:p>
            <a:fld id="{E028A6FB-2223-4D25-977F-C6FE794272EE}" type="slidenum">
              <a:rPr lang="en-US" smtClean="0"/>
              <a:t>1</a:t>
            </a:fld>
            <a:endParaRPr lang="en-US"/>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7956"/>
            <a:ext cx="3443288" cy="2176607"/>
          </a:xfrm>
          <a:prstGeom prst="rect">
            <a:avLst/>
          </a:prstGeom>
        </p:spPr>
      </p:pic>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5582" y="3352799"/>
            <a:ext cx="5964382" cy="3368675"/>
          </a:xfrm>
          <a:prstGeom prst="rect">
            <a:avLst/>
          </a:prstGeom>
        </p:spPr>
      </p:pic>
    </p:spTree>
    <p:extLst>
      <p:ext uri="{BB962C8B-B14F-4D97-AF65-F5344CB8AC3E}">
        <p14:creationId xmlns:p14="http://schemas.microsoft.com/office/powerpoint/2010/main" val="287388705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vi-VN" dirty="0"/>
              <a:t>2.3. Sử dụng các phương tiện máy móc, kỹ thuật </a:t>
            </a:r>
            <a:br>
              <a:rPr lang="vi-VN" dirty="0"/>
            </a:br>
            <a:endParaRPr lang="en-US" dirty="0"/>
          </a:p>
        </p:txBody>
      </p:sp>
      <p:sp>
        <p:nvSpPr>
          <p:cNvPr id="3" name="Content Placeholder 2"/>
          <p:cNvSpPr>
            <a:spLocks noGrp="1"/>
          </p:cNvSpPr>
          <p:nvPr>
            <p:ph idx="1"/>
          </p:nvPr>
        </p:nvSpPr>
        <p:spPr>
          <a:xfrm>
            <a:off x="598620" y="1291131"/>
            <a:ext cx="7944879" cy="3918803"/>
          </a:xfrm>
        </p:spPr>
        <p:txBody>
          <a:bodyPr>
            <a:noAutofit/>
          </a:bodyPr>
          <a:lstStyle/>
          <a:p>
            <a:pPr marL="0" indent="0">
              <a:buNone/>
            </a:pPr>
            <a:r>
              <a:rPr lang="vi-VN" sz="2400" dirty="0">
                <a:solidFill>
                  <a:schemeClr val="tx1"/>
                </a:solidFill>
              </a:rPr>
              <a:t>Để tổ chức thành công thì việc chuẩn bị thiết bị trình chiếu cho sự kiện hội nghị và hội thảo cần các thiết bị chính như sau:</a:t>
            </a:r>
          </a:p>
          <a:p>
            <a:r>
              <a:rPr lang="vi-VN" sz="2400" dirty="0">
                <a:solidFill>
                  <a:schemeClr val="tx1"/>
                </a:solidFill>
              </a:rPr>
              <a:t>Màn hình LED</a:t>
            </a:r>
            <a:endParaRPr lang="en-US" sz="2400" dirty="0">
              <a:solidFill>
                <a:schemeClr val="tx1"/>
              </a:solidFill>
            </a:endParaRPr>
          </a:p>
          <a:p>
            <a:r>
              <a:rPr lang="vi-VN" sz="2400" dirty="0">
                <a:solidFill>
                  <a:schemeClr val="tx1"/>
                </a:solidFill>
              </a:rPr>
              <a:t>Máy chiếu, màn chiếu</a:t>
            </a:r>
            <a:endParaRPr lang="en-US" sz="2400" dirty="0">
              <a:solidFill>
                <a:schemeClr val="tx1"/>
              </a:solidFill>
            </a:endParaRPr>
          </a:p>
          <a:p>
            <a:r>
              <a:rPr lang="vi-VN" sz="2400" dirty="0">
                <a:solidFill>
                  <a:schemeClr val="tx1"/>
                </a:solidFill>
              </a:rPr>
              <a:t>Màn hình monitor (nhắc bài) cho diễn giả</a:t>
            </a:r>
            <a:endParaRPr lang="en-US" sz="2400" dirty="0">
              <a:solidFill>
                <a:schemeClr val="tx1"/>
              </a:solidFill>
            </a:endParaRPr>
          </a:p>
          <a:p>
            <a:r>
              <a:rPr lang="vi-VN" sz="2400" dirty="0">
                <a:solidFill>
                  <a:schemeClr val="tx1"/>
                </a:solidFill>
              </a:rPr>
              <a:t>Màn hình đồng hồ đếm ngược cho diễn giả</a:t>
            </a:r>
            <a:endParaRPr lang="en-US" sz="2400" dirty="0">
              <a:solidFill>
                <a:schemeClr val="tx1"/>
              </a:solidFill>
            </a:endParaRPr>
          </a:p>
          <a:p>
            <a:r>
              <a:rPr lang="vi-VN" sz="2400" dirty="0">
                <a:solidFill>
                  <a:schemeClr val="tx1"/>
                </a:solidFill>
              </a:rPr>
              <a:t>Clicker, laptop/PC</a:t>
            </a:r>
            <a:endParaRPr lang="en-US" sz="2400" dirty="0">
              <a:solidFill>
                <a:schemeClr val="tx1"/>
              </a:solidFill>
            </a:endParaRPr>
          </a:p>
          <a:p>
            <a:r>
              <a:rPr lang="en-US" sz="2400" dirty="0">
                <a:solidFill>
                  <a:schemeClr val="tx1"/>
                </a:solidFill>
              </a:rPr>
              <a:t>….</a:t>
            </a:r>
          </a:p>
          <a:p>
            <a:endParaRPr lang="en-US" sz="2400" dirty="0">
              <a:solidFill>
                <a:schemeClr val="tx1"/>
              </a:solidFill>
            </a:endParaRPr>
          </a:p>
        </p:txBody>
      </p:sp>
      <p:pic>
        <p:nvPicPr>
          <p:cNvPr id="6146" name="Picture 2" descr="Minh Vũ địa chỉ cho thuê âm thanh ánh sáng sân khấu tại Nam Định uy tín-  chuyên nghiệ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74006" y="2719269"/>
            <a:ext cx="4761187" cy="38089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762452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vi-VN" dirty="0"/>
              <a:t>2.4. Phục vụ ăn uống trong hội họp, hội nghị, hội thảo</a:t>
            </a:r>
            <a:br>
              <a:rPr lang="en-US" dirty="0"/>
            </a:br>
            <a:endParaRPr lang="en-US" dirty="0"/>
          </a:p>
        </p:txBody>
      </p:sp>
      <p:sp>
        <p:nvSpPr>
          <p:cNvPr id="3" name="Content Placeholder 2"/>
          <p:cNvSpPr>
            <a:spLocks noGrp="1"/>
          </p:cNvSpPr>
          <p:nvPr>
            <p:ph idx="1"/>
          </p:nvPr>
        </p:nvSpPr>
        <p:spPr>
          <a:xfrm>
            <a:off x="243778" y="1185029"/>
            <a:ext cx="7412616" cy="5191556"/>
          </a:xfrm>
        </p:spPr>
        <p:txBody>
          <a:bodyPr>
            <a:noAutofit/>
          </a:bodyPr>
          <a:lstStyle/>
          <a:p>
            <a:pPr marL="0" indent="0" algn="just">
              <a:buNone/>
            </a:pPr>
            <a:r>
              <a:rPr lang="en-US" sz="2400" dirty="0" err="1">
                <a:solidFill>
                  <a:schemeClr val="tx1"/>
                </a:solidFill>
              </a:rPr>
              <a:t>Cần</a:t>
            </a:r>
            <a:r>
              <a:rPr lang="en-US" sz="2400" dirty="0">
                <a:solidFill>
                  <a:schemeClr val="tx1"/>
                </a:solidFill>
              </a:rPr>
              <a:t> </a:t>
            </a:r>
            <a:r>
              <a:rPr lang="en-US" sz="2400" dirty="0" err="1">
                <a:solidFill>
                  <a:schemeClr val="tx1"/>
                </a:solidFill>
              </a:rPr>
              <a:t>lưu</a:t>
            </a:r>
            <a:r>
              <a:rPr lang="en-US" sz="2400" dirty="0">
                <a:solidFill>
                  <a:schemeClr val="tx1"/>
                </a:solidFill>
              </a:rPr>
              <a:t> ý </a:t>
            </a:r>
            <a:r>
              <a:rPr lang="en-US" sz="2400" dirty="0" err="1">
                <a:solidFill>
                  <a:schemeClr val="tx1"/>
                </a:solidFill>
              </a:rPr>
              <a:t>các</a:t>
            </a:r>
            <a:r>
              <a:rPr lang="en-US" sz="2400" dirty="0">
                <a:solidFill>
                  <a:schemeClr val="tx1"/>
                </a:solidFill>
              </a:rPr>
              <a:t> </a:t>
            </a:r>
            <a:r>
              <a:rPr lang="en-US" sz="2400" dirty="0" err="1">
                <a:solidFill>
                  <a:schemeClr val="tx1"/>
                </a:solidFill>
              </a:rPr>
              <a:t>hạng</a:t>
            </a:r>
            <a:r>
              <a:rPr lang="en-US" sz="2400" dirty="0">
                <a:solidFill>
                  <a:schemeClr val="tx1"/>
                </a:solidFill>
              </a:rPr>
              <a:t> </a:t>
            </a:r>
            <a:r>
              <a:rPr lang="en-US" sz="2400" dirty="0" err="1">
                <a:solidFill>
                  <a:schemeClr val="tx1"/>
                </a:solidFill>
              </a:rPr>
              <a:t>mục</a:t>
            </a:r>
            <a:r>
              <a:rPr lang="en-US" sz="2400" dirty="0">
                <a:solidFill>
                  <a:schemeClr val="tx1"/>
                </a:solidFill>
              </a:rPr>
              <a:t> </a:t>
            </a:r>
            <a:r>
              <a:rPr lang="en-US" sz="2400" dirty="0" err="1">
                <a:solidFill>
                  <a:schemeClr val="tx1"/>
                </a:solidFill>
              </a:rPr>
              <a:t>sau</a:t>
            </a:r>
            <a:r>
              <a:rPr lang="en-US" sz="2400" dirty="0">
                <a:solidFill>
                  <a:schemeClr val="tx1"/>
                </a:solidFill>
              </a:rPr>
              <a:t> </a:t>
            </a:r>
            <a:r>
              <a:rPr lang="en-US" sz="2400" dirty="0" err="1">
                <a:solidFill>
                  <a:schemeClr val="tx1"/>
                </a:solidFill>
              </a:rPr>
              <a:t>khi</a:t>
            </a:r>
            <a:r>
              <a:rPr lang="en-US" sz="2400" dirty="0">
                <a:solidFill>
                  <a:schemeClr val="tx1"/>
                </a:solidFill>
              </a:rPr>
              <a:t> </a:t>
            </a:r>
            <a:r>
              <a:rPr lang="en-US" sz="2400" dirty="0" err="1">
                <a:solidFill>
                  <a:schemeClr val="tx1"/>
                </a:solidFill>
              </a:rPr>
              <a:t>phục</a:t>
            </a:r>
            <a:r>
              <a:rPr lang="en-US" sz="2400" dirty="0">
                <a:solidFill>
                  <a:schemeClr val="tx1"/>
                </a:solidFill>
              </a:rPr>
              <a:t> </a:t>
            </a:r>
            <a:r>
              <a:rPr lang="en-US" sz="2400" dirty="0" err="1">
                <a:solidFill>
                  <a:schemeClr val="tx1"/>
                </a:solidFill>
              </a:rPr>
              <a:t>vụ</a:t>
            </a:r>
            <a:r>
              <a:rPr lang="en-US" sz="2400" dirty="0">
                <a:solidFill>
                  <a:schemeClr val="tx1"/>
                </a:solidFill>
              </a:rPr>
              <a:t> </a:t>
            </a:r>
            <a:r>
              <a:rPr lang="en-US" sz="2400" dirty="0" err="1">
                <a:solidFill>
                  <a:schemeClr val="tx1"/>
                </a:solidFill>
              </a:rPr>
              <a:t>ăn</a:t>
            </a:r>
            <a:r>
              <a:rPr lang="en-US" sz="2400" dirty="0">
                <a:solidFill>
                  <a:schemeClr val="tx1"/>
                </a:solidFill>
              </a:rPr>
              <a:t> </a:t>
            </a:r>
            <a:r>
              <a:rPr lang="en-US" sz="2400" dirty="0" err="1">
                <a:solidFill>
                  <a:schemeClr val="tx1"/>
                </a:solidFill>
              </a:rPr>
              <a:t>uống</a:t>
            </a:r>
            <a:r>
              <a:rPr lang="en-US" sz="2400" dirty="0">
                <a:solidFill>
                  <a:schemeClr val="tx1"/>
                </a:solidFill>
              </a:rPr>
              <a:t> </a:t>
            </a:r>
            <a:r>
              <a:rPr lang="en-US" sz="2400" dirty="0" err="1">
                <a:solidFill>
                  <a:schemeClr val="tx1"/>
                </a:solidFill>
              </a:rPr>
              <a:t>trong</a:t>
            </a:r>
            <a:r>
              <a:rPr lang="en-US" sz="2400" dirty="0">
                <a:solidFill>
                  <a:schemeClr val="tx1"/>
                </a:solidFill>
              </a:rPr>
              <a:t> </a:t>
            </a:r>
            <a:r>
              <a:rPr lang="en-US" sz="2400" dirty="0" err="1">
                <a:solidFill>
                  <a:schemeClr val="tx1"/>
                </a:solidFill>
              </a:rPr>
              <a:t>hội</a:t>
            </a:r>
            <a:r>
              <a:rPr lang="en-US" sz="2400" dirty="0">
                <a:solidFill>
                  <a:schemeClr val="tx1"/>
                </a:solidFill>
              </a:rPr>
              <a:t> </a:t>
            </a:r>
            <a:r>
              <a:rPr lang="en-US" sz="2400" dirty="0" err="1">
                <a:solidFill>
                  <a:schemeClr val="tx1"/>
                </a:solidFill>
              </a:rPr>
              <a:t>họp</a:t>
            </a:r>
            <a:r>
              <a:rPr lang="en-US" sz="2400" dirty="0">
                <a:solidFill>
                  <a:schemeClr val="tx1"/>
                </a:solidFill>
              </a:rPr>
              <a:t>, </a:t>
            </a:r>
            <a:r>
              <a:rPr lang="en-US" sz="2400" dirty="0" err="1">
                <a:solidFill>
                  <a:schemeClr val="tx1"/>
                </a:solidFill>
              </a:rPr>
              <a:t>hội</a:t>
            </a:r>
            <a:r>
              <a:rPr lang="en-US" sz="2400" dirty="0">
                <a:solidFill>
                  <a:schemeClr val="tx1"/>
                </a:solidFill>
              </a:rPr>
              <a:t> </a:t>
            </a:r>
            <a:r>
              <a:rPr lang="en-US" sz="2400" dirty="0" err="1">
                <a:solidFill>
                  <a:schemeClr val="tx1"/>
                </a:solidFill>
              </a:rPr>
              <a:t>nghị</a:t>
            </a:r>
            <a:r>
              <a:rPr lang="en-US" sz="2400" dirty="0">
                <a:solidFill>
                  <a:schemeClr val="tx1"/>
                </a:solidFill>
              </a:rPr>
              <a:t>, </a:t>
            </a:r>
            <a:r>
              <a:rPr lang="en-US" sz="2400" dirty="0" err="1">
                <a:solidFill>
                  <a:schemeClr val="tx1"/>
                </a:solidFill>
              </a:rPr>
              <a:t>hội</a:t>
            </a:r>
            <a:r>
              <a:rPr lang="en-US" sz="2400" dirty="0">
                <a:solidFill>
                  <a:schemeClr val="tx1"/>
                </a:solidFill>
              </a:rPr>
              <a:t> </a:t>
            </a:r>
            <a:r>
              <a:rPr lang="en-US" sz="2400" dirty="0" err="1">
                <a:solidFill>
                  <a:schemeClr val="tx1"/>
                </a:solidFill>
              </a:rPr>
              <a:t>thảo</a:t>
            </a:r>
            <a:r>
              <a:rPr lang="en-US" sz="2400" dirty="0">
                <a:solidFill>
                  <a:schemeClr val="tx1"/>
                </a:solidFill>
              </a:rPr>
              <a:t>:</a:t>
            </a:r>
          </a:p>
          <a:p>
            <a:pPr algn="just"/>
            <a:r>
              <a:rPr lang="en-US" sz="2400" dirty="0" err="1">
                <a:solidFill>
                  <a:schemeClr val="tx1"/>
                </a:solidFill>
              </a:rPr>
              <a:t>Thời</a:t>
            </a:r>
            <a:r>
              <a:rPr lang="en-US" sz="2400" dirty="0">
                <a:solidFill>
                  <a:schemeClr val="tx1"/>
                </a:solidFill>
              </a:rPr>
              <a:t> </a:t>
            </a:r>
            <a:r>
              <a:rPr lang="en-US" sz="2400" dirty="0" err="1">
                <a:solidFill>
                  <a:schemeClr val="tx1"/>
                </a:solidFill>
              </a:rPr>
              <a:t>gian</a:t>
            </a:r>
            <a:r>
              <a:rPr lang="en-US" sz="2400" dirty="0">
                <a:solidFill>
                  <a:schemeClr val="tx1"/>
                </a:solidFill>
              </a:rPr>
              <a:t> </a:t>
            </a:r>
            <a:r>
              <a:rPr lang="en-US" sz="2400" dirty="0" err="1">
                <a:solidFill>
                  <a:schemeClr val="tx1"/>
                </a:solidFill>
              </a:rPr>
              <a:t>phục</a:t>
            </a:r>
            <a:r>
              <a:rPr lang="en-US" sz="2400" dirty="0">
                <a:solidFill>
                  <a:schemeClr val="tx1"/>
                </a:solidFill>
              </a:rPr>
              <a:t> </a:t>
            </a:r>
            <a:r>
              <a:rPr lang="en-US" sz="2400" dirty="0" err="1">
                <a:solidFill>
                  <a:schemeClr val="tx1"/>
                </a:solidFill>
              </a:rPr>
              <a:t>vụ</a:t>
            </a:r>
            <a:r>
              <a:rPr lang="en-US" sz="2400" dirty="0">
                <a:solidFill>
                  <a:schemeClr val="tx1"/>
                </a:solidFill>
              </a:rPr>
              <a:t>: </a:t>
            </a:r>
            <a:r>
              <a:rPr lang="en-US" sz="2400" dirty="0" err="1">
                <a:solidFill>
                  <a:schemeClr val="tx1"/>
                </a:solidFill>
              </a:rPr>
              <a:t>bắt</a:t>
            </a:r>
            <a:r>
              <a:rPr lang="en-US" sz="2400" dirty="0">
                <a:solidFill>
                  <a:schemeClr val="tx1"/>
                </a:solidFill>
              </a:rPr>
              <a:t> </a:t>
            </a:r>
            <a:r>
              <a:rPr lang="en-US" sz="2400" dirty="0" err="1">
                <a:solidFill>
                  <a:schemeClr val="tx1"/>
                </a:solidFill>
              </a:rPr>
              <a:t>đầu</a:t>
            </a:r>
            <a:r>
              <a:rPr lang="en-US" sz="2400" dirty="0">
                <a:solidFill>
                  <a:schemeClr val="tx1"/>
                </a:solidFill>
              </a:rPr>
              <a:t> </a:t>
            </a:r>
            <a:r>
              <a:rPr lang="en-US" sz="2400" dirty="0" err="1">
                <a:solidFill>
                  <a:schemeClr val="tx1"/>
                </a:solidFill>
              </a:rPr>
              <a:t>phục</a:t>
            </a:r>
            <a:r>
              <a:rPr lang="en-US" sz="2400" dirty="0">
                <a:solidFill>
                  <a:schemeClr val="tx1"/>
                </a:solidFill>
              </a:rPr>
              <a:t> </a:t>
            </a:r>
            <a:r>
              <a:rPr lang="en-US" sz="2400" dirty="0" err="1">
                <a:solidFill>
                  <a:schemeClr val="tx1"/>
                </a:solidFill>
              </a:rPr>
              <a:t>vụ</a:t>
            </a:r>
            <a:r>
              <a:rPr lang="en-US" sz="2400" dirty="0">
                <a:solidFill>
                  <a:schemeClr val="tx1"/>
                </a:solidFill>
              </a:rPr>
              <a:t> </a:t>
            </a:r>
            <a:r>
              <a:rPr lang="en-US" sz="2400" dirty="0" err="1">
                <a:solidFill>
                  <a:schemeClr val="tx1"/>
                </a:solidFill>
              </a:rPr>
              <a:t>khách</a:t>
            </a:r>
            <a:r>
              <a:rPr lang="en-US" sz="2400" dirty="0">
                <a:solidFill>
                  <a:schemeClr val="tx1"/>
                </a:solidFill>
              </a:rPr>
              <a:t> </a:t>
            </a:r>
            <a:r>
              <a:rPr lang="en-US" sz="2400" dirty="0" err="1">
                <a:solidFill>
                  <a:schemeClr val="tx1"/>
                </a:solidFill>
              </a:rPr>
              <a:t>sau</a:t>
            </a:r>
            <a:r>
              <a:rPr lang="en-US" sz="2400" dirty="0">
                <a:solidFill>
                  <a:schemeClr val="tx1"/>
                </a:solidFill>
              </a:rPr>
              <a:t> </a:t>
            </a:r>
            <a:r>
              <a:rPr lang="en-US" sz="2400" dirty="0" err="1">
                <a:solidFill>
                  <a:schemeClr val="tx1"/>
                </a:solidFill>
              </a:rPr>
              <a:t>các</a:t>
            </a:r>
            <a:r>
              <a:rPr lang="en-US" sz="2400" dirty="0">
                <a:solidFill>
                  <a:schemeClr val="tx1"/>
                </a:solidFill>
              </a:rPr>
              <a:t> </a:t>
            </a:r>
            <a:r>
              <a:rPr lang="en-US" sz="2400" dirty="0" err="1">
                <a:solidFill>
                  <a:schemeClr val="tx1"/>
                </a:solidFill>
              </a:rPr>
              <a:t>bài</a:t>
            </a:r>
            <a:r>
              <a:rPr lang="en-US" sz="2400" dirty="0">
                <a:solidFill>
                  <a:schemeClr val="tx1"/>
                </a:solidFill>
              </a:rPr>
              <a:t> </a:t>
            </a:r>
            <a:r>
              <a:rPr lang="en-US" sz="2400" dirty="0" err="1">
                <a:solidFill>
                  <a:schemeClr val="tx1"/>
                </a:solidFill>
              </a:rPr>
              <a:t>phát</a:t>
            </a:r>
            <a:r>
              <a:rPr lang="en-US" sz="2400" dirty="0">
                <a:solidFill>
                  <a:schemeClr val="tx1"/>
                </a:solidFill>
              </a:rPr>
              <a:t> </a:t>
            </a:r>
            <a:r>
              <a:rPr lang="en-US" sz="2400" dirty="0" err="1">
                <a:solidFill>
                  <a:schemeClr val="tx1"/>
                </a:solidFill>
              </a:rPr>
              <a:t>biểu</a:t>
            </a:r>
            <a:r>
              <a:rPr lang="en-US" sz="2400" dirty="0">
                <a:solidFill>
                  <a:schemeClr val="tx1"/>
                </a:solidFill>
              </a:rPr>
              <a:t> (</a:t>
            </a:r>
            <a:r>
              <a:rPr lang="en-US" sz="2400" dirty="0" err="1">
                <a:solidFill>
                  <a:schemeClr val="tx1"/>
                </a:solidFill>
              </a:rPr>
              <a:t>nếu</a:t>
            </a:r>
            <a:r>
              <a:rPr lang="en-US" sz="2400" dirty="0">
                <a:solidFill>
                  <a:schemeClr val="tx1"/>
                </a:solidFill>
              </a:rPr>
              <a:t> </a:t>
            </a:r>
            <a:r>
              <a:rPr lang="en-US" sz="2400" dirty="0" err="1">
                <a:solidFill>
                  <a:schemeClr val="tx1"/>
                </a:solidFill>
              </a:rPr>
              <a:t>có</a:t>
            </a:r>
            <a:r>
              <a:rPr lang="en-US" sz="2400" dirty="0">
                <a:solidFill>
                  <a:schemeClr val="tx1"/>
                </a:solidFill>
              </a:rPr>
              <a:t>). </a:t>
            </a:r>
            <a:r>
              <a:rPr lang="en-US" sz="2400" dirty="0" err="1">
                <a:solidFill>
                  <a:schemeClr val="tx1"/>
                </a:solidFill>
              </a:rPr>
              <a:t>Nếu</a:t>
            </a:r>
            <a:r>
              <a:rPr lang="en-US" sz="2400" dirty="0">
                <a:solidFill>
                  <a:schemeClr val="tx1"/>
                </a:solidFill>
              </a:rPr>
              <a:t> </a:t>
            </a:r>
            <a:r>
              <a:rPr lang="en-US" sz="2400" dirty="0" err="1">
                <a:solidFill>
                  <a:schemeClr val="tx1"/>
                </a:solidFill>
              </a:rPr>
              <a:t>vì</a:t>
            </a:r>
            <a:r>
              <a:rPr lang="en-US" sz="2400" dirty="0">
                <a:solidFill>
                  <a:schemeClr val="tx1"/>
                </a:solidFill>
              </a:rPr>
              <a:t> </a:t>
            </a:r>
            <a:r>
              <a:rPr lang="en-US" sz="2400" dirty="0" err="1">
                <a:solidFill>
                  <a:schemeClr val="tx1"/>
                </a:solidFill>
              </a:rPr>
              <a:t>lý</a:t>
            </a:r>
            <a:r>
              <a:rPr lang="en-US" sz="2400" dirty="0">
                <a:solidFill>
                  <a:schemeClr val="tx1"/>
                </a:solidFill>
              </a:rPr>
              <a:t> do </a:t>
            </a:r>
            <a:r>
              <a:rPr lang="en-US" sz="2400" dirty="0" err="1">
                <a:solidFill>
                  <a:schemeClr val="tx1"/>
                </a:solidFill>
              </a:rPr>
              <a:t>nào</a:t>
            </a:r>
            <a:r>
              <a:rPr lang="en-US" sz="2400" dirty="0">
                <a:solidFill>
                  <a:schemeClr val="tx1"/>
                </a:solidFill>
              </a:rPr>
              <a:t> </a:t>
            </a:r>
            <a:r>
              <a:rPr lang="en-US" sz="2400" dirty="0" err="1">
                <a:solidFill>
                  <a:schemeClr val="tx1"/>
                </a:solidFill>
              </a:rPr>
              <a:t>đó</a:t>
            </a:r>
            <a:r>
              <a:rPr lang="en-US" sz="2400" dirty="0">
                <a:solidFill>
                  <a:schemeClr val="tx1"/>
                </a:solidFill>
              </a:rPr>
              <a:t> </a:t>
            </a:r>
            <a:r>
              <a:rPr lang="en-US" sz="2400" dirty="0" err="1">
                <a:solidFill>
                  <a:schemeClr val="tx1"/>
                </a:solidFill>
              </a:rPr>
              <a:t>các</a:t>
            </a:r>
            <a:r>
              <a:rPr lang="en-US" sz="2400" dirty="0">
                <a:solidFill>
                  <a:schemeClr val="tx1"/>
                </a:solidFill>
              </a:rPr>
              <a:t> </a:t>
            </a:r>
            <a:r>
              <a:rPr lang="en-US" sz="2400" dirty="0" err="1">
                <a:solidFill>
                  <a:schemeClr val="tx1"/>
                </a:solidFill>
              </a:rPr>
              <a:t>bài</a:t>
            </a:r>
            <a:r>
              <a:rPr lang="en-US" sz="2400" dirty="0">
                <a:solidFill>
                  <a:schemeClr val="tx1"/>
                </a:solidFill>
              </a:rPr>
              <a:t> </a:t>
            </a:r>
            <a:r>
              <a:rPr lang="en-US" sz="2400" dirty="0" err="1">
                <a:solidFill>
                  <a:schemeClr val="tx1"/>
                </a:solidFill>
              </a:rPr>
              <a:t>phát</a:t>
            </a:r>
            <a:r>
              <a:rPr lang="en-US" sz="2400" dirty="0">
                <a:solidFill>
                  <a:schemeClr val="tx1"/>
                </a:solidFill>
              </a:rPr>
              <a:t> </a:t>
            </a:r>
            <a:r>
              <a:rPr lang="en-US" sz="2400" dirty="0" err="1">
                <a:solidFill>
                  <a:schemeClr val="tx1"/>
                </a:solidFill>
              </a:rPr>
              <a:t>biểu</a:t>
            </a:r>
            <a:r>
              <a:rPr lang="en-US" sz="2400" dirty="0">
                <a:solidFill>
                  <a:schemeClr val="tx1"/>
                </a:solidFill>
              </a:rPr>
              <a:t> </a:t>
            </a:r>
            <a:r>
              <a:rPr lang="en-US" sz="2400" dirty="0" err="1">
                <a:solidFill>
                  <a:schemeClr val="tx1"/>
                </a:solidFill>
              </a:rPr>
              <a:t>bị</a:t>
            </a:r>
            <a:r>
              <a:rPr lang="en-US" sz="2400" dirty="0">
                <a:solidFill>
                  <a:schemeClr val="tx1"/>
                </a:solidFill>
              </a:rPr>
              <a:t> </a:t>
            </a:r>
            <a:r>
              <a:rPr lang="en-US" sz="2400" dirty="0" err="1">
                <a:solidFill>
                  <a:schemeClr val="tx1"/>
                </a:solidFill>
              </a:rPr>
              <a:t>chậm</a:t>
            </a:r>
            <a:r>
              <a:rPr lang="en-US" sz="2400" dirty="0">
                <a:solidFill>
                  <a:schemeClr val="tx1"/>
                </a:solidFill>
              </a:rPr>
              <a:t> </a:t>
            </a:r>
            <a:r>
              <a:rPr lang="en-US" sz="2400" dirty="0" err="1">
                <a:solidFill>
                  <a:schemeClr val="tx1"/>
                </a:solidFill>
              </a:rPr>
              <a:t>quá</a:t>
            </a:r>
            <a:r>
              <a:rPr lang="en-US" sz="2400" dirty="0">
                <a:solidFill>
                  <a:schemeClr val="tx1"/>
                </a:solidFill>
              </a:rPr>
              <a:t>  20 </a:t>
            </a:r>
            <a:r>
              <a:rPr lang="en-US" sz="2400" dirty="0" err="1">
                <a:solidFill>
                  <a:schemeClr val="tx1"/>
                </a:solidFill>
              </a:rPr>
              <a:t>phút</a:t>
            </a:r>
            <a:r>
              <a:rPr lang="en-US" sz="2400" dirty="0">
                <a:solidFill>
                  <a:schemeClr val="tx1"/>
                </a:solidFill>
              </a:rPr>
              <a:t> </a:t>
            </a:r>
            <a:r>
              <a:rPr lang="en-US" sz="2400" dirty="0" err="1">
                <a:solidFill>
                  <a:schemeClr val="tx1"/>
                </a:solidFill>
              </a:rPr>
              <a:t>thì</a:t>
            </a:r>
            <a:r>
              <a:rPr lang="en-US" sz="2400" dirty="0">
                <a:solidFill>
                  <a:schemeClr val="tx1"/>
                </a:solidFill>
              </a:rPr>
              <a:t> </a:t>
            </a:r>
            <a:r>
              <a:rPr lang="en-US" sz="2400" dirty="0" err="1">
                <a:solidFill>
                  <a:schemeClr val="tx1"/>
                </a:solidFill>
              </a:rPr>
              <a:t>có</a:t>
            </a:r>
            <a:r>
              <a:rPr lang="en-US" sz="2400" dirty="0">
                <a:solidFill>
                  <a:schemeClr val="tx1"/>
                </a:solidFill>
              </a:rPr>
              <a:t> </a:t>
            </a:r>
            <a:r>
              <a:rPr lang="en-US" sz="2400" dirty="0" err="1">
                <a:solidFill>
                  <a:schemeClr val="tx1"/>
                </a:solidFill>
              </a:rPr>
              <a:t>thể</a:t>
            </a:r>
            <a:r>
              <a:rPr lang="en-US" sz="2400" dirty="0">
                <a:solidFill>
                  <a:schemeClr val="tx1"/>
                </a:solidFill>
              </a:rPr>
              <a:t> </a:t>
            </a:r>
            <a:r>
              <a:rPr lang="en-US" sz="2400" dirty="0" err="1">
                <a:solidFill>
                  <a:schemeClr val="tx1"/>
                </a:solidFill>
              </a:rPr>
              <a:t>bắt</a:t>
            </a:r>
            <a:r>
              <a:rPr lang="en-US" sz="2400" dirty="0">
                <a:solidFill>
                  <a:schemeClr val="tx1"/>
                </a:solidFill>
              </a:rPr>
              <a:t> </a:t>
            </a:r>
            <a:r>
              <a:rPr lang="en-US" sz="2400" dirty="0" err="1">
                <a:solidFill>
                  <a:schemeClr val="tx1"/>
                </a:solidFill>
              </a:rPr>
              <a:t>đầu</a:t>
            </a:r>
            <a:r>
              <a:rPr lang="en-US" sz="2400" dirty="0">
                <a:solidFill>
                  <a:schemeClr val="tx1"/>
                </a:solidFill>
              </a:rPr>
              <a:t> </a:t>
            </a:r>
            <a:r>
              <a:rPr lang="en-US" sz="2400" dirty="0" err="1">
                <a:solidFill>
                  <a:schemeClr val="tx1"/>
                </a:solidFill>
              </a:rPr>
              <a:t>phục</a:t>
            </a:r>
            <a:r>
              <a:rPr lang="en-US" sz="2400" dirty="0">
                <a:solidFill>
                  <a:schemeClr val="tx1"/>
                </a:solidFill>
              </a:rPr>
              <a:t> </a:t>
            </a:r>
            <a:r>
              <a:rPr lang="en-US" sz="2400" dirty="0" err="1">
                <a:solidFill>
                  <a:schemeClr val="tx1"/>
                </a:solidFill>
              </a:rPr>
              <a:t>vụ</a:t>
            </a:r>
            <a:r>
              <a:rPr lang="en-US" sz="2400" dirty="0">
                <a:solidFill>
                  <a:schemeClr val="tx1"/>
                </a:solidFill>
              </a:rPr>
              <a:t> </a:t>
            </a:r>
            <a:r>
              <a:rPr lang="en-US" sz="2400" dirty="0" err="1">
                <a:solidFill>
                  <a:schemeClr val="tx1"/>
                </a:solidFill>
              </a:rPr>
              <a:t>đồ</a:t>
            </a:r>
            <a:r>
              <a:rPr lang="en-US" sz="2400" dirty="0">
                <a:solidFill>
                  <a:schemeClr val="tx1"/>
                </a:solidFill>
              </a:rPr>
              <a:t> </a:t>
            </a:r>
            <a:r>
              <a:rPr lang="en-US" sz="2400" dirty="0" err="1">
                <a:solidFill>
                  <a:schemeClr val="tx1"/>
                </a:solidFill>
              </a:rPr>
              <a:t>uống</a:t>
            </a:r>
            <a:r>
              <a:rPr lang="en-US" sz="2400" dirty="0">
                <a:solidFill>
                  <a:schemeClr val="tx1"/>
                </a:solidFill>
              </a:rPr>
              <a:t> </a:t>
            </a:r>
            <a:r>
              <a:rPr lang="en-US" sz="2400" dirty="0" err="1">
                <a:solidFill>
                  <a:schemeClr val="tx1"/>
                </a:solidFill>
              </a:rPr>
              <a:t>không</a:t>
            </a:r>
            <a:r>
              <a:rPr lang="en-US" sz="2400" dirty="0">
                <a:solidFill>
                  <a:schemeClr val="tx1"/>
                </a:solidFill>
              </a:rPr>
              <a:t> </a:t>
            </a:r>
            <a:r>
              <a:rPr lang="en-US" sz="2400" dirty="0" err="1">
                <a:solidFill>
                  <a:schemeClr val="tx1"/>
                </a:solidFill>
              </a:rPr>
              <a:t>cần</a:t>
            </a:r>
            <a:r>
              <a:rPr lang="en-US" sz="2400" dirty="0">
                <a:solidFill>
                  <a:schemeClr val="tx1"/>
                </a:solidFill>
              </a:rPr>
              <a:t> </a:t>
            </a:r>
            <a:r>
              <a:rPr lang="en-US" sz="2400" dirty="0" err="1">
                <a:solidFill>
                  <a:schemeClr val="tx1"/>
                </a:solidFill>
              </a:rPr>
              <a:t>đợi</a:t>
            </a:r>
            <a:r>
              <a:rPr lang="en-US" sz="2400" dirty="0">
                <a:solidFill>
                  <a:schemeClr val="tx1"/>
                </a:solidFill>
              </a:rPr>
              <a:t> </a:t>
            </a:r>
            <a:r>
              <a:rPr lang="en-US" sz="2400" dirty="0" err="1">
                <a:solidFill>
                  <a:schemeClr val="tx1"/>
                </a:solidFill>
              </a:rPr>
              <a:t>thêm</a:t>
            </a:r>
            <a:r>
              <a:rPr lang="en-US" sz="2400" dirty="0">
                <a:solidFill>
                  <a:schemeClr val="tx1"/>
                </a:solidFill>
              </a:rPr>
              <a:t>. </a:t>
            </a:r>
          </a:p>
          <a:p>
            <a:pPr algn="just"/>
            <a:r>
              <a:rPr lang="en-US" sz="2400" dirty="0" err="1">
                <a:solidFill>
                  <a:schemeClr val="tx1"/>
                </a:solidFill>
              </a:rPr>
              <a:t>Ngôi</a:t>
            </a:r>
            <a:r>
              <a:rPr lang="en-US" sz="2400" dirty="0">
                <a:solidFill>
                  <a:schemeClr val="tx1"/>
                </a:solidFill>
              </a:rPr>
              <a:t> </a:t>
            </a:r>
            <a:r>
              <a:rPr lang="en-US" sz="2400" dirty="0" err="1">
                <a:solidFill>
                  <a:schemeClr val="tx1"/>
                </a:solidFill>
              </a:rPr>
              <a:t>thứ</a:t>
            </a:r>
            <a:r>
              <a:rPr lang="en-US" sz="2400" dirty="0">
                <a:solidFill>
                  <a:schemeClr val="tx1"/>
                </a:solidFill>
              </a:rPr>
              <a:t> </a:t>
            </a:r>
            <a:r>
              <a:rPr lang="en-US" sz="2400" dirty="0" err="1">
                <a:solidFill>
                  <a:schemeClr val="tx1"/>
                </a:solidFill>
              </a:rPr>
              <a:t>trong</a:t>
            </a:r>
            <a:r>
              <a:rPr lang="en-US" sz="2400" dirty="0">
                <a:solidFill>
                  <a:schemeClr val="tx1"/>
                </a:solidFill>
              </a:rPr>
              <a:t> </a:t>
            </a:r>
            <a:r>
              <a:rPr lang="en-US" sz="2400" dirty="0" err="1">
                <a:solidFill>
                  <a:schemeClr val="tx1"/>
                </a:solidFill>
              </a:rPr>
              <a:t>phục</a:t>
            </a:r>
            <a:r>
              <a:rPr lang="en-US" sz="2400" dirty="0">
                <a:solidFill>
                  <a:schemeClr val="tx1"/>
                </a:solidFill>
              </a:rPr>
              <a:t> </a:t>
            </a:r>
            <a:r>
              <a:rPr lang="en-US" sz="2400" dirty="0" err="1">
                <a:solidFill>
                  <a:schemeClr val="tx1"/>
                </a:solidFill>
              </a:rPr>
              <a:t>vụ</a:t>
            </a:r>
            <a:r>
              <a:rPr lang="en-US" sz="2400" dirty="0">
                <a:solidFill>
                  <a:schemeClr val="tx1"/>
                </a:solidFill>
              </a:rPr>
              <a:t>: </a:t>
            </a:r>
            <a:r>
              <a:rPr lang="vi-VN" sz="2400" dirty="0">
                <a:solidFill>
                  <a:schemeClr val="tx1"/>
                </a:solidFill>
              </a:rPr>
              <a:t>phục vụ chủ và khách danh dự cùng một lúc, tiếp đến là khách mời ngồi bên phải rồi bên trái họ và cứ tiếp tục như vậy cho đến bàn cuối cùng.</a:t>
            </a:r>
            <a:endParaRPr lang="en-US" sz="2400" dirty="0">
              <a:solidFill>
                <a:schemeClr val="tx1"/>
              </a:solidFill>
            </a:endParaRPr>
          </a:p>
        </p:txBody>
      </p:sp>
      <p:pic>
        <p:nvPicPr>
          <p:cNvPr id="7170" name="Picture 2" descr="Công việc hàng ngày của nhân viên tiệc (Banquet) - Hotelcareers.v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61110" y="1334802"/>
            <a:ext cx="4330890" cy="2434548"/>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Tiệc Cưới - Becamex Hotel New Cit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61111" y="3965727"/>
            <a:ext cx="4330890" cy="26546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537489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89689" y="1384085"/>
            <a:ext cx="10237702" cy="3918803"/>
          </a:xfrm>
        </p:spPr>
        <p:txBody>
          <a:bodyPr>
            <a:noAutofit/>
          </a:bodyPr>
          <a:lstStyle/>
          <a:p>
            <a:pPr algn="just"/>
            <a:r>
              <a:rPr lang="en-US" sz="2400" dirty="0" err="1">
                <a:solidFill>
                  <a:schemeClr val="tx1"/>
                </a:solidFill>
              </a:rPr>
              <a:t>Cách</a:t>
            </a:r>
            <a:r>
              <a:rPr lang="en-US" sz="2400" dirty="0">
                <a:solidFill>
                  <a:schemeClr val="tx1"/>
                </a:solidFill>
              </a:rPr>
              <a:t> </a:t>
            </a:r>
            <a:r>
              <a:rPr lang="en-US" sz="2400" dirty="0" err="1">
                <a:solidFill>
                  <a:schemeClr val="tx1"/>
                </a:solidFill>
              </a:rPr>
              <a:t>thức</a:t>
            </a:r>
            <a:r>
              <a:rPr lang="en-US" sz="2400" dirty="0">
                <a:solidFill>
                  <a:schemeClr val="tx1"/>
                </a:solidFill>
              </a:rPr>
              <a:t> </a:t>
            </a:r>
            <a:r>
              <a:rPr lang="en-US" sz="2400" dirty="0" err="1">
                <a:solidFill>
                  <a:schemeClr val="tx1"/>
                </a:solidFill>
              </a:rPr>
              <a:t>phục</a:t>
            </a:r>
            <a:r>
              <a:rPr lang="en-US" sz="2400" dirty="0">
                <a:solidFill>
                  <a:schemeClr val="tx1"/>
                </a:solidFill>
              </a:rPr>
              <a:t> </a:t>
            </a:r>
            <a:r>
              <a:rPr lang="en-US" sz="2400" dirty="0" err="1">
                <a:solidFill>
                  <a:schemeClr val="tx1"/>
                </a:solidFill>
              </a:rPr>
              <a:t>vụ</a:t>
            </a:r>
            <a:r>
              <a:rPr lang="en-US" sz="2400" dirty="0">
                <a:solidFill>
                  <a:schemeClr val="tx1"/>
                </a:solidFill>
              </a:rPr>
              <a:t>: </a:t>
            </a:r>
            <a:r>
              <a:rPr lang="vi-VN" sz="2400" dirty="0">
                <a:solidFill>
                  <a:schemeClr val="tx1"/>
                </a:solidFill>
              </a:rPr>
              <a:t>Tại bàn tiệc nhân viên phục vụ đi lại phục vụ giữa các bàn tiệc theo một trình tự nhất định. Có thể có các cách phục vụ thức ăn cho khách như: hoặc là thức ăn đặt nhiều trên khay và tiếp thức ăn cho khách, hoặc là cá đĩa thức ăn được đặt trên bàn, khách tự lấy. Dù áp dụng kiểu nào thì điều quan trọng là thức ăn phải nóng (nếu là các món ăn nóng). </a:t>
            </a:r>
          </a:p>
          <a:p>
            <a:pPr algn="just"/>
            <a:r>
              <a:rPr lang="en-US" sz="2400" dirty="0" err="1">
                <a:solidFill>
                  <a:schemeClr val="tx1"/>
                </a:solidFill>
              </a:rPr>
              <a:t>Phục</a:t>
            </a:r>
            <a:r>
              <a:rPr lang="en-US" sz="2400" dirty="0">
                <a:solidFill>
                  <a:schemeClr val="tx1"/>
                </a:solidFill>
              </a:rPr>
              <a:t> </a:t>
            </a:r>
            <a:r>
              <a:rPr lang="en-US" sz="2400" dirty="0" err="1">
                <a:solidFill>
                  <a:schemeClr val="tx1"/>
                </a:solidFill>
              </a:rPr>
              <a:t>vụ</a:t>
            </a:r>
            <a:r>
              <a:rPr lang="en-US" sz="2400" dirty="0">
                <a:solidFill>
                  <a:schemeClr val="tx1"/>
                </a:solidFill>
              </a:rPr>
              <a:t> </a:t>
            </a:r>
            <a:r>
              <a:rPr lang="en-US" sz="2400" dirty="0" err="1">
                <a:solidFill>
                  <a:schemeClr val="tx1"/>
                </a:solidFill>
              </a:rPr>
              <a:t>thức</a:t>
            </a:r>
            <a:r>
              <a:rPr lang="en-US" sz="2400" dirty="0">
                <a:solidFill>
                  <a:schemeClr val="tx1"/>
                </a:solidFill>
              </a:rPr>
              <a:t> </a:t>
            </a:r>
            <a:r>
              <a:rPr lang="en-US" sz="2400" dirty="0" err="1">
                <a:solidFill>
                  <a:schemeClr val="tx1"/>
                </a:solidFill>
              </a:rPr>
              <a:t>uống</a:t>
            </a:r>
            <a:r>
              <a:rPr lang="en-US" sz="2400" dirty="0">
                <a:solidFill>
                  <a:schemeClr val="tx1"/>
                </a:solidFill>
              </a:rPr>
              <a:t>: </a:t>
            </a:r>
            <a:r>
              <a:rPr lang="vi-VN" sz="2400" dirty="0">
                <a:solidFill>
                  <a:schemeClr val="tx1"/>
                </a:solidFill>
              </a:rPr>
              <a:t>Rượu, nước khoáng, nước ngọt được phục vụ từ phía phải khách. Nếu phục vụ rượu chỉ nên rót nửa ly để hương vị của rượu tỏa ra, tránh rót đầy quá khách có thể làm rớt ra khăn bàn khi đưa ly rượu lên mừng.</a:t>
            </a:r>
            <a:endParaRPr lang="en-US" sz="2400" dirty="0">
              <a:solidFill>
                <a:schemeClr val="tx1"/>
              </a:solidFill>
            </a:endParaRPr>
          </a:p>
          <a:p>
            <a:endParaRPr lang="en-US" sz="2400" dirty="0"/>
          </a:p>
        </p:txBody>
      </p:sp>
      <p:sp>
        <p:nvSpPr>
          <p:cNvPr id="4" name="Title 1"/>
          <p:cNvSpPr>
            <a:spLocks noGrp="1"/>
          </p:cNvSpPr>
          <p:nvPr>
            <p:ph type="title"/>
          </p:nvPr>
        </p:nvSpPr>
        <p:spPr/>
        <p:txBody>
          <a:bodyPr>
            <a:normAutofit fontScale="90000"/>
          </a:bodyPr>
          <a:lstStyle/>
          <a:p>
            <a:r>
              <a:rPr lang="vi-VN" dirty="0"/>
              <a:t>2.4. Phục vụ ăn uống trong hội họp, hội nghị, hội thảo</a:t>
            </a:r>
            <a:r>
              <a:rPr lang="en-US" dirty="0"/>
              <a:t> (</a:t>
            </a:r>
            <a:r>
              <a:rPr lang="en-US" dirty="0" err="1"/>
              <a:t>tt</a:t>
            </a:r>
            <a:r>
              <a:rPr lang="en-US" dirty="0"/>
              <a:t>)</a:t>
            </a:r>
            <a:br>
              <a:rPr lang="en-US" dirty="0"/>
            </a:br>
            <a:endParaRPr lang="en-US" dirty="0"/>
          </a:p>
        </p:txBody>
      </p:sp>
    </p:spTree>
    <p:extLst>
      <p:ext uri="{BB962C8B-B14F-4D97-AF65-F5344CB8AC3E}">
        <p14:creationId xmlns:p14="http://schemas.microsoft.com/office/powerpoint/2010/main" val="13182227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vi-VN" dirty="0"/>
              <a:t>2.5. Điều hành và giám sát các hoạt động trong họp, hội nghị hội thảo</a:t>
            </a:r>
            <a:br>
              <a:rPr lang="en-US" dirty="0"/>
            </a:br>
            <a:endParaRPr lang="en-US" dirty="0"/>
          </a:p>
        </p:txBody>
      </p:sp>
      <p:sp>
        <p:nvSpPr>
          <p:cNvPr id="3" name="Content Placeholder 2"/>
          <p:cNvSpPr>
            <a:spLocks noGrp="1"/>
          </p:cNvSpPr>
          <p:nvPr>
            <p:ph idx="1"/>
          </p:nvPr>
        </p:nvSpPr>
        <p:spPr>
          <a:xfrm>
            <a:off x="598620" y="1291131"/>
            <a:ext cx="4519290" cy="3918803"/>
          </a:xfrm>
        </p:spPr>
        <p:txBody>
          <a:bodyPr>
            <a:noAutofit/>
          </a:bodyPr>
          <a:lstStyle/>
          <a:p>
            <a:pPr algn="just"/>
            <a:r>
              <a:rPr lang="vi-VN" dirty="0">
                <a:solidFill>
                  <a:schemeClr val="tx1"/>
                </a:solidFill>
              </a:rPr>
              <a:t>Thư ký trong cuộc họp tức là người ghi văn bản sẽ phải có trách nhiệm điểm danh số người tham gia và số người vắng mặt tại cuộc họp, đồng thời ghi lại toàn bộ thông tin quan trọng theo diễn biến của cuộc họp.</a:t>
            </a:r>
            <a:endParaRPr lang="en-US" dirty="0">
              <a:solidFill>
                <a:schemeClr val="tx1"/>
              </a:solidFill>
            </a:endParaRPr>
          </a:p>
          <a:p>
            <a:pPr algn="just"/>
            <a:endParaRPr lang="en-US" dirty="0">
              <a:solidFill>
                <a:schemeClr val="tx1"/>
              </a:solidFill>
            </a:endParaRPr>
          </a:p>
        </p:txBody>
      </p:sp>
      <p:pic>
        <p:nvPicPr>
          <p:cNvPr id="8194" name="Picture 2" descr="Biên Bản Cuộc Họp Là Gì? Cách Viết Biên Bản Cuộc Họp Chuẩn Nhấ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81934" y="1838396"/>
            <a:ext cx="5814847" cy="35797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17211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vi-VN" dirty="0">
                <a:solidFill>
                  <a:srgbClr val="C00000"/>
                </a:solidFill>
              </a:rPr>
              <a:t>3. An ninh, an toàn cho họp, hội nghị hội thảo </a:t>
            </a:r>
            <a:br>
              <a:rPr lang="en-US" dirty="0">
                <a:solidFill>
                  <a:srgbClr val="C00000"/>
                </a:solidFill>
              </a:rPr>
            </a:br>
            <a:endParaRPr lang="en-US" dirty="0">
              <a:solidFill>
                <a:srgbClr val="C00000"/>
              </a:solidFill>
            </a:endParaRPr>
          </a:p>
        </p:txBody>
      </p:sp>
      <p:sp>
        <p:nvSpPr>
          <p:cNvPr id="3" name="Content Placeholder 2"/>
          <p:cNvSpPr>
            <a:spLocks noGrp="1"/>
          </p:cNvSpPr>
          <p:nvPr>
            <p:ph idx="1"/>
          </p:nvPr>
        </p:nvSpPr>
        <p:spPr>
          <a:xfrm>
            <a:off x="407552" y="1250188"/>
            <a:ext cx="6661989" cy="3918803"/>
          </a:xfrm>
        </p:spPr>
        <p:txBody>
          <a:bodyPr>
            <a:noAutofit/>
          </a:bodyPr>
          <a:lstStyle/>
          <a:p>
            <a:pPr marL="0" indent="0" algn="just">
              <a:buNone/>
            </a:pPr>
            <a:r>
              <a:rPr lang="vi-VN" sz="2400" b="1" dirty="0">
                <a:solidFill>
                  <a:schemeClr val="tx1"/>
                </a:solidFill>
              </a:rPr>
              <a:t>3.1. An ninh </a:t>
            </a:r>
            <a:endParaRPr lang="en-US" sz="2400" dirty="0">
              <a:solidFill>
                <a:schemeClr val="tx1"/>
              </a:solidFill>
            </a:endParaRPr>
          </a:p>
          <a:p>
            <a:pPr marL="0" indent="0" algn="just">
              <a:buNone/>
            </a:pPr>
            <a:r>
              <a:rPr lang="vi-VN" sz="2400" dirty="0">
                <a:solidFill>
                  <a:schemeClr val="tx1"/>
                </a:solidFill>
              </a:rPr>
              <a:t>Việc quản lý người ra vào sự kiện, tránh việc lợi dụng của những người không thuộc về tổ chức chương trình. An ninh giám sát chương trình là điều bắt buộc, để giảm việc gây ra những vấn đề gây gổ, xô xát trong sự kiện. Đội ngũ nhân sự, bảo vệ thường xuyên quan sát, nắm bắt được số lượng người ra vào chương trình, xử lý nhanh chóng các vấn đề có thể xảy ra hợp lý và an toàn.</a:t>
            </a:r>
            <a:endParaRPr lang="en-US" sz="2400" dirty="0">
              <a:solidFill>
                <a:schemeClr val="tx1"/>
              </a:solidFill>
            </a:endParaRPr>
          </a:p>
          <a:p>
            <a:pPr algn="just"/>
            <a:endParaRPr lang="en-US" sz="2400" dirty="0">
              <a:solidFill>
                <a:schemeClr val="tx1"/>
              </a:solidFill>
            </a:endParaRPr>
          </a:p>
        </p:txBody>
      </p:sp>
      <p:pic>
        <p:nvPicPr>
          <p:cNvPr id="5" name="Picture 4"/>
          <p:cNvPicPr>
            <a:picLocks noChangeAspect="1"/>
          </p:cNvPicPr>
          <p:nvPr/>
        </p:nvPicPr>
        <p:blipFill>
          <a:blip r:embed="rId2"/>
          <a:stretch>
            <a:fillRect/>
          </a:stretch>
        </p:blipFill>
        <p:spPr>
          <a:xfrm>
            <a:off x="7307682" y="1138425"/>
            <a:ext cx="4761488" cy="2666433"/>
          </a:xfrm>
          <a:prstGeom prst="rect">
            <a:avLst/>
          </a:prstGeom>
        </p:spPr>
      </p:pic>
      <p:pic>
        <p:nvPicPr>
          <p:cNvPr id="9220" name="Picture 4" descr="AN NINH SỰ KIỆN - TRƯỜNG THÀNH ĐẠI NAM SECURIT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07682" y="4015885"/>
            <a:ext cx="4761488" cy="2575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976760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vi-VN" dirty="0"/>
              <a:t>3.2. An toàn </a:t>
            </a:r>
            <a:br>
              <a:rPr lang="en-US" dirty="0"/>
            </a:br>
            <a:endParaRPr lang="en-US" dirty="0"/>
          </a:p>
        </p:txBody>
      </p:sp>
      <p:sp>
        <p:nvSpPr>
          <p:cNvPr id="3" name="Content Placeholder 2"/>
          <p:cNvSpPr>
            <a:spLocks noGrp="1"/>
          </p:cNvSpPr>
          <p:nvPr>
            <p:ph idx="1"/>
          </p:nvPr>
        </p:nvSpPr>
        <p:spPr>
          <a:xfrm>
            <a:off x="598620" y="1138425"/>
            <a:ext cx="6771171" cy="3918803"/>
          </a:xfrm>
        </p:spPr>
        <p:txBody>
          <a:bodyPr>
            <a:noAutofit/>
          </a:bodyPr>
          <a:lstStyle/>
          <a:p>
            <a:pPr marL="0" indent="0" algn="just">
              <a:buNone/>
            </a:pPr>
            <a:r>
              <a:rPr lang="en-US" sz="2400" dirty="0" err="1">
                <a:solidFill>
                  <a:schemeClr val="tx1"/>
                </a:solidFill>
              </a:rPr>
              <a:t>Để</a:t>
            </a:r>
            <a:r>
              <a:rPr lang="en-US" sz="2400" dirty="0">
                <a:solidFill>
                  <a:schemeClr val="tx1"/>
                </a:solidFill>
              </a:rPr>
              <a:t> </a:t>
            </a:r>
            <a:r>
              <a:rPr lang="en-US" sz="2400" dirty="0" err="1">
                <a:solidFill>
                  <a:schemeClr val="tx1"/>
                </a:solidFill>
              </a:rPr>
              <a:t>đảm</a:t>
            </a:r>
            <a:r>
              <a:rPr lang="en-US" sz="2400" dirty="0">
                <a:solidFill>
                  <a:schemeClr val="tx1"/>
                </a:solidFill>
              </a:rPr>
              <a:t> </a:t>
            </a:r>
            <a:r>
              <a:rPr lang="en-US" sz="2400" dirty="0" err="1">
                <a:solidFill>
                  <a:schemeClr val="tx1"/>
                </a:solidFill>
              </a:rPr>
              <a:t>bảo</a:t>
            </a:r>
            <a:r>
              <a:rPr lang="en-US" sz="2400" dirty="0">
                <a:solidFill>
                  <a:schemeClr val="tx1"/>
                </a:solidFill>
              </a:rPr>
              <a:t> </a:t>
            </a:r>
            <a:r>
              <a:rPr lang="en-US" sz="2400" dirty="0" err="1">
                <a:solidFill>
                  <a:schemeClr val="tx1"/>
                </a:solidFill>
              </a:rPr>
              <a:t>sự</a:t>
            </a:r>
            <a:r>
              <a:rPr lang="en-US" sz="2400" dirty="0">
                <a:solidFill>
                  <a:schemeClr val="tx1"/>
                </a:solidFill>
              </a:rPr>
              <a:t> an </a:t>
            </a:r>
            <a:r>
              <a:rPr lang="en-US" sz="2400" dirty="0" err="1">
                <a:solidFill>
                  <a:schemeClr val="tx1"/>
                </a:solidFill>
              </a:rPr>
              <a:t>toàn</a:t>
            </a:r>
            <a:r>
              <a:rPr lang="en-US" sz="2400" dirty="0">
                <a:solidFill>
                  <a:schemeClr val="tx1"/>
                </a:solidFill>
              </a:rPr>
              <a:t> </a:t>
            </a:r>
            <a:r>
              <a:rPr lang="en-US" sz="2400" dirty="0" err="1">
                <a:solidFill>
                  <a:schemeClr val="tx1"/>
                </a:solidFill>
              </a:rPr>
              <a:t>khi</a:t>
            </a:r>
            <a:r>
              <a:rPr lang="en-US" sz="2400" dirty="0">
                <a:solidFill>
                  <a:schemeClr val="tx1"/>
                </a:solidFill>
              </a:rPr>
              <a:t> </a:t>
            </a:r>
            <a:r>
              <a:rPr lang="en-US" sz="2400" dirty="0" err="1">
                <a:solidFill>
                  <a:schemeClr val="tx1"/>
                </a:solidFill>
              </a:rPr>
              <a:t>diễn</a:t>
            </a:r>
            <a:r>
              <a:rPr lang="en-US" sz="2400" dirty="0">
                <a:solidFill>
                  <a:schemeClr val="tx1"/>
                </a:solidFill>
              </a:rPr>
              <a:t> </a:t>
            </a:r>
            <a:r>
              <a:rPr lang="en-US" sz="2400" dirty="0" err="1">
                <a:solidFill>
                  <a:schemeClr val="tx1"/>
                </a:solidFill>
              </a:rPr>
              <a:t>ra</a:t>
            </a:r>
            <a:r>
              <a:rPr lang="en-US" sz="2400" dirty="0">
                <a:solidFill>
                  <a:schemeClr val="tx1"/>
                </a:solidFill>
              </a:rPr>
              <a:t> </a:t>
            </a:r>
            <a:r>
              <a:rPr lang="en-US" sz="2400" dirty="0" err="1">
                <a:solidFill>
                  <a:schemeClr val="tx1"/>
                </a:solidFill>
              </a:rPr>
              <a:t>sự</a:t>
            </a:r>
            <a:r>
              <a:rPr lang="en-US" sz="2400" dirty="0">
                <a:solidFill>
                  <a:schemeClr val="tx1"/>
                </a:solidFill>
              </a:rPr>
              <a:t> </a:t>
            </a:r>
            <a:r>
              <a:rPr lang="en-US" sz="2400" dirty="0" err="1">
                <a:solidFill>
                  <a:schemeClr val="tx1"/>
                </a:solidFill>
              </a:rPr>
              <a:t>kiện</a:t>
            </a:r>
            <a:r>
              <a:rPr lang="en-US" sz="2400" dirty="0">
                <a:solidFill>
                  <a:schemeClr val="tx1"/>
                </a:solidFill>
              </a:rPr>
              <a:t>, </a:t>
            </a:r>
            <a:r>
              <a:rPr lang="en-US" sz="2400" dirty="0" err="1">
                <a:solidFill>
                  <a:schemeClr val="tx1"/>
                </a:solidFill>
              </a:rPr>
              <a:t>bạn</a:t>
            </a:r>
            <a:r>
              <a:rPr lang="en-US" sz="2400" dirty="0">
                <a:solidFill>
                  <a:schemeClr val="tx1"/>
                </a:solidFill>
              </a:rPr>
              <a:t> </a:t>
            </a:r>
            <a:r>
              <a:rPr lang="en-US" sz="2400" dirty="0" err="1">
                <a:solidFill>
                  <a:schemeClr val="tx1"/>
                </a:solidFill>
              </a:rPr>
              <a:t>cần</a:t>
            </a:r>
            <a:r>
              <a:rPr lang="en-US" sz="2400" dirty="0">
                <a:solidFill>
                  <a:schemeClr val="tx1"/>
                </a:solidFill>
              </a:rPr>
              <a:t> </a:t>
            </a:r>
            <a:r>
              <a:rPr lang="en-US" sz="2400" dirty="0" err="1">
                <a:solidFill>
                  <a:schemeClr val="tx1"/>
                </a:solidFill>
              </a:rPr>
              <a:t>thành</a:t>
            </a:r>
            <a:r>
              <a:rPr lang="en-US" sz="2400" dirty="0">
                <a:solidFill>
                  <a:schemeClr val="tx1"/>
                </a:solidFill>
              </a:rPr>
              <a:t> </a:t>
            </a:r>
            <a:r>
              <a:rPr lang="en-US" sz="2400" dirty="0" err="1">
                <a:solidFill>
                  <a:schemeClr val="tx1"/>
                </a:solidFill>
              </a:rPr>
              <a:t>lập</a:t>
            </a:r>
            <a:r>
              <a:rPr lang="en-US" sz="2400" dirty="0">
                <a:solidFill>
                  <a:schemeClr val="tx1"/>
                </a:solidFill>
              </a:rPr>
              <a:t> </a:t>
            </a:r>
            <a:r>
              <a:rPr lang="en-US" sz="2400" dirty="0" err="1">
                <a:solidFill>
                  <a:schemeClr val="tx1"/>
                </a:solidFill>
              </a:rPr>
              <a:t>một</a:t>
            </a:r>
            <a:r>
              <a:rPr lang="en-US" sz="2400" dirty="0">
                <a:solidFill>
                  <a:schemeClr val="tx1"/>
                </a:solidFill>
              </a:rPr>
              <a:t> </a:t>
            </a:r>
            <a:r>
              <a:rPr lang="en-US" sz="2400" dirty="0" err="1">
                <a:solidFill>
                  <a:schemeClr val="tx1"/>
                </a:solidFill>
              </a:rPr>
              <a:t>tổ</a:t>
            </a:r>
            <a:r>
              <a:rPr lang="en-US" sz="2400" dirty="0">
                <a:solidFill>
                  <a:schemeClr val="tx1"/>
                </a:solidFill>
              </a:rPr>
              <a:t> y </a:t>
            </a:r>
            <a:r>
              <a:rPr lang="en-US" sz="2400" dirty="0" err="1">
                <a:solidFill>
                  <a:schemeClr val="tx1"/>
                </a:solidFill>
              </a:rPr>
              <a:t>tế</a:t>
            </a:r>
            <a:r>
              <a:rPr lang="en-US" sz="2400" dirty="0">
                <a:solidFill>
                  <a:schemeClr val="tx1"/>
                </a:solidFill>
              </a:rPr>
              <a:t>. </a:t>
            </a:r>
          </a:p>
          <a:p>
            <a:pPr marL="0" indent="0" algn="just">
              <a:buNone/>
            </a:pPr>
            <a:r>
              <a:rPr lang="en-US" sz="2400" dirty="0" err="1">
                <a:solidFill>
                  <a:schemeClr val="tx1"/>
                </a:solidFill>
              </a:rPr>
              <a:t>Nếu</a:t>
            </a:r>
            <a:r>
              <a:rPr lang="en-US" sz="2400" dirty="0">
                <a:solidFill>
                  <a:schemeClr val="tx1"/>
                </a:solidFill>
              </a:rPr>
              <a:t> </a:t>
            </a:r>
            <a:r>
              <a:rPr lang="en-US" sz="2400" dirty="0" err="1">
                <a:solidFill>
                  <a:schemeClr val="tx1"/>
                </a:solidFill>
              </a:rPr>
              <a:t>chỉ</a:t>
            </a:r>
            <a:r>
              <a:rPr lang="en-US" sz="2400" dirty="0">
                <a:solidFill>
                  <a:schemeClr val="tx1"/>
                </a:solidFill>
              </a:rPr>
              <a:t> </a:t>
            </a:r>
            <a:r>
              <a:rPr lang="en-US" sz="2400" dirty="0" err="1">
                <a:solidFill>
                  <a:schemeClr val="tx1"/>
                </a:solidFill>
              </a:rPr>
              <a:t>là</a:t>
            </a:r>
            <a:r>
              <a:rPr lang="en-US" sz="2400" dirty="0">
                <a:solidFill>
                  <a:schemeClr val="tx1"/>
                </a:solidFill>
              </a:rPr>
              <a:t> </a:t>
            </a:r>
            <a:r>
              <a:rPr lang="en-US" sz="2400" dirty="0" err="1">
                <a:solidFill>
                  <a:schemeClr val="tx1"/>
                </a:solidFill>
              </a:rPr>
              <a:t>sự</a:t>
            </a:r>
            <a:r>
              <a:rPr lang="en-US" sz="2400" dirty="0">
                <a:solidFill>
                  <a:schemeClr val="tx1"/>
                </a:solidFill>
              </a:rPr>
              <a:t> </a:t>
            </a:r>
            <a:r>
              <a:rPr lang="en-US" sz="2400" dirty="0" err="1">
                <a:solidFill>
                  <a:schemeClr val="tx1"/>
                </a:solidFill>
              </a:rPr>
              <a:t>kiện</a:t>
            </a:r>
            <a:r>
              <a:rPr lang="en-US" sz="2400" dirty="0">
                <a:solidFill>
                  <a:schemeClr val="tx1"/>
                </a:solidFill>
              </a:rPr>
              <a:t> </a:t>
            </a:r>
            <a:r>
              <a:rPr lang="en-US" sz="2400" dirty="0" err="1">
                <a:solidFill>
                  <a:schemeClr val="tx1"/>
                </a:solidFill>
              </a:rPr>
              <a:t>nhỏ</a:t>
            </a:r>
            <a:r>
              <a:rPr lang="en-US" sz="2400" dirty="0">
                <a:solidFill>
                  <a:schemeClr val="tx1"/>
                </a:solidFill>
              </a:rPr>
              <a:t>, </a:t>
            </a:r>
            <a:r>
              <a:rPr lang="en-US" sz="2400" dirty="0" err="1">
                <a:solidFill>
                  <a:schemeClr val="tx1"/>
                </a:solidFill>
              </a:rPr>
              <a:t>nội</a:t>
            </a:r>
            <a:r>
              <a:rPr lang="en-US" sz="2400" dirty="0">
                <a:solidFill>
                  <a:schemeClr val="tx1"/>
                </a:solidFill>
              </a:rPr>
              <a:t> </a:t>
            </a:r>
            <a:r>
              <a:rPr lang="en-US" sz="2400" dirty="0" err="1">
                <a:solidFill>
                  <a:schemeClr val="tx1"/>
                </a:solidFill>
              </a:rPr>
              <a:t>bộ</a:t>
            </a:r>
            <a:r>
              <a:rPr lang="en-US" sz="2400" dirty="0">
                <a:solidFill>
                  <a:schemeClr val="tx1"/>
                </a:solidFill>
              </a:rPr>
              <a:t> </a:t>
            </a:r>
            <a:r>
              <a:rPr lang="en-US" sz="2400" dirty="0" err="1">
                <a:solidFill>
                  <a:schemeClr val="tx1"/>
                </a:solidFill>
              </a:rPr>
              <a:t>thì</a:t>
            </a:r>
            <a:r>
              <a:rPr lang="en-US" sz="2400" dirty="0">
                <a:solidFill>
                  <a:schemeClr val="tx1"/>
                </a:solidFill>
              </a:rPr>
              <a:t> </a:t>
            </a:r>
            <a:r>
              <a:rPr lang="en-US" sz="2400" dirty="0" err="1">
                <a:solidFill>
                  <a:schemeClr val="tx1"/>
                </a:solidFill>
              </a:rPr>
              <a:t>bạn</a:t>
            </a:r>
            <a:r>
              <a:rPr lang="en-US" sz="2400" dirty="0">
                <a:solidFill>
                  <a:schemeClr val="tx1"/>
                </a:solidFill>
              </a:rPr>
              <a:t> </a:t>
            </a:r>
            <a:r>
              <a:rPr lang="en-US" sz="2400" dirty="0" err="1">
                <a:solidFill>
                  <a:schemeClr val="tx1"/>
                </a:solidFill>
              </a:rPr>
              <a:t>có</a:t>
            </a:r>
            <a:r>
              <a:rPr lang="en-US" sz="2400" dirty="0">
                <a:solidFill>
                  <a:schemeClr val="tx1"/>
                </a:solidFill>
              </a:rPr>
              <a:t> </a:t>
            </a:r>
            <a:r>
              <a:rPr lang="en-US" sz="2400" dirty="0" err="1">
                <a:solidFill>
                  <a:schemeClr val="tx1"/>
                </a:solidFill>
              </a:rPr>
              <a:t>thể</a:t>
            </a:r>
            <a:r>
              <a:rPr lang="en-US" sz="2400" dirty="0">
                <a:solidFill>
                  <a:schemeClr val="tx1"/>
                </a:solidFill>
              </a:rPr>
              <a:t> </a:t>
            </a:r>
            <a:r>
              <a:rPr lang="en-US" sz="2400" dirty="0" err="1">
                <a:solidFill>
                  <a:schemeClr val="tx1"/>
                </a:solidFill>
              </a:rPr>
              <a:t>tự</a:t>
            </a:r>
            <a:r>
              <a:rPr lang="en-US" sz="2400" dirty="0">
                <a:solidFill>
                  <a:schemeClr val="tx1"/>
                </a:solidFill>
              </a:rPr>
              <a:t> </a:t>
            </a:r>
            <a:r>
              <a:rPr lang="en-US" sz="2400" dirty="0" err="1">
                <a:solidFill>
                  <a:schemeClr val="tx1"/>
                </a:solidFill>
              </a:rPr>
              <a:t>chuẩn</a:t>
            </a:r>
            <a:r>
              <a:rPr lang="en-US" sz="2400" dirty="0">
                <a:solidFill>
                  <a:schemeClr val="tx1"/>
                </a:solidFill>
              </a:rPr>
              <a:t> </a:t>
            </a:r>
            <a:r>
              <a:rPr lang="en-US" sz="2400" dirty="0" err="1">
                <a:solidFill>
                  <a:schemeClr val="tx1"/>
                </a:solidFill>
              </a:rPr>
              <a:t>bị</a:t>
            </a:r>
            <a:r>
              <a:rPr lang="en-US" sz="2400" dirty="0">
                <a:solidFill>
                  <a:schemeClr val="tx1"/>
                </a:solidFill>
              </a:rPr>
              <a:t> </a:t>
            </a:r>
            <a:r>
              <a:rPr lang="en-US" sz="2400" dirty="0" err="1">
                <a:solidFill>
                  <a:schemeClr val="tx1"/>
                </a:solidFill>
              </a:rPr>
              <a:t>một</a:t>
            </a:r>
            <a:r>
              <a:rPr lang="en-US" sz="2400" dirty="0">
                <a:solidFill>
                  <a:schemeClr val="tx1"/>
                </a:solidFill>
              </a:rPr>
              <a:t> </a:t>
            </a:r>
            <a:r>
              <a:rPr lang="en-US" sz="2400" dirty="0" err="1">
                <a:solidFill>
                  <a:schemeClr val="tx1"/>
                </a:solidFill>
              </a:rPr>
              <a:t>hộp</a:t>
            </a:r>
            <a:r>
              <a:rPr lang="en-US" sz="2400" dirty="0">
                <a:solidFill>
                  <a:schemeClr val="tx1"/>
                </a:solidFill>
              </a:rPr>
              <a:t> </a:t>
            </a:r>
            <a:r>
              <a:rPr lang="en-US" sz="2400" dirty="0" err="1">
                <a:solidFill>
                  <a:schemeClr val="tx1"/>
                </a:solidFill>
              </a:rPr>
              <a:t>sơ</a:t>
            </a:r>
            <a:r>
              <a:rPr lang="en-US" sz="2400" dirty="0">
                <a:solidFill>
                  <a:schemeClr val="tx1"/>
                </a:solidFill>
              </a:rPr>
              <a:t> </a:t>
            </a:r>
            <a:r>
              <a:rPr lang="en-US" sz="2400" dirty="0" err="1">
                <a:solidFill>
                  <a:schemeClr val="tx1"/>
                </a:solidFill>
              </a:rPr>
              <a:t>cứu</a:t>
            </a:r>
            <a:r>
              <a:rPr lang="en-US" sz="2400" dirty="0">
                <a:solidFill>
                  <a:schemeClr val="tx1"/>
                </a:solidFill>
              </a:rPr>
              <a:t> </a:t>
            </a:r>
            <a:r>
              <a:rPr lang="en-US" sz="2400" dirty="0" err="1">
                <a:solidFill>
                  <a:schemeClr val="tx1"/>
                </a:solidFill>
              </a:rPr>
              <a:t>nho</a:t>
            </a:r>
            <a:r>
              <a:rPr lang="en-US" sz="2400" dirty="0">
                <a:solidFill>
                  <a:schemeClr val="tx1"/>
                </a:solidFill>
              </a:rPr>
              <a:t> </a:t>
            </a:r>
            <a:r>
              <a:rPr lang="en-US" sz="2400" dirty="0" err="1">
                <a:solidFill>
                  <a:schemeClr val="tx1"/>
                </a:solidFill>
              </a:rPr>
              <a:t>nhỏ</a:t>
            </a:r>
            <a:r>
              <a:rPr lang="en-US" sz="2400" dirty="0">
                <a:solidFill>
                  <a:schemeClr val="tx1"/>
                </a:solidFill>
              </a:rPr>
              <a:t> </a:t>
            </a:r>
            <a:r>
              <a:rPr lang="en-US" sz="2400" dirty="0" err="1">
                <a:solidFill>
                  <a:schemeClr val="tx1"/>
                </a:solidFill>
              </a:rPr>
              <a:t>với</a:t>
            </a:r>
            <a:r>
              <a:rPr lang="en-US" sz="2400" dirty="0">
                <a:solidFill>
                  <a:schemeClr val="tx1"/>
                </a:solidFill>
              </a:rPr>
              <a:t> </a:t>
            </a:r>
            <a:r>
              <a:rPr lang="en-US" sz="2400" dirty="0" err="1">
                <a:solidFill>
                  <a:schemeClr val="tx1"/>
                </a:solidFill>
              </a:rPr>
              <a:t>những</a:t>
            </a:r>
            <a:r>
              <a:rPr lang="en-US" sz="2400" dirty="0">
                <a:solidFill>
                  <a:schemeClr val="tx1"/>
                </a:solidFill>
              </a:rPr>
              <a:t> </a:t>
            </a:r>
            <a:r>
              <a:rPr lang="en-US" sz="2400" dirty="0" err="1">
                <a:solidFill>
                  <a:schemeClr val="tx1"/>
                </a:solidFill>
              </a:rPr>
              <a:t>dụng</a:t>
            </a:r>
            <a:r>
              <a:rPr lang="en-US" sz="2400" dirty="0">
                <a:solidFill>
                  <a:schemeClr val="tx1"/>
                </a:solidFill>
              </a:rPr>
              <a:t> </a:t>
            </a:r>
            <a:r>
              <a:rPr lang="en-US" sz="2400" dirty="0" err="1">
                <a:solidFill>
                  <a:schemeClr val="tx1"/>
                </a:solidFill>
              </a:rPr>
              <a:t>cụ</a:t>
            </a:r>
            <a:r>
              <a:rPr lang="en-US" sz="2400" dirty="0">
                <a:solidFill>
                  <a:schemeClr val="tx1"/>
                </a:solidFill>
              </a:rPr>
              <a:t> </a:t>
            </a:r>
            <a:r>
              <a:rPr lang="en-US" sz="2400" dirty="0" err="1">
                <a:solidFill>
                  <a:schemeClr val="tx1"/>
                </a:solidFill>
              </a:rPr>
              <a:t>và</a:t>
            </a:r>
            <a:r>
              <a:rPr lang="en-US" sz="2400" dirty="0">
                <a:solidFill>
                  <a:schemeClr val="tx1"/>
                </a:solidFill>
              </a:rPr>
              <a:t> </a:t>
            </a:r>
            <a:r>
              <a:rPr lang="en-US" sz="2400" dirty="0" err="1">
                <a:solidFill>
                  <a:schemeClr val="tx1"/>
                </a:solidFill>
              </a:rPr>
              <a:t>thuốc</a:t>
            </a:r>
            <a:r>
              <a:rPr lang="en-US" sz="2400" dirty="0">
                <a:solidFill>
                  <a:schemeClr val="tx1"/>
                </a:solidFill>
              </a:rPr>
              <a:t> </a:t>
            </a:r>
            <a:r>
              <a:rPr lang="en-US" sz="2400" dirty="0" err="1">
                <a:solidFill>
                  <a:schemeClr val="tx1"/>
                </a:solidFill>
              </a:rPr>
              <a:t>cơ</a:t>
            </a:r>
            <a:r>
              <a:rPr lang="en-US" sz="2400" dirty="0">
                <a:solidFill>
                  <a:schemeClr val="tx1"/>
                </a:solidFill>
              </a:rPr>
              <a:t> </a:t>
            </a:r>
            <a:r>
              <a:rPr lang="en-US" sz="2400" dirty="0" err="1">
                <a:solidFill>
                  <a:schemeClr val="tx1"/>
                </a:solidFill>
              </a:rPr>
              <a:t>bản</a:t>
            </a:r>
            <a:r>
              <a:rPr lang="en-US" sz="2400" dirty="0">
                <a:solidFill>
                  <a:schemeClr val="tx1"/>
                </a:solidFill>
              </a:rPr>
              <a:t> </a:t>
            </a:r>
            <a:r>
              <a:rPr lang="en-US" sz="2400" dirty="0" err="1">
                <a:solidFill>
                  <a:schemeClr val="tx1"/>
                </a:solidFill>
              </a:rPr>
              <a:t>để</a:t>
            </a:r>
            <a:r>
              <a:rPr lang="en-US" sz="2400" dirty="0">
                <a:solidFill>
                  <a:schemeClr val="tx1"/>
                </a:solidFill>
              </a:rPr>
              <a:t> </a:t>
            </a:r>
            <a:r>
              <a:rPr lang="en-US" sz="2400" dirty="0" err="1">
                <a:solidFill>
                  <a:schemeClr val="tx1"/>
                </a:solidFill>
              </a:rPr>
              <a:t>xử</a:t>
            </a:r>
            <a:r>
              <a:rPr lang="en-US" sz="2400" dirty="0">
                <a:solidFill>
                  <a:schemeClr val="tx1"/>
                </a:solidFill>
              </a:rPr>
              <a:t> </a:t>
            </a:r>
            <a:r>
              <a:rPr lang="en-US" sz="2400" dirty="0" err="1">
                <a:solidFill>
                  <a:schemeClr val="tx1"/>
                </a:solidFill>
              </a:rPr>
              <a:t>lý</a:t>
            </a:r>
            <a:r>
              <a:rPr lang="en-US" sz="2400" dirty="0">
                <a:solidFill>
                  <a:schemeClr val="tx1"/>
                </a:solidFill>
              </a:rPr>
              <a:t> </a:t>
            </a:r>
            <a:r>
              <a:rPr lang="en-US" sz="2400" dirty="0" err="1">
                <a:solidFill>
                  <a:schemeClr val="tx1"/>
                </a:solidFill>
              </a:rPr>
              <a:t>khi</a:t>
            </a:r>
            <a:r>
              <a:rPr lang="en-US" sz="2400" dirty="0">
                <a:solidFill>
                  <a:schemeClr val="tx1"/>
                </a:solidFill>
              </a:rPr>
              <a:t> </a:t>
            </a:r>
            <a:r>
              <a:rPr lang="en-US" sz="2400" dirty="0" err="1">
                <a:solidFill>
                  <a:schemeClr val="tx1"/>
                </a:solidFill>
              </a:rPr>
              <a:t>cần</a:t>
            </a:r>
            <a:r>
              <a:rPr lang="en-US" sz="2400" dirty="0">
                <a:solidFill>
                  <a:schemeClr val="tx1"/>
                </a:solidFill>
              </a:rPr>
              <a:t> </a:t>
            </a:r>
            <a:r>
              <a:rPr lang="en-US" sz="2400" dirty="0" err="1">
                <a:solidFill>
                  <a:schemeClr val="tx1"/>
                </a:solidFill>
              </a:rPr>
              <a:t>thiết</a:t>
            </a:r>
            <a:r>
              <a:rPr lang="en-US" sz="2400" dirty="0">
                <a:solidFill>
                  <a:schemeClr val="tx1"/>
                </a:solidFill>
              </a:rPr>
              <a:t>. </a:t>
            </a:r>
          </a:p>
          <a:p>
            <a:pPr marL="0" indent="0" algn="just">
              <a:buNone/>
            </a:pPr>
            <a:r>
              <a:rPr lang="en-US" sz="2400" dirty="0" err="1">
                <a:solidFill>
                  <a:schemeClr val="tx1"/>
                </a:solidFill>
              </a:rPr>
              <a:t>Có</a:t>
            </a:r>
            <a:r>
              <a:rPr lang="en-US" sz="2400" dirty="0">
                <a:solidFill>
                  <a:schemeClr val="tx1"/>
                </a:solidFill>
              </a:rPr>
              <a:t> </a:t>
            </a:r>
            <a:r>
              <a:rPr lang="en-US" sz="2400" dirty="0" err="1">
                <a:solidFill>
                  <a:schemeClr val="tx1"/>
                </a:solidFill>
              </a:rPr>
              <a:t>một</a:t>
            </a:r>
            <a:r>
              <a:rPr lang="en-US" sz="2400" dirty="0">
                <a:solidFill>
                  <a:schemeClr val="tx1"/>
                </a:solidFill>
              </a:rPr>
              <a:t> </a:t>
            </a:r>
            <a:r>
              <a:rPr lang="en-US" sz="2400" dirty="0" err="1">
                <a:solidFill>
                  <a:schemeClr val="tx1"/>
                </a:solidFill>
              </a:rPr>
              <a:t>số</a:t>
            </a:r>
            <a:r>
              <a:rPr lang="en-US" sz="2400" dirty="0">
                <a:solidFill>
                  <a:schemeClr val="tx1"/>
                </a:solidFill>
              </a:rPr>
              <a:t> </a:t>
            </a:r>
            <a:r>
              <a:rPr lang="en-US" sz="2400" dirty="0" err="1">
                <a:solidFill>
                  <a:schemeClr val="tx1"/>
                </a:solidFill>
              </a:rPr>
              <a:t>chương</a:t>
            </a:r>
            <a:r>
              <a:rPr lang="en-US" sz="2400" dirty="0">
                <a:solidFill>
                  <a:schemeClr val="tx1"/>
                </a:solidFill>
              </a:rPr>
              <a:t> </a:t>
            </a:r>
            <a:r>
              <a:rPr lang="en-US" sz="2400" dirty="0" err="1">
                <a:solidFill>
                  <a:schemeClr val="tx1"/>
                </a:solidFill>
              </a:rPr>
              <a:t>trình</a:t>
            </a:r>
            <a:r>
              <a:rPr lang="en-US" sz="2400" dirty="0">
                <a:solidFill>
                  <a:schemeClr val="tx1"/>
                </a:solidFill>
              </a:rPr>
              <a:t> </a:t>
            </a:r>
            <a:r>
              <a:rPr lang="en-US" sz="2400" dirty="0" err="1">
                <a:solidFill>
                  <a:schemeClr val="tx1"/>
                </a:solidFill>
              </a:rPr>
              <a:t>hội</a:t>
            </a:r>
            <a:r>
              <a:rPr lang="en-US" sz="2400" dirty="0">
                <a:solidFill>
                  <a:schemeClr val="tx1"/>
                </a:solidFill>
              </a:rPr>
              <a:t> </a:t>
            </a:r>
            <a:r>
              <a:rPr lang="en-US" sz="2400" dirty="0" err="1">
                <a:solidFill>
                  <a:schemeClr val="tx1"/>
                </a:solidFill>
              </a:rPr>
              <a:t>họp</a:t>
            </a:r>
            <a:r>
              <a:rPr lang="en-US" sz="2400" dirty="0">
                <a:solidFill>
                  <a:schemeClr val="tx1"/>
                </a:solidFill>
              </a:rPr>
              <a:t> </a:t>
            </a:r>
            <a:r>
              <a:rPr lang="en-US" sz="2400" dirty="0" err="1">
                <a:solidFill>
                  <a:schemeClr val="tx1"/>
                </a:solidFill>
              </a:rPr>
              <a:t>cấp</a:t>
            </a:r>
            <a:r>
              <a:rPr lang="en-US" sz="2400" dirty="0">
                <a:solidFill>
                  <a:schemeClr val="tx1"/>
                </a:solidFill>
              </a:rPr>
              <a:t> </a:t>
            </a:r>
            <a:r>
              <a:rPr lang="en-US" sz="2400" dirty="0" err="1">
                <a:solidFill>
                  <a:schemeClr val="tx1"/>
                </a:solidFill>
              </a:rPr>
              <a:t>cao</a:t>
            </a:r>
            <a:r>
              <a:rPr lang="en-US" sz="2400" dirty="0">
                <a:solidFill>
                  <a:schemeClr val="tx1"/>
                </a:solidFill>
              </a:rPr>
              <a:t>, ban </a:t>
            </a:r>
            <a:r>
              <a:rPr lang="en-US" sz="2400" dirty="0" err="1">
                <a:solidFill>
                  <a:schemeClr val="tx1"/>
                </a:solidFill>
              </a:rPr>
              <a:t>tổ</a:t>
            </a:r>
            <a:r>
              <a:rPr lang="en-US" sz="2400" dirty="0">
                <a:solidFill>
                  <a:schemeClr val="tx1"/>
                </a:solidFill>
              </a:rPr>
              <a:t> </a:t>
            </a:r>
            <a:r>
              <a:rPr lang="en-US" sz="2400" dirty="0" err="1">
                <a:solidFill>
                  <a:schemeClr val="tx1"/>
                </a:solidFill>
              </a:rPr>
              <a:t>chức</a:t>
            </a:r>
            <a:r>
              <a:rPr lang="en-US" sz="2400" dirty="0">
                <a:solidFill>
                  <a:schemeClr val="tx1"/>
                </a:solidFill>
              </a:rPr>
              <a:t> </a:t>
            </a:r>
            <a:r>
              <a:rPr lang="en-US" sz="2400" dirty="0" err="1">
                <a:solidFill>
                  <a:schemeClr val="tx1"/>
                </a:solidFill>
              </a:rPr>
              <a:t>phải</a:t>
            </a:r>
            <a:r>
              <a:rPr lang="en-US" sz="2400" dirty="0">
                <a:solidFill>
                  <a:schemeClr val="tx1"/>
                </a:solidFill>
              </a:rPr>
              <a:t> </a:t>
            </a:r>
            <a:r>
              <a:rPr lang="en-US" sz="2400" dirty="0" err="1">
                <a:solidFill>
                  <a:schemeClr val="tx1"/>
                </a:solidFill>
              </a:rPr>
              <a:t>nắm</a:t>
            </a:r>
            <a:r>
              <a:rPr lang="en-US" sz="2400" dirty="0">
                <a:solidFill>
                  <a:schemeClr val="tx1"/>
                </a:solidFill>
              </a:rPr>
              <a:t> </a:t>
            </a:r>
            <a:r>
              <a:rPr lang="en-US" sz="2400" dirty="0" err="1">
                <a:solidFill>
                  <a:schemeClr val="tx1"/>
                </a:solidFill>
              </a:rPr>
              <a:t>được</a:t>
            </a:r>
            <a:r>
              <a:rPr lang="en-US" sz="2400" dirty="0">
                <a:solidFill>
                  <a:schemeClr val="tx1"/>
                </a:solidFill>
              </a:rPr>
              <a:t> </a:t>
            </a:r>
            <a:r>
              <a:rPr lang="en-US" sz="2400" dirty="0" err="1">
                <a:solidFill>
                  <a:schemeClr val="tx1"/>
                </a:solidFill>
              </a:rPr>
              <a:t>tình</a:t>
            </a:r>
            <a:r>
              <a:rPr lang="en-US" sz="2400" dirty="0">
                <a:solidFill>
                  <a:schemeClr val="tx1"/>
                </a:solidFill>
              </a:rPr>
              <a:t> </a:t>
            </a:r>
            <a:r>
              <a:rPr lang="en-US" sz="2400" dirty="0" err="1">
                <a:solidFill>
                  <a:schemeClr val="tx1"/>
                </a:solidFill>
              </a:rPr>
              <a:t>hình</a:t>
            </a:r>
            <a:r>
              <a:rPr lang="en-US" sz="2400" dirty="0">
                <a:solidFill>
                  <a:schemeClr val="tx1"/>
                </a:solidFill>
              </a:rPr>
              <a:t> </a:t>
            </a:r>
            <a:r>
              <a:rPr lang="en-US" sz="2400" dirty="0" err="1">
                <a:solidFill>
                  <a:schemeClr val="tx1"/>
                </a:solidFill>
              </a:rPr>
              <a:t>sức</a:t>
            </a:r>
            <a:r>
              <a:rPr lang="en-US" sz="2400" dirty="0">
                <a:solidFill>
                  <a:schemeClr val="tx1"/>
                </a:solidFill>
              </a:rPr>
              <a:t> </a:t>
            </a:r>
            <a:r>
              <a:rPr lang="en-US" sz="2400" dirty="0" err="1">
                <a:solidFill>
                  <a:schemeClr val="tx1"/>
                </a:solidFill>
              </a:rPr>
              <a:t>khỏe</a:t>
            </a:r>
            <a:r>
              <a:rPr lang="en-US" sz="2400" dirty="0">
                <a:solidFill>
                  <a:schemeClr val="tx1"/>
                </a:solidFill>
              </a:rPr>
              <a:t> </a:t>
            </a:r>
            <a:r>
              <a:rPr lang="en-US" sz="2400" dirty="0" err="1">
                <a:solidFill>
                  <a:schemeClr val="tx1"/>
                </a:solidFill>
              </a:rPr>
              <a:t>của</a:t>
            </a:r>
            <a:r>
              <a:rPr lang="en-US" sz="2400" dirty="0">
                <a:solidFill>
                  <a:schemeClr val="tx1"/>
                </a:solidFill>
              </a:rPr>
              <a:t> </a:t>
            </a:r>
            <a:r>
              <a:rPr lang="en-US" sz="2400" dirty="0" err="1">
                <a:solidFill>
                  <a:schemeClr val="tx1"/>
                </a:solidFill>
              </a:rPr>
              <a:t>thành</a:t>
            </a:r>
            <a:r>
              <a:rPr lang="en-US" sz="2400" dirty="0">
                <a:solidFill>
                  <a:schemeClr val="tx1"/>
                </a:solidFill>
              </a:rPr>
              <a:t> </a:t>
            </a:r>
            <a:r>
              <a:rPr lang="en-US" sz="2400" dirty="0" err="1">
                <a:solidFill>
                  <a:schemeClr val="tx1"/>
                </a:solidFill>
              </a:rPr>
              <a:t>viên</a:t>
            </a:r>
            <a:r>
              <a:rPr lang="en-US" sz="2400" dirty="0">
                <a:solidFill>
                  <a:schemeClr val="tx1"/>
                </a:solidFill>
              </a:rPr>
              <a:t> </a:t>
            </a:r>
            <a:r>
              <a:rPr lang="en-US" sz="2400" dirty="0" err="1">
                <a:solidFill>
                  <a:schemeClr val="tx1"/>
                </a:solidFill>
              </a:rPr>
              <a:t>tham</a:t>
            </a:r>
            <a:r>
              <a:rPr lang="en-US" sz="2400" dirty="0">
                <a:solidFill>
                  <a:schemeClr val="tx1"/>
                </a:solidFill>
              </a:rPr>
              <a:t> </a:t>
            </a:r>
            <a:r>
              <a:rPr lang="en-US" sz="2400" dirty="0" err="1">
                <a:solidFill>
                  <a:schemeClr val="tx1"/>
                </a:solidFill>
              </a:rPr>
              <a:t>dự</a:t>
            </a:r>
            <a:r>
              <a:rPr lang="en-US" sz="2400" dirty="0">
                <a:solidFill>
                  <a:schemeClr val="tx1"/>
                </a:solidFill>
              </a:rPr>
              <a:t>, </a:t>
            </a:r>
            <a:r>
              <a:rPr lang="en-US" sz="2400" dirty="0" err="1">
                <a:solidFill>
                  <a:schemeClr val="tx1"/>
                </a:solidFill>
              </a:rPr>
              <a:t>bao</a:t>
            </a:r>
            <a:r>
              <a:rPr lang="en-US" sz="2400" dirty="0">
                <a:solidFill>
                  <a:schemeClr val="tx1"/>
                </a:solidFill>
              </a:rPr>
              <a:t> </a:t>
            </a:r>
            <a:r>
              <a:rPr lang="en-US" sz="2400" dirty="0" err="1">
                <a:solidFill>
                  <a:schemeClr val="tx1"/>
                </a:solidFill>
              </a:rPr>
              <a:t>gồm</a:t>
            </a:r>
            <a:r>
              <a:rPr lang="en-US" sz="2400" dirty="0">
                <a:solidFill>
                  <a:schemeClr val="tx1"/>
                </a:solidFill>
              </a:rPr>
              <a:t> </a:t>
            </a:r>
            <a:r>
              <a:rPr lang="en-US" sz="2400" dirty="0" err="1">
                <a:solidFill>
                  <a:schemeClr val="tx1"/>
                </a:solidFill>
              </a:rPr>
              <a:t>cả</a:t>
            </a:r>
            <a:r>
              <a:rPr lang="en-US" sz="2400" dirty="0">
                <a:solidFill>
                  <a:schemeClr val="tx1"/>
                </a:solidFill>
              </a:rPr>
              <a:t> </a:t>
            </a:r>
            <a:r>
              <a:rPr lang="en-US" sz="2400" dirty="0" err="1">
                <a:solidFill>
                  <a:schemeClr val="tx1"/>
                </a:solidFill>
              </a:rPr>
              <a:t>tiền</a:t>
            </a:r>
            <a:r>
              <a:rPr lang="en-US" sz="2400" dirty="0">
                <a:solidFill>
                  <a:schemeClr val="tx1"/>
                </a:solidFill>
              </a:rPr>
              <a:t> </a:t>
            </a:r>
            <a:r>
              <a:rPr lang="en-US" sz="2400" dirty="0" err="1">
                <a:solidFill>
                  <a:schemeClr val="tx1"/>
                </a:solidFill>
              </a:rPr>
              <a:t>sử</a:t>
            </a:r>
            <a:r>
              <a:rPr lang="en-US" sz="2400" dirty="0">
                <a:solidFill>
                  <a:schemeClr val="tx1"/>
                </a:solidFill>
              </a:rPr>
              <a:t> </a:t>
            </a:r>
            <a:r>
              <a:rPr lang="en-US" sz="2400" dirty="0" err="1">
                <a:solidFill>
                  <a:schemeClr val="tx1"/>
                </a:solidFill>
              </a:rPr>
              <a:t>bệnh</a:t>
            </a:r>
            <a:r>
              <a:rPr lang="en-US" sz="2400" dirty="0">
                <a:solidFill>
                  <a:schemeClr val="tx1"/>
                </a:solidFill>
              </a:rPr>
              <a:t> </a:t>
            </a:r>
            <a:r>
              <a:rPr lang="en-US" sz="2400" dirty="0" err="1">
                <a:solidFill>
                  <a:schemeClr val="tx1"/>
                </a:solidFill>
              </a:rPr>
              <a:t>của</a:t>
            </a:r>
            <a:r>
              <a:rPr lang="en-US" sz="2400" dirty="0">
                <a:solidFill>
                  <a:schemeClr val="tx1"/>
                </a:solidFill>
              </a:rPr>
              <a:t> </a:t>
            </a:r>
            <a:r>
              <a:rPr lang="en-US" sz="2400" dirty="0" err="1">
                <a:solidFill>
                  <a:schemeClr val="tx1"/>
                </a:solidFill>
              </a:rPr>
              <a:t>họ</a:t>
            </a:r>
            <a:r>
              <a:rPr lang="en-US" sz="2400" dirty="0">
                <a:solidFill>
                  <a:schemeClr val="tx1"/>
                </a:solidFill>
              </a:rPr>
              <a:t> </a:t>
            </a:r>
            <a:r>
              <a:rPr lang="en-US" sz="2400" dirty="0" err="1">
                <a:solidFill>
                  <a:schemeClr val="tx1"/>
                </a:solidFill>
              </a:rPr>
              <a:t>để</a:t>
            </a:r>
            <a:r>
              <a:rPr lang="en-US" sz="2400" dirty="0">
                <a:solidFill>
                  <a:schemeClr val="tx1"/>
                </a:solidFill>
              </a:rPr>
              <a:t> </a:t>
            </a:r>
            <a:r>
              <a:rPr lang="en-US" sz="2400" dirty="0" err="1">
                <a:solidFill>
                  <a:schemeClr val="tx1"/>
                </a:solidFill>
              </a:rPr>
              <a:t>có</a:t>
            </a:r>
            <a:r>
              <a:rPr lang="en-US" sz="2400" dirty="0">
                <a:solidFill>
                  <a:schemeClr val="tx1"/>
                </a:solidFill>
              </a:rPr>
              <a:t> </a:t>
            </a:r>
            <a:r>
              <a:rPr lang="en-US" sz="2400" dirty="0" err="1">
                <a:solidFill>
                  <a:schemeClr val="tx1"/>
                </a:solidFill>
              </a:rPr>
              <a:t>biện</a:t>
            </a:r>
            <a:r>
              <a:rPr lang="en-US" sz="2400" dirty="0">
                <a:solidFill>
                  <a:schemeClr val="tx1"/>
                </a:solidFill>
              </a:rPr>
              <a:t> </a:t>
            </a:r>
            <a:r>
              <a:rPr lang="en-US" sz="2400" dirty="0" err="1">
                <a:solidFill>
                  <a:schemeClr val="tx1"/>
                </a:solidFill>
              </a:rPr>
              <a:t>pháp</a:t>
            </a:r>
            <a:r>
              <a:rPr lang="en-US" sz="2400" dirty="0">
                <a:solidFill>
                  <a:schemeClr val="tx1"/>
                </a:solidFill>
              </a:rPr>
              <a:t> </a:t>
            </a:r>
            <a:r>
              <a:rPr lang="en-US" sz="2400" dirty="0" err="1">
                <a:solidFill>
                  <a:schemeClr val="tx1"/>
                </a:solidFill>
              </a:rPr>
              <a:t>ứng</a:t>
            </a:r>
            <a:r>
              <a:rPr lang="en-US" sz="2400" dirty="0">
                <a:solidFill>
                  <a:schemeClr val="tx1"/>
                </a:solidFill>
              </a:rPr>
              <a:t> </a:t>
            </a:r>
            <a:r>
              <a:rPr lang="en-US" sz="2400" dirty="0" err="1">
                <a:solidFill>
                  <a:schemeClr val="tx1"/>
                </a:solidFill>
              </a:rPr>
              <a:t>phó</a:t>
            </a:r>
            <a:r>
              <a:rPr lang="en-US" sz="2400" dirty="0">
                <a:solidFill>
                  <a:schemeClr val="tx1"/>
                </a:solidFill>
              </a:rPr>
              <a:t> </a:t>
            </a:r>
            <a:r>
              <a:rPr lang="en-US" sz="2400" dirty="0" err="1">
                <a:solidFill>
                  <a:schemeClr val="tx1"/>
                </a:solidFill>
              </a:rPr>
              <a:t>kịp</a:t>
            </a:r>
            <a:r>
              <a:rPr lang="en-US" sz="2400" dirty="0">
                <a:solidFill>
                  <a:schemeClr val="tx1"/>
                </a:solidFill>
              </a:rPr>
              <a:t> </a:t>
            </a:r>
            <a:r>
              <a:rPr lang="en-US" sz="2400" dirty="0" err="1">
                <a:solidFill>
                  <a:schemeClr val="tx1"/>
                </a:solidFill>
              </a:rPr>
              <a:t>thời</a:t>
            </a:r>
            <a:r>
              <a:rPr lang="en-US" sz="2400" dirty="0">
                <a:solidFill>
                  <a:schemeClr val="tx1"/>
                </a:solidFill>
              </a:rPr>
              <a:t>.</a:t>
            </a:r>
          </a:p>
          <a:p>
            <a:pPr algn="just"/>
            <a:endParaRPr lang="en-US" sz="2400" dirty="0">
              <a:solidFill>
                <a:schemeClr val="tx1"/>
              </a:solidFill>
            </a:endParaRPr>
          </a:p>
        </p:txBody>
      </p:sp>
      <p:pic>
        <p:nvPicPr>
          <p:cNvPr id="10242" name="Picture 2" descr="Công văn của Bộ Y tế về việc khai báo y tế phòng chống hội chứng MERS-CoV"/>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18093" y="4218949"/>
            <a:ext cx="3977281" cy="2147732"/>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descr="SỞ Y TẾ HÀ NỘI - Quản lý người nhiễm Covid-1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94371" y="446047"/>
            <a:ext cx="4497629" cy="33647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154279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vi-VN" dirty="0"/>
              <a:t>3.3. Tổ chức xử lý các trường hợp khẩn cấp</a:t>
            </a:r>
            <a:br>
              <a:rPr lang="en-US" dirty="0"/>
            </a:b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829638486"/>
              </p:ext>
            </p:extLst>
          </p:nvPr>
        </p:nvGraphicFramePr>
        <p:xfrm>
          <a:off x="598488" y="1290638"/>
          <a:ext cx="10972800" cy="527393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4329832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36092" y="209816"/>
            <a:ext cx="10058401" cy="2202873"/>
          </a:xfrm>
        </p:spPr>
        <p:txBody>
          <a:bodyPr>
            <a:normAutofit/>
          </a:bodyPr>
          <a:lstStyle/>
          <a:p>
            <a:pPr algn="ctr"/>
            <a:r>
              <a:rPr lang="en-US" dirty="0">
                <a:solidFill>
                  <a:srgbClr val="002060"/>
                </a:solidFill>
              </a:rPr>
              <a:t> </a:t>
            </a:r>
            <a:r>
              <a:rPr lang="en-US" sz="4800" dirty="0" err="1">
                <a:solidFill>
                  <a:srgbClr val="FF0000"/>
                </a:solidFill>
              </a:rPr>
              <a:t>Chương</a:t>
            </a:r>
            <a:r>
              <a:rPr lang="en-US" sz="4800" dirty="0">
                <a:solidFill>
                  <a:srgbClr val="FF0000"/>
                </a:solidFill>
              </a:rPr>
              <a:t> V:</a:t>
            </a:r>
            <a:r>
              <a:rPr lang="vi-VN" sz="4000" dirty="0">
                <a:solidFill>
                  <a:srgbClr val="FF0000"/>
                </a:solidFill>
                <a:effectLst/>
                <a:latin typeface="Times New Roman" panose="02020603050405020304" pitchFamily="18" charset="0"/>
                <a:ea typeface="Times New Roman" panose="02020603050405020304" pitchFamily="18" charset="0"/>
              </a:rPr>
              <a:t> </a:t>
            </a:r>
            <a:br>
              <a:rPr lang="en-US" sz="4000" dirty="0">
                <a:solidFill>
                  <a:srgbClr val="FF0000"/>
                </a:solidFill>
                <a:effectLst/>
                <a:latin typeface="Times New Roman" panose="02020603050405020304" pitchFamily="18" charset="0"/>
                <a:ea typeface="Times New Roman" panose="02020603050405020304" pitchFamily="18" charset="0"/>
              </a:rPr>
            </a:br>
            <a:r>
              <a:rPr lang="vi-VN" sz="4800" dirty="0">
                <a:solidFill>
                  <a:srgbClr val="00B050"/>
                </a:solidFill>
                <a:ea typeface="Times New Roman" panose="02020603050405020304" pitchFamily="18" charset="0"/>
              </a:rPr>
              <a:t>Công tác tổ chức phục vụ hội họp, hội nghị, hội thảo</a:t>
            </a:r>
            <a:endParaRPr lang="en-US" sz="6000" dirty="0">
              <a:solidFill>
                <a:srgbClr val="00B050"/>
              </a:solidFill>
            </a:endParaRPr>
          </a:p>
        </p:txBody>
      </p:sp>
      <p:sp>
        <p:nvSpPr>
          <p:cNvPr id="4" name="Date Placeholder 3"/>
          <p:cNvSpPr>
            <a:spLocks noGrp="1"/>
          </p:cNvSpPr>
          <p:nvPr>
            <p:ph type="dt" sz="half" idx="4294967295"/>
          </p:nvPr>
        </p:nvSpPr>
        <p:spPr>
          <a:xfrm>
            <a:off x="838200" y="6356350"/>
            <a:ext cx="2743200" cy="365125"/>
          </a:xfrm>
          <a:prstGeom prst="rect">
            <a:avLst/>
          </a:prstGeom>
        </p:spPr>
        <p:txBody>
          <a:bodyPr/>
          <a:lstStyle/>
          <a:p>
            <a:fld id="{83093DDB-818B-4CEB-8807-7BC029BD27DF}" type="datetime1">
              <a:rPr lang="en-US" smtClean="0"/>
              <a:t>12/2/2022</a:t>
            </a:fld>
            <a:endParaRPr lang="en-US"/>
          </a:p>
        </p:txBody>
      </p:sp>
      <p:sp>
        <p:nvSpPr>
          <p:cNvPr id="5" name="Slide Number Placeholder 4"/>
          <p:cNvSpPr>
            <a:spLocks noGrp="1"/>
          </p:cNvSpPr>
          <p:nvPr>
            <p:ph type="sldNum" sz="quarter" idx="4294967295"/>
          </p:nvPr>
        </p:nvSpPr>
        <p:spPr>
          <a:xfrm>
            <a:off x="8610600" y="6356350"/>
            <a:ext cx="2743200" cy="365125"/>
          </a:xfrm>
          <a:prstGeom prst="rect">
            <a:avLst/>
          </a:prstGeom>
        </p:spPr>
        <p:txBody>
          <a:bodyPr/>
          <a:lstStyle/>
          <a:p>
            <a:fld id="{B82CCC60-E8CD-4174-8B1A-7DF615B22EEF}" type="slidenum">
              <a:rPr lang="en-US" smtClean="0"/>
              <a:pPr/>
              <a:t>2</a:t>
            </a:fld>
            <a:endParaRPr lang="en-US"/>
          </a:p>
        </p:txBody>
      </p:sp>
      <p:pic>
        <p:nvPicPr>
          <p:cNvPr id="1026" name="Picture 2" descr="Tổ chức là gì | Đặc điểm | Các loại hình thức tổ chức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9916" y="3264380"/>
            <a:ext cx="5069054" cy="345709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é lộ] Tổ chức là gì? Đặc trưng, phân loại và thông tin khác"/>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65808" y="3082924"/>
            <a:ext cx="6726192" cy="37750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81075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9A00E5F-EE39-4D8A-A162-8C2400FBA0B9}"/>
              </a:ext>
            </a:extLst>
          </p:cNvPr>
          <p:cNvSpPr>
            <a:spLocks noGrp="1"/>
          </p:cNvSpPr>
          <p:nvPr>
            <p:ph type="body" sz="quarter" idx="13"/>
          </p:nvPr>
        </p:nvSpPr>
        <p:spPr>
          <a:xfrm>
            <a:off x="2674963" y="1447319"/>
            <a:ext cx="8966578" cy="5274156"/>
          </a:xfrm>
        </p:spPr>
        <p:txBody>
          <a:bodyPr>
            <a:noAutofit/>
          </a:bodyPr>
          <a:lstStyle/>
          <a:p>
            <a:pPr marL="0" marR="0" algn="just">
              <a:lnSpc>
                <a:spcPct val="110000"/>
              </a:lnSpc>
              <a:spcBef>
                <a:spcPts val="200"/>
              </a:spcBef>
              <a:spcAft>
                <a:spcPts val="200"/>
              </a:spcAft>
            </a:pPr>
            <a:r>
              <a:rPr lang="en-US" dirty="0"/>
              <a:t> </a:t>
            </a:r>
            <a:r>
              <a:rPr lang="vi-VN" dirty="0"/>
              <a:t>Liệt kê được các công việc phục vụ vào các thời điểm trước và trong khi tổ chức họp, hội nghị hội thảo.</a:t>
            </a:r>
          </a:p>
          <a:p>
            <a:pPr marL="0" marR="0" algn="just">
              <a:lnSpc>
                <a:spcPct val="110000"/>
              </a:lnSpc>
              <a:spcBef>
                <a:spcPts val="200"/>
              </a:spcBef>
              <a:spcAft>
                <a:spcPts val="200"/>
              </a:spcAft>
            </a:pPr>
            <a:r>
              <a:rPr lang="en-US" dirty="0"/>
              <a:t> </a:t>
            </a:r>
            <a:r>
              <a:rPr lang="vi-VN" dirty="0"/>
              <a:t>Trình bày được yêu cầu, quy trình và tiêu chuẩn thực hiện các công việc đón tiếp khách và phục vụ cuộc họp, hội nghị hội thảo.</a:t>
            </a:r>
          </a:p>
          <a:p>
            <a:pPr marL="0" marR="0" algn="just">
              <a:lnSpc>
                <a:spcPct val="110000"/>
              </a:lnSpc>
              <a:spcBef>
                <a:spcPts val="200"/>
              </a:spcBef>
              <a:spcAft>
                <a:spcPts val="200"/>
              </a:spcAft>
            </a:pPr>
            <a:r>
              <a:rPr lang="en-US" dirty="0"/>
              <a:t> </a:t>
            </a:r>
            <a:r>
              <a:rPr lang="vi-VN" dirty="0"/>
              <a:t>Thực hiện được công tác tổ chức phục vụ cuộc họp, hội nghị hội thảo.</a:t>
            </a:r>
          </a:p>
          <a:p>
            <a:pPr marL="0" marR="0" algn="just">
              <a:lnSpc>
                <a:spcPct val="110000"/>
              </a:lnSpc>
              <a:spcBef>
                <a:spcPts val="200"/>
              </a:spcBef>
              <a:spcAft>
                <a:spcPts val="200"/>
              </a:spcAft>
            </a:pPr>
            <a:r>
              <a:rPr lang="en-US" dirty="0"/>
              <a:t> </a:t>
            </a:r>
            <a:r>
              <a:rPr lang="vi-VN" dirty="0"/>
              <a:t>Có thái độ và nhận thức đúng về nghề, nhiệt tình và say mê với nghề.</a:t>
            </a:r>
            <a:endParaRPr lang="en-US" sz="3200" dirty="0">
              <a:solidFill>
                <a:srgbClr val="002060"/>
              </a:solidFill>
            </a:endParaRPr>
          </a:p>
        </p:txBody>
      </p:sp>
    </p:spTree>
    <p:extLst>
      <p:ext uri="{BB962C8B-B14F-4D97-AF65-F5344CB8AC3E}">
        <p14:creationId xmlns:p14="http://schemas.microsoft.com/office/powerpoint/2010/main" val="37122082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736A2336-116B-4FEC-8166-194056140450}"/>
              </a:ext>
            </a:extLst>
          </p:cNvPr>
          <p:cNvSpPr>
            <a:spLocks noGrp="1"/>
          </p:cNvSpPr>
          <p:nvPr>
            <p:ph type="body" sz="quarter" idx="13"/>
          </p:nvPr>
        </p:nvSpPr>
        <p:spPr>
          <a:xfrm>
            <a:off x="318448" y="1533525"/>
            <a:ext cx="11582399" cy="5187950"/>
          </a:xfrm>
        </p:spPr>
        <p:txBody>
          <a:bodyPr>
            <a:normAutofit/>
          </a:bodyPr>
          <a:lstStyle/>
          <a:p>
            <a:pPr marL="742950" indent="-742950">
              <a:lnSpc>
                <a:spcPct val="110000"/>
              </a:lnSpc>
              <a:spcBef>
                <a:spcPts val="200"/>
              </a:spcBef>
              <a:spcAft>
                <a:spcPts val="200"/>
              </a:spcAft>
              <a:buAutoNum type="arabicPeriod"/>
            </a:pPr>
            <a:r>
              <a:rPr lang="vi-VN" sz="3600" dirty="0">
                <a:solidFill>
                  <a:srgbClr val="002060"/>
                </a:solidFill>
                <a:ea typeface="Times New Roman" panose="02020603050405020304" pitchFamily="18" charset="0"/>
              </a:rPr>
              <a:t>Tổ chức đón tiếp và phục vụ đón tiếp</a:t>
            </a:r>
            <a:endParaRPr lang="en-US" sz="3600" dirty="0">
              <a:solidFill>
                <a:srgbClr val="002060"/>
              </a:solidFill>
              <a:ea typeface="Times New Roman" panose="02020603050405020304" pitchFamily="18" charset="0"/>
            </a:endParaRPr>
          </a:p>
          <a:p>
            <a:pPr marL="742950" indent="-742950">
              <a:lnSpc>
                <a:spcPct val="110000"/>
              </a:lnSpc>
              <a:spcBef>
                <a:spcPts val="200"/>
              </a:spcBef>
              <a:spcAft>
                <a:spcPts val="200"/>
              </a:spcAft>
              <a:buAutoNum type="arabicPeriod"/>
            </a:pPr>
            <a:r>
              <a:rPr lang="en-US" sz="3600" dirty="0" err="1">
                <a:solidFill>
                  <a:srgbClr val="002060"/>
                </a:solidFill>
                <a:ea typeface="Times New Roman" panose="02020603050405020304" pitchFamily="18" charset="0"/>
              </a:rPr>
              <a:t>Công</a:t>
            </a:r>
            <a:r>
              <a:rPr lang="en-US" sz="3600" dirty="0">
                <a:solidFill>
                  <a:srgbClr val="002060"/>
                </a:solidFill>
                <a:ea typeface="Times New Roman" panose="02020603050405020304" pitchFamily="18" charset="0"/>
              </a:rPr>
              <a:t> </a:t>
            </a:r>
            <a:r>
              <a:rPr lang="en-US" sz="3600" dirty="0" err="1">
                <a:solidFill>
                  <a:srgbClr val="002060"/>
                </a:solidFill>
                <a:ea typeface="Times New Roman" panose="02020603050405020304" pitchFamily="18" charset="0"/>
              </a:rPr>
              <a:t>tác</a:t>
            </a:r>
            <a:r>
              <a:rPr lang="en-US" sz="3600" dirty="0">
                <a:solidFill>
                  <a:srgbClr val="002060"/>
                </a:solidFill>
                <a:ea typeface="Times New Roman" panose="02020603050405020304" pitchFamily="18" charset="0"/>
              </a:rPr>
              <a:t> </a:t>
            </a:r>
            <a:r>
              <a:rPr lang="en-US" sz="3600" dirty="0" err="1">
                <a:solidFill>
                  <a:srgbClr val="002060"/>
                </a:solidFill>
                <a:ea typeface="Times New Roman" panose="02020603050405020304" pitchFamily="18" charset="0"/>
              </a:rPr>
              <a:t>phục</a:t>
            </a:r>
            <a:r>
              <a:rPr lang="en-US" sz="3600" dirty="0">
                <a:solidFill>
                  <a:srgbClr val="002060"/>
                </a:solidFill>
                <a:ea typeface="Times New Roman" panose="02020603050405020304" pitchFamily="18" charset="0"/>
              </a:rPr>
              <a:t> </a:t>
            </a:r>
            <a:r>
              <a:rPr lang="en-US" sz="3600" dirty="0" err="1">
                <a:solidFill>
                  <a:srgbClr val="002060"/>
                </a:solidFill>
                <a:ea typeface="Times New Roman" panose="02020603050405020304" pitchFamily="18" charset="0"/>
              </a:rPr>
              <a:t>vụ</a:t>
            </a:r>
            <a:r>
              <a:rPr lang="en-US" sz="3600" dirty="0">
                <a:solidFill>
                  <a:srgbClr val="002060"/>
                </a:solidFill>
                <a:ea typeface="Times New Roman" panose="02020603050405020304" pitchFamily="18" charset="0"/>
              </a:rPr>
              <a:t> </a:t>
            </a:r>
            <a:r>
              <a:rPr lang="en-US" sz="3600" dirty="0" err="1">
                <a:solidFill>
                  <a:srgbClr val="002060"/>
                </a:solidFill>
                <a:ea typeface="Times New Roman" panose="02020603050405020304" pitchFamily="18" charset="0"/>
              </a:rPr>
              <a:t>trong</a:t>
            </a:r>
            <a:r>
              <a:rPr lang="en-US" sz="3600" dirty="0">
                <a:solidFill>
                  <a:srgbClr val="002060"/>
                </a:solidFill>
                <a:ea typeface="Times New Roman" panose="02020603050405020304" pitchFamily="18" charset="0"/>
              </a:rPr>
              <a:t> </a:t>
            </a:r>
            <a:r>
              <a:rPr lang="en-US" sz="3600" dirty="0" err="1">
                <a:solidFill>
                  <a:srgbClr val="002060"/>
                </a:solidFill>
                <a:ea typeface="Times New Roman" panose="02020603050405020304" pitchFamily="18" charset="0"/>
              </a:rPr>
              <a:t>quá</a:t>
            </a:r>
            <a:r>
              <a:rPr lang="en-US" sz="3600" dirty="0">
                <a:solidFill>
                  <a:srgbClr val="002060"/>
                </a:solidFill>
                <a:ea typeface="Times New Roman" panose="02020603050405020304" pitchFamily="18" charset="0"/>
              </a:rPr>
              <a:t> </a:t>
            </a:r>
            <a:r>
              <a:rPr lang="en-US" sz="3600" dirty="0" err="1">
                <a:solidFill>
                  <a:srgbClr val="002060"/>
                </a:solidFill>
                <a:ea typeface="Times New Roman" panose="02020603050405020304" pitchFamily="18" charset="0"/>
              </a:rPr>
              <a:t>trình</a:t>
            </a:r>
            <a:r>
              <a:rPr lang="en-US" sz="3600" dirty="0">
                <a:solidFill>
                  <a:srgbClr val="002060"/>
                </a:solidFill>
                <a:ea typeface="Times New Roman" panose="02020603050405020304" pitchFamily="18" charset="0"/>
              </a:rPr>
              <a:t> </a:t>
            </a:r>
            <a:r>
              <a:rPr lang="en-US" sz="3600" dirty="0" err="1">
                <a:solidFill>
                  <a:srgbClr val="002060"/>
                </a:solidFill>
                <a:ea typeface="Times New Roman" panose="02020603050405020304" pitchFamily="18" charset="0"/>
              </a:rPr>
              <a:t>diễn</a:t>
            </a:r>
            <a:r>
              <a:rPr lang="en-US" sz="3600" dirty="0">
                <a:solidFill>
                  <a:srgbClr val="002060"/>
                </a:solidFill>
                <a:ea typeface="Times New Roman" panose="02020603050405020304" pitchFamily="18" charset="0"/>
              </a:rPr>
              <a:t> </a:t>
            </a:r>
            <a:r>
              <a:rPr lang="en-US" sz="3600" dirty="0" err="1">
                <a:solidFill>
                  <a:srgbClr val="002060"/>
                </a:solidFill>
                <a:ea typeface="Times New Roman" panose="02020603050405020304" pitchFamily="18" charset="0"/>
              </a:rPr>
              <a:t>ra</a:t>
            </a:r>
            <a:r>
              <a:rPr lang="en-US" sz="3600" dirty="0">
                <a:solidFill>
                  <a:srgbClr val="002060"/>
                </a:solidFill>
                <a:ea typeface="Times New Roman" panose="02020603050405020304" pitchFamily="18" charset="0"/>
              </a:rPr>
              <a:t> </a:t>
            </a:r>
            <a:r>
              <a:rPr lang="en-US" sz="3600" dirty="0" err="1">
                <a:solidFill>
                  <a:srgbClr val="002060"/>
                </a:solidFill>
                <a:ea typeface="Times New Roman" panose="02020603050405020304" pitchFamily="18" charset="0"/>
              </a:rPr>
              <a:t>cuộc</a:t>
            </a:r>
            <a:r>
              <a:rPr lang="en-US" sz="3600" dirty="0">
                <a:solidFill>
                  <a:srgbClr val="002060"/>
                </a:solidFill>
                <a:ea typeface="Times New Roman" panose="02020603050405020304" pitchFamily="18" charset="0"/>
              </a:rPr>
              <a:t> </a:t>
            </a:r>
            <a:r>
              <a:rPr lang="en-US" sz="3600" dirty="0" err="1">
                <a:solidFill>
                  <a:srgbClr val="002060"/>
                </a:solidFill>
                <a:ea typeface="Times New Roman" panose="02020603050405020304" pitchFamily="18" charset="0"/>
              </a:rPr>
              <a:t>họp</a:t>
            </a:r>
            <a:r>
              <a:rPr lang="en-US" sz="3600" dirty="0">
                <a:solidFill>
                  <a:srgbClr val="002060"/>
                </a:solidFill>
                <a:ea typeface="Times New Roman" panose="02020603050405020304" pitchFamily="18" charset="0"/>
              </a:rPr>
              <a:t>, </a:t>
            </a:r>
            <a:r>
              <a:rPr lang="en-US" sz="3600" dirty="0" err="1">
                <a:solidFill>
                  <a:srgbClr val="002060"/>
                </a:solidFill>
                <a:ea typeface="Times New Roman" panose="02020603050405020304" pitchFamily="18" charset="0"/>
              </a:rPr>
              <a:t>hội</a:t>
            </a:r>
            <a:r>
              <a:rPr lang="en-US" sz="3600" dirty="0">
                <a:solidFill>
                  <a:srgbClr val="002060"/>
                </a:solidFill>
                <a:ea typeface="Times New Roman" panose="02020603050405020304" pitchFamily="18" charset="0"/>
              </a:rPr>
              <a:t> </a:t>
            </a:r>
            <a:r>
              <a:rPr lang="en-US" sz="3600" dirty="0" err="1">
                <a:solidFill>
                  <a:srgbClr val="002060"/>
                </a:solidFill>
                <a:ea typeface="Times New Roman" panose="02020603050405020304" pitchFamily="18" charset="0"/>
              </a:rPr>
              <a:t>nghị</a:t>
            </a:r>
            <a:r>
              <a:rPr lang="en-US" sz="3600" dirty="0">
                <a:solidFill>
                  <a:srgbClr val="002060"/>
                </a:solidFill>
                <a:ea typeface="Times New Roman" panose="02020603050405020304" pitchFamily="18" charset="0"/>
              </a:rPr>
              <a:t> </a:t>
            </a:r>
            <a:r>
              <a:rPr lang="en-US" sz="3600" dirty="0" err="1">
                <a:solidFill>
                  <a:srgbClr val="002060"/>
                </a:solidFill>
                <a:ea typeface="Times New Roman" panose="02020603050405020304" pitchFamily="18" charset="0"/>
              </a:rPr>
              <a:t>hội</a:t>
            </a:r>
            <a:r>
              <a:rPr lang="en-US" sz="3600" dirty="0">
                <a:solidFill>
                  <a:srgbClr val="002060"/>
                </a:solidFill>
                <a:ea typeface="Times New Roman" panose="02020603050405020304" pitchFamily="18" charset="0"/>
              </a:rPr>
              <a:t> </a:t>
            </a:r>
            <a:r>
              <a:rPr lang="en-US" sz="3600" dirty="0" err="1">
                <a:solidFill>
                  <a:srgbClr val="002060"/>
                </a:solidFill>
                <a:ea typeface="Times New Roman" panose="02020603050405020304" pitchFamily="18" charset="0"/>
              </a:rPr>
              <a:t>thảo</a:t>
            </a:r>
            <a:r>
              <a:rPr lang="en-US" sz="3600" dirty="0">
                <a:solidFill>
                  <a:srgbClr val="002060"/>
                </a:solidFill>
                <a:ea typeface="Times New Roman" panose="02020603050405020304" pitchFamily="18" charset="0"/>
              </a:rPr>
              <a:t> </a:t>
            </a:r>
            <a:endParaRPr lang="en-US" sz="3600" dirty="0">
              <a:solidFill>
                <a:srgbClr val="002060"/>
              </a:solidFill>
            </a:endParaRPr>
          </a:p>
          <a:p>
            <a:pPr marL="742950" indent="-742950">
              <a:lnSpc>
                <a:spcPct val="110000"/>
              </a:lnSpc>
              <a:spcBef>
                <a:spcPts val="200"/>
              </a:spcBef>
              <a:spcAft>
                <a:spcPts val="200"/>
              </a:spcAft>
              <a:buAutoNum type="arabicPeriod"/>
            </a:pPr>
            <a:r>
              <a:rPr lang="en-US" sz="3600" dirty="0">
                <a:solidFill>
                  <a:srgbClr val="002060"/>
                </a:solidFill>
                <a:ea typeface="Times New Roman" panose="02020603050405020304" pitchFamily="18" charset="0"/>
              </a:rPr>
              <a:t>An </a:t>
            </a:r>
            <a:r>
              <a:rPr lang="en-US" sz="3600" dirty="0" err="1">
                <a:solidFill>
                  <a:srgbClr val="002060"/>
                </a:solidFill>
                <a:ea typeface="Times New Roman" panose="02020603050405020304" pitchFamily="18" charset="0"/>
              </a:rPr>
              <a:t>ninh</a:t>
            </a:r>
            <a:r>
              <a:rPr lang="en-US" sz="3600" dirty="0">
                <a:solidFill>
                  <a:srgbClr val="002060"/>
                </a:solidFill>
                <a:ea typeface="Times New Roman" panose="02020603050405020304" pitchFamily="18" charset="0"/>
              </a:rPr>
              <a:t>, an </a:t>
            </a:r>
            <a:r>
              <a:rPr lang="en-US" sz="3600" dirty="0" err="1">
                <a:solidFill>
                  <a:srgbClr val="002060"/>
                </a:solidFill>
                <a:ea typeface="Times New Roman" panose="02020603050405020304" pitchFamily="18" charset="0"/>
              </a:rPr>
              <a:t>toàn</a:t>
            </a:r>
            <a:r>
              <a:rPr lang="en-US" sz="3600" dirty="0">
                <a:solidFill>
                  <a:srgbClr val="002060"/>
                </a:solidFill>
                <a:ea typeface="Times New Roman" panose="02020603050405020304" pitchFamily="18" charset="0"/>
              </a:rPr>
              <a:t> </a:t>
            </a:r>
            <a:r>
              <a:rPr lang="en-US" sz="3600" dirty="0" err="1">
                <a:solidFill>
                  <a:srgbClr val="002060"/>
                </a:solidFill>
                <a:ea typeface="Times New Roman" panose="02020603050405020304" pitchFamily="18" charset="0"/>
              </a:rPr>
              <a:t>cho</a:t>
            </a:r>
            <a:r>
              <a:rPr lang="en-US" sz="3600" dirty="0">
                <a:solidFill>
                  <a:srgbClr val="002060"/>
                </a:solidFill>
                <a:ea typeface="Times New Roman" panose="02020603050405020304" pitchFamily="18" charset="0"/>
              </a:rPr>
              <a:t> </a:t>
            </a:r>
            <a:r>
              <a:rPr lang="en-US" sz="3600" dirty="0" err="1">
                <a:solidFill>
                  <a:srgbClr val="002060"/>
                </a:solidFill>
                <a:ea typeface="Times New Roman" panose="02020603050405020304" pitchFamily="18" charset="0"/>
              </a:rPr>
              <a:t>họp</a:t>
            </a:r>
            <a:r>
              <a:rPr lang="en-US" sz="3600" dirty="0">
                <a:solidFill>
                  <a:srgbClr val="002060"/>
                </a:solidFill>
                <a:ea typeface="Times New Roman" panose="02020603050405020304" pitchFamily="18" charset="0"/>
              </a:rPr>
              <a:t>, </a:t>
            </a:r>
            <a:r>
              <a:rPr lang="en-US" sz="3600" dirty="0" err="1">
                <a:solidFill>
                  <a:srgbClr val="002060"/>
                </a:solidFill>
                <a:ea typeface="Times New Roman" panose="02020603050405020304" pitchFamily="18" charset="0"/>
              </a:rPr>
              <a:t>hội</a:t>
            </a:r>
            <a:r>
              <a:rPr lang="en-US" sz="3600" dirty="0">
                <a:solidFill>
                  <a:srgbClr val="002060"/>
                </a:solidFill>
                <a:ea typeface="Times New Roman" panose="02020603050405020304" pitchFamily="18" charset="0"/>
              </a:rPr>
              <a:t> </a:t>
            </a:r>
            <a:r>
              <a:rPr lang="en-US" sz="3600" dirty="0" err="1">
                <a:solidFill>
                  <a:srgbClr val="002060"/>
                </a:solidFill>
                <a:ea typeface="Times New Roman" panose="02020603050405020304" pitchFamily="18" charset="0"/>
              </a:rPr>
              <a:t>nghị</a:t>
            </a:r>
            <a:r>
              <a:rPr lang="en-US" sz="3600" dirty="0">
                <a:solidFill>
                  <a:srgbClr val="002060"/>
                </a:solidFill>
                <a:ea typeface="Times New Roman" panose="02020603050405020304" pitchFamily="18" charset="0"/>
              </a:rPr>
              <a:t> </a:t>
            </a:r>
            <a:r>
              <a:rPr lang="en-US" sz="3600" dirty="0" err="1">
                <a:solidFill>
                  <a:srgbClr val="002060"/>
                </a:solidFill>
                <a:ea typeface="Times New Roman" panose="02020603050405020304" pitchFamily="18" charset="0"/>
              </a:rPr>
              <a:t>hội</a:t>
            </a:r>
            <a:r>
              <a:rPr lang="en-US" sz="3600" dirty="0">
                <a:solidFill>
                  <a:srgbClr val="002060"/>
                </a:solidFill>
                <a:ea typeface="Times New Roman" panose="02020603050405020304" pitchFamily="18" charset="0"/>
              </a:rPr>
              <a:t> </a:t>
            </a:r>
            <a:r>
              <a:rPr lang="en-US" sz="3600" dirty="0" err="1">
                <a:solidFill>
                  <a:srgbClr val="002060"/>
                </a:solidFill>
                <a:ea typeface="Times New Roman" panose="02020603050405020304" pitchFamily="18" charset="0"/>
              </a:rPr>
              <a:t>thảo</a:t>
            </a:r>
            <a:r>
              <a:rPr lang="en-US" sz="3600" dirty="0">
                <a:solidFill>
                  <a:srgbClr val="002060"/>
                </a:solidFill>
                <a:ea typeface="Times New Roman" panose="02020603050405020304" pitchFamily="18" charset="0"/>
              </a:rPr>
              <a:t> </a:t>
            </a:r>
          </a:p>
        </p:txBody>
      </p:sp>
    </p:spTree>
    <p:extLst>
      <p:ext uri="{BB962C8B-B14F-4D97-AF65-F5344CB8AC3E}">
        <p14:creationId xmlns:p14="http://schemas.microsoft.com/office/powerpoint/2010/main" val="17363738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21602-F126-45FA-8473-5DBF09B28E13}"/>
              </a:ext>
            </a:extLst>
          </p:cNvPr>
          <p:cNvSpPr>
            <a:spLocks noGrp="1"/>
          </p:cNvSpPr>
          <p:nvPr>
            <p:ph type="title"/>
          </p:nvPr>
        </p:nvSpPr>
        <p:spPr/>
        <p:txBody>
          <a:bodyPr>
            <a:noAutofit/>
          </a:bodyPr>
          <a:lstStyle/>
          <a:p>
            <a:r>
              <a:rPr lang="en-US" dirty="0"/>
              <a:t>1. </a:t>
            </a:r>
            <a:r>
              <a:rPr lang="vi-VN" dirty="0">
                <a:ea typeface="Times New Roman" panose="02020603050405020304" pitchFamily="18" charset="0"/>
              </a:rPr>
              <a:t>Tổ chức đón tiếp và phục vụ đón tiếp </a:t>
            </a:r>
            <a:br>
              <a:rPr lang="en-US" dirty="0">
                <a:effectLst/>
                <a:ea typeface="Calibri" panose="020F0502020204030204" pitchFamily="34" charset="0"/>
              </a:rPr>
            </a:br>
            <a:endParaRPr lang="en-US" dirty="0"/>
          </a:p>
        </p:txBody>
      </p:sp>
      <p:sp>
        <p:nvSpPr>
          <p:cNvPr id="9" name="Rectangle 8"/>
          <p:cNvSpPr/>
          <p:nvPr/>
        </p:nvSpPr>
        <p:spPr>
          <a:xfrm>
            <a:off x="682389" y="760851"/>
            <a:ext cx="11163868" cy="5981125"/>
          </a:xfrm>
          <a:prstGeom prst="rect">
            <a:avLst/>
          </a:prstGeom>
        </p:spPr>
        <p:txBody>
          <a:bodyPr wrap="square">
            <a:spAutoFit/>
          </a:bodyPr>
          <a:lstStyle/>
          <a:p>
            <a:pPr indent="180340" algn="just">
              <a:lnSpc>
                <a:spcPct val="150000"/>
              </a:lnSpc>
              <a:spcBef>
                <a:spcPts val="200"/>
              </a:spcBef>
              <a:spcAft>
                <a:spcPts val="200"/>
              </a:spcAft>
            </a:pPr>
            <a:r>
              <a:rPr lang="vi-VN" sz="2800" b="1" dirty="0">
                <a:latin typeface="Times New Roman" panose="02020603050405020304" pitchFamily="18" charset="0"/>
                <a:ea typeface="Times New Roman" panose="02020603050405020304" pitchFamily="18" charset="0"/>
              </a:rPr>
              <a:t>1.1. Đón tại sân bay, nhà ga</a:t>
            </a:r>
            <a:endParaRPr lang="en-US" sz="2800" dirty="0">
              <a:latin typeface="Times New Roman" panose="02020603050405020304" pitchFamily="18" charset="0"/>
              <a:ea typeface="Calibri" panose="020F0502020204030204" pitchFamily="34" charset="0"/>
            </a:endParaRPr>
          </a:p>
          <a:p>
            <a:pPr>
              <a:lnSpc>
                <a:spcPct val="150000"/>
              </a:lnSpc>
              <a:spcBef>
                <a:spcPts val="300"/>
              </a:spcBef>
              <a:spcAft>
                <a:spcPts val="0"/>
              </a:spcAft>
            </a:pPr>
            <a:r>
              <a:rPr lang="en-US" sz="2400" dirty="0" err="1">
                <a:solidFill>
                  <a:srgbClr val="050505"/>
                </a:solidFill>
                <a:latin typeface="Times New Roman" panose="02020603050405020304" pitchFamily="18" charset="0"/>
                <a:ea typeface="Times New Roman" panose="02020603050405020304" pitchFamily="18" charset="0"/>
              </a:rPr>
              <a:t>Kiểm</a:t>
            </a:r>
            <a:r>
              <a:rPr lang="en-US" sz="2400" dirty="0">
                <a:solidFill>
                  <a:srgbClr val="050505"/>
                </a:solidFill>
                <a:latin typeface="Times New Roman" panose="02020603050405020304" pitchFamily="18" charset="0"/>
                <a:ea typeface="Times New Roman" panose="02020603050405020304" pitchFamily="18" charset="0"/>
              </a:rPr>
              <a:t> </a:t>
            </a:r>
            <a:r>
              <a:rPr lang="en-US" sz="2400" dirty="0" err="1">
                <a:solidFill>
                  <a:srgbClr val="050505"/>
                </a:solidFill>
                <a:latin typeface="Times New Roman" panose="02020603050405020304" pitchFamily="18" charset="0"/>
                <a:ea typeface="Times New Roman" panose="02020603050405020304" pitchFamily="18" charset="0"/>
              </a:rPr>
              <a:t>tra</a:t>
            </a:r>
            <a:r>
              <a:rPr lang="en-US" sz="2400" dirty="0">
                <a:solidFill>
                  <a:srgbClr val="050505"/>
                </a:solidFill>
                <a:latin typeface="Times New Roman" panose="02020603050405020304" pitchFamily="18" charset="0"/>
                <a:ea typeface="Times New Roman" panose="02020603050405020304" pitchFamily="18" charset="0"/>
              </a:rPr>
              <a:t> </a:t>
            </a:r>
            <a:r>
              <a:rPr lang="en-US" sz="2400" dirty="0" err="1">
                <a:solidFill>
                  <a:srgbClr val="050505"/>
                </a:solidFill>
                <a:latin typeface="Times New Roman" panose="02020603050405020304" pitchFamily="18" charset="0"/>
                <a:ea typeface="Times New Roman" panose="02020603050405020304" pitchFamily="18" charset="0"/>
              </a:rPr>
              <a:t>lần</a:t>
            </a:r>
            <a:r>
              <a:rPr lang="en-US" sz="2400" dirty="0">
                <a:solidFill>
                  <a:srgbClr val="050505"/>
                </a:solidFill>
                <a:latin typeface="Times New Roman" panose="02020603050405020304" pitchFamily="18" charset="0"/>
                <a:ea typeface="Times New Roman" panose="02020603050405020304" pitchFamily="18" charset="0"/>
              </a:rPr>
              <a:t> </a:t>
            </a:r>
            <a:r>
              <a:rPr lang="en-US" sz="2400" dirty="0" err="1">
                <a:solidFill>
                  <a:srgbClr val="050505"/>
                </a:solidFill>
                <a:latin typeface="Times New Roman" panose="02020603050405020304" pitchFamily="18" charset="0"/>
                <a:ea typeface="Times New Roman" panose="02020603050405020304" pitchFamily="18" charset="0"/>
              </a:rPr>
              <a:t>cuối</a:t>
            </a:r>
            <a:r>
              <a:rPr lang="en-US" sz="2400" dirty="0">
                <a:solidFill>
                  <a:srgbClr val="050505"/>
                </a:solidFill>
                <a:latin typeface="Times New Roman" panose="02020603050405020304" pitchFamily="18" charset="0"/>
                <a:ea typeface="Times New Roman" panose="02020603050405020304" pitchFamily="18" charset="0"/>
              </a:rPr>
              <a:t> </a:t>
            </a:r>
            <a:r>
              <a:rPr lang="en-US" sz="2400" dirty="0" err="1">
                <a:solidFill>
                  <a:srgbClr val="050505"/>
                </a:solidFill>
                <a:latin typeface="Times New Roman" panose="02020603050405020304" pitchFamily="18" charset="0"/>
                <a:ea typeface="Times New Roman" panose="02020603050405020304" pitchFamily="18" charset="0"/>
              </a:rPr>
              <a:t>dữ</a:t>
            </a:r>
            <a:r>
              <a:rPr lang="en-US" sz="2400" dirty="0">
                <a:solidFill>
                  <a:srgbClr val="050505"/>
                </a:solidFill>
                <a:latin typeface="Times New Roman" panose="02020603050405020304" pitchFamily="18" charset="0"/>
                <a:ea typeface="Times New Roman" panose="02020603050405020304" pitchFamily="18" charset="0"/>
              </a:rPr>
              <a:t> </a:t>
            </a:r>
            <a:r>
              <a:rPr lang="en-US" sz="2400" dirty="0" err="1">
                <a:solidFill>
                  <a:srgbClr val="050505"/>
                </a:solidFill>
                <a:latin typeface="Times New Roman" panose="02020603050405020304" pitchFamily="18" charset="0"/>
                <a:ea typeface="Times New Roman" panose="02020603050405020304" pitchFamily="18" charset="0"/>
              </a:rPr>
              <a:t>kiện</a:t>
            </a:r>
            <a:r>
              <a:rPr lang="en-US" sz="2400" dirty="0">
                <a:solidFill>
                  <a:srgbClr val="050505"/>
                </a:solidFill>
                <a:latin typeface="Times New Roman" panose="02020603050405020304" pitchFamily="18" charset="0"/>
                <a:ea typeface="Times New Roman" panose="02020603050405020304" pitchFamily="18" charset="0"/>
              </a:rPr>
              <a:t> </a:t>
            </a:r>
            <a:r>
              <a:rPr lang="en-US" sz="2400" dirty="0" err="1">
                <a:solidFill>
                  <a:srgbClr val="050505"/>
                </a:solidFill>
                <a:latin typeface="Times New Roman" panose="02020603050405020304" pitchFamily="18" charset="0"/>
                <a:ea typeface="Times New Roman" panose="02020603050405020304" pitchFamily="18" charset="0"/>
              </a:rPr>
              <a:t>về</a:t>
            </a:r>
            <a:r>
              <a:rPr lang="en-US" sz="2400" dirty="0">
                <a:solidFill>
                  <a:srgbClr val="050505"/>
                </a:solidFill>
                <a:latin typeface="Times New Roman" panose="02020603050405020304" pitchFamily="18" charset="0"/>
                <a:ea typeface="Times New Roman" panose="02020603050405020304" pitchFamily="18" charset="0"/>
              </a:rPr>
              <a:t> </a:t>
            </a:r>
            <a:r>
              <a:rPr lang="en-US" sz="2400" dirty="0" err="1">
                <a:solidFill>
                  <a:srgbClr val="050505"/>
                </a:solidFill>
                <a:latin typeface="Times New Roman" panose="02020603050405020304" pitchFamily="18" charset="0"/>
                <a:ea typeface="Times New Roman" panose="02020603050405020304" pitchFamily="18" charset="0"/>
              </a:rPr>
              <a:t>đoàn</a:t>
            </a:r>
            <a:r>
              <a:rPr lang="en-US" sz="2400" dirty="0">
                <a:solidFill>
                  <a:srgbClr val="050505"/>
                </a:solidFill>
                <a:latin typeface="Times New Roman" panose="02020603050405020304" pitchFamily="18" charset="0"/>
                <a:ea typeface="Times New Roman" panose="02020603050405020304" pitchFamily="18" charset="0"/>
              </a:rPr>
              <a:t> </a:t>
            </a:r>
            <a:r>
              <a:rPr lang="en-US" sz="2400" dirty="0" err="1">
                <a:solidFill>
                  <a:srgbClr val="050505"/>
                </a:solidFill>
                <a:latin typeface="Times New Roman" panose="02020603050405020304" pitchFamily="18" charset="0"/>
                <a:ea typeface="Times New Roman" panose="02020603050405020304" pitchFamily="18" charset="0"/>
              </a:rPr>
              <a:t>khách</a:t>
            </a:r>
            <a:r>
              <a:rPr lang="en-US" sz="2400" dirty="0">
                <a:solidFill>
                  <a:srgbClr val="050505"/>
                </a:solidFill>
                <a:latin typeface="Times New Roman" panose="02020603050405020304" pitchFamily="18" charset="0"/>
                <a:ea typeface="Times New Roman" panose="02020603050405020304" pitchFamily="18" charset="0"/>
              </a:rPr>
              <a:t>, </a:t>
            </a:r>
            <a:r>
              <a:rPr lang="en-US" sz="2400" dirty="0" err="1">
                <a:solidFill>
                  <a:srgbClr val="050505"/>
                </a:solidFill>
                <a:latin typeface="Times New Roman" panose="02020603050405020304" pitchFamily="18" charset="0"/>
                <a:ea typeface="Times New Roman" panose="02020603050405020304" pitchFamily="18" charset="0"/>
              </a:rPr>
              <a:t>việc</a:t>
            </a:r>
            <a:r>
              <a:rPr lang="en-US" sz="2400" dirty="0">
                <a:solidFill>
                  <a:srgbClr val="050505"/>
                </a:solidFill>
                <a:latin typeface="Times New Roman" panose="02020603050405020304" pitchFamily="18" charset="0"/>
                <a:ea typeface="Times New Roman" panose="02020603050405020304" pitchFamily="18" charset="0"/>
              </a:rPr>
              <a:t> </a:t>
            </a:r>
            <a:r>
              <a:rPr lang="en-US" sz="2400" dirty="0" err="1">
                <a:solidFill>
                  <a:srgbClr val="050505"/>
                </a:solidFill>
                <a:latin typeface="Times New Roman" panose="02020603050405020304" pitchFamily="18" charset="0"/>
                <a:ea typeface="Times New Roman" panose="02020603050405020304" pitchFamily="18" charset="0"/>
              </a:rPr>
              <a:t>đón</a:t>
            </a:r>
            <a:r>
              <a:rPr lang="en-US" sz="2400" dirty="0">
                <a:solidFill>
                  <a:srgbClr val="050505"/>
                </a:solidFill>
                <a:latin typeface="Times New Roman" panose="02020603050405020304" pitchFamily="18" charset="0"/>
                <a:ea typeface="Times New Roman" panose="02020603050405020304" pitchFamily="18" charset="0"/>
              </a:rPr>
              <a:t> </a:t>
            </a:r>
            <a:r>
              <a:rPr lang="en-US" sz="2400" dirty="0" err="1">
                <a:solidFill>
                  <a:srgbClr val="050505"/>
                </a:solidFill>
                <a:latin typeface="Times New Roman" panose="02020603050405020304" pitchFamily="18" charset="0"/>
                <a:ea typeface="Times New Roman" panose="02020603050405020304" pitchFamily="18" charset="0"/>
              </a:rPr>
              <a:t>khách</a:t>
            </a:r>
            <a:r>
              <a:rPr lang="en-US" sz="2400" dirty="0">
                <a:solidFill>
                  <a:srgbClr val="050505"/>
                </a:solidFill>
                <a:latin typeface="Times New Roman" panose="02020603050405020304" pitchFamily="18" charset="0"/>
                <a:ea typeface="Times New Roman" panose="02020603050405020304" pitchFamily="18" charset="0"/>
              </a:rPr>
              <a:t>:</a:t>
            </a:r>
            <a:endParaRPr lang="en-US" sz="2400" dirty="0">
              <a:latin typeface="Times New Roman" panose="02020603050405020304" pitchFamily="18" charset="0"/>
              <a:ea typeface="Calibri" panose="020F0502020204030204" pitchFamily="34" charset="0"/>
            </a:endParaRPr>
          </a:p>
          <a:p>
            <a:pPr>
              <a:lnSpc>
                <a:spcPct val="150000"/>
              </a:lnSpc>
              <a:spcBef>
                <a:spcPts val="300"/>
              </a:spcBef>
              <a:spcAft>
                <a:spcPts val="0"/>
              </a:spcAft>
            </a:pPr>
            <a:r>
              <a:rPr lang="en-US" sz="2400" dirty="0">
                <a:solidFill>
                  <a:srgbClr val="050505"/>
                </a:solidFill>
                <a:latin typeface="Times New Roman" panose="02020603050405020304" pitchFamily="18" charset="0"/>
                <a:ea typeface="Times New Roman" panose="02020603050405020304" pitchFamily="18" charset="0"/>
              </a:rPr>
              <a:t>- </a:t>
            </a:r>
            <a:r>
              <a:rPr lang="en-US" sz="2400" dirty="0" err="1">
                <a:solidFill>
                  <a:srgbClr val="050505"/>
                </a:solidFill>
                <a:latin typeface="Times New Roman" panose="02020603050405020304" pitchFamily="18" charset="0"/>
                <a:ea typeface="Times New Roman" panose="02020603050405020304" pitchFamily="18" charset="0"/>
              </a:rPr>
              <a:t>Số</a:t>
            </a:r>
            <a:r>
              <a:rPr lang="en-US" sz="2400" dirty="0">
                <a:solidFill>
                  <a:srgbClr val="050505"/>
                </a:solidFill>
                <a:latin typeface="Times New Roman" panose="02020603050405020304" pitchFamily="18" charset="0"/>
                <a:ea typeface="Times New Roman" panose="02020603050405020304" pitchFamily="18" charset="0"/>
              </a:rPr>
              <a:t> </a:t>
            </a:r>
            <a:r>
              <a:rPr lang="en-US" sz="2400" dirty="0" err="1">
                <a:solidFill>
                  <a:srgbClr val="050505"/>
                </a:solidFill>
                <a:latin typeface="Times New Roman" panose="02020603050405020304" pitchFamily="18" charset="0"/>
                <a:ea typeface="Times New Roman" panose="02020603050405020304" pitchFamily="18" charset="0"/>
              </a:rPr>
              <a:t>hiệu</a:t>
            </a:r>
            <a:r>
              <a:rPr lang="en-US" sz="2400" dirty="0">
                <a:solidFill>
                  <a:srgbClr val="050505"/>
                </a:solidFill>
                <a:latin typeface="Times New Roman" panose="02020603050405020304" pitchFamily="18" charset="0"/>
                <a:ea typeface="Times New Roman" panose="02020603050405020304" pitchFamily="18" charset="0"/>
              </a:rPr>
              <a:t> </a:t>
            </a:r>
            <a:r>
              <a:rPr lang="en-US" sz="2400" dirty="0" err="1">
                <a:solidFill>
                  <a:srgbClr val="050505"/>
                </a:solidFill>
                <a:latin typeface="Times New Roman" panose="02020603050405020304" pitchFamily="18" charset="0"/>
                <a:ea typeface="Times New Roman" panose="02020603050405020304" pitchFamily="18" charset="0"/>
              </a:rPr>
              <a:t>chuyến</a:t>
            </a:r>
            <a:r>
              <a:rPr lang="en-US" sz="2400" dirty="0">
                <a:solidFill>
                  <a:srgbClr val="050505"/>
                </a:solidFill>
                <a:latin typeface="Times New Roman" panose="02020603050405020304" pitchFamily="18" charset="0"/>
                <a:ea typeface="Times New Roman" panose="02020603050405020304" pitchFamily="18" charset="0"/>
              </a:rPr>
              <a:t> bay, </a:t>
            </a:r>
            <a:r>
              <a:rPr lang="en-US" sz="2400" dirty="0" err="1">
                <a:solidFill>
                  <a:srgbClr val="050505"/>
                </a:solidFill>
                <a:latin typeface="Times New Roman" panose="02020603050405020304" pitchFamily="18" charset="0"/>
                <a:ea typeface="Times New Roman" panose="02020603050405020304" pitchFamily="18" charset="0"/>
              </a:rPr>
              <a:t>chuyến</a:t>
            </a:r>
            <a:r>
              <a:rPr lang="en-US" sz="2400" dirty="0">
                <a:solidFill>
                  <a:srgbClr val="050505"/>
                </a:solidFill>
                <a:latin typeface="Times New Roman" panose="02020603050405020304" pitchFamily="18" charset="0"/>
                <a:ea typeface="Times New Roman" panose="02020603050405020304" pitchFamily="18" charset="0"/>
              </a:rPr>
              <a:t> </a:t>
            </a:r>
            <a:r>
              <a:rPr lang="en-US" sz="2400" dirty="0" err="1">
                <a:solidFill>
                  <a:srgbClr val="050505"/>
                </a:solidFill>
                <a:latin typeface="Times New Roman" panose="02020603050405020304" pitchFamily="18" charset="0"/>
                <a:ea typeface="Times New Roman" panose="02020603050405020304" pitchFamily="18" charset="0"/>
              </a:rPr>
              <a:t>tàu</a:t>
            </a:r>
            <a:r>
              <a:rPr lang="en-US" sz="2400" dirty="0">
                <a:solidFill>
                  <a:srgbClr val="050505"/>
                </a:solidFill>
                <a:latin typeface="Times New Roman" panose="02020603050405020304" pitchFamily="18" charset="0"/>
                <a:ea typeface="Times New Roman" panose="02020603050405020304" pitchFamily="18" charset="0"/>
              </a:rPr>
              <a:t> </a:t>
            </a:r>
            <a:r>
              <a:rPr lang="en-US" sz="2400" dirty="0" err="1">
                <a:solidFill>
                  <a:srgbClr val="050505"/>
                </a:solidFill>
                <a:latin typeface="Times New Roman" panose="02020603050405020304" pitchFamily="18" charset="0"/>
                <a:ea typeface="Times New Roman" panose="02020603050405020304" pitchFamily="18" charset="0"/>
              </a:rPr>
              <a:t>và</a:t>
            </a:r>
            <a:r>
              <a:rPr lang="en-US" sz="2400" dirty="0">
                <a:solidFill>
                  <a:srgbClr val="050505"/>
                </a:solidFill>
                <a:latin typeface="Times New Roman" panose="02020603050405020304" pitchFamily="18" charset="0"/>
                <a:ea typeface="Times New Roman" panose="02020603050405020304" pitchFamily="18" charset="0"/>
              </a:rPr>
              <a:t> </a:t>
            </a:r>
            <a:r>
              <a:rPr lang="en-US" sz="2400" dirty="0" err="1">
                <a:solidFill>
                  <a:srgbClr val="050505"/>
                </a:solidFill>
                <a:latin typeface="Times New Roman" panose="02020603050405020304" pitchFamily="18" charset="0"/>
                <a:ea typeface="Times New Roman" panose="02020603050405020304" pitchFamily="18" charset="0"/>
              </a:rPr>
              <a:t>giờ</a:t>
            </a:r>
            <a:r>
              <a:rPr lang="en-US" sz="2400" dirty="0">
                <a:solidFill>
                  <a:srgbClr val="050505"/>
                </a:solidFill>
                <a:latin typeface="Times New Roman" panose="02020603050405020304" pitchFamily="18" charset="0"/>
                <a:ea typeface="Times New Roman" panose="02020603050405020304" pitchFamily="18" charset="0"/>
              </a:rPr>
              <a:t> </a:t>
            </a:r>
            <a:r>
              <a:rPr lang="en-US" sz="2400" dirty="0" err="1">
                <a:solidFill>
                  <a:srgbClr val="050505"/>
                </a:solidFill>
                <a:latin typeface="Times New Roman" panose="02020603050405020304" pitchFamily="18" charset="0"/>
                <a:ea typeface="Times New Roman" panose="02020603050405020304" pitchFamily="18" charset="0"/>
              </a:rPr>
              <a:t>đến</a:t>
            </a:r>
            <a:r>
              <a:rPr lang="en-US" sz="2400" dirty="0">
                <a:solidFill>
                  <a:srgbClr val="050505"/>
                </a:solidFill>
                <a:latin typeface="Times New Roman" panose="02020603050405020304" pitchFamily="18" charset="0"/>
                <a:ea typeface="Times New Roman" panose="02020603050405020304" pitchFamily="18" charset="0"/>
              </a:rPr>
              <a:t> </a:t>
            </a:r>
            <a:r>
              <a:rPr lang="en-US" sz="2400" dirty="0" err="1">
                <a:solidFill>
                  <a:srgbClr val="050505"/>
                </a:solidFill>
                <a:latin typeface="Times New Roman" panose="02020603050405020304" pitchFamily="18" charset="0"/>
                <a:ea typeface="Times New Roman" panose="02020603050405020304" pitchFamily="18" charset="0"/>
              </a:rPr>
              <a:t>của</a:t>
            </a:r>
            <a:r>
              <a:rPr lang="en-US" sz="2400" dirty="0">
                <a:solidFill>
                  <a:srgbClr val="050505"/>
                </a:solidFill>
                <a:latin typeface="Times New Roman" panose="02020603050405020304" pitchFamily="18" charset="0"/>
                <a:ea typeface="Times New Roman" panose="02020603050405020304" pitchFamily="18" charset="0"/>
              </a:rPr>
              <a:t> </a:t>
            </a:r>
            <a:r>
              <a:rPr lang="en-US" sz="2400" dirty="0" err="1">
                <a:solidFill>
                  <a:srgbClr val="050505"/>
                </a:solidFill>
                <a:latin typeface="Times New Roman" panose="02020603050405020304" pitchFamily="18" charset="0"/>
                <a:ea typeface="Times New Roman" panose="02020603050405020304" pitchFamily="18" charset="0"/>
              </a:rPr>
              <a:t>khách</a:t>
            </a:r>
            <a:r>
              <a:rPr lang="en-US" sz="2400" dirty="0">
                <a:solidFill>
                  <a:srgbClr val="050505"/>
                </a:solidFill>
                <a:latin typeface="Times New Roman" panose="02020603050405020304" pitchFamily="18" charset="0"/>
                <a:ea typeface="Times New Roman" panose="02020603050405020304" pitchFamily="18" charset="0"/>
              </a:rPr>
              <a:t>. </a:t>
            </a:r>
            <a:r>
              <a:rPr lang="en-US" sz="2400" dirty="0" err="1">
                <a:solidFill>
                  <a:srgbClr val="050505"/>
                </a:solidFill>
                <a:latin typeface="Times New Roman" panose="02020603050405020304" pitchFamily="18" charset="0"/>
                <a:ea typeface="Times New Roman" panose="02020603050405020304" pitchFamily="18" charset="0"/>
              </a:rPr>
              <a:t>Nắm</a:t>
            </a:r>
            <a:r>
              <a:rPr lang="en-US" sz="2400" dirty="0">
                <a:solidFill>
                  <a:srgbClr val="050505"/>
                </a:solidFill>
                <a:latin typeface="Times New Roman" panose="02020603050405020304" pitchFamily="18" charset="0"/>
                <a:ea typeface="Times New Roman" panose="02020603050405020304" pitchFamily="18" charset="0"/>
              </a:rPr>
              <a:t> </a:t>
            </a:r>
            <a:r>
              <a:rPr lang="en-US" sz="2400" dirty="0" err="1">
                <a:solidFill>
                  <a:srgbClr val="050505"/>
                </a:solidFill>
                <a:latin typeface="Times New Roman" panose="02020603050405020304" pitchFamily="18" charset="0"/>
                <a:ea typeface="Times New Roman" panose="02020603050405020304" pitchFamily="18" charset="0"/>
              </a:rPr>
              <a:t>bắt</a:t>
            </a:r>
            <a:r>
              <a:rPr lang="en-US" sz="2400" dirty="0">
                <a:solidFill>
                  <a:srgbClr val="050505"/>
                </a:solidFill>
                <a:latin typeface="Times New Roman" panose="02020603050405020304" pitchFamily="18" charset="0"/>
                <a:ea typeface="Times New Roman" panose="02020603050405020304" pitchFamily="18" charset="0"/>
              </a:rPr>
              <a:t> </a:t>
            </a:r>
            <a:r>
              <a:rPr lang="en-US" sz="2400" dirty="0" err="1">
                <a:solidFill>
                  <a:srgbClr val="050505"/>
                </a:solidFill>
                <a:latin typeface="Times New Roman" panose="02020603050405020304" pitchFamily="18" charset="0"/>
                <a:ea typeface="Times New Roman" panose="02020603050405020304" pitchFamily="18" charset="0"/>
              </a:rPr>
              <a:t>thông</a:t>
            </a:r>
            <a:r>
              <a:rPr lang="en-US" sz="2400" dirty="0">
                <a:solidFill>
                  <a:srgbClr val="050505"/>
                </a:solidFill>
                <a:latin typeface="Times New Roman" panose="02020603050405020304" pitchFamily="18" charset="0"/>
                <a:ea typeface="Times New Roman" panose="02020603050405020304" pitchFamily="18" charset="0"/>
              </a:rPr>
              <a:t> tin </a:t>
            </a:r>
            <a:r>
              <a:rPr lang="en-US" sz="2400" dirty="0" err="1">
                <a:solidFill>
                  <a:srgbClr val="050505"/>
                </a:solidFill>
                <a:latin typeface="Times New Roman" panose="02020603050405020304" pitchFamily="18" charset="0"/>
                <a:ea typeface="Times New Roman" panose="02020603050405020304" pitchFamily="18" charset="0"/>
              </a:rPr>
              <a:t>chính</a:t>
            </a:r>
            <a:r>
              <a:rPr lang="en-US" sz="2400" dirty="0">
                <a:solidFill>
                  <a:srgbClr val="050505"/>
                </a:solidFill>
                <a:latin typeface="Times New Roman" panose="02020603050405020304" pitchFamily="18" charset="0"/>
                <a:ea typeface="Times New Roman" panose="02020603050405020304" pitchFamily="18" charset="0"/>
              </a:rPr>
              <a:t> </a:t>
            </a:r>
            <a:r>
              <a:rPr lang="en-US" sz="2400" dirty="0" err="1">
                <a:solidFill>
                  <a:srgbClr val="050505"/>
                </a:solidFill>
                <a:latin typeface="Times New Roman" panose="02020603050405020304" pitchFamily="18" charset="0"/>
                <a:ea typeface="Times New Roman" panose="02020603050405020304" pitchFamily="18" charset="0"/>
              </a:rPr>
              <a:t>xác</a:t>
            </a:r>
            <a:r>
              <a:rPr lang="en-US" sz="2400" dirty="0">
                <a:solidFill>
                  <a:srgbClr val="050505"/>
                </a:solidFill>
                <a:latin typeface="Times New Roman" panose="02020603050405020304" pitchFamily="18" charset="0"/>
                <a:ea typeface="Times New Roman" panose="02020603050405020304" pitchFamily="18" charset="0"/>
              </a:rPr>
              <a:t> </a:t>
            </a:r>
            <a:r>
              <a:rPr lang="en-US" sz="2400" dirty="0" err="1">
                <a:solidFill>
                  <a:srgbClr val="050505"/>
                </a:solidFill>
                <a:latin typeface="Times New Roman" panose="02020603050405020304" pitchFamily="18" charset="0"/>
                <a:ea typeface="Times New Roman" panose="02020603050405020304" pitchFamily="18" charset="0"/>
              </a:rPr>
              <a:t>nơi</a:t>
            </a:r>
            <a:r>
              <a:rPr lang="en-US" sz="2400" dirty="0">
                <a:solidFill>
                  <a:srgbClr val="050505"/>
                </a:solidFill>
                <a:latin typeface="Times New Roman" panose="02020603050405020304" pitchFamily="18" charset="0"/>
                <a:ea typeface="Times New Roman" panose="02020603050405020304" pitchFamily="18" charset="0"/>
              </a:rPr>
              <a:t> </a:t>
            </a:r>
            <a:r>
              <a:rPr lang="en-US" sz="2400" dirty="0" err="1">
                <a:solidFill>
                  <a:srgbClr val="050505"/>
                </a:solidFill>
                <a:latin typeface="Times New Roman" panose="02020603050405020304" pitchFamily="18" charset="0"/>
                <a:ea typeface="Times New Roman" panose="02020603050405020304" pitchFamily="18" charset="0"/>
              </a:rPr>
              <a:t>hãng</a:t>
            </a:r>
            <a:r>
              <a:rPr lang="en-US" sz="2400" dirty="0">
                <a:solidFill>
                  <a:srgbClr val="050505"/>
                </a:solidFill>
                <a:latin typeface="Times New Roman" panose="02020603050405020304" pitchFamily="18" charset="0"/>
                <a:ea typeface="Times New Roman" panose="02020603050405020304" pitchFamily="18" charset="0"/>
              </a:rPr>
              <a:t> </a:t>
            </a:r>
            <a:r>
              <a:rPr lang="en-US" sz="2400" dirty="0" err="1">
                <a:solidFill>
                  <a:srgbClr val="050505"/>
                </a:solidFill>
                <a:latin typeface="Times New Roman" panose="02020603050405020304" pitchFamily="18" charset="0"/>
                <a:ea typeface="Times New Roman" panose="02020603050405020304" pitchFamily="18" charset="0"/>
              </a:rPr>
              <a:t>hàng</a:t>
            </a:r>
            <a:r>
              <a:rPr lang="en-US" sz="2400" dirty="0">
                <a:solidFill>
                  <a:srgbClr val="050505"/>
                </a:solidFill>
                <a:latin typeface="Times New Roman" panose="02020603050405020304" pitchFamily="18" charset="0"/>
                <a:ea typeface="Times New Roman" panose="02020603050405020304" pitchFamily="18" charset="0"/>
              </a:rPr>
              <a:t> </a:t>
            </a:r>
            <a:r>
              <a:rPr lang="en-US" sz="2400" dirty="0" err="1">
                <a:solidFill>
                  <a:srgbClr val="050505"/>
                </a:solidFill>
                <a:latin typeface="Times New Roman" panose="02020603050405020304" pitchFamily="18" charset="0"/>
                <a:ea typeface="Times New Roman" panose="02020603050405020304" pitchFamily="18" charset="0"/>
              </a:rPr>
              <a:t>không</a:t>
            </a:r>
            <a:r>
              <a:rPr lang="en-US" sz="2400" dirty="0">
                <a:solidFill>
                  <a:srgbClr val="050505"/>
                </a:solidFill>
                <a:latin typeface="Times New Roman" panose="02020603050405020304" pitchFamily="18" charset="0"/>
                <a:ea typeface="Times New Roman" panose="02020603050405020304" pitchFamily="18" charset="0"/>
              </a:rPr>
              <a:t>, </a:t>
            </a:r>
            <a:r>
              <a:rPr lang="en-US" sz="2400" dirty="0" err="1">
                <a:solidFill>
                  <a:srgbClr val="050505"/>
                </a:solidFill>
                <a:latin typeface="Times New Roman" panose="02020603050405020304" pitchFamily="18" charset="0"/>
                <a:ea typeface="Times New Roman" panose="02020603050405020304" pitchFamily="18" charset="0"/>
              </a:rPr>
              <a:t>nhà</a:t>
            </a:r>
            <a:r>
              <a:rPr lang="en-US" sz="2400" dirty="0">
                <a:solidFill>
                  <a:srgbClr val="050505"/>
                </a:solidFill>
                <a:latin typeface="Times New Roman" panose="02020603050405020304" pitchFamily="18" charset="0"/>
                <a:ea typeface="Times New Roman" panose="02020603050405020304" pitchFamily="18" charset="0"/>
              </a:rPr>
              <a:t> </a:t>
            </a:r>
            <a:r>
              <a:rPr lang="en-US" sz="2400" dirty="0" err="1">
                <a:solidFill>
                  <a:srgbClr val="050505"/>
                </a:solidFill>
                <a:latin typeface="Times New Roman" panose="02020603050405020304" pitchFamily="18" charset="0"/>
                <a:ea typeface="Times New Roman" panose="02020603050405020304" pitchFamily="18" charset="0"/>
              </a:rPr>
              <a:t>ga.</a:t>
            </a:r>
            <a:endParaRPr lang="en-US" sz="2400" dirty="0">
              <a:latin typeface="Times New Roman" panose="02020603050405020304" pitchFamily="18" charset="0"/>
              <a:ea typeface="Calibri" panose="020F0502020204030204" pitchFamily="34" charset="0"/>
            </a:endParaRPr>
          </a:p>
          <a:p>
            <a:pPr>
              <a:lnSpc>
                <a:spcPct val="150000"/>
              </a:lnSpc>
              <a:spcBef>
                <a:spcPts val="300"/>
              </a:spcBef>
              <a:spcAft>
                <a:spcPts val="0"/>
              </a:spcAft>
            </a:pPr>
            <a:r>
              <a:rPr lang="en-US" sz="2400" dirty="0">
                <a:solidFill>
                  <a:srgbClr val="050505"/>
                </a:solidFill>
                <a:latin typeface="Times New Roman" panose="02020603050405020304" pitchFamily="18" charset="0"/>
                <a:ea typeface="Times New Roman" panose="02020603050405020304" pitchFamily="18" charset="0"/>
              </a:rPr>
              <a:t>- </a:t>
            </a:r>
            <a:r>
              <a:rPr lang="en-US" sz="2400" dirty="0" err="1">
                <a:solidFill>
                  <a:srgbClr val="050505"/>
                </a:solidFill>
                <a:latin typeface="Times New Roman" panose="02020603050405020304" pitchFamily="18" charset="0"/>
                <a:ea typeface="Times New Roman" panose="02020603050405020304" pitchFamily="18" charset="0"/>
              </a:rPr>
              <a:t>Phương</a:t>
            </a:r>
            <a:r>
              <a:rPr lang="en-US" sz="2400" dirty="0">
                <a:solidFill>
                  <a:srgbClr val="050505"/>
                </a:solidFill>
                <a:latin typeface="Times New Roman" panose="02020603050405020304" pitchFamily="18" charset="0"/>
                <a:ea typeface="Times New Roman" panose="02020603050405020304" pitchFamily="18" charset="0"/>
              </a:rPr>
              <a:t> </a:t>
            </a:r>
            <a:r>
              <a:rPr lang="en-US" sz="2400" dirty="0" err="1">
                <a:solidFill>
                  <a:srgbClr val="050505"/>
                </a:solidFill>
                <a:latin typeface="Times New Roman" panose="02020603050405020304" pitchFamily="18" charset="0"/>
                <a:ea typeface="Times New Roman" panose="02020603050405020304" pitchFamily="18" charset="0"/>
              </a:rPr>
              <a:t>tiện</a:t>
            </a:r>
            <a:r>
              <a:rPr lang="en-US" sz="2400" dirty="0">
                <a:solidFill>
                  <a:srgbClr val="050505"/>
                </a:solidFill>
                <a:latin typeface="Times New Roman" panose="02020603050405020304" pitchFamily="18" charset="0"/>
                <a:ea typeface="Times New Roman" panose="02020603050405020304" pitchFamily="18" charset="0"/>
              </a:rPr>
              <a:t> </a:t>
            </a:r>
            <a:r>
              <a:rPr lang="en-US" sz="2400" dirty="0" err="1">
                <a:solidFill>
                  <a:srgbClr val="050505"/>
                </a:solidFill>
                <a:latin typeface="Times New Roman" panose="02020603050405020304" pitchFamily="18" charset="0"/>
                <a:ea typeface="Times New Roman" panose="02020603050405020304" pitchFamily="18" charset="0"/>
              </a:rPr>
              <a:t>đón</a:t>
            </a:r>
            <a:r>
              <a:rPr lang="en-US" sz="2400" dirty="0">
                <a:solidFill>
                  <a:srgbClr val="050505"/>
                </a:solidFill>
                <a:latin typeface="Times New Roman" panose="02020603050405020304" pitchFamily="18" charset="0"/>
                <a:ea typeface="Times New Roman" panose="02020603050405020304" pitchFamily="18" charset="0"/>
              </a:rPr>
              <a:t> </a:t>
            </a:r>
            <a:r>
              <a:rPr lang="en-US" sz="2400" dirty="0" err="1">
                <a:solidFill>
                  <a:srgbClr val="050505"/>
                </a:solidFill>
                <a:latin typeface="Times New Roman" panose="02020603050405020304" pitchFamily="18" charset="0"/>
                <a:ea typeface="Times New Roman" panose="02020603050405020304" pitchFamily="18" charset="0"/>
              </a:rPr>
              <a:t>đưa</a:t>
            </a:r>
            <a:r>
              <a:rPr lang="en-US" sz="2400" dirty="0">
                <a:solidFill>
                  <a:srgbClr val="050505"/>
                </a:solidFill>
                <a:latin typeface="Times New Roman" panose="02020603050405020304" pitchFamily="18" charset="0"/>
                <a:ea typeface="Times New Roman" panose="02020603050405020304" pitchFamily="18" charset="0"/>
              </a:rPr>
              <a:t> </a:t>
            </a:r>
            <a:r>
              <a:rPr lang="en-US" sz="2400" dirty="0" err="1">
                <a:solidFill>
                  <a:srgbClr val="050505"/>
                </a:solidFill>
                <a:latin typeface="Times New Roman" panose="02020603050405020304" pitchFamily="18" charset="0"/>
                <a:ea typeface="Times New Roman" panose="02020603050405020304" pitchFamily="18" charset="0"/>
              </a:rPr>
              <a:t>khách</a:t>
            </a:r>
            <a:r>
              <a:rPr lang="en-US" sz="2400" dirty="0">
                <a:solidFill>
                  <a:srgbClr val="050505"/>
                </a:solidFill>
                <a:latin typeface="Times New Roman" panose="02020603050405020304" pitchFamily="18" charset="0"/>
                <a:ea typeface="Times New Roman" panose="02020603050405020304" pitchFamily="18" charset="0"/>
              </a:rPr>
              <a:t> </a:t>
            </a:r>
            <a:r>
              <a:rPr lang="en-US" sz="2400" dirty="0" err="1">
                <a:solidFill>
                  <a:srgbClr val="050505"/>
                </a:solidFill>
                <a:latin typeface="Times New Roman" panose="02020603050405020304" pitchFamily="18" charset="0"/>
                <a:ea typeface="Times New Roman" panose="02020603050405020304" pitchFamily="18" charset="0"/>
              </a:rPr>
              <a:t>từ</a:t>
            </a:r>
            <a:r>
              <a:rPr lang="en-US" sz="2400" dirty="0">
                <a:solidFill>
                  <a:srgbClr val="050505"/>
                </a:solidFill>
                <a:latin typeface="Times New Roman" panose="02020603050405020304" pitchFamily="18" charset="0"/>
                <a:ea typeface="Times New Roman" panose="02020603050405020304" pitchFamily="18" charset="0"/>
              </a:rPr>
              <a:t> </a:t>
            </a:r>
            <a:r>
              <a:rPr lang="en-US" sz="2400" dirty="0" err="1">
                <a:solidFill>
                  <a:srgbClr val="050505"/>
                </a:solidFill>
                <a:latin typeface="Times New Roman" panose="02020603050405020304" pitchFamily="18" charset="0"/>
                <a:ea typeface="Times New Roman" panose="02020603050405020304" pitchFamily="18" charset="0"/>
              </a:rPr>
              <a:t>sân</a:t>
            </a:r>
            <a:r>
              <a:rPr lang="en-US" sz="2400" dirty="0">
                <a:solidFill>
                  <a:srgbClr val="050505"/>
                </a:solidFill>
                <a:latin typeface="Times New Roman" panose="02020603050405020304" pitchFamily="18" charset="0"/>
                <a:ea typeface="Times New Roman" panose="02020603050405020304" pitchFamily="18" charset="0"/>
              </a:rPr>
              <a:t> bay </a:t>
            </a:r>
            <a:r>
              <a:rPr lang="en-US" sz="2400" dirty="0" err="1">
                <a:solidFill>
                  <a:srgbClr val="050505"/>
                </a:solidFill>
                <a:latin typeface="Times New Roman" panose="02020603050405020304" pitchFamily="18" charset="0"/>
                <a:ea typeface="Times New Roman" panose="02020603050405020304" pitchFamily="18" charset="0"/>
              </a:rPr>
              <a:t>đến</a:t>
            </a:r>
            <a:r>
              <a:rPr lang="en-US" sz="2400" dirty="0">
                <a:solidFill>
                  <a:srgbClr val="050505"/>
                </a:solidFill>
                <a:latin typeface="Times New Roman" panose="02020603050405020304" pitchFamily="18" charset="0"/>
                <a:ea typeface="Times New Roman" panose="02020603050405020304" pitchFamily="18" charset="0"/>
              </a:rPr>
              <a:t> </a:t>
            </a:r>
            <a:r>
              <a:rPr lang="en-US" sz="2400" dirty="0" err="1">
                <a:solidFill>
                  <a:srgbClr val="050505"/>
                </a:solidFill>
                <a:latin typeface="Times New Roman" panose="02020603050405020304" pitchFamily="18" charset="0"/>
                <a:ea typeface="Times New Roman" panose="02020603050405020304" pitchFamily="18" charset="0"/>
              </a:rPr>
              <a:t>nơi</a:t>
            </a:r>
            <a:r>
              <a:rPr lang="en-US" sz="2400" dirty="0">
                <a:solidFill>
                  <a:srgbClr val="050505"/>
                </a:solidFill>
                <a:latin typeface="Times New Roman" panose="02020603050405020304" pitchFamily="18" charset="0"/>
                <a:ea typeface="Times New Roman" panose="02020603050405020304" pitchFamily="18" charset="0"/>
              </a:rPr>
              <a:t> </a:t>
            </a:r>
            <a:r>
              <a:rPr lang="en-US" sz="2400" dirty="0" err="1">
                <a:solidFill>
                  <a:srgbClr val="050505"/>
                </a:solidFill>
                <a:latin typeface="Times New Roman" panose="02020603050405020304" pitchFamily="18" charset="0"/>
                <a:ea typeface="Times New Roman" panose="02020603050405020304" pitchFamily="18" charset="0"/>
              </a:rPr>
              <a:t>lưu</a:t>
            </a:r>
            <a:r>
              <a:rPr lang="en-US" sz="2400" dirty="0">
                <a:solidFill>
                  <a:srgbClr val="050505"/>
                </a:solidFill>
                <a:latin typeface="Times New Roman" panose="02020603050405020304" pitchFamily="18" charset="0"/>
                <a:ea typeface="Times New Roman" panose="02020603050405020304" pitchFamily="18" charset="0"/>
              </a:rPr>
              <a:t> </a:t>
            </a:r>
            <a:r>
              <a:rPr lang="en-US" sz="2400" dirty="0" err="1">
                <a:solidFill>
                  <a:srgbClr val="050505"/>
                </a:solidFill>
                <a:latin typeface="Times New Roman" panose="02020603050405020304" pitchFamily="18" charset="0"/>
                <a:ea typeface="Times New Roman" panose="02020603050405020304" pitchFamily="18" charset="0"/>
              </a:rPr>
              <a:t>trú</a:t>
            </a:r>
            <a:r>
              <a:rPr lang="en-US" sz="2400" dirty="0">
                <a:solidFill>
                  <a:srgbClr val="050505"/>
                </a:solidFill>
                <a:latin typeface="Times New Roman" panose="02020603050405020304" pitchFamily="18" charset="0"/>
                <a:ea typeface="Times New Roman" panose="02020603050405020304" pitchFamily="18" charset="0"/>
              </a:rPr>
              <a:t>. </a:t>
            </a:r>
            <a:r>
              <a:rPr lang="en-US" sz="2400" dirty="0" err="1">
                <a:solidFill>
                  <a:srgbClr val="050505"/>
                </a:solidFill>
                <a:latin typeface="Times New Roman" panose="02020603050405020304" pitchFamily="18" charset="0"/>
                <a:ea typeface="Times New Roman" panose="02020603050405020304" pitchFamily="18" charset="0"/>
              </a:rPr>
              <a:t>Liên</a:t>
            </a:r>
            <a:r>
              <a:rPr lang="en-US" sz="2400" dirty="0">
                <a:solidFill>
                  <a:srgbClr val="050505"/>
                </a:solidFill>
                <a:latin typeface="Times New Roman" panose="02020603050405020304" pitchFamily="18" charset="0"/>
                <a:ea typeface="Times New Roman" panose="02020603050405020304" pitchFamily="18" charset="0"/>
              </a:rPr>
              <a:t> </a:t>
            </a:r>
            <a:r>
              <a:rPr lang="en-US" sz="2400" dirty="0" err="1">
                <a:solidFill>
                  <a:srgbClr val="050505"/>
                </a:solidFill>
                <a:latin typeface="Times New Roman" panose="02020603050405020304" pitchFamily="18" charset="0"/>
                <a:ea typeface="Times New Roman" panose="02020603050405020304" pitchFamily="18" charset="0"/>
              </a:rPr>
              <a:t>lạc</a:t>
            </a:r>
            <a:r>
              <a:rPr lang="en-US" sz="2400" dirty="0">
                <a:solidFill>
                  <a:srgbClr val="050505"/>
                </a:solidFill>
                <a:latin typeface="Times New Roman" panose="02020603050405020304" pitchFamily="18" charset="0"/>
                <a:ea typeface="Times New Roman" panose="02020603050405020304" pitchFamily="18" charset="0"/>
              </a:rPr>
              <a:t> </a:t>
            </a:r>
            <a:r>
              <a:rPr lang="en-US" sz="2400" dirty="0" err="1">
                <a:solidFill>
                  <a:srgbClr val="050505"/>
                </a:solidFill>
                <a:latin typeface="Times New Roman" panose="02020603050405020304" pitchFamily="18" charset="0"/>
                <a:ea typeface="Times New Roman" panose="02020603050405020304" pitchFamily="18" charset="0"/>
              </a:rPr>
              <a:t>trực</a:t>
            </a:r>
            <a:r>
              <a:rPr lang="en-US" sz="2400" dirty="0">
                <a:solidFill>
                  <a:srgbClr val="050505"/>
                </a:solidFill>
                <a:latin typeface="Times New Roman" panose="02020603050405020304" pitchFamily="18" charset="0"/>
                <a:ea typeface="Times New Roman" panose="02020603050405020304" pitchFamily="18" charset="0"/>
              </a:rPr>
              <a:t> </a:t>
            </a:r>
            <a:r>
              <a:rPr lang="en-US" sz="2400" dirty="0" err="1">
                <a:solidFill>
                  <a:srgbClr val="050505"/>
                </a:solidFill>
                <a:latin typeface="Times New Roman" panose="02020603050405020304" pitchFamily="18" charset="0"/>
                <a:ea typeface="Times New Roman" panose="02020603050405020304" pitchFamily="18" charset="0"/>
              </a:rPr>
              <a:t>tiếp</a:t>
            </a:r>
            <a:r>
              <a:rPr lang="en-US" sz="2400" dirty="0">
                <a:solidFill>
                  <a:srgbClr val="050505"/>
                </a:solidFill>
                <a:latin typeface="Times New Roman" panose="02020603050405020304" pitchFamily="18" charset="0"/>
                <a:ea typeface="Times New Roman" panose="02020603050405020304" pitchFamily="18" charset="0"/>
              </a:rPr>
              <a:t> </a:t>
            </a:r>
            <a:r>
              <a:rPr lang="en-US" sz="2400" dirty="0" err="1">
                <a:solidFill>
                  <a:srgbClr val="050505"/>
                </a:solidFill>
                <a:latin typeface="Times New Roman" panose="02020603050405020304" pitchFamily="18" charset="0"/>
                <a:ea typeface="Times New Roman" panose="02020603050405020304" pitchFamily="18" charset="0"/>
              </a:rPr>
              <a:t>với</a:t>
            </a:r>
            <a:r>
              <a:rPr lang="en-US" sz="2400" dirty="0">
                <a:solidFill>
                  <a:srgbClr val="050505"/>
                </a:solidFill>
                <a:latin typeface="Times New Roman" panose="02020603050405020304" pitchFamily="18" charset="0"/>
                <a:ea typeface="Times New Roman" panose="02020603050405020304" pitchFamily="18" charset="0"/>
              </a:rPr>
              <a:t> </a:t>
            </a:r>
            <a:r>
              <a:rPr lang="en-US" sz="2400" dirty="0" err="1">
                <a:solidFill>
                  <a:srgbClr val="050505"/>
                </a:solidFill>
                <a:latin typeface="Times New Roman" panose="02020603050405020304" pitchFamily="18" charset="0"/>
                <a:ea typeface="Times New Roman" panose="02020603050405020304" pitchFamily="18" charset="0"/>
              </a:rPr>
              <a:t>tài</a:t>
            </a:r>
            <a:r>
              <a:rPr lang="en-US" sz="2400" dirty="0">
                <a:solidFill>
                  <a:srgbClr val="050505"/>
                </a:solidFill>
                <a:latin typeface="Times New Roman" panose="02020603050405020304" pitchFamily="18" charset="0"/>
                <a:ea typeface="Times New Roman" panose="02020603050405020304" pitchFamily="18" charset="0"/>
              </a:rPr>
              <a:t> </a:t>
            </a:r>
            <a:r>
              <a:rPr lang="en-US" sz="2400" dirty="0" err="1">
                <a:solidFill>
                  <a:srgbClr val="050505"/>
                </a:solidFill>
                <a:latin typeface="Times New Roman" panose="02020603050405020304" pitchFamily="18" charset="0"/>
                <a:ea typeface="Times New Roman" panose="02020603050405020304" pitchFamily="18" charset="0"/>
              </a:rPr>
              <a:t>xế</a:t>
            </a:r>
            <a:r>
              <a:rPr lang="en-US" sz="2400" dirty="0">
                <a:solidFill>
                  <a:srgbClr val="050505"/>
                </a:solidFill>
                <a:latin typeface="Times New Roman" panose="02020603050405020304" pitchFamily="18" charset="0"/>
                <a:ea typeface="Times New Roman" panose="02020603050405020304" pitchFamily="18" charset="0"/>
              </a:rPr>
              <a:t> </a:t>
            </a:r>
            <a:r>
              <a:rPr lang="en-US" sz="2400" dirty="0" err="1">
                <a:solidFill>
                  <a:srgbClr val="050505"/>
                </a:solidFill>
                <a:latin typeface="Times New Roman" panose="02020603050405020304" pitchFamily="18" charset="0"/>
                <a:ea typeface="Times New Roman" panose="02020603050405020304" pitchFamily="18" charset="0"/>
              </a:rPr>
              <a:t>về</a:t>
            </a:r>
            <a:r>
              <a:rPr lang="en-US" sz="2400" dirty="0">
                <a:solidFill>
                  <a:srgbClr val="050505"/>
                </a:solidFill>
                <a:latin typeface="Times New Roman" panose="02020603050405020304" pitchFamily="18" charset="0"/>
                <a:ea typeface="Times New Roman" panose="02020603050405020304" pitchFamily="18" charset="0"/>
              </a:rPr>
              <a:t> </a:t>
            </a:r>
            <a:r>
              <a:rPr lang="en-US" sz="2400" dirty="0" err="1">
                <a:solidFill>
                  <a:srgbClr val="050505"/>
                </a:solidFill>
                <a:latin typeface="Times New Roman" panose="02020603050405020304" pitchFamily="18" charset="0"/>
                <a:ea typeface="Times New Roman" panose="02020603050405020304" pitchFamily="18" charset="0"/>
              </a:rPr>
              <a:t>thời</a:t>
            </a:r>
            <a:r>
              <a:rPr lang="en-US" sz="2400" dirty="0">
                <a:solidFill>
                  <a:srgbClr val="050505"/>
                </a:solidFill>
                <a:latin typeface="Times New Roman" panose="02020603050405020304" pitchFamily="18" charset="0"/>
                <a:ea typeface="Times New Roman" panose="02020603050405020304" pitchFamily="18" charset="0"/>
              </a:rPr>
              <a:t> </a:t>
            </a:r>
            <a:r>
              <a:rPr lang="en-US" sz="2400" dirty="0" err="1">
                <a:solidFill>
                  <a:srgbClr val="050505"/>
                </a:solidFill>
                <a:latin typeface="Times New Roman" panose="02020603050405020304" pitchFamily="18" charset="0"/>
                <a:ea typeface="Times New Roman" panose="02020603050405020304" pitchFamily="18" charset="0"/>
              </a:rPr>
              <a:t>gian</a:t>
            </a:r>
            <a:r>
              <a:rPr lang="en-US" sz="2400" dirty="0">
                <a:solidFill>
                  <a:srgbClr val="050505"/>
                </a:solidFill>
                <a:latin typeface="Times New Roman" panose="02020603050405020304" pitchFamily="18" charset="0"/>
                <a:ea typeface="Times New Roman" panose="02020603050405020304" pitchFamily="18" charset="0"/>
              </a:rPr>
              <a:t> </a:t>
            </a:r>
            <a:r>
              <a:rPr lang="en-US" sz="2400" dirty="0" err="1">
                <a:solidFill>
                  <a:srgbClr val="050505"/>
                </a:solidFill>
                <a:latin typeface="Times New Roman" panose="02020603050405020304" pitchFamily="18" charset="0"/>
                <a:ea typeface="Times New Roman" panose="02020603050405020304" pitchFamily="18" charset="0"/>
              </a:rPr>
              <a:t>và</a:t>
            </a:r>
            <a:r>
              <a:rPr lang="en-US" sz="2400" dirty="0">
                <a:solidFill>
                  <a:srgbClr val="050505"/>
                </a:solidFill>
                <a:latin typeface="Times New Roman" panose="02020603050405020304" pitchFamily="18" charset="0"/>
                <a:ea typeface="Times New Roman" panose="02020603050405020304" pitchFamily="18" charset="0"/>
              </a:rPr>
              <a:t> </a:t>
            </a:r>
            <a:r>
              <a:rPr lang="en-US" sz="2400" dirty="0" err="1">
                <a:solidFill>
                  <a:srgbClr val="050505"/>
                </a:solidFill>
                <a:latin typeface="Times New Roman" panose="02020603050405020304" pitchFamily="18" charset="0"/>
                <a:ea typeface="Times New Roman" panose="02020603050405020304" pitchFamily="18" charset="0"/>
              </a:rPr>
              <a:t>địa</a:t>
            </a:r>
            <a:r>
              <a:rPr lang="en-US" sz="2400" dirty="0">
                <a:solidFill>
                  <a:srgbClr val="050505"/>
                </a:solidFill>
                <a:latin typeface="Times New Roman" panose="02020603050405020304" pitchFamily="18" charset="0"/>
                <a:ea typeface="Times New Roman" panose="02020603050405020304" pitchFamily="18" charset="0"/>
              </a:rPr>
              <a:t> </a:t>
            </a:r>
            <a:r>
              <a:rPr lang="en-US" sz="2400" dirty="0" err="1">
                <a:solidFill>
                  <a:srgbClr val="050505"/>
                </a:solidFill>
                <a:latin typeface="Times New Roman" panose="02020603050405020304" pitchFamily="18" charset="0"/>
                <a:ea typeface="Times New Roman" panose="02020603050405020304" pitchFamily="18" charset="0"/>
              </a:rPr>
              <a:t>điểm</a:t>
            </a:r>
            <a:r>
              <a:rPr lang="en-US" sz="2400" dirty="0">
                <a:solidFill>
                  <a:srgbClr val="050505"/>
                </a:solidFill>
                <a:latin typeface="Times New Roman" panose="02020603050405020304" pitchFamily="18" charset="0"/>
                <a:ea typeface="Times New Roman" panose="02020603050405020304" pitchFamily="18" charset="0"/>
              </a:rPr>
              <a:t> </a:t>
            </a:r>
            <a:r>
              <a:rPr lang="en-US" sz="2400" dirty="0" err="1">
                <a:solidFill>
                  <a:srgbClr val="050505"/>
                </a:solidFill>
                <a:latin typeface="Times New Roman" panose="02020603050405020304" pitchFamily="18" charset="0"/>
                <a:ea typeface="Times New Roman" panose="02020603050405020304" pitchFamily="18" charset="0"/>
              </a:rPr>
              <a:t>đón</a:t>
            </a:r>
            <a:r>
              <a:rPr lang="en-US" sz="2400" dirty="0">
                <a:solidFill>
                  <a:srgbClr val="050505"/>
                </a:solidFill>
                <a:latin typeface="Times New Roman" panose="02020603050405020304" pitchFamily="18" charset="0"/>
                <a:ea typeface="Times New Roman" panose="02020603050405020304" pitchFamily="18" charset="0"/>
              </a:rPr>
              <a:t>.</a:t>
            </a:r>
            <a:endParaRPr lang="en-US" sz="2400" dirty="0">
              <a:latin typeface="Times New Roman" panose="02020603050405020304" pitchFamily="18" charset="0"/>
              <a:ea typeface="Calibri" panose="020F0502020204030204" pitchFamily="34" charset="0"/>
            </a:endParaRPr>
          </a:p>
          <a:p>
            <a:pPr>
              <a:lnSpc>
                <a:spcPct val="150000"/>
              </a:lnSpc>
              <a:spcBef>
                <a:spcPts val="300"/>
              </a:spcBef>
              <a:spcAft>
                <a:spcPts val="0"/>
              </a:spcAft>
            </a:pPr>
            <a:r>
              <a:rPr lang="en-US" sz="2400" dirty="0">
                <a:solidFill>
                  <a:srgbClr val="050505"/>
                </a:solidFill>
                <a:latin typeface="Times New Roman" panose="02020603050405020304" pitchFamily="18" charset="0"/>
                <a:ea typeface="Times New Roman" panose="02020603050405020304" pitchFamily="18" charset="0"/>
              </a:rPr>
              <a:t>- </a:t>
            </a:r>
            <a:r>
              <a:rPr lang="en-US" sz="2400" dirty="0" err="1">
                <a:solidFill>
                  <a:srgbClr val="050505"/>
                </a:solidFill>
                <a:latin typeface="Times New Roman" panose="02020603050405020304" pitchFamily="18" charset="0"/>
                <a:ea typeface="Times New Roman" panose="02020603050405020304" pitchFamily="18" charset="0"/>
              </a:rPr>
              <a:t>Với</a:t>
            </a:r>
            <a:r>
              <a:rPr lang="en-US" sz="2400" dirty="0">
                <a:solidFill>
                  <a:srgbClr val="050505"/>
                </a:solidFill>
                <a:latin typeface="Times New Roman" panose="02020603050405020304" pitchFamily="18" charset="0"/>
                <a:ea typeface="Times New Roman" panose="02020603050405020304" pitchFamily="18" charset="0"/>
              </a:rPr>
              <a:t> </a:t>
            </a:r>
            <a:r>
              <a:rPr lang="en-US" sz="2400" dirty="0" err="1">
                <a:solidFill>
                  <a:srgbClr val="050505"/>
                </a:solidFill>
                <a:latin typeface="Times New Roman" panose="02020603050405020304" pitchFamily="18" charset="0"/>
                <a:ea typeface="Times New Roman" panose="02020603050405020304" pitchFamily="18" charset="0"/>
              </a:rPr>
              <a:t>một</a:t>
            </a:r>
            <a:r>
              <a:rPr lang="en-US" sz="2400" dirty="0">
                <a:solidFill>
                  <a:srgbClr val="050505"/>
                </a:solidFill>
                <a:latin typeface="Times New Roman" panose="02020603050405020304" pitchFamily="18" charset="0"/>
                <a:ea typeface="Times New Roman" panose="02020603050405020304" pitchFamily="18" charset="0"/>
              </a:rPr>
              <a:t> </a:t>
            </a:r>
            <a:r>
              <a:rPr lang="en-US" sz="2400" dirty="0" err="1">
                <a:solidFill>
                  <a:srgbClr val="050505"/>
                </a:solidFill>
                <a:latin typeface="Times New Roman" panose="02020603050405020304" pitchFamily="18" charset="0"/>
                <a:ea typeface="Times New Roman" panose="02020603050405020304" pitchFamily="18" charset="0"/>
              </a:rPr>
              <a:t>số</a:t>
            </a:r>
            <a:r>
              <a:rPr lang="en-US" sz="2400" dirty="0">
                <a:solidFill>
                  <a:srgbClr val="050505"/>
                </a:solidFill>
                <a:latin typeface="Times New Roman" panose="02020603050405020304" pitchFamily="18" charset="0"/>
                <a:ea typeface="Times New Roman" panose="02020603050405020304" pitchFamily="18" charset="0"/>
              </a:rPr>
              <a:t> </a:t>
            </a:r>
            <a:r>
              <a:rPr lang="en-US" sz="2400" dirty="0" err="1">
                <a:solidFill>
                  <a:srgbClr val="050505"/>
                </a:solidFill>
                <a:latin typeface="Times New Roman" panose="02020603050405020304" pitchFamily="18" charset="0"/>
                <a:ea typeface="Times New Roman" panose="02020603050405020304" pitchFamily="18" charset="0"/>
              </a:rPr>
              <a:t>trường</a:t>
            </a:r>
            <a:r>
              <a:rPr lang="en-US" sz="2400" dirty="0">
                <a:solidFill>
                  <a:srgbClr val="050505"/>
                </a:solidFill>
                <a:latin typeface="Times New Roman" panose="02020603050405020304" pitchFamily="18" charset="0"/>
                <a:ea typeface="Times New Roman" panose="02020603050405020304" pitchFamily="18" charset="0"/>
              </a:rPr>
              <a:t> </a:t>
            </a:r>
            <a:r>
              <a:rPr lang="en-US" sz="2400" dirty="0" err="1">
                <a:solidFill>
                  <a:srgbClr val="050505"/>
                </a:solidFill>
                <a:latin typeface="Times New Roman" panose="02020603050405020304" pitchFamily="18" charset="0"/>
                <a:ea typeface="Times New Roman" panose="02020603050405020304" pitchFamily="18" charset="0"/>
              </a:rPr>
              <a:t>hợp</a:t>
            </a:r>
            <a:r>
              <a:rPr lang="en-US" sz="2400" dirty="0">
                <a:solidFill>
                  <a:srgbClr val="050505"/>
                </a:solidFill>
                <a:latin typeface="Times New Roman" panose="02020603050405020304" pitchFamily="18" charset="0"/>
                <a:ea typeface="Times New Roman" panose="02020603050405020304" pitchFamily="18" charset="0"/>
              </a:rPr>
              <a:t>, </a:t>
            </a:r>
            <a:r>
              <a:rPr lang="en-US" sz="2400" dirty="0" err="1">
                <a:solidFill>
                  <a:srgbClr val="050505"/>
                </a:solidFill>
                <a:latin typeface="Times New Roman" panose="02020603050405020304" pitchFamily="18" charset="0"/>
                <a:ea typeface="Times New Roman" panose="02020603050405020304" pitchFamily="18" charset="0"/>
              </a:rPr>
              <a:t>cần</a:t>
            </a:r>
            <a:r>
              <a:rPr lang="en-US" sz="2400" dirty="0">
                <a:solidFill>
                  <a:srgbClr val="050505"/>
                </a:solidFill>
                <a:latin typeface="Times New Roman" panose="02020603050405020304" pitchFamily="18" charset="0"/>
                <a:ea typeface="Times New Roman" panose="02020603050405020304" pitchFamily="18" charset="0"/>
              </a:rPr>
              <a:t> </a:t>
            </a:r>
            <a:r>
              <a:rPr lang="en-US" sz="2400" dirty="0" err="1">
                <a:solidFill>
                  <a:srgbClr val="050505"/>
                </a:solidFill>
                <a:latin typeface="Times New Roman" panose="02020603050405020304" pitchFamily="18" charset="0"/>
                <a:ea typeface="Times New Roman" panose="02020603050405020304" pitchFamily="18" charset="0"/>
              </a:rPr>
              <a:t>nắm</a:t>
            </a:r>
            <a:r>
              <a:rPr lang="en-US" sz="2400" dirty="0">
                <a:solidFill>
                  <a:srgbClr val="050505"/>
                </a:solidFill>
                <a:latin typeface="Times New Roman" panose="02020603050405020304" pitchFamily="18" charset="0"/>
                <a:ea typeface="Times New Roman" panose="02020603050405020304" pitchFamily="18" charset="0"/>
              </a:rPr>
              <a:t> </a:t>
            </a:r>
            <a:r>
              <a:rPr lang="en-US" sz="2400" dirty="0" err="1">
                <a:solidFill>
                  <a:srgbClr val="050505"/>
                </a:solidFill>
                <a:latin typeface="Times New Roman" panose="02020603050405020304" pitchFamily="18" charset="0"/>
                <a:ea typeface="Times New Roman" panose="02020603050405020304" pitchFamily="18" charset="0"/>
              </a:rPr>
              <a:t>rõ</a:t>
            </a:r>
            <a:r>
              <a:rPr lang="en-US" sz="2400" dirty="0">
                <a:solidFill>
                  <a:srgbClr val="050505"/>
                </a:solidFill>
                <a:latin typeface="Times New Roman" panose="02020603050405020304" pitchFamily="18" charset="0"/>
                <a:ea typeface="Times New Roman" panose="02020603050405020304" pitchFamily="18" charset="0"/>
              </a:rPr>
              <a:t> </a:t>
            </a:r>
            <a:r>
              <a:rPr lang="en-US" sz="2400" dirty="0" err="1">
                <a:solidFill>
                  <a:srgbClr val="050505"/>
                </a:solidFill>
                <a:latin typeface="Times New Roman" panose="02020603050405020304" pitchFamily="18" charset="0"/>
                <a:ea typeface="Times New Roman" panose="02020603050405020304" pitchFamily="18" charset="0"/>
              </a:rPr>
              <a:t>được</a:t>
            </a:r>
            <a:r>
              <a:rPr lang="en-US" sz="2400" dirty="0">
                <a:solidFill>
                  <a:srgbClr val="050505"/>
                </a:solidFill>
                <a:latin typeface="Times New Roman" panose="02020603050405020304" pitchFamily="18" charset="0"/>
                <a:ea typeface="Times New Roman" panose="02020603050405020304" pitchFamily="18" charset="0"/>
              </a:rPr>
              <a:t> </a:t>
            </a:r>
            <a:r>
              <a:rPr lang="en-US" sz="2400" dirty="0" err="1">
                <a:solidFill>
                  <a:srgbClr val="050505"/>
                </a:solidFill>
                <a:latin typeface="Times New Roman" panose="02020603050405020304" pitchFamily="18" charset="0"/>
                <a:ea typeface="Times New Roman" panose="02020603050405020304" pitchFamily="18" charset="0"/>
              </a:rPr>
              <a:t>các</a:t>
            </a:r>
            <a:r>
              <a:rPr lang="en-US" sz="2400" dirty="0">
                <a:solidFill>
                  <a:srgbClr val="050505"/>
                </a:solidFill>
                <a:latin typeface="Times New Roman" panose="02020603050405020304" pitchFamily="18" charset="0"/>
                <a:ea typeface="Times New Roman" panose="02020603050405020304" pitchFamily="18" charset="0"/>
              </a:rPr>
              <a:t> </a:t>
            </a:r>
            <a:r>
              <a:rPr lang="en-US" sz="2400" dirty="0" err="1">
                <a:solidFill>
                  <a:srgbClr val="050505"/>
                </a:solidFill>
                <a:latin typeface="Times New Roman" panose="02020603050405020304" pitchFamily="18" charset="0"/>
                <a:ea typeface="Times New Roman" panose="02020603050405020304" pitchFamily="18" charset="0"/>
              </a:rPr>
              <a:t>dịch</a:t>
            </a:r>
            <a:r>
              <a:rPr lang="en-US" sz="2400" dirty="0">
                <a:solidFill>
                  <a:srgbClr val="050505"/>
                </a:solidFill>
                <a:latin typeface="Times New Roman" panose="02020603050405020304" pitchFamily="18" charset="0"/>
                <a:ea typeface="Times New Roman" panose="02020603050405020304" pitchFamily="18" charset="0"/>
              </a:rPr>
              <a:t> </a:t>
            </a:r>
            <a:r>
              <a:rPr lang="en-US" sz="2400" dirty="0" err="1">
                <a:solidFill>
                  <a:srgbClr val="050505"/>
                </a:solidFill>
                <a:latin typeface="Times New Roman" panose="02020603050405020304" pitchFamily="18" charset="0"/>
                <a:ea typeface="Times New Roman" panose="02020603050405020304" pitchFamily="18" charset="0"/>
              </a:rPr>
              <a:t>vụ</a:t>
            </a:r>
            <a:r>
              <a:rPr lang="en-US" sz="2400" dirty="0">
                <a:solidFill>
                  <a:srgbClr val="050505"/>
                </a:solidFill>
                <a:latin typeface="Times New Roman" panose="02020603050405020304" pitchFamily="18" charset="0"/>
                <a:ea typeface="Times New Roman" panose="02020603050405020304" pitchFamily="18" charset="0"/>
              </a:rPr>
              <a:t> </a:t>
            </a:r>
            <a:r>
              <a:rPr lang="en-US" sz="2400" dirty="0" err="1">
                <a:solidFill>
                  <a:srgbClr val="050505"/>
                </a:solidFill>
                <a:latin typeface="Times New Roman" panose="02020603050405020304" pitchFamily="18" charset="0"/>
                <a:ea typeface="Times New Roman" panose="02020603050405020304" pitchFamily="18" charset="0"/>
              </a:rPr>
              <a:t>tại</a:t>
            </a:r>
            <a:r>
              <a:rPr lang="en-US" sz="2400" dirty="0">
                <a:solidFill>
                  <a:srgbClr val="050505"/>
                </a:solidFill>
                <a:latin typeface="Times New Roman" panose="02020603050405020304" pitchFamily="18" charset="0"/>
                <a:ea typeface="Times New Roman" panose="02020603050405020304" pitchFamily="18" charset="0"/>
              </a:rPr>
              <a:t> </a:t>
            </a:r>
            <a:r>
              <a:rPr lang="en-US" sz="2400" dirty="0" err="1">
                <a:solidFill>
                  <a:srgbClr val="050505"/>
                </a:solidFill>
                <a:latin typeface="Times New Roman" panose="02020603050405020304" pitchFamily="18" charset="0"/>
                <a:ea typeface="Times New Roman" panose="02020603050405020304" pitchFamily="18" charset="0"/>
              </a:rPr>
              <a:t>nơi</a:t>
            </a:r>
            <a:r>
              <a:rPr lang="en-US" sz="2400" dirty="0">
                <a:solidFill>
                  <a:srgbClr val="050505"/>
                </a:solidFill>
                <a:latin typeface="Times New Roman" panose="02020603050405020304" pitchFamily="18" charset="0"/>
                <a:ea typeface="Times New Roman" panose="02020603050405020304" pitchFamily="18" charset="0"/>
              </a:rPr>
              <a:t> </a:t>
            </a:r>
            <a:r>
              <a:rPr lang="en-US" sz="2400" dirty="0" err="1">
                <a:solidFill>
                  <a:srgbClr val="050505"/>
                </a:solidFill>
                <a:latin typeface="Times New Roman" panose="02020603050405020304" pitchFamily="18" charset="0"/>
                <a:ea typeface="Times New Roman" panose="02020603050405020304" pitchFamily="18" charset="0"/>
              </a:rPr>
              <a:t>đón</a:t>
            </a:r>
            <a:r>
              <a:rPr lang="en-US" sz="2400" dirty="0">
                <a:solidFill>
                  <a:srgbClr val="050505"/>
                </a:solidFill>
                <a:latin typeface="Times New Roman" panose="02020603050405020304" pitchFamily="18" charset="0"/>
                <a:ea typeface="Times New Roman" panose="02020603050405020304" pitchFamily="18" charset="0"/>
              </a:rPr>
              <a:t> (</a:t>
            </a:r>
            <a:r>
              <a:rPr lang="en-US" sz="2400" dirty="0" err="1">
                <a:solidFill>
                  <a:srgbClr val="050505"/>
                </a:solidFill>
                <a:latin typeface="Times New Roman" panose="02020603050405020304" pitchFamily="18" charset="0"/>
                <a:ea typeface="Times New Roman" panose="02020603050405020304" pitchFamily="18" charset="0"/>
              </a:rPr>
              <a:t>nhà</a:t>
            </a:r>
            <a:r>
              <a:rPr lang="en-US" sz="2400" dirty="0">
                <a:solidFill>
                  <a:srgbClr val="050505"/>
                </a:solidFill>
                <a:latin typeface="Times New Roman" panose="02020603050405020304" pitchFamily="18" charset="0"/>
                <a:ea typeface="Times New Roman" panose="02020603050405020304" pitchFamily="18" charset="0"/>
              </a:rPr>
              <a:t> </a:t>
            </a:r>
            <a:r>
              <a:rPr lang="en-US" sz="2400" dirty="0" err="1">
                <a:solidFill>
                  <a:srgbClr val="050505"/>
                </a:solidFill>
                <a:latin typeface="Times New Roman" panose="02020603050405020304" pitchFamily="18" charset="0"/>
                <a:ea typeface="Times New Roman" panose="02020603050405020304" pitchFamily="18" charset="0"/>
              </a:rPr>
              <a:t>ga</a:t>
            </a:r>
            <a:r>
              <a:rPr lang="en-US" sz="2400" dirty="0">
                <a:solidFill>
                  <a:srgbClr val="050505"/>
                </a:solidFill>
                <a:latin typeface="Times New Roman" panose="02020603050405020304" pitchFamily="18" charset="0"/>
                <a:ea typeface="Times New Roman" panose="02020603050405020304" pitchFamily="18" charset="0"/>
              </a:rPr>
              <a:t>, </a:t>
            </a:r>
            <a:r>
              <a:rPr lang="en-US" sz="2400" dirty="0" err="1">
                <a:solidFill>
                  <a:srgbClr val="050505"/>
                </a:solidFill>
                <a:latin typeface="Times New Roman" panose="02020603050405020304" pitchFamily="18" charset="0"/>
                <a:ea typeface="Times New Roman" panose="02020603050405020304" pitchFamily="18" charset="0"/>
              </a:rPr>
              <a:t>bến</a:t>
            </a:r>
            <a:r>
              <a:rPr lang="en-US" sz="2400" dirty="0">
                <a:solidFill>
                  <a:srgbClr val="050505"/>
                </a:solidFill>
                <a:latin typeface="Times New Roman" panose="02020603050405020304" pitchFamily="18" charset="0"/>
                <a:ea typeface="Times New Roman" panose="02020603050405020304" pitchFamily="18" charset="0"/>
              </a:rPr>
              <a:t> </a:t>
            </a:r>
            <a:r>
              <a:rPr lang="en-US" sz="2400" dirty="0" err="1">
                <a:solidFill>
                  <a:srgbClr val="050505"/>
                </a:solidFill>
                <a:latin typeface="Times New Roman" panose="02020603050405020304" pitchFamily="18" charset="0"/>
                <a:ea typeface="Times New Roman" panose="02020603050405020304" pitchFamily="18" charset="0"/>
              </a:rPr>
              <a:t>tàu</a:t>
            </a:r>
            <a:r>
              <a:rPr lang="en-US" sz="2400" dirty="0">
                <a:solidFill>
                  <a:srgbClr val="050505"/>
                </a:solidFill>
                <a:latin typeface="Times New Roman" panose="02020603050405020304" pitchFamily="18" charset="0"/>
                <a:ea typeface="Times New Roman" panose="02020603050405020304" pitchFamily="18" charset="0"/>
              </a:rPr>
              <a:t>) </a:t>
            </a:r>
            <a:r>
              <a:rPr lang="en-US" sz="2400" dirty="0" err="1">
                <a:solidFill>
                  <a:srgbClr val="050505"/>
                </a:solidFill>
                <a:latin typeface="Times New Roman" panose="02020603050405020304" pitchFamily="18" charset="0"/>
                <a:ea typeface="Times New Roman" panose="02020603050405020304" pitchFamily="18" charset="0"/>
              </a:rPr>
              <a:t>như</a:t>
            </a:r>
            <a:r>
              <a:rPr lang="en-US" sz="2400" dirty="0">
                <a:solidFill>
                  <a:srgbClr val="050505"/>
                </a:solidFill>
                <a:latin typeface="Times New Roman" panose="02020603050405020304" pitchFamily="18" charset="0"/>
                <a:ea typeface="Times New Roman" panose="02020603050405020304" pitchFamily="18" charset="0"/>
              </a:rPr>
              <a:t> </a:t>
            </a:r>
            <a:r>
              <a:rPr lang="en-US" sz="2400" dirty="0" err="1">
                <a:solidFill>
                  <a:srgbClr val="050505"/>
                </a:solidFill>
                <a:latin typeface="Times New Roman" panose="02020603050405020304" pitchFamily="18" charset="0"/>
                <a:ea typeface="Times New Roman" panose="02020603050405020304" pitchFamily="18" charset="0"/>
              </a:rPr>
              <a:t>cửa</a:t>
            </a:r>
            <a:r>
              <a:rPr lang="en-US" sz="2400" dirty="0">
                <a:solidFill>
                  <a:srgbClr val="050505"/>
                </a:solidFill>
                <a:latin typeface="Times New Roman" panose="02020603050405020304" pitchFamily="18" charset="0"/>
                <a:ea typeface="Times New Roman" panose="02020603050405020304" pitchFamily="18" charset="0"/>
              </a:rPr>
              <a:t> </a:t>
            </a:r>
            <a:r>
              <a:rPr lang="en-US" sz="2400" dirty="0" err="1">
                <a:solidFill>
                  <a:srgbClr val="050505"/>
                </a:solidFill>
                <a:latin typeface="Times New Roman" panose="02020603050405020304" pitchFamily="18" charset="0"/>
                <a:ea typeface="Times New Roman" panose="02020603050405020304" pitchFamily="18" charset="0"/>
              </a:rPr>
              <a:t>ra</a:t>
            </a:r>
            <a:r>
              <a:rPr lang="en-US" sz="2400" dirty="0">
                <a:solidFill>
                  <a:srgbClr val="050505"/>
                </a:solidFill>
                <a:latin typeface="Times New Roman" panose="02020603050405020304" pitchFamily="18" charset="0"/>
                <a:ea typeface="Times New Roman" panose="02020603050405020304" pitchFamily="18" charset="0"/>
              </a:rPr>
              <a:t>, y </a:t>
            </a:r>
            <a:r>
              <a:rPr lang="en-US" sz="2400" dirty="0" err="1">
                <a:solidFill>
                  <a:srgbClr val="050505"/>
                </a:solidFill>
                <a:latin typeface="Times New Roman" panose="02020603050405020304" pitchFamily="18" charset="0"/>
                <a:ea typeface="Times New Roman" panose="02020603050405020304" pitchFamily="18" charset="0"/>
              </a:rPr>
              <a:t>tế</a:t>
            </a:r>
            <a:r>
              <a:rPr lang="en-US" sz="2400" dirty="0">
                <a:solidFill>
                  <a:srgbClr val="050505"/>
                </a:solidFill>
                <a:latin typeface="Times New Roman" panose="02020603050405020304" pitchFamily="18" charset="0"/>
                <a:ea typeface="Times New Roman" panose="02020603050405020304" pitchFamily="18" charset="0"/>
              </a:rPr>
              <a:t>, </a:t>
            </a:r>
            <a:r>
              <a:rPr lang="en-US" sz="2400" dirty="0" err="1">
                <a:solidFill>
                  <a:srgbClr val="050505"/>
                </a:solidFill>
                <a:latin typeface="Times New Roman" panose="02020603050405020304" pitchFamily="18" charset="0"/>
                <a:ea typeface="Times New Roman" panose="02020603050405020304" pitchFamily="18" charset="0"/>
              </a:rPr>
              <a:t>nhà</a:t>
            </a:r>
            <a:r>
              <a:rPr lang="en-US" sz="2400" dirty="0">
                <a:solidFill>
                  <a:srgbClr val="050505"/>
                </a:solidFill>
                <a:latin typeface="Times New Roman" panose="02020603050405020304" pitchFamily="18" charset="0"/>
                <a:ea typeface="Times New Roman" panose="02020603050405020304" pitchFamily="18" charset="0"/>
              </a:rPr>
              <a:t> </a:t>
            </a:r>
            <a:r>
              <a:rPr lang="en-US" sz="2400" dirty="0" err="1">
                <a:solidFill>
                  <a:srgbClr val="050505"/>
                </a:solidFill>
                <a:latin typeface="Times New Roman" panose="02020603050405020304" pitchFamily="18" charset="0"/>
                <a:ea typeface="Times New Roman" panose="02020603050405020304" pitchFamily="18" charset="0"/>
              </a:rPr>
              <a:t>vệ</a:t>
            </a:r>
            <a:r>
              <a:rPr lang="en-US" sz="2400" dirty="0">
                <a:solidFill>
                  <a:srgbClr val="050505"/>
                </a:solidFill>
                <a:latin typeface="Times New Roman" panose="02020603050405020304" pitchFamily="18" charset="0"/>
                <a:ea typeface="Times New Roman" panose="02020603050405020304" pitchFamily="18" charset="0"/>
              </a:rPr>
              <a:t> </a:t>
            </a:r>
            <a:r>
              <a:rPr lang="en-US" sz="2400" dirty="0" err="1">
                <a:solidFill>
                  <a:srgbClr val="050505"/>
                </a:solidFill>
                <a:latin typeface="Times New Roman" panose="02020603050405020304" pitchFamily="18" charset="0"/>
                <a:ea typeface="Times New Roman" panose="02020603050405020304" pitchFamily="18" charset="0"/>
              </a:rPr>
              <a:t>sinh</a:t>
            </a:r>
            <a:r>
              <a:rPr lang="en-US" sz="2400" dirty="0">
                <a:solidFill>
                  <a:srgbClr val="050505"/>
                </a:solidFill>
                <a:latin typeface="Times New Roman" panose="02020603050405020304" pitchFamily="18" charset="0"/>
                <a:ea typeface="Times New Roman" panose="02020603050405020304" pitchFamily="18" charset="0"/>
              </a:rPr>
              <a:t>, …</a:t>
            </a:r>
            <a:endParaRPr lang="en-US" sz="2400" dirty="0">
              <a:latin typeface="Times New Roman" panose="02020603050405020304" pitchFamily="18" charset="0"/>
              <a:ea typeface="Calibri" panose="020F0502020204030204" pitchFamily="34" charset="0"/>
            </a:endParaRPr>
          </a:p>
          <a:p>
            <a:pPr>
              <a:lnSpc>
                <a:spcPct val="150000"/>
              </a:lnSpc>
              <a:spcBef>
                <a:spcPts val="300"/>
              </a:spcBef>
              <a:spcAft>
                <a:spcPts val="0"/>
              </a:spcAft>
            </a:pPr>
            <a:r>
              <a:rPr lang="en-US" sz="2400" dirty="0">
                <a:solidFill>
                  <a:srgbClr val="050505"/>
                </a:solidFill>
                <a:latin typeface="Times New Roman" panose="02020603050405020304" pitchFamily="18" charset="0"/>
                <a:ea typeface="Times New Roman" panose="02020603050405020304" pitchFamily="18" charset="0"/>
              </a:rPr>
              <a:t>- </a:t>
            </a:r>
            <a:r>
              <a:rPr lang="en-US" sz="2400" dirty="0" err="1">
                <a:solidFill>
                  <a:srgbClr val="050505"/>
                </a:solidFill>
                <a:latin typeface="Times New Roman" panose="02020603050405020304" pitchFamily="18" charset="0"/>
                <a:ea typeface="Times New Roman" panose="02020603050405020304" pitchFamily="18" charset="0"/>
              </a:rPr>
              <a:t>Chương</a:t>
            </a:r>
            <a:r>
              <a:rPr lang="en-US" sz="2400" dirty="0">
                <a:solidFill>
                  <a:srgbClr val="050505"/>
                </a:solidFill>
                <a:latin typeface="Times New Roman" panose="02020603050405020304" pitchFamily="18" charset="0"/>
                <a:ea typeface="Times New Roman" panose="02020603050405020304" pitchFamily="18" charset="0"/>
              </a:rPr>
              <a:t> </a:t>
            </a:r>
            <a:r>
              <a:rPr lang="en-US" sz="2400" dirty="0" err="1">
                <a:solidFill>
                  <a:srgbClr val="050505"/>
                </a:solidFill>
                <a:latin typeface="Times New Roman" panose="02020603050405020304" pitchFamily="18" charset="0"/>
                <a:ea typeface="Times New Roman" panose="02020603050405020304" pitchFamily="18" charset="0"/>
              </a:rPr>
              <a:t>trình</a:t>
            </a:r>
            <a:r>
              <a:rPr lang="en-US" sz="2400" dirty="0">
                <a:solidFill>
                  <a:srgbClr val="050505"/>
                </a:solidFill>
                <a:latin typeface="Times New Roman" panose="02020603050405020304" pitchFamily="18" charset="0"/>
                <a:ea typeface="Times New Roman" panose="02020603050405020304" pitchFamily="18" charset="0"/>
              </a:rPr>
              <a:t>, </a:t>
            </a:r>
            <a:r>
              <a:rPr lang="en-US" sz="2400" dirty="0" err="1">
                <a:solidFill>
                  <a:srgbClr val="050505"/>
                </a:solidFill>
                <a:latin typeface="Times New Roman" panose="02020603050405020304" pitchFamily="18" charset="0"/>
                <a:ea typeface="Times New Roman" panose="02020603050405020304" pitchFamily="18" charset="0"/>
              </a:rPr>
              <a:t>danh</a:t>
            </a:r>
            <a:r>
              <a:rPr lang="en-US" sz="2400" dirty="0">
                <a:solidFill>
                  <a:srgbClr val="050505"/>
                </a:solidFill>
                <a:latin typeface="Times New Roman" panose="02020603050405020304" pitchFamily="18" charset="0"/>
                <a:ea typeface="Times New Roman" panose="02020603050405020304" pitchFamily="18" charset="0"/>
              </a:rPr>
              <a:t> </a:t>
            </a:r>
            <a:r>
              <a:rPr lang="en-US" sz="2400" dirty="0" err="1">
                <a:solidFill>
                  <a:srgbClr val="050505"/>
                </a:solidFill>
                <a:latin typeface="Times New Roman" panose="02020603050405020304" pitchFamily="18" charset="0"/>
                <a:ea typeface="Times New Roman" panose="02020603050405020304" pitchFamily="18" charset="0"/>
              </a:rPr>
              <a:t>sách</a:t>
            </a:r>
            <a:r>
              <a:rPr lang="en-US" sz="2400" dirty="0">
                <a:solidFill>
                  <a:srgbClr val="050505"/>
                </a:solidFill>
                <a:latin typeface="Times New Roman" panose="02020603050405020304" pitchFamily="18" charset="0"/>
                <a:ea typeface="Times New Roman" panose="02020603050405020304" pitchFamily="18" charset="0"/>
              </a:rPr>
              <a:t> </a:t>
            </a:r>
            <a:r>
              <a:rPr lang="en-US" sz="2400" dirty="0" err="1">
                <a:solidFill>
                  <a:srgbClr val="050505"/>
                </a:solidFill>
                <a:latin typeface="Times New Roman" panose="02020603050405020304" pitchFamily="18" charset="0"/>
                <a:ea typeface="Times New Roman" panose="02020603050405020304" pitchFamily="18" charset="0"/>
              </a:rPr>
              <a:t>đoàn</a:t>
            </a:r>
            <a:r>
              <a:rPr lang="en-US" sz="2400" dirty="0">
                <a:solidFill>
                  <a:srgbClr val="050505"/>
                </a:solidFill>
                <a:latin typeface="Times New Roman" panose="02020603050405020304" pitchFamily="18" charset="0"/>
                <a:ea typeface="Times New Roman" panose="02020603050405020304" pitchFamily="18" charset="0"/>
              </a:rPr>
              <a:t>, </a:t>
            </a:r>
            <a:r>
              <a:rPr lang="en-US" sz="2400" dirty="0" err="1">
                <a:solidFill>
                  <a:srgbClr val="050505"/>
                </a:solidFill>
                <a:latin typeface="Times New Roman" panose="02020603050405020304" pitchFamily="18" charset="0"/>
                <a:ea typeface="Times New Roman" panose="02020603050405020304" pitchFamily="18" charset="0"/>
              </a:rPr>
              <a:t>những</a:t>
            </a:r>
            <a:r>
              <a:rPr lang="en-US" sz="2400" dirty="0">
                <a:solidFill>
                  <a:srgbClr val="050505"/>
                </a:solidFill>
                <a:latin typeface="Times New Roman" panose="02020603050405020304" pitchFamily="18" charset="0"/>
                <a:ea typeface="Times New Roman" panose="02020603050405020304" pitchFamily="18" charset="0"/>
              </a:rPr>
              <a:t> </a:t>
            </a:r>
            <a:r>
              <a:rPr lang="en-US" sz="2400" dirty="0" err="1">
                <a:solidFill>
                  <a:srgbClr val="050505"/>
                </a:solidFill>
                <a:latin typeface="Times New Roman" panose="02020603050405020304" pitchFamily="18" charset="0"/>
                <a:ea typeface="Times New Roman" panose="02020603050405020304" pitchFamily="18" charset="0"/>
              </a:rPr>
              <a:t>vấn</a:t>
            </a:r>
            <a:r>
              <a:rPr lang="en-US" sz="2400" dirty="0">
                <a:solidFill>
                  <a:srgbClr val="050505"/>
                </a:solidFill>
                <a:latin typeface="Times New Roman" panose="02020603050405020304" pitchFamily="18" charset="0"/>
                <a:ea typeface="Times New Roman" panose="02020603050405020304" pitchFamily="18" charset="0"/>
              </a:rPr>
              <a:t> </a:t>
            </a:r>
            <a:r>
              <a:rPr lang="en-US" sz="2400" dirty="0" err="1">
                <a:solidFill>
                  <a:srgbClr val="050505"/>
                </a:solidFill>
                <a:latin typeface="Times New Roman" panose="02020603050405020304" pitchFamily="18" charset="0"/>
                <a:ea typeface="Times New Roman" panose="02020603050405020304" pitchFamily="18" charset="0"/>
              </a:rPr>
              <a:t>đề</a:t>
            </a:r>
            <a:r>
              <a:rPr lang="en-US" sz="2400" dirty="0">
                <a:solidFill>
                  <a:srgbClr val="050505"/>
                </a:solidFill>
                <a:latin typeface="Times New Roman" panose="02020603050405020304" pitchFamily="18" charset="0"/>
                <a:ea typeface="Times New Roman" panose="02020603050405020304" pitchFamily="18" charset="0"/>
              </a:rPr>
              <a:t> </a:t>
            </a:r>
            <a:r>
              <a:rPr lang="en-US" sz="2400" dirty="0" err="1">
                <a:solidFill>
                  <a:srgbClr val="050505"/>
                </a:solidFill>
                <a:latin typeface="Times New Roman" panose="02020603050405020304" pitchFamily="18" charset="0"/>
                <a:ea typeface="Times New Roman" panose="02020603050405020304" pitchFamily="18" charset="0"/>
              </a:rPr>
              <a:t>về</a:t>
            </a:r>
            <a:r>
              <a:rPr lang="en-US" sz="2400" dirty="0">
                <a:solidFill>
                  <a:srgbClr val="050505"/>
                </a:solidFill>
                <a:latin typeface="Times New Roman" panose="02020603050405020304" pitchFamily="18" charset="0"/>
                <a:ea typeface="Times New Roman" panose="02020603050405020304" pitchFamily="18" charset="0"/>
              </a:rPr>
              <a:t> </a:t>
            </a:r>
            <a:r>
              <a:rPr lang="en-US" sz="2400" dirty="0" err="1">
                <a:solidFill>
                  <a:srgbClr val="050505"/>
                </a:solidFill>
                <a:latin typeface="Times New Roman" panose="02020603050405020304" pitchFamily="18" charset="0"/>
                <a:ea typeface="Times New Roman" panose="02020603050405020304" pitchFamily="18" charset="0"/>
              </a:rPr>
              <a:t>xuất</a:t>
            </a:r>
            <a:r>
              <a:rPr lang="en-US" sz="2400" dirty="0">
                <a:solidFill>
                  <a:srgbClr val="050505"/>
                </a:solidFill>
                <a:latin typeface="Times New Roman" panose="02020603050405020304" pitchFamily="18" charset="0"/>
                <a:ea typeface="Times New Roman" panose="02020603050405020304" pitchFamily="18" charset="0"/>
              </a:rPr>
              <a:t> </a:t>
            </a:r>
            <a:r>
              <a:rPr lang="en-US" sz="2400" dirty="0" err="1">
                <a:solidFill>
                  <a:srgbClr val="050505"/>
                </a:solidFill>
                <a:latin typeface="Times New Roman" panose="02020603050405020304" pitchFamily="18" charset="0"/>
                <a:ea typeface="Times New Roman" panose="02020603050405020304" pitchFamily="18" charset="0"/>
              </a:rPr>
              <a:t>nhập</a:t>
            </a:r>
            <a:r>
              <a:rPr lang="en-US" sz="2400" dirty="0">
                <a:solidFill>
                  <a:srgbClr val="050505"/>
                </a:solidFill>
                <a:latin typeface="Times New Roman" panose="02020603050405020304" pitchFamily="18" charset="0"/>
                <a:ea typeface="Times New Roman" panose="02020603050405020304" pitchFamily="18" charset="0"/>
              </a:rPr>
              <a:t> </a:t>
            </a:r>
            <a:r>
              <a:rPr lang="en-US" sz="2400" dirty="0" err="1">
                <a:solidFill>
                  <a:srgbClr val="050505"/>
                </a:solidFill>
                <a:latin typeface="Times New Roman" panose="02020603050405020304" pitchFamily="18" charset="0"/>
                <a:ea typeface="Times New Roman" panose="02020603050405020304" pitchFamily="18" charset="0"/>
              </a:rPr>
              <a:t>cảnh</a:t>
            </a:r>
            <a:r>
              <a:rPr lang="en-US" sz="2400" dirty="0">
                <a:solidFill>
                  <a:srgbClr val="050505"/>
                </a:solidFill>
                <a:latin typeface="Times New Roman" panose="02020603050405020304" pitchFamily="18" charset="0"/>
                <a:ea typeface="Times New Roman" panose="02020603050405020304" pitchFamily="18" charset="0"/>
              </a:rPr>
              <a:t>.</a:t>
            </a:r>
            <a:endParaRPr lang="en-US" sz="2400" dirty="0">
              <a:latin typeface="Times New Roman" panose="02020603050405020304" pitchFamily="18" charset="0"/>
              <a:ea typeface="Calibri" panose="020F0502020204030204" pitchFamily="34" charset="0"/>
            </a:endParaRPr>
          </a:p>
          <a:p>
            <a:pPr>
              <a:lnSpc>
                <a:spcPct val="150000"/>
              </a:lnSpc>
              <a:spcBef>
                <a:spcPts val="300"/>
              </a:spcBef>
              <a:spcAft>
                <a:spcPts val="0"/>
              </a:spcAft>
            </a:pPr>
            <a:r>
              <a:rPr lang="en-US" sz="2400" dirty="0">
                <a:solidFill>
                  <a:srgbClr val="050505"/>
                </a:solidFill>
                <a:latin typeface="Times New Roman" panose="02020603050405020304" pitchFamily="18" charset="0"/>
                <a:ea typeface="Times New Roman" panose="02020603050405020304" pitchFamily="18" charset="0"/>
              </a:rPr>
              <a:t>- </a:t>
            </a:r>
            <a:r>
              <a:rPr lang="en-US" sz="2400" dirty="0" err="1">
                <a:solidFill>
                  <a:srgbClr val="050505"/>
                </a:solidFill>
                <a:latin typeface="Times New Roman" panose="02020603050405020304" pitchFamily="18" charset="0"/>
                <a:ea typeface="Times New Roman" panose="02020603050405020304" pitchFamily="18" charset="0"/>
              </a:rPr>
              <a:t>Bảng</a:t>
            </a:r>
            <a:r>
              <a:rPr lang="en-US" sz="2400" dirty="0">
                <a:solidFill>
                  <a:srgbClr val="050505"/>
                </a:solidFill>
                <a:latin typeface="Times New Roman" panose="02020603050405020304" pitchFamily="18" charset="0"/>
                <a:ea typeface="Times New Roman" panose="02020603050405020304" pitchFamily="18" charset="0"/>
              </a:rPr>
              <a:t> </a:t>
            </a:r>
            <a:r>
              <a:rPr lang="en-US" sz="2400" dirty="0" err="1">
                <a:solidFill>
                  <a:srgbClr val="050505"/>
                </a:solidFill>
                <a:latin typeface="Times New Roman" panose="02020603050405020304" pitchFamily="18" charset="0"/>
                <a:ea typeface="Times New Roman" panose="02020603050405020304" pitchFamily="18" charset="0"/>
              </a:rPr>
              <a:t>đón</a:t>
            </a:r>
            <a:r>
              <a:rPr lang="en-US" sz="2400" dirty="0">
                <a:solidFill>
                  <a:srgbClr val="050505"/>
                </a:solidFill>
                <a:latin typeface="Times New Roman" panose="02020603050405020304" pitchFamily="18" charset="0"/>
                <a:ea typeface="Times New Roman" panose="02020603050405020304" pitchFamily="18" charset="0"/>
              </a:rPr>
              <a:t> </a:t>
            </a:r>
            <a:r>
              <a:rPr lang="en-US" sz="2400" dirty="0" err="1">
                <a:solidFill>
                  <a:srgbClr val="050505"/>
                </a:solidFill>
                <a:latin typeface="Times New Roman" panose="02020603050405020304" pitchFamily="18" charset="0"/>
                <a:ea typeface="Times New Roman" panose="02020603050405020304" pitchFamily="18" charset="0"/>
              </a:rPr>
              <a:t>đoàn</a:t>
            </a:r>
            <a:r>
              <a:rPr lang="en-US" sz="2400" dirty="0">
                <a:solidFill>
                  <a:srgbClr val="050505"/>
                </a:solidFill>
                <a:latin typeface="Times New Roman" panose="02020603050405020304" pitchFamily="18" charset="0"/>
                <a:ea typeface="Times New Roman" panose="02020603050405020304" pitchFamily="18" charset="0"/>
              </a:rPr>
              <a:t>.</a:t>
            </a:r>
            <a:endParaRPr lang="en-US" sz="2400" dirty="0">
              <a:effectLst/>
              <a:latin typeface="Times New Roman" panose="02020603050405020304" pitchFamily="18" charset="0"/>
              <a:ea typeface="Calibri" panose="020F0502020204030204" pitchFamily="34" charset="0"/>
            </a:endParaRPr>
          </a:p>
        </p:txBody>
      </p:sp>
    </p:spTree>
    <p:extLst>
      <p:ext uri="{BB962C8B-B14F-4D97-AF65-F5344CB8AC3E}">
        <p14:creationId xmlns:p14="http://schemas.microsoft.com/office/powerpoint/2010/main" val="30974172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277437" y="1170425"/>
            <a:ext cx="7772400" cy="4740802"/>
          </a:xfrm>
        </p:spPr>
        <p:txBody>
          <a:bodyPr>
            <a:noAutofit/>
          </a:bodyPr>
          <a:lstStyle/>
          <a:p>
            <a:pPr marL="0" indent="0">
              <a:buNone/>
            </a:pPr>
            <a:r>
              <a:rPr lang="vi-VN" sz="2400" dirty="0"/>
              <a:t>Đón tiếp và làm thủ tục nhận phòng cho khách</a:t>
            </a:r>
            <a:endParaRPr lang="en-US" sz="2400" dirty="0"/>
          </a:p>
          <a:p>
            <a:r>
              <a:rPr lang="vi-VN" sz="2400" dirty="0"/>
              <a:t>Bước 1: Chào đón khách.</a:t>
            </a:r>
            <a:endParaRPr lang="en-US" sz="2400" dirty="0"/>
          </a:p>
          <a:p>
            <a:r>
              <a:rPr lang="vi-VN" sz="2400" dirty="0"/>
              <a:t>Bước 2: Xác nhận việc đặt phòng trước của khách.</a:t>
            </a:r>
            <a:endParaRPr lang="en-US" sz="2400" dirty="0"/>
          </a:p>
          <a:p>
            <a:r>
              <a:rPr lang="vi-VN" sz="2400" dirty="0"/>
              <a:t>Bước 3: Làm thủ tục đăng ký lưu trú cho khách.</a:t>
            </a:r>
            <a:endParaRPr lang="en-US" sz="2400" dirty="0"/>
          </a:p>
          <a:p>
            <a:r>
              <a:rPr lang="vi-VN" sz="2400" dirty="0"/>
              <a:t>Bước 4: Xác nhận phương thức thanh toán của khách.</a:t>
            </a:r>
            <a:endParaRPr lang="en-US" sz="2400" dirty="0"/>
          </a:p>
          <a:p>
            <a:r>
              <a:rPr lang="vi-VN" sz="2400" dirty="0"/>
              <a:t>Khách tự thanh toán.</a:t>
            </a:r>
            <a:endParaRPr lang="en-US" sz="2400" dirty="0"/>
          </a:p>
          <a:p>
            <a:r>
              <a:rPr lang="vi-VN" sz="2400" dirty="0"/>
              <a:t>Bước 5: Giao chìa khoá phòng.</a:t>
            </a:r>
            <a:endParaRPr lang="en-US" sz="2400" dirty="0"/>
          </a:p>
          <a:p>
            <a:r>
              <a:rPr lang="vi-VN" sz="2400" dirty="0"/>
              <a:t>Bước 6: Giới thiệu thông tin về dịch vụ trong khách sạn.</a:t>
            </a:r>
            <a:endParaRPr lang="en-US" sz="2400" dirty="0"/>
          </a:p>
          <a:p>
            <a:endParaRPr lang="en-US" sz="2400" dirty="0"/>
          </a:p>
        </p:txBody>
      </p:sp>
      <p:sp>
        <p:nvSpPr>
          <p:cNvPr id="7" name="Text Placeholder 6"/>
          <p:cNvSpPr>
            <a:spLocks noGrp="1"/>
          </p:cNvSpPr>
          <p:nvPr>
            <p:ph type="body" sz="quarter" idx="13"/>
          </p:nvPr>
        </p:nvSpPr>
        <p:spPr>
          <a:xfrm>
            <a:off x="557076" y="219948"/>
            <a:ext cx="9691255" cy="505354"/>
          </a:xfrm>
        </p:spPr>
        <p:txBody>
          <a:bodyPr>
            <a:normAutofit fontScale="25000" lnSpcReduction="20000"/>
          </a:bodyPr>
          <a:lstStyle/>
          <a:p>
            <a:r>
              <a:rPr lang="vi-VN" sz="11200" i="0" dirty="0"/>
              <a:t>1.2. Đón tiếp tại cơ sở lưu trú</a:t>
            </a:r>
            <a:endParaRPr lang="en-US" sz="11200" i="0" dirty="0"/>
          </a:p>
          <a:p>
            <a:endParaRPr lang="en-US" dirty="0"/>
          </a:p>
        </p:txBody>
      </p:sp>
      <p:pic>
        <p:nvPicPr>
          <p:cNvPr id="9" name="Picture 8"/>
          <p:cNvPicPr>
            <a:picLocks noChangeAspect="1"/>
          </p:cNvPicPr>
          <p:nvPr/>
        </p:nvPicPr>
        <p:blipFill>
          <a:blip r:embed="rId2"/>
          <a:stretch>
            <a:fillRect/>
          </a:stretch>
        </p:blipFill>
        <p:spPr>
          <a:xfrm>
            <a:off x="373537" y="1315515"/>
            <a:ext cx="3672526" cy="2443899"/>
          </a:xfrm>
          <a:prstGeom prst="rect">
            <a:avLst/>
          </a:prstGeom>
        </p:spPr>
      </p:pic>
      <p:pic>
        <p:nvPicPr>
          <p:cNvPr id="2052" name="Picture 4" descr="Quy trình đón tiếp khách của lễ tân viên -  http://skyhotel.vn/cam-nang-quan-ly-khach-san/quy-trinh-don-tiep-khach-cua-le-tan-vien  | Ly, Quần, Lê"/>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3537" y="4053088"/>
            <a:ext cx="3672526" cy="24483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742690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vi-VN" dirty="0"/>
              <a:t>1.3. Đón tiếp tại phòng họp, hội thảo hội nghị</a:t>
            </a:r>
            <a:br>
              <a:rPr lang="en-US" dirty="0"/>
            </a:br>
            <a:endParaRPr lang="en-US" dirty="0"/>
          </a:p>
        </p:txBody>
      </p:sp>
      <p:sp>
        <p:nvSpPr>
          <p:cNvPr id="3" name="Content Placeholder 2"/>
          <p:cNvSpPr>
            <a:spLocks noGrp="1"/>
          </p:cNvSpPr>
          <p:nvPr>
            <p:ph idx="1"/>
          </p:nvPr>
        </p:nvSpPr>
        <p:spPr>
          <a:xfrm>
            <a:off x="421200" y="1138425"/>
            <a:ext cx="6157022" cy="3918803"/>
          </a:xfrm>
        </p:spPr>
        <p:txBody>
          <a:bodyPr>
            <a:noAutofit/>
          </a:bodyPr>
          <a:lstStyle/>
          <a:p>
            <a:pPr algn="just"/>
            <a:r>
              <a:rPr lang="vi-VN" sz="2700" dirty="0">
                <a:solidFill>
                  <a:schemeClr val="tx1"/>
                </a:solidFill>
              </a:rPr>
              <a:t>Trong trường hợp hội nghị được tổ chức tại một phòng của toà nhà rộng lớn thì nên bố trí nhân viên lễ tân đứng ở tiền sản</a:t>
            </a:r>
            <a:r>
              <a:rPr lang="en-US" sz="2700" dirty="0">
                <a:solidFill>
                  <a:schemeClr val="tx1"/>
                </a:solidFill>
              </a:rPr>
              <a:t>h</a:t>
            </a:r>
            <a:r>
              <a:rPr lang="vi-VN" sz="2700" dirty="0">
                <a:solidFill>
                  <a:schemeClr val="tx1"/>
                </a:solidFill>
              </a:rPr>
              <a:t> có biển chỉ dẫn để đón chào khách và giúp họ đi đến đúng chỗ. Những người này có nhiệm vụ giúp khách đi vào phòng hội nghị (phòng tiệc) được dễ dàng và tỏ rõ sự đón tiếp thịnh tình đầu tiên (không bắt buộc).</a:t>
            </a:r>
            <a:endParaRPr lang="en-US" sz="2700" dirty="0">
              <a:solidFill>
                <a:schemeClr val="tx1"/>
              </a:solidFill>
            </a:endParaRPr>
          </a:p>
        </p:txBody>
      </p:sp>
      <p:pic>
        <p:nvPicPr>
          <p:cNvPr id="3074" name="Picture 2" descr="Đảm bảo công tác đón tiếp khách mời chu đáo nhấ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18610" y="1828655"/>
            <a:ext cx="5001051" cy="34803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94546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0380" y="322140"/>
            <a:ext cx="10972800" cy="892511"/>
          </a:xfrm>
        </p:spPr>
        <p:txBody>
          <a:bodyPr>
            <a:normAutofit fontScale="92500"/>
          </a:bodyPr>
          <a:lstStyle/>
          <a:p>
            <a:pPr marL="0" indent="0">
              <a:buNone/>
            </a:pPr>
            <a:r>
              <a:rPr lang="vi-VN" b="1" dirty="0">
                <a:solidFill>
                  <a:srgbClr val="C00000"/>
                </a:solidFill>
              </a:rPr>
              <a:t>2. Công tác phục vụ trong quá trình diễn ra cuộc họp, hội nghị hội thảo </a:t>
            </a:r>
            <a:endParaRPr lang="en-US" dirty="0">
              <a:solidFill>
                <a:srgbClr val="C00000"/>
              </a:solidFill>
            </a:endParaRPr>
          </a:p>
          <a:p>
            <a:endParaRPr lang="en-US" dirty="0"/>
          </a:p>
        </p:txBody>
      </p:sp>
      <p:sp>
        <p:nvSpPr>
          <p:cNvPr id="6" name="Rectangle 5"/>
          <p:cNvSpPr/>
          <p:nvPr/>
        </p:nvSpPr>
        <p:spPr>
          <a:xfrm>
            <a:off x="530380" y="1202886"/>
            <a:ext cx="6061489" cy="5447645"/>
          </a:xfrm>
          <a:prstGeom prst="rect">
            <a:avLst/>
          </a:prstGeom>
        </p:spPr>
        <p:txBody>
          <a:bodyPr wrap="square">
            <a:spAutoFit/>
          </a:bodyPr>
          <a:lstStyle/>
          <a:p>
            <a:pPr algn="just"/>
            <a:r>
              <a:rPr lang="vi-VN" sz="2400" b="1" dirty="0">
                <a:latin typeface="+mj-lt"/>
              </a:rPr>
              <a:t>2.1. Duy trì hệ thống chiếu sáng </a:t>
            </a:r>
            <a:endParaRPr lang="en-US" sz="2400" b="1" dirty="0">
              <a:latin typeface="+mj-lt"/>
            </a:endParaRPr>
          </a:p>
          <a:p>
            <a:pPr algn="just"/>
            <a:endParaRPr lang="en-US" sz="2400" dirty="0">
              <a:latin typeface="+mj-lt"/>
            </a:endParaRPr>
          </a:p>
          <a:p>
            <a:pPr marL="342900" indent="-342900" algn="just">
              <a:buFont typeface="Arial" panose="020B0604020202020204" pitchFamily="34" charset="0"/>
              <a:buChar char="•"/>
            </a:pPr>
            <a:r>
              <a:rPr lang="en-US" sz="2500" dirty="0" err="1">
                <a:latin typeface="Times New Roman" panose="02020603050405020304" pitchFamily="18" charset="0"/>
                <a:cs typeface="Times New Roman" panose="02020603050405020304" pitchFamily="18" charset="0"/>
              </a:rPr>
              <a:t>Ánh</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sáng</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trong</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hội</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nghị</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hội</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thảo</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thì</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quan</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trọng</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cũng</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không</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kém</a:t>
            </a:r>
            <a:r>
              <a:rPr lang="en-US" sz="2500" dirty="0">
                <a:latin typeface="Times New Roman" panose="02020603050405020304" pitchFamily="18" charset="0"/>
                <a:cs typeface="Times New Roman" panose="02020603050405020304" pitchFamily="18" charset="0"/>
              </a:rPr>
              <a:t> so </a:t>
            </a:r>
            <a:r>
              <a:rPr lang="en-US" sz="2500" dirty="0" err="1">
                <a:latin typeface="Times New Roman" panose="02020603050405020304" pitchFamily="18" charset="0"/>
                <a:cs typeface="Times New Roman" panose="02020603050405020304" pitchFamily="18" charset="0"/>
              </a:rPr>
              <a:t>với</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hệ</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thống</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âm</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thanh</a:t>
            </a:r>
            <a:r>
              <a:rPr lang="en-US" sz="2500" dirty="0">
                <a:latin typeface="Times New Roman" panose="02020603050405020304" pitchFamily="18" charset="0"/>
                <a:cs typeface="Times New Roman" panose="02020603050405020304" pitchFamily="18" charset="0"/>
              </a:rPr>
              <a:t>. </a:t>
            </a:r>
          </a:p>
          <a:p>
            <a:pPr marL="342900" indent="-342900" algn="just">
              <a:buFont typeface="Arial" panose="020B0604020202020204" pitchFamily="34" charset="0"/>
              <a:buChar char="•"/>
            </a:pPr>
            <a:r>
              <a:rPr lang="en-US" sz="2500" dirty="0" err="1">
                <a:latin typeface="Times New Roman" panose="02020603050405020304" pitchFamily="18" charset="0"/>
                <a:cs typeface="Times New Roman" panose="02020603050405020304" pitchFamily="18" charset="0"/>
              </a:rPr>
              <a:t>Hệ</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thống</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ánh</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sáng</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phải</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sao</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cho</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không</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chói</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mắt</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diễn</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giả</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làm</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nổi</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bật</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diễn</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giả</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sáng</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đều</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trên</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sân</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khấu</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và</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không</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cần</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hiệu</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ứng</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mạnh</a:t>
            </a:r>
            <a:r>
              <a:rPr lang="en-US" sz="2500" dirty="0">
                <a:latin typeface="Times New Roman" panose="02020603050405020304" pitchFamily="18" charset="0"/>
                <a:cs typeface="Times New Roman" panose="02020603050405020304" pitchFamily="18" charset="0"/>
              </a:rPr>
              <a:t>. </a:t>
            </a:r>
          </a:p>
          <a:p>
            <a:pPr marL="342900" indent="-342900" algn="just">
              <a:buFont typeface="Arial" panose="020B0604020202020204" pitchFamily="34" charset="0"/>
              <a:buChar char="•"/>
            </a:pPr>
            <a:r>
              <a:rPr lang="en-US" sz="2500" dirty="0" err="1">
                <a:latin typeface="Times New Roman" panose="02020603050405020304" pitchFamily="18" charset="0"/>
                <a:cs typeface="Times New Roman" panose="02020603050405020304" pitchFamily="18" charset="0"/>
              </a:rPr>
              <a:t>Thường</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thì</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đèn</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fesnel</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và</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đèn</a:t>
            </a:r>
            <a:r>
              <a:rPr lang="en-US" sz="2500" dirty="0">
                <a:latin typeface="Times New Roman" panose="02020603050405020304" pitchFamily="18" charset="0"/>
                <a:cs typeface="Times New Roman" panose="02020603050405020304" pitchFamily="18" charset="0"/>
              </a:rPr>
              <a:t> profile </a:t>
            </a:r>
            <a:r>
              <a:rPr lang="en-US" sz="2500" dirty="0" err="1">
                <a:latin typeface="Times New Roman" panose="02020603050405020304" pitchFamily="18" charset="0"/>
                <a:cs typeface="Times New Roman" panose="02020603050405020304" pitchFamily="18" charset="0"/>
              </a:rPr>
              <a:t>luôn</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được</a:t>
            </a:r>
            <a:r>
              <a:rPr lang="en-US" sz="2500" dirty="0">
                <a:latin typeface="Times New Roman" panose="02020603050405020304" pitchFamily="18" charset="0"/>
                <a:cs typeface="Times New Roman" panose="02020603050405020304" pitchFamily="18" charset="0"/>
              </a:rPr>
              <a:t> dung </a:t>
            </a:r>
            <a:r>
              <a:rPr lang="en-US" sz="2500" dirty="0" err="1">
                <a:latin typeface="Times New Roman" panose="02020603050405020304" pitchFamily="18" charset="0"/>
                <a:cs typeface="Times New Roman" panose="02020603050405020304" pitchFamily="18" charset="0"/>
              </a:rPr>
              <a:t>trong</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sự</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kiện</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hội</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nghị</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hội</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thảo</a:t>
            </a:r>
            <a:r>
              <a:rPr lang="en-US" sz="2500" dirty="0">
                <a:latin typeface="Times New Roman" panose="02020603050405020304" pitchFamily="18" charset="0"/>
                <a:cs typeface="Times New Roman" panose="02020603050405020304" pitchFamily="18" charset="0"/>
              </a:rPr>
              <a:t>. </a:t>
            </a:r>
          </a:p>
          <a:p>
            <a:pPr marL="342900" indent="-342900" algn="just">
              <a:buFont typeface="Arial" panose="020B0604020202020204" pitchFamily="34" charset="0"/>
              <a:buChar char="•"/>
            </a:pPr>
            <a:r>
              <a:rPr lang="en-US" sz="2500" dirty="0" err="1">
                <a:latin typeface="Times New Roman" panose="02020603050405020304" pitchFamily="18" charset="0"/>
                <a:cs typeface="Times New Roman" panose="02020603050405020304" pitchFamily="18" charset="0"/>
              </a:rPr>
              <a:t>Nếu</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có</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tiết</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mục</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văn</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nghệ</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hoặc</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có</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yêu</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cầu</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đặc</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biệt</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thì</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có</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thể</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sử</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dụng</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thêm</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các</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loại</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đèn</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khác</a:t>
            </a:r>
            <a:r>
              <a:rPr lang="en-US" sz="2500" dirty="0">
                <a:latin typeface="Times New Roman" panose="02020603050405020304" pitchFamily="18" charset="0"/>
                <a:cs typeface="Times New Roman" panose="02020603050405020304" pitchFamily="18" charset="0"/>
              </a:rPr>
              <a:t>.</a:t>
            </a:r>
          </a:p>
        </p:txBody>
      </p:sp>
      <p:pic>
        <p:nvPicPr>
          <p:cNvPr id="8" name="Picture 7"/>
          <p:cNvPicPr>
            <a:picLocks noChangeAspect="1"/>
          </p:cNvPicPr>
          <p:nvPr/>
        </p:nvPicPr>
        <p:blipFill>
          <a:blip r:embed="rId2"/>
          <a:stretch>
            <a:fillRect/>
          </a:stretch>
        </p:blipFill>
        <p:spPr>
          <a:xfrm>
            <a:off x="7272042" y="3926708"/>
            <a:ext cx="4548852" cy="2736376"/>
          </a:xfrm>
          <a:prstGeom prst="rect">
            <a:avLst/>
          </a:prstGeom>
        </p:spPr>
      </p:pic>
      <p:pic>
        <p:nvPicPr>
          <p:cNvPr id="4100" name="Picture 4" descr="Lắp đặt hệ thống âm thanh ánh sáng hội thảo chuyên nghiệ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72042" y="1214651"/>
            <a:ext cx="4548852" cy="25574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01099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vi-VN" dirty="0"/>
              <a:t>2.2. Duy trì hệ thống âm thanh</a:t>
            </a:r>
            <a:br>
              <a:rPr lang="vi-VN" dirty="0"/>
            </a:br>
            <a:endParaRPr lang="en-US" dirty="0"/>
          </a:p>
        </p:txBody>
      </p:sp>
      <p:sp>
        <p:nvSpPr>
          <p:cNvPr id="3" name="Content Placeholder 2"/>
          <p:cNvSpPr>
            <a:spLocks noGrp="1"/>
          </p:cNvSpPr>
          <p:nvPr>
            <p:ph idx="1"/>
          </p:nvPr>
        </p:nvSpPr>
        <p:spPr>
          <a:xfrm>
            <a:off x="5757474" y="1162731"/>
            <a:ext cx="6061487" cy="3918803"/>
          </a:xfrm>
        </p:spPr>
        <p:txBody>
          <a:bodyPr>
            <a:noAutofit/>
          </a:bodyPr>
          <a:lstStyle/>
          <a:p>
            <a:pPr algn="just"/>
            <a:r>
              <a:rPr lang="vi-VN" dirty="0">
                <a:solidFill>
                  <a:schemeClr val="tx1"/>
                </a:solidFill>
              </a:rPr>
              <a:t>Âm thanh trong sự kiện hội thảo, hội nghị là rất quan trọng vì mục đích chính là truyền đạt thông tin rõ ràng giữa người nói và người nghe.</a:t>
            </a:r>
            <a:endParaRPr lang="en-US" dirty="0">
              <a:solidFill>
                <a:schemeClr val="tx1"/>
              </a:solidFill>
            </a:endParaRPr>
          </a:p>
          <a:p>
            <a:pPr algn="just"/>
            <a:r>
              <a:rPr lang="vi-VN" dirty="0">
                <a:solidFill>
                  <a:schemeClr val="tx1"/>
                </a:solidFill>
              </a:rPr>
              <a:t>Âm thanh phải điều chỉnh sao cho tất cả mọi người ở mọi vị trí trong phòng họp đều nghe rõ ở một mức độ tầng suất vừa phải, cững như không bị rè rè. </a:t>
            </a:r>
          </a:p>
          <a:p>
            <a:pPr algn="just"/>
            <a:endParaRPr lang="en-US" dirty="0">
              <a:solidFill>
                <a:schemeClr val="tx1"/>
              </a:solidFill>
            </a:endParaRPr>
          </a:p>
        </p:txBody>
      </p:sp>
      <p:pic>
        <p:nvPicPr>
          <p:cNvPr id="5122" name="Picture 2" descr="Tư vấn giải pháp âm thanh hội thảo chuyên nghiệ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9868" y="1162731"/>
            <a:ext cx="4626613" cy="2616646"/>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Dàn âm thanh sự kiện chuyên nghiệp | GIÁ TỐT nhất 202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9868" y="3943241"/>
            <a:ext cx="4626613" cy="28611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5843289"/>
      </p:ext>
    </p:extLst>
  </p:cSld>
  <p:clrMapOvr>
    <a:masterClrMapping/>
  </p:clrMapOvr>
</p:sld>
</file>

<file path=ppt/theme/theme1.xml><?xml version="1.0" encoding="utf-8"?>
<a:theme xmlns:a="http://schemas.openxmlformats.org/drawingml/2006/main" name="Office Theme">
  <a:themeElements>
    <a:clrScheme name="Tú Nguyễn">
      <a:dk1>
        <a:srgbClr val="262626"/>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hương 1" id="{82026DFA-0C9F-4EED-B2DE-709539A7C6C9}" vid="{74AAEA73-B8F9-4FDD-B3C2-C4A2FAEAA19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1520</TotalTime>
  <Words>1406</Words>
  <Application>Microsoft Office PowerPoint</Application>
  <PresentationFormat>Widescreen</PresentationFormat>
  <Paragraphs>74</Paragraphs>
  <Slides>16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Arial</vt:lpstr>
      <vt:lpstr>Calibri</vt:lpstr>
      <vt:lpstr>Calibri Light</vt:lpstr>
      <vt:lpstr>Times New Roman</vt:lpstr>
      <vt:lpstr>Wingdings</vt:lpstr>
      <vt:lpstr>Office Theme</vt:lpstr>
      <vt:lpstr>TRƯỜNG CAO ĐẲNG LÝ TỰ TRỌNG TPHCM KHOA KINH TẾ  BÀI GIẢNG MÔN NGHIỆP VỤ TỔ CHỨC HỘI HỌP, HỘI NGHỊ, HỘI THẢO                                           Th.S Võ Thị Kim Thư</vt:lpstr>
      <vt:lpstr> Chương V:  Công tác tổ chức phục vụ hội họp, hội nghị, hội thảo</vt:lpstr>
      <vt:lpstr>PowerPoint Presentation</vt:lpstr>
      <vt:lpstr>PowerPoint Presentation</vt:lpstr>
      <vt:lpstr>1. Tổ chức đón tiếp và phục vụ đón tiếp  </vt:lpstr>
      <vt:lpstr>PowerPoint Presentation</vt:lpstr>
      <vt:lpstr>1.3. Đón tiếp tại phòng họp, hội thảo hội nghị </vt:lpstr>
      <vt:lpstr>PowerPoint Presentation</vt:lpstr>
      <vt:lpstr>2.2. Duy trì hệ thống âm thanh </vt:lpstr>
      <vt:lpstr>2.3. Sử dụng các phương tiện máy móc, kỹ thuật  </vt:lpstr>
      <vt:lpstr>2.4. Phục vụ ăn uống trong hội họp, hội nghị, hội thảo </vt:lpstr>
      <vt:lpstr>2.4. Phục vụ ăn uống trong hội họp, hội nghị, hội thảo (tt) </vt:lpstr>
      <vt:lpstr>2.5. Điều hành và giám sát các hoạt động trong họp, hội nghị hội thảo </vt:lpstr>
      <vt:lpstr>3. An ninh, an toàn cho họp, hội nghị hội thảo  </vt:lpstr>
      <vt:lpstr>3.2. An toàn  </vt:lpstr>
      <vt:lpstr>3.3. Tổ chức xử lý các trường hợp khẩn cấp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ART PHAM</dc:creator>
  <cp:lastModifiedBy>KimThu</cp:lastModifiedBy>
  <cp:revision>141</cp:revision>
  <dcterms:created xsi:type="dcterms:W3CDTF">2019-12-25T06:46:53Z</dcterms:created>
  <dcterms:modified xsi:type="dcterms:W3CDTF">2022-12-02T02:55:07Z</dcterms:modified>
</cp:coreProperties>
</file>