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8"/>
  </p:notesMasterIdLst>
  <p:handoutMasterIdLst>
    <p:handoutMasterId r:id="rId9"/>
  </p:handoutMasterIdLst>
  <p:sldIdLst>
    <p:sldId id="1192" r:id="rId2"/>
    <p:sldId id="353" r:id="rId3"/>
    <p:sldId id="357" r:id="rId4"/>
    <p:sldId id="1190" r:id="rId5"/>
    <p:sldId id="356" r:id="rId6"/>
    <p:sldId id="1188" r:id="rId7"/>
  </p:sldIdLst>
  <p:sldSz cx="12192000" cy="6858000"/>
  <p:notesSz cx="6858000" cy="9144000"/>
  <p:custDataLst>
    <p:tags r:id="rId10"/>
  </p:custDataLst>
  <p:defaultTextStyle>
    <a:defPPr>
      <a:defRPr lang="es-E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 clrIdx="0">
    <p:extLst>
      <p:ext uri="{19B8F6BF-5375-455C-9EA6-DF929625EA0E}">
        <p15:presenceInfo xmlns:p15="http://schemas.microsoft.com/office/powerpoint/2012/main" userId="Windows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9CC1F5"/>
    <a:srgbClr val="DE0000"/>
    <a:srgbClr val="FF66FF"/>
    <a:srgbClr val="AE1018"/>
    <a:srgbClr val="E53935"/>
    <a:srgbClr val="FBB44E"/>
    <a:srgbClr val="5D4A2C"/>
    <a:srgbClr val="FDB449"/>
    <a:srgbClr val="FFD9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65" autoAdjust="0"/>
    <p:restoredTop sz="91531" autoAdjust="0"/>
  </p:normalViewPr>
  <p:slideViewPr>
    <p:cSldViewPr>
      <p:cViewPr varScale="1">
        <p:scale>
          <a:sx n="70" d="100"/>
          <a:sy n="70" d="100"/>
        </p:scale>
        <p:origin x="68" y="32"/>
      </p:cViewPr>
      <p:guideLst>
        <p:guide orient="horz" pos="2160"/>
        <p:guide pos="3840"/>
      </p:guideLst>
    </p:cSldViewPr>
  </p:slideViewPr>
  <p:notesTextViewPr>
    <p:cViewPr>
      <p:scale>
        <a:sx n="3" d="2"/>
        <a:sy n="3" d="2"/>
      </p:scale>
      <p:origin x="0" y="0"/>
    </p:cViewPr>
  </p:notesTextViewPr>
  <p:notesViewPr>
    <p:cSldViewPr>
      <p:cViewPr varScale="1">
        <p:scale>
          <a:sx n="88" d="100"/>
          <a:sy n="88" d="100"/>
        </p:scale>
        <p:origin x="382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anh Tu" userId="2f861234-41f1-44f6-852f-f162b43271f6" providerId="ADAL" clId="{52A9F7C4-6933-4457-843C-2A8F96DB8705}"/>
    <pc:docChg chg="undo custSel addSld delSld modSld sldOrd modMainMaster">
      <pc:chgData name="Thanh Tu" userId="2f861234-41f1-44f6-852f-f162b43271f6" providerId="ADAL" clId="{52A9F7C4-6933-4457-843C-2A8F96DB8705}" dt="2023-07-08T04:02:13.672" v="5023" actId="1035"/>
      <pc:docMkLst>
        <pc:docMk/>
      </pc:docMkLst>
      <pc:sldChg chg="addSp delSp modSp add mod ord modTransition modShow">
        <pc:chgData name="Thanh Tu" userId="2f861234-41f1-44f6-852f-f162b43271f6" providerId="ADAL" clId="{52A9F7C4-6933-4457-843C-2A8F96DB8705}" dt="2023-07-07T16:11:57.907" v="1497"/>
        <pc:sldMkLst>
          <pc:docMk/>
          <pc:sldMk cId="915173455" sldId="272"/>
        </pc:sldMkLst>
        <pc:spChg chg="add del mod">
          <ac:chgData name="Thanh Tu" userId="2f861234-41f1-44f6-852f-f162b43271f6" providerId="ADAL" clId="{52A9F7C4-6933-4457-843C-2A8F96DB8705}" dt="2023-07-07T08:32:40.382" v="662" actId="478"/>
          <ac:spMkLst>
            <pc:docMk/>
            <pc:sldMk cId="915173455" sldId="272"/>
            <ac:spMk id="2" creationId="{73D60ECF-74AA-F98C-2F1A-D850257518F7}"/>
          </ac:spMkLst>
        </pc:spChg>
        <pc:spChg chg="add mod">
          <ac:chgData name="Thanh Tu" userId="2f861234-41f1-44f6-852f-f162b43271f6" providerId="ADAL" clId="{52A9F7C4-6933-4457-843C-2A8F96DB8705}" dt="2023-07-06T16:58:45.609" v="458" actId="403"/>
          <ac:spMkLst>
            <pc:docMk/>
            <pc:sldMk cId="915173455" sldId="272"/>
            <ac:spMk id="4" creationId="{164782CC-048B-C08D-73D8-1B7430438862}"/>
          </ac:spMkLst>
        </pc:spChg>
        <pc:spChg chg="mod">
          <ac:chgData name="Thanh Tu" userId="2f861234-41f1-44f6-852f-f162b43271f6" providerId="ADAL" clId="{52A9F7C4-6933-4457-843C-2A8F96DB8705}" dt="2023-07-07T08:32:15.808" v="655" actId="1076"/>
          <ac:spMkLst>
            <pc:docMk/>
            <pc:sldMk cId="915173455" sldId="272"/>
            <ac:spMk id="11" creationId="{9D23AB9E-667B-4A71-AA6B-C1FE9CFE888E}"/>
          </ac:spMkLst>
        </pc:spChg>
        <pc:spChg chg="mod">
          <ac:chgData name="Thanh Tu" userId="2f861234-41f1-44f6-852f-f162b43271f6" providerId="ADAL" clId="{52A9F7C4-6933-4457-843C-2A8F96DB8705}" dt="2023-07-07T08:32:02.097" v="650" actId="1076"/>
          <ac:spMkLst>
            <pc:docMk/>
            <pc:sldMk cId="915173455" sldId="272"/>
            <ac:spMk id="17" creationId="{9D23AB9E-667B-4A71-AA6B-C1FE9CFE888E}"/>
          </ac:spMkLst>
        </pc:spChg>
        <pc:grpChg chg="add del mod">
          <ac:chgData name="Thanh Tu" userId="2f861234-41f1-44f6-852f-f162b43271f6" providerId="ADAL" clId="{52A9F7C4-6933-4457-843C-2A8F96DB8705}" dt="2023-07-06T16:46:45.977" v="400" actId="165"/>
          <ac:grpSpMkLst>
            <pc:docMk/>
            <pc:sldMk cId="915173455" sldId="272"/>
            <ac:grpSpMk id="5" creationId="{90B916AC-24AE-A145-61C6-29A4B1FA769E}"/>
          </ac:grpSpMkLst>
        </pc:grpChg>
        <pc:grpChg chg="add del mod">
          <ac:chgData name="Thanh Tu" userId="2f861234-41f1-44f6-852f-f162b43271f6" providerId="ADAL" clId="{52A9F7C4-6933-4457-843C-2A8F96DB8705}" dt="2023-07-06T16:49:35.031" v="413" actId="165"/>
          <ac:grpSpMkLst>
            <pc:docMk/>
            <pc:sldMk cId="915173455" sldId="272"/>
            <ac:grpSpMk id="15" creationId="{D2B3088A-22DE-9531-0773-5186C7881293}"/>
          </ac:grpSpMkLst>
        </pc:grpChg>
        <pc:grpChg chg="add del mod">
          <ac:chgData name="Thanh Tu" userId="2f861234-41f1-44f6-852f-f162b43271f6" providerId="ADAL" clId="{52A9F7C4-6933-4457-843C-2A8F96DB8705}" dt="2023-07-06T16:56:31.270" v="435" actId="165"/>
          <ac:grpSpMkLst>
            <pc:docMk/>
            <pc:sldMk cId="915173455" sldId="272"/>
            <ac:grpSpMk id="18" creationId="{C55B7F29-1B02-0D1F-7E68-9DAEEDE4A004}"/>
          </ac:grpSpMkLst>
        </pc:grpChg>
        <pc:grpChg chg="add del mod">
          <ac:chgData name="Thanh Tu" userId="2f861234-41f1-44f6-852f-f162b43271f6" providerId="ADAL" clId="{52A9F7C4-6933-4457-843C-2A8F96DB8705}" dt="2023-07-06T16:57:09.620" v="442" actId="478"/>
          <ac:grpSpMkLst>
            <pc:docMk/>
            <pc:sldMk cId="915173455" sldId="272"/>
            <ac:grpSpMk id="19" creationId="{AAA67D2A-C6DF-0719-0ED6-7F7BF44E8D47}"/>
          </ac:grpSpMkLst>
        </pc:grpChg>
        <pc:picChg chg="add mod">
          <ac:chgData name="Thanh Tu" userId="2f861234-41f1-44f6-852f-f162b43271f6" providerId="ADAL" clId="{52A9F7C4-6933-4457-843C-2A8F96DB8705}" dt="2023-07-07T08:32:43.801" v="663" actId="1076"/>
          <ac:picMkLst>
            <pc:docMk/>
            <pc:sldMk cId="915173455" sldId="272"/>
            <ac:picMk id="3" creationId="{E2AF7506-95F7-7B26-E0BC-137EAA672C4A}"/>
          </ac:picMkLst>
        </pc:picChg>
        <pc:picChg chg="mod topLvl">
          <ac:chgData name="Thanh Tu" userId="2f861234-41f1-44f6-852f-f162b43271f6" providerId="ADAL" clId="{52A9F7C4-6933-4457-843C-2A8F96DB8705}" dt="2023-07-06T16:56:55.397" v="440" actId="164"/>
          <ac:picMkLst>
            <pc:docMk/>
            <pc:sldMk cId="915173455" sldId="272"/>
            <ac:picMk id="6" creationId="{AC51E548-BEA4-4D5A-8600-D31F18E38F08}"/>
          </ac:picMkLst>
        </pc:picChg>
        <pc:picChg chg="mod topLvl">
          <ac:chgData name="Thanh Tu" userId="2f861234-41f1-44f6-852f-f162b43271f6" providerId="ADAL" clId="{52A9F7C4-6933-4457-843C-2A8F96DB8705}" dt="2023-07-06T16:56:55.397" v="440" actId="164"/>
          <ac:picMkLst>
            <pc:docMk/>
            <pc:sldMk cId="915173455" sldId="272"/>
            <ac:picMk id="7" creationId="{398DA74E-516A-4762-9D24-9DF268E757B4}"/>
          </ac:picMkLst>
        </pc:picChg>
        <pc:picChg chg="del mod">
          <ac:chgData name="Thanh Tu" userId="2f861234-41f1-44f6-852f-f162b43271f6" providerId="ADAL" clId="{52A9F7C4-6933-4457-843C-2A8F96DB8705}" dt="2023-07-06T16:33:22.459" v="342" actId="21"/>
          <ac:picMkLst>
            <pc:docMk/>
            <pc:sldMk cId="915173455" sldId="272"/>
            <ac:picMk id="8" creationId="{3EACD805-65AE-AA25-0385-48053A48399A}"/>
          </ac:picMkLst>
        </pc:picChg>
        <pc:picChg chg="mod topLvl">
          <ac:chgData name="Thanh Tu" userId="2f861234-41f1-44f6-852f-f162b43271f6" providerId="ADAL" clId="{52A9F7C4-6933-4457-843C-2A8F96DB8705}" dt="2023-07-06T16:56:55.397" v="440" actId="164"/>
          <ac:picMkLst>
            <pc:docMk/>
            <pc:sldMk cId="915173455" sldId="272"/>
            <ac:picMk id="9" creationId="{ECD42213-57FA-4347-9FB2-8E4EC6D04E77}"/>
          </ac:picMkLst>
        </pc:picChg>
        <pc:picChg chg="mod ord topLvl">
          <ac:chgData name="Thanh Tu" userId="2f861234-41f1-44f6-852f-f162b43271f6" providerId="ADAL" clId="{52A9F7C4-6933-4457-843C-2A8F96DB8705}" dt="2023-07-06T16:56:55.397" v="440" actId="164"/>
          <ac:picMkLst>
            <pc:docMk/>
            <pc:sldMk cId="915173455" sldId="272"/>
            <ac:picMk id="10" creationId="{506F7465-A4BC-4ED7-A49A-DEBE44D94237}"/>
          </ac:picMkLst>
        </pc:picChg>
        <pc:picChg chg="mod topLvl">
          <ac:chgData name="Thanh Tu" userId="2f861234-41f1-44f6-852f-f162b43271f6" providerId="ADAL" clId="{52A9F7C4-6933-4457-843C-2A8F96DB8705}" dt="2023-07-06T16:56:55.397" v="440" actId="164"/>
          <ac:picMkLst>
            <pc:docMk/>
            <pc:sldMk cId="915173455" sldId="272"/>
            <ac:picMk id="12" creationId="{8D369EF4-84D8-4C49-98FB-0DC85BEEA1CC}"/>
          </ac:picMkLst>
        </pc:picChg>
        <pc:picChg chg="del mod">
          <ac:chgData name="Thanh Tu" userId="2f861234-41f1-44f6-852f-f162b43271f6" providerId="ADAL" clId="{52A9F7C4-6933-4457-843C-2A8F96DB8705}" dt="2023-07-06T16:33:22.459" v="342" actId="21"/>
          <ac:picMkLst>
            <pc:docMk/>
            <pc:sldMk cId="915173455" sldId="272"/>
            <ac:picMk id="13" creationId="{F5C3CF8C-6BD2-99E2-6068-019D7FD4D22D}"/>
          </ac:picMkLst>
        </pc:picChg>
        <pc:picChg chg="del mod">
          <ac:chgData name="Thanh Tu" userId="2f861234-41f1-44f6-852f-f162b43271f6" providerId="ADAL" clId="{52A9F7C4-6933-4457-843C-2A8F96DB8705}" dt="2023-07-06T16:33:22.459" v="342" actId="21"/>
          <ac:picMkLst>
            <pc:docMk/>
            <pc:sldMk cId="915173455" sldId="272"/>
            <ac:picMk id="14" creationId="{C293437D-5D8E-9FB5-A89C-B6436A14C0FB}"/>
          </ac:picMkLst>
        </pc:picChg>
        <pc:picChg chg="add mod topLvl">
          <ac:chgData name="Thanh Tu" userId="2f861234-41f1-44f6-852f-f162b43271f6" providerId="ADAL" clId="{52A9F7C4-6933-4457-843C-2A8F96DB8705}" dt="2023-07-06T16:56:55.397" v="440" actId="164"/>
          <ac:picMkLst>
            <pc:docMk/>
            <pc:sldMk cId="915173455" sldId="272"/>
            <ac:picMk id="16" creationId="{8456E4BD-046F-78C3-04D0-E3F8B04B83A5}"/>
          </ac:picMkLst>
        </pc:picChg>
      </pc:sldChg>
      <pc:sldChg chg="modSp del mod">
        <pc:chgData name="Thanh Tu" userId="2f861234-41f1-44f6-852f-f162b43271f6" providerId="ADAL" clId="{52A9F7C4-6933-4457-843C-2A8F96DB8705}" dt="2023-07-06T16:37:26.400" v="374" actId="47"/>
        <pc:sldMkLst>
          <pc:docMk/>
          <pc:sldMk cId="0" sldId="352"/>
        </pc:sldMkLst>
        <pc:spChg chg="mod">
          <ac:chgData name="Thanh Tu" userId="2f861234-41f1-44f6-852f-f162b43271f6" providerId="ADAL" clId="{52A9F7C4-6933-4457-843C-2A8F96DB8705}" dt="2023-07-06T16:36:52.739" v="369" actId="207"/>
          <ac:spMkLst>
            <pc:docMk/>
            <pc:sldMk cId="0" sldId="352"/>
            <ac:spMk id="2" creationId="{00000000-0000-0000-0000-000000000000}"/>
          </ac:spMkLst>
        </pc:spChg>
        <pc:spChg chg="mod">
          <ac:chgData name="Thanh Tu" userId="2f861234-41f1-44f6-852f-f162b43271f6" providerId="ADAL" clId="{52A9F7C4-6933-4457-843C-2A8F96DB8705}" dt="2023-07-02T16:18:14.863" v="3" actId="114"/>
          <ac:spMkLst>
            <pc:docMk/>
            <pc:sldMk cId="0" sldId="352"/>
            <ac:spMk id="4" creationId="{00000000-0000-0000-0000-000000000000}"/>
          </ac:spMkLst>
        </pc:spChg>
        <pc:picChg chg="mod">
          <ac:chgData name="Thanh Tu" userId="2f861234-41f1-44f6-852f-f162b43271f6" providerId="ADAL" clId="{52A9F7C4-6933-4457-843C-2A8F96DB8705}" dt="2023-07-04T04:35:33.366" v="216" actId="1076"/>
          <ac:picMkLst>
            <pc:docMk/>
            <pc:sldMk cId="0" sldId="352"/>
            <ac:picMk id="5" creationId="{59602999-D931-D65B-9128-4C4A979A7A8B}"/>
          </ac:picMkLst>
        </pc:picChg>
      </pc:sldChg>
      <pc:sldChg chg="addSp delSp modSp new mod modTransition modAnim">
        <pc:chgData name="Thanh Tu" userId="2f861234-41f1-44f6-852f-f162b43271f6" providerId="ADAL" clId="{52A9F7C4-6933-4457-843C-2A8F96DB8705}" dt="2023-07-07T16:11:57.907" v="1497"/>
        <pc:sldMkLst>
          <pc:docMk/>
          <pc:sldMk cId="2047631873" sldId="353"/>
        </pc:sldMkLst>
        <pc:spChg chg="add mod">
          <ac:chgData name="Thanh Tu" userId="2f861234-41f1-44f6-852f-f162b43271f6" providerId="ADAL" clId="{52A9F7C4-6933-4457-843C-2A8F96DB8705}" dt="2023-07-02T16:39:08.310" v="183" actId="1076"/>
          <ac:spMkLst>
            <pc:docMk/>
            <pc:sldMk cId="2047631873" sldId="353"/>
            <ac:spMk id="2" creationId="{35BB668B-2C45-A3B2-1265-682437F14342}"/>
          </ac:spMkLst>
        </pc:spChg>
        <pc:spChg chg="add del mod">
          <ac:chgData name="Thanh Tu" userId="2f861234-41f1-44f6-852f-f162b43271f6" providerId="ADAL" clId="{52A9F7C4-6933-4457-843C-2A8F96DB8705}" dt="2023-07-02T16:34:04.951" v="161" actId="478"/>
          <ac:spMkLst>
            <pc:docMk/>
            <pc:sldMk cId="2047631873" sldId="353"/>
            <ac:spMk id="4" creationId="{1AF2B3B8-0516-1803-DFEF-9F858D3A2174}"/>
          </ac:spMkLst>
        </pc:spChg>
        <pc:graphicFrameChg chg="add del modGraphic">
          <ac:chgData name="Thanh Tu" userId="2f861234-41f1-44f6-852f-f162b43271f6" providerId="ADAL" clId="{52A9F7C4-6933-4457-843C-2A8F96DB8705}" dt="2023-07-02T16:28:21.222" v="100" actId="478"/>
          <ac:graphicFrameMkLst>
            <pc:docMk/>
            <pc:sldMk cId="2047631873" sldId="353"/>
            <ac:graphicFrameMk id="5" creationId="{F2297325-ED0E-0ABD-3AE3-D36455BEAA3D}"/>
          </ac:graphicFrameMkLst>
        </pc:graphicFrameChg>
        <pc:graphicFrameChg chg="add del mod modGraphic">
          <ac:chgData name="Thanh Tu" userId="2f861234-41f1-44f6-852f-f162b43271f6" providerId="ADAL" clId="{52A9F7C4-6933-4457-843C-2A8F96DB8705}" dt="2023-07-02T16:28:58.804" v="104" actId="478"/>
          <ac:graphicFrameMkLst>
            <pc:docMk/>
            <pc:sldMk cId="2047631873" sldId="353"/>
            <ac:graphicFrameMk id="6" creationId="{25F591A5-0117-ECB0-EFCC-E74069193459}"/>
          </ac:graphicFrameMkLst>
        </pc:graphicFrameChg>
        <pc:graphicFrameChg chg="add mod">
          <ac:chgData name="Thanh Tu" userId="2f861234-41f1-44f6-852f-f162b43271f6" providerId="ADAL" clId="{52A9F7C4-6933-4457-843C-2A8F96DB8705}" dt="2023-07-04T04:37:34.454" v="220" actId="14861"/>
          <ac:graphicFrameMkLst>
            <pc:docMk/>
            <pc:sldMk cId="2047631873" sldId="353"/>
            <ac:graphicFrameMk id="7" creationId="{1FDC6FF6-4442-AA59-E8C1-2D82A135BF27}"/>
          </ac:graphicFrameMkLst>
        </pc:graphicFrameChg>
      </pc:sldChg>
      <pc:sldChg chg="new del">
        <pc:chgData name="Thanh Tu" userId="2f861234-41f1-44f6-852f-f162b43271f6" providerId="ADAL" clId="{52A9F7C4-6933-4457-843C-2A8F96DB8705}" dt="2023-07-06T16:27:33.995" v="222" actId="47"/>
        <pc:sldMkLst>
          <pc:docMk/>
          <pc:sldMk cId="3359661958" sldId="354"/>
        </pc:sldMkLst>
      </pc:sldChg>
      <pc:sldChg chg="add del ord">
        <pc:chgData name="Thanh Tu" userId="2f861234-41f1-44f6-852f-f162b43271f6" providerId="ADAL" clId="{52A9F7C4-6933-4457-843C-2A8F96DB8705}" dt="2023-07-06T16:36:20.949" v="366" actId="47"/>
        <pc:sldMkLst>
          <pc:docMk/>
          <pc:sldMk cId="3664702520" sldId="354"/>
        </pc:sldMkLst>
      </pc:sldChg>
      <pc:sldChg chg="addSp modSp add mod ord modTransition">
        <pc:chgData name="Thanh Tu" userId="2f861234-41f1-44f6-852f-f162b43271f6" providerId="ADAL" clId="{52A9F7C4-6933-4457-843C-2A8F96DB8705}" dt="2023-07-07T16:11:57.907" v="1497"/>
        <pc:sldMkLst>
          <pc:docMk/>
          <pc:sldMk cId="4140076172" sldId="355"/>
        </pc:sldMkLst>
        <pc:spChg chg="mod">
          <ac:chgData name="Thanh Tu" userId="2f861234-41f1-44f6-852f-f162b43271f6" providerId="ADAL" clId="{52A9F7C4-6933-4457-843C-2A8F96DB8705}" dt="2023-07-06T16:37:08.854" v="370" actId="207"/>
          <ac:spMkLst>
            <pc:docMk/>
            <pc:sldMk cId="4140076172" sldId="355"/>
            <ac:spMk id="2" creationId="{00000000-0000-0000-0000-000000000000}"/>
          </ac:spMkLst>
        </pc:spChg>
        <pc:picChg chg="add mod">
          <ac:chgData name="Thanh Tu" userId="2f861234-41f1-44f6-852f-f162b43271f6" providerId="ADAL" clId="{52A9F7C4-6933-4457-843C-2A8F96DB8705}" dt="2023-07-06T16:37:36.543" v="376" actId="1076"/>
          <ac:picMkLst>
            <pc:docMk/>
            <pc:sldMk cId="4140076172" sldId="355"/>
            <ac:picMk id="3" creationId="{449105B0-71E8-2324-440D-561C018B90D7}"/>
          </ac:picMkLst>
        </pc:picChg>
        <pc:picChg chg="mod">
          <ac:chgData name="Thanh Tu" userId="2f861234-41f1-44f6-852f-f162b43271f6" providerId="ADAL" clId="{52A9F7C4-6933-4457-843C-2A8F96DB8705}" dt="2023-07-06T16:33:45.868" v="349" actId="14100"/>
          <ac:picMkLst>
            <pc:docMk/>
            <pc:sldMk cId="4140076172" sldId="355"/>
            <ac:picMk id="5" creationId="{59602999-D931-D65B-9128-4C4A979A7A8B}"/>
          </ac:picMkLst>
        </pc:picChg>
        <pc:picChg chg="add mod">
          <ac:chgData name="Thanh Tu" userId="2f861234-41f1-44f6-852f-f162b43271f6" providerId="ADAL" clId="{52A9F7C4-6933-4457-843C-2A8F96DB8705}" dt="2023-07-06T16:37:33.393" v="375" actId="1076"/>
          <ac:picMkLst>
            <pc:docMk/>
            <pc:sldMk cId="4140076172" sldId="355"/>
            <ac:picMk id="6" creationId="{08F22322-67DD-019D-37AB-46B08B6A2606}"/>
          </ac:picMkLst>
        </pc:picChg>
        <pc:picChg chg="add mod">
          <ac:chgData name="Thanh Tu" userId="2f861234-41f1-44f6-852f-f162b43271f6" providerId="ADAL" clId="{52A9F7C4-6933-4457-843C-2A8F96DB8705}" dt="2023-07-06T16:37:33.393" v="375" actId="1076"/>
          <ac:picMkLst>
            <pc:docMk/>
            <pc:sldMk cId="4140076172" sldId="355"/>
            <ac:picMk id="7" creationId="{00A6AF91-28DF-BEF2-9662-E0C7DD7EE751}"/>
          </ac:picMkLst>
        </pc:picChg>
      </pc:sldChg>
      <pc:sldChg chg="addSp delSp modSp add mod modTransition">
        <pc:chgData name="Thanh Tu" userId="2f861234-41f1-44f6-852f-f162b43271f6" providerId="ADAL" clId="{52A9F7C4-6933-4457-843C-2A8F96DB8705}" dt="2023-07-07T17:40:03.398" v="4458" actId="1076"/>
        <pc:sldMkLst>
          <pc:docMk/>
          <pc:sldMk cId="3503869579" sldId="356"/>
        </pc:sldMkLst>
        <pc:spChg chg="mod">
          <ac:chgData name="Thanh Tu" userId="2f861234-41f1-44f6-852f-f162b43271f6" providerId="ADAL" clId="{52A9F7C4-6933-4457-843C-2A8F96DB8705}" dt="2023-07-07T17:36:39.890" v="4445" actId="14100"/>
          <ac:spMkLst>
            <pc:docMk/>
            <pc:sldMk cId="3503869579" sldId="356"/>
            <ac:spMk id="2" creationId="{00000000-0000-0000-0000-000000000000}"/>
          </ac:spMkLst>
        </pc:spChg>
        <pc:spChg chg="del">
          <ac:chgData name="Thanh Tu" userId="2f861234-41f1-44f6-852f-f162b43271f6" providerId="ADAL" clId="{52A9F7C4-6933-4457-843C-2A8F96DB8705}" dt="2023-07-07T17:34:55.408" v="4303" actId="478"/>
          <ac:spMkLst>
            <pc:docMk/>
            <pc:sldMk cId="3503869579" sldId="356"/>
            <ac:spMk id="4" creationId="{00000000-0000-0000-0000-000000000000}"/>
          </ac:spMkLst>
        </pc:spChg>
        <pc:picChg chg="del mod">
          <ac:chgData name="Thanh Tu" userId="2f861234-41f1-44f6-852f-f162b43271f6" providerId="ADAL" clId="{52A9F7C4-6933-4457-843C-2A8F96DB8705}" dt="2023-07-07T17:36:32.478" v="4442" actId="478"/>
          <ac:picMkLst>
            <pc:docMk/>
            <pc:sldMk cId="3503869579" sldId="356"/>
            <ac:picMk id="3" creationId="{449105B0-71E8-2324-440D-561C018B90D7}"/>
          </ac:picMkLst>
        </pc:picChg>
        <pc:picChg chg="mod">
          <ac:chgData name="Thanh Tu" userId="2f861234-41f1-44f6-852f-f162b43271f6" providerId="ADAL" clId="{52A9F7C4-6933-4457-843C-2A8F96DB8705}" dt="2023-07-07T17:39:35.603" v="4450" actId="1076"/>
          <ac:picMkLst>
            <pc:docMk/>
            <pc:sldMk cId="3503869579" sldId="356"/>
            <ac:picMk id="5" creationId="{59602999-D931-D65B-9128-4C4A979A7A8B}"/>
          </ac:picMkLst>
        </pc:picChg>
        <pc:picChg chg="del">
          <ac:chgData name="Thanh Tu" userId="2f861234-41f1-44f6-852f-f162b43271f6" providerId="ADAL" clId="{52A9F7C4-6933-4457-843C-2A8F96DB8705}" dt="2023-07-07T17:36:34.451" v="4443" actId="478"/>
          <ac:picMkLst>
            <pc:docMk/>
            <pc:sldMk cId="3503869579" sldId="356"/>
            <ac:picMk id="6" creationId="{08F22322-67DD-019D-37AB-46B08B6A2606}"/>
          </ac:picMkLst>
        </pc:picChg>
        <pc:picChg chg="del">
          <ac:chgData name="Thanh Tu" userId="2f861234-41f1-44f6-852f-f162b43271f6" providerId="ADAL" clId="{52A9F7C4-6933-4457-843C-2A8F96DB8705}" dt="2023-07-07T17:36:35.116" v="4444" actId="478"/>
          <ac:picMkLst>
            <pc:docMk/>
            <pc:sldMk cId="3503869579" sldId="356"/>
            <ac:picMk id="7" creationId="{00A6AF91-28DF-BEF2-9662-E0C7DD7EE751}"/>
          </ac:picMkLst>
        </pc:picChg>
        <pc:picChg chg="add mod">
          <ac:chgData name="Thanh Tu" userId="2f861234-41f1-44f6-852f-f162b43271f6" providerId="ADAL" clId="{52A9F7C4-6933-4457-843C-2A8F96DB8705}" dt="2023-07-07T17:40:03.398" v="4458" actId="1076"/>
          <ac:picMkLst>
            <pc:docMk/>
            <pc:sldMk cId="3503869579" sldId="356"/>
            <ac:picMk id="9218" creationId="{74F6E650-0E84-7F5A-6568-25EFB92153AC}"/>
          </ac:picMkLst>
        </pc:picChg>
      </pc:sldChg>
      <pc:sldChg chg="add ord modTransition">
        <pc:chgData name="Thanh Tu" userId="2f861234-41f1-44f6-852f-f162b43271f6" providerId="ADAL" clId="{52A9F7C4-6933-4457-843C-2A8F96DB8705}" dt="2023-07-07T16:11:57.907" v="1497"/>
        <pc:sldMkLst>
          <pc:docMk/>
          <pc:sldMk cId="1297514831" sldId="357"/>
        </pc:sldMkLst>
      </pc:sldChg>
      <pc:sldChg chg="add del mod modShow">
        <pc:chgData name="Thanh Tu" userId="2f861234-41f1-44f6-852f-f162b43271f6" providerId="ADAL" clId="{52A9F7C4-6933-4457-843C-2A8F96DB8705}" dt="2023-07-07T14:37:17.262" v="666" actId="47"/>
        <pc:sldMkLst>
          <pc:docMk/>
          <pc:sldMk cId="2329900672" sldId="358"/>
        </pc:sldMkLst>
      </pc:sldChg>
      <pc:sldChg chg="addSp delSp modSp new mod modTransition modAnim">
        <pc:chgData name="Thanh Tu" userId="2f861234-41f1-44f6-852f-f162b43271f6" providerId="ADAL" clId="{52A9F7C4-6933-4457-843C-2A8F96DB8705}" dt="2023-07-07T16:11:57.907" v="1497"/>
        <pc:sldMkLst>
          <pc:docMk/>
          <pc:sldMk cId="766649829" sldId="359"/>
        </pc:sldMkLst>
        <pc:spChg chg="add mod">
          <ac:chgData name="Thanh Tu" userId="2f861234-41f1-44f6-852f-f162b43271f6" providerId="ADAL" clId="{52A9F7C4-6933-4457-843C-2A8F96DB8705}" dt="2023-07-07T14:50:10.565" v="753" actId="1035"/>
          <ac:spMkLst>
            <pc:docMk/>
            <pc:sldMk cId="766649829" sldId="359"/>
            <ac:spMk id="4" creationId="{4BA3D08D-ED37-9182-6DB1-93996736E596}"/>
          </ac:spMkLst>
        </pc:spChg>
        <pc:spChg chg="add mod">
          <ac:chgData name="Thanh Tu" userId="2f861234-41f1-44f6-852f-f162b43271f6" providerId="ADAL" clId="{52A9F7C4-6933-4457-843C-2A8F96DB8705}" dt="2023-07-07T14:58:30.641" v="799" actId="1035"/>
          <ac:spMkLst>
            <pc:docMk/>
            <pc:sldMk cId="766649829" sldId="359"/>
            <ac:spMk id="7" creationId="{1E202374-96A2-1065-A30E-E5E2976EA670}"/>
          </ac:spMkLst>
        </pc:spChg>
        <pc:spChg chg="add mod">
          <ac:chgData name="Thanh Tu" userId="2f861234-41f1-44f6-852f-f162b43271f6" providerId="ADAL" clId="{52A9F7C4-6933-4457-843C-2A8F96DB8705}" dt="2023-07-07T16:02:35.751" v="1402" actId="207"/>
          <ac:spMkLst>
            <pc:docMk/>
            <pc:sldMk cId="766649829" sldId="359"/>
            <ac:spMk id="9" creationId="{B7E70953-9698-19FA-EE47-BBA89CDE4709}"/>
          </ac:spMkLst>
        </pc:spChg>
        <pc:spChg chg="add mod">
          <ac:chgData name="Thanh Tu" userId="2f861234-41f1-44f6-852f-f162b43271f6" providerId="ADAL" clId="{52A9F7C4-6933-4457-843C-2A8F96DB8705}" dt="2023-07-07T14:58:36.118" v="800" actId="1076"/>
          <ac:spMkLst>
            <pc:docMk/>
            <pc:sldMk cId="766649829" sldId="359"/>
            <ac:spMk id="11" creationId="{2A66EA6B-DD31-E075-BD38-E01CF372BD59}"/>
          </ac:spMkLst>
        </pc:spChg>
        <pc:spChg chg="add mod ord">
          <ac:chgData name="Thanh Tu" userId="2f861234-41f1-44f6-852f-f162b43271f6" providerId="ADAL" clId="{52A9F7C4-6933-4457-843C-2A8F96DB8705}" dt="2023-07-07T16:02:26.645" v="1401" actId="207"/>
          <ac:spMkLst>
            <pc:docMk/>
            <pc:sldMk cId="766649829" sldId="359"/>
            <ac:spMk id="12" creationId="{5053E79E-F956-6EBC-3F72-C5760AB4D3AA}"/>
          </ac:spMkLst>
        </pc:spChg>
        <pc:spChg chg="add mod">
          <ac:chgData name="Thanh Tu" userId="2f861234-41f1-44f6-852f-f162b43271f6" providerId="ADAL" clId="{52A9F7C4-6933-4457-843C-2A8F96DB8705}" dt="2023-07-07T15:10:53.623" v="881" actId="20577"/>
          <ac:spMkLst>
            <pc:docMk/>
            <pc:sldMk cId="766649829" sldId="359"/>
            <ac:spMk id="14" creationId="{BBAFE634-B1A0-DE08-8472-F20DBB4C536C}"/>
          </ac:spMkLst>
        </pc:spChg>
        <pc:grpChg chg="add mod">
          <ac:chgData name="Thanh Tu" userId="2f861234-41f1-44f6-852f-f162b43271f6" providerId="ADAL" clId="{52A9F7C4-6933-4457-843C-2A8F96DB8705}" dt="2023-07-07T14:57:14.622" v="790" actId="164"/>
          <ac:grpSpMkLst>
            <pc:docMk/>
            <pc:sldMk cId="766649829" sldId="359"/>
            <ac:grpSpMk id="13" creationId="{9D9B898D-8AE8-D2C1-6DA8-F6E13860D49E}"/>
          </ac:grpSpMkLst>
        </pc:grpChg>
        <pc:picChg chg="add mod">
          <ac:chgData name="Thanh Tu" userId="2f861234-41f1-44f6-852f-f162b43271f6" providerId="ADAL" clId="{52A9F7C4-6933-4457-843C-2A8F96DB8705}" dt="2023-07-07T15:10:03.966" v="837" actId="1076"/>
          <ac:picMkLst>
            <pc:docMk/>
            <pc:sldMk cId="766649829" sldId="359"/>
            <ac:picMk id="2" creationId="{45DB8DF0-8EE2-CA93-1423-4AA066552E7C}"/>
          </ac:picMkLst>
        </pc:picChg>
        <pc:picChg chg="add del mod">
          <ac:chgData name="Thanh Tu" userId="2f861234-41f1-44f6-852f-f162b43271f6" providerId="ADAL" clId="{52A9F7C4-6933-4457-843C-2A8F96DB8705}" dt="2023-07-06T17:07:47.600" v="468" actId="478"/>
          <ac:picMkLst>
            <pc:docMk/>
            <pc:sldMk cId="766649829" sldId="359"/>
            <ac:picMk id="3" creationId="{D1C7E3B1-6955-0738-E331-5ED8DC7798CF}"/>
          </ac:picMkLst>
        </pc:picChg>
        <pc:picChg chg="add del mod">
          <ac:chgData name="Thanh Tu" userId="2f861234-41f1-44f6-852f-f162b43271f6" providerId="ADAL" clId="{52A9F7C4-6933-4457-843C-2A8F96DB8705}" dt="2023-07-06T17:19:16.303" v="479" actId="478"/>
          <ac:picMkLst>
            <pc:docMk/>
            <pc:sldMk cId="766649829" sldId="359"/>
            <ac:picMk id="5" creationId="{4110F666-C7D8-A2EB-482B-8B7432D3CF3F}"/>
          </ac:picMkLst>
        </pc:picChg>
        <pc:picChg chg="add mod">
          <ac:chgData name="Thanh Tu" userId="2f861234-41f1-44f6-852f-f162b43271f6" providerId="ADAL" clId="{52A9F7C4-6933-4457-843C-2A8F96DB8705}" dt="2023-07-07T14:50:10.565" v="753" actId="1035"/>
          <ac:picMkLst>
            <pc:docMk/>
            <pc:sldMk cId="766649829" sldId="359"/>
            <ac:picMk id="5" creationId="{4B934178-E11E-1886-F9DF-C527DB6EC3C1}"/>
          </ac:picMkLst>
        </pc:picChg>
        <pc:picChg chg="add del mod">
          <ac:chgData name="Thanh Tu" userId="2f861234-41f1-44f6-852f-f162b43271f6" providerId="ADAL" clId="{52A9F7C4-6933-4457-843C-2A8F96DB8705}" dt="2023-07-06T17:26:27.729" v="492" actId="478"/>
          <ac:picMkLst>
            <pc:docMk/>
            <pc:sldMk cId="766649829" sldId="359"/>
            <ac:picMk id="7" creationId="{7D4B25E1-2230-5BAE-0923-8A110E87AE78}"/>
          </ac:picMkLst>
        </pc:picChg>
        <pc:picChg chg="add del mod">
          <ac:chgData name="Thanh Tu" userId="2f861234-41f1-44f6-852f-f162b43271f6" providerId="ADAL" clId="{52A9F7C4-6933-4457-843C-2A8F96DB8705}" dt="2023-07-07T14:03:29.850" v="665" actId="478"/>
          <ac:picMkLst>
            <pc:docMk/>
            <pc:sldMk cId="766649829" sldId="359"/>
            <ac:picMk id="9" creationId="{7EC48C23-BF12-D024-DFAF-1E1441B5CADC}"/>
          </ac:picMkLst>
        </pc:picChg>
        <pc:picChg chg="add mod">
          <ac:chgData name="Thanh Tu" userId="2f861234-41f1-44f6-852f-f162b43271f6" providerId="ADAL" clId="{52A9F7C4-6933-4457-843C-2A8F96DB8705}" dt="2023-07-07T14:58:30.641" v="799" actId="1035"/>
          <ac:picMkLst>
            <pc:docMk/>
            <pc:sldMk cId="766649829" sldId="359"/>
            <ac:picMk id="1026" creationId="{D6CD2CE9-D615-D668-B61D-3EDCDC676711}"/>
          </ac:picMkLst>
        </pc:picChg>
      </pc:sldChg>
      <pc:sldChg chg="modSp add mod ord modTransition modShow">
        <pc:chgData name="Thanh Tu" userId="2f861234-41f1-44f6-852f-f162b43271f6" providerId="ADAL" clId="{52A9F7C4-6933-4457-843C-2A8F96DB8705}" dt="2023-07-08T02:40:55.218" v="4832" actId="1035"/>
        <pc:sldMkLst>
          <pc:docMk/>
          <pc:sldMk cId="4237283679" sldId="1167"/>
        </pc:sldMkLst>
        <pc:spChg chg="mod">
          <ac:chgData name="Thanh Tu" userId="2f861234-41f1-44f6-852f-f162b43271f6" providerId="ADAL" clId="{52A9F7C4-6933-4457-843C-2A8F96DB8705}" dt="2023-07-08T02:40:55.218" v="4832" actId="1035"/>
          <ac:spMkLst>
            <pc:docMk/>
            <pc:sldMk cId="4237283679" sldId="1167"/>
            <ac:spMk id="3" creationId="{74BF3E5B-3E2E-809E-6464-D81FB56ECF9C}"/>
          </ac:spMkLst>
        </pc:spChg>
        <pc:spChg chg="mod">
          <ac:chgData name="Thanh Tu" userId="2f861234-41f1-44f6-852f-f162b43271f6" providerId="ADAL" clId="{52A9F7C4-6933-4457-843C-2A8F96DB8705}" dt="2023-07-07T16:37:24.991" v="1735" actId="1036"/>
          <ac:spMkLst>
            <pc:docMk/>
            <pc:sldMk cId="4237283679" sldId="1167"/>
            <ac:spMk id="11" creationId="{A45BEEE7-B054-45B8-ABB6-CE7BB2BAED79}"/>
          </ac:spMkLst>
        </pc:spChg>
        <pc:spChg chg="mod">
          <ac:chgData name="Thanh Tu" userId="2f861234-41f1-44f6-852f-f162b43271f6" providerId="ADAL" clId="{52A9F7C4-6933-4457-843C-2A8F96DB8705}" dt="2023-07-07T16:37:24.991" v="1735" actId="1036"/>
          <ac:spMkLst>
            <pc:docMk/>
            <pc:sldMk cId="4237283679" sldId="1167"/>
            <ac:spMk id="12" creationId="{9CC727BD-BA80-4405-A9EB-D6653E2F67BA}"/>
          </ac:spMkLst>
        </pc:spChg>
        <pc:spChg chg="mod">
          <ac:chgData name="Thanh Tu" userId="2f861234-41f1-44f6-852f-f162b43271f6" providerId="ADAL" clId="{52A9F7C4-6933-4457-843C-2A8F96DB8705}" dt="2023-07-07T16:37:24.991" v="1735" actId="1036"/>
          <ac:spMkLst>
            <pc:docMk/>
            <pc:sldMk cId="4237283679" sldId="1167"/>
            <ac:spMk id="27" creationId="{28EB5D71-93B6-47FD-ABD3-87613A88B5E4}"/>
          </ac:spMkLst>
        </pc:spChg>
        <pc:spChg chg="mod">
          <ac:chgData name="Thanh Tu" userId="2f861234-41f1-44f6-852f-f162b43271f6" providerId="ADAL" clId="{52A9F7C4-6933-4457-843C-2A8F96DB8705}" dt="2023-07-07T16:37:24.991" v="1735" actId="1036"/>
          <ac:spMkLst>
            <pc:docMk/>
            <pc:sldMk cId="4237283679" sldId="1167"/>
            <ac:spMk id="28" creationId="{BA3F9814-B90B-404D-A9EB-2DCEB6665F6F}"/>
          </ac:spMkLst>
        </pc:spChg>
        <pc:grpChg chg="mod">
          <ac:chgData name="Thanh Tu" userId="2f861234-41f1-44f6-852f-f162b43271f6" providerId="ADAL" clId="{52A9F7C4-6933-4457-843C-2A8F96DB8705}" dt="2023-07-07T16:37:24.991" v="1735" actId="1036"/>
          <ac:grpSpMkLst>
            <pc:docMk/>
            <pc:sldMk cId="4237283679" sldId="1167"/>
            <ac:grpSpMk id="10" creationId="{F5DB28CC-8AE7-4E65-BBCC-43BE1D4CB782}"/>
          </ac:grpSpMkLst>
        </pc:grpChg>
        <pc:picChg chg="mod">
          <ac:chgData name="Thanh Tu" userId="2f861234-41f1-44f6-852f-f162b43271f6" providerId="ADAL" clId="{52A9F7C4-6933-4457-843C-2A8F96DB8705}" dt="2023-07-07T16:37:31.800" v="1736" actId="14100"/>
          <ac:picMkLst>
            <pc:docMk/>
            <pc:sldMk cId="4237283679" sldId="1167"/>
            <ac:picMk id="29" creationId="{24091F2F-3F27-48F3-9716-5EE7E425E14B}"/>
          </ac:picMkLst>
        </pc:picChg>
        <pc:picChg chg="mod">
          <ac:chgData name="Thanh Tu" userId="2f861234-41f1-44f6-852f-f162b43271f6" providerId="ADAL" clId="{52A9F7C4-6933-4457-843C-2A8F96DB8705}" dt="2023-07-08T02:39:21.301" v="4829" actId="1035"/>
          <ac:picMkLst>
            <pc:docMk/>
            <pc:sldMk cId="4237283679" sldId="1167"/>
            <ac:picMk id="32" creationId="{946C6B18-9E78-4315-BC89-AA769C4D0AF1}"/>
          </ac:picMkLst>
        </pc:picChg>
      </pc:sldChg>
      <pc:sldChg chg="addSp delSp modSp new mod modTransition">
        <pc:chgData name="Thanh Tu" userId="2f861234-41f1-44f6-852f-f162b43271f6" providerId="ADAL" clId="{52A9F7C4-6933-4457-843C-2A8F96DB8705}" dt="2023-07-07T16:11:57.907" v="1497"/>
        <pc:sldMkLst>
          <pc:docMk/>
          <pc:sldMk cId="3200883549" sldId="1168"/>
        </pc:sldMkLst>
        <pc:spChg chg="add">
          <ac:chgData name="Thanh Tu" userId="2f861234-41f1-44f6-852f-f162b43271f6" providerId="ADAL" clId="{52A9F7C4-6933-4457-843C-2A8F96DB8705}" dt="2023-07-07T04:02:19.105" v="504"/>
          <ac:spMkLst>
            <pc:docMk/>
            <pc:sldMk cId="3200883549" sldId="1168"/>
            <ac:spMk id="2" creationId="{0EFD481F-E2B6-4D1D-3F47-B9F25181DB9B}"/>
          </ac:spMkLst>
        </pc:spChg>
        <pc:picChg chg="add del mod modCrop">
          <ac:chgData name="Thanh Tu" userId="2f861234-41f1-44f6-852f-f162b43271f6" providerId="ADAL" clId="{52A9F7C4-6933-4457-843C-2A8F96DB8705}" dt="2023-07-07T04:04:24.976" v="517" actId="478"/>
          <ac:picMkLst>
            <pc:docMk/>
            <pc:sldMk cId="3200883549" sldId="1168"/>
            <ac:picMk id="4" creationId="{E4F0B67E-D397-B7B8-A8ED-D2A11E532D74}"/>
          </ac:picMkLst>
        </pc:picChg>
        <pc:picChg chg="add mod">
          <ac:chgData name="Thanh Tu" userId="2f861234-41f1-44f6-852f-f162b43271f6" providerId="ADAL" clId="{52A9F7C4-6933-4457-843C-2A8F96DB8705}" dt="2023-07-07T04:04:33.396" v="521" actId="1076"/>
          <ac:picMkLst>
            <pc:docMk/>
            <pc:sldMk cId="3200883549" sldId="1168"/>
            <ac:picMk id="6" creationId="{17577B1E-F523-83D4-11F6-BEF740CF0499}"/>
          </ac:picMkLst>
        </pc:picChg>
      </pc:sldChg>
      <pc:sldChg chg="addSp delSp modSp add mod modTransition">
        <pc:chgData name="Thanh Tu" userId="2f861234-41f1-44f6-852f-f162b43271f6" providerId="ADAL" clId="{52A9F7C4-6933-4457-843C-2A8F96DB8705}" dt="2023-07-08T00:48:32.114" v="4824"/>
        <pc:sldMkLst>
          <pc:docMk/>
          <pc:sldMk cId="1032361933" sldId="1169"/>
        </pc:sldMkLst>
        <pc:picChg chg="add mod">
          <ac:chgData name="Thanh Tu" userId="2f861234-41f1-44f6-852f-f162b43271f6" providerId="ADAL" clId="{52A9F7C4-6933-4457-843C-2A8F96DB8705}" dt="2023-07-07T04:05:36.754" v="528" actId="14100"/>
          <ac:picMkLst>
            <pc:docMk/>
            <pc:sldMk cId="1032361933" sldId="1169"/>
            <ac:picMk id="4" creationId="{81079C9D-55A6-C9F8-9827-3D3FBF7DE700}"/>
          </ac:picMkLst>
        </pc:picChg>
        <pc:picChg chg="del">
          <ac:chgData name="Thanh Tu" userId="2f861234-41f1-44f6-852f-f162b43271f6" providerId="ADAL" clId="{52A9F7C4-6933-4457-843C-2A8F96DB8705}" dt="2023-07-07T04:04:44.321" v="525" actId="478"/>
          <ac:picMkLst>
            <pc:docMk/>
            <pc:sldMk cId="1032361933" sldId="1169"/>
            <ac:picMk id="6" creationId="{17577B1E-F523-83D4-11F6-BEF740CF0499}"/>
          </ac:picMkLst>
        </pc:picChg>
      </pc:sldChg>
      <pc:sldChg chg="new del">
        <pc:chgData name="Thanh Tu" userId="2f861234-41f1-44f6-852f-f162b43271f6" providerId="ADAL" clId="{52A9F7C4-6933-4457-843C-2A8F96DB8705}" dt="2023-07-07T04:04:39.882" v="523" actId="680"/>
        <pc:sldMkLst>
          <pc:docMk/>
          <pc:sldMk cId="1698430893" sldId="1169"/>
        </pc:sldMkLst>
      </pc:sldChg>
      <pc:sldChg chg="addSp delSp modSp add mod modTransition">
        <pc:chgData name="Thanh Tu" userId="2f861234-41f1-44f6-852f-f162b43271f6" providerId="ADAL" clId="{52A9F7C4-6933-4457-843C-2A8F96DB8705}" dt="2023-07-07T16:11:57.907" v="1497"/>
        <pc:sldMkLst>
          <pc:docMk/>
          <pc:sldMk cId="236635015" sldId="1170"/>
        </pc:sldMkLst>
        <pc:spChg chg="add mod">
          <ac:chgData name="Thanh Tu" userId="2f861234-41f1-44f6-852f-f162b43271f6" providerId="ADAL" clId="{52A9F7C4-6933-4457-843C-2A8F96DB8705}" dt="2023-07-07T15:10:35.280" v="846" actId="1076"/>
          <ac:spMkLst>
            <pc:docMk/>
            <pc:sldMk cId="236635015" sldId="1170"/>
            <ac:spMk id="4" creationId="{BB91F2AD-AE4E-D4E6-B88C-E5982DDA0863}"/>
          </ac:spMkLst>
        </pc:spChg>
        <pc:spChg chg="add mod">
          <ac:chgData name="Thanh Tu" userId="2f861234-41f1-44f6-852f-f162b43271f6" providerId="ADAL" clId="{52A9F7C4-6933-4457-843C-2A8F96DB8705}" dt="2023-07-07T16:03:49.105" v="1411" actId="1038"/>
          <ac:spMkLst>
            <pc:docMk/>
            <pc:sldMk cId="236635015" sldId="1170"/>
            <ac:spMk id="6" creationId="{13A97DE2-D69D-883D-2D6F-0DEBEECFCB24}"/>
          </ac:spMkLst>
        </pc:spChg>
        <pc:picChg chg="add mod modCrop">
          <ac:chgData name="Thanh Tu" userId="2f861234-41f1-44f6-852f-f162b43271f6" providerId="ADAL" clId="{52A9F7C4-6933-4457-843C-2A8F96DB8705}" dt="2023-07-07T15:08:08.001" v="806" actId="1076"/>
          <ac:picMkLst>
            <pc:docMk/>
            <pc:sldMk cId="236635015" sldId="1170"/>
            <ac:picMk id="3" creationId="{F4BF5812-91F1-DCF4-C84D-D4458C92C859}"/>
          </ac:picMkLst>
        </pc:picChg>
        <pc:picChg chg="del">
          <ac:chgData name="Thanh Tu" userId="2f861234-41f1-44f6-852f-f162b43271f6" providerId="ADAL" clId="{52A9F7C4-6933-4457-843C-2A8F96DB8705}" dt="2023-07-07T07:57:48.960" v="532" actId="478"/>
          <ac:picMkLst>
            <pc:docMk/>
            <pc:sldMk cId="236635015" sldId="1170"/>
            <ac:picMk id="4" creationId="{81079C9D-55A6-C9F8-9827-3D3FBF7DE700}"/>
          </ac:picMkLst>
        </pc:picChg>
      </pc:sldChg>
      <pc:sldChg chg="addSp delSp modSp add mod modTransition modAnim">
        <pc:chgData name="Thanh Tu" userId="2f861234-41f1-44f6-852f-f162b43271f6" providerId="ADAL" clId="{52A9F7C4-6933-4457-843C-2A8F96DB8705}" dt="2023-07-08T04:01:21.389" v="5020" actId="478"/>
        <pc:sldMkLst>
          <pc:docMk/>
          <pc:sldMk cId="1714776449" sldId="1171"/>
        </pc:sldMkLst>
        <pc:spChg chg="mod">
          <ac:chgData name="Thanh Tu" userId="2f861234-41f1-44f6-852f-f162b43271f6" providerId="ADAL" clId="{52A9F7C4-6933-4457-843C-2A8F96DB8705}" dt="2023-07-07T15:34:32.491" v="1208" actId="1076"/>
          <ac:spMkLst>
            <pc:docMk/>
            <pc:sldMk cId="1714776449" sldId="1171"/>
            <ac:spMk id="2" creationId="{0EFD481F-E2B6-4D1D-3F47-B9F25181DB9B}"/>
          </ac:spMkLst>
        </pc:spChg>
        <pc:spChg chg="add mod">
          <ac:chgData name="Thanh Tu" userId="2f861234-41f1-44f6-852f-f162b43271f6" providerId="ADAL" clId="{52A9F7C4-6933-4457-843C-2A8F96DB8705}" dt="2023-07-07T15:11:11.937" v="882"/>
          <ac:spMkLst>
            <pc:docMk/>
            <pc:sldMk cId="1714776449" sldId="1171"/>
            <ac:spMk id="3" creationId="{D127CF59-C0D1-EBAC-0768-D236BFB3AC0C}"/>
          </ac:spMkLst>
        </pc:spChg>
        <pc:spChg chg="add mod">
          <ac:chgData name="Thanh Tu" userId="2f861234-41f1-44f6-852f-f162b43271f6" providerId="ADAL" clId="{52A9F7C4-6933-4457-843C-2A8F96DB8705}" dt="2023-07-08T03:23:54.390" v="4935" actId="1076"/>
          <ac:spMkLst>
            <pc:docMk/>
            <pc:sldMk cId="1714776449" sldId="1171"/>
            <ac:spMk id="4" creationId="{84089E92-1BBE-C865-EA0D-9098386F2123}"/>
          </ac:spMkLst>
        </pc:spChg>
        <pc:spChg chg="del">
          <ac:chgData name="Thanh Tu" userId="2f861234-41f1-44f6-852f-f162b43271f6" providerId="ADAL" clId="{52A9F7C4-6933-4457-843C-2A8F96DB8705}" dt="2023-07-07T08:04:53.885" v="563" actId="478"/>
          <ac:spMkLst>
            <pc:docMk/>
            <pc:sldMk cId="1714776449" sldId="1171"/>
            <ac:spMk id="6" creationId="{13A97DE2-D69D-883D-2D6F-0DEBEECFCB24}"/>
          </ac:spMkLst>
        </pc:spChg>
        <pc:spChg chg="add mod">
          <ac:chgData name="Thanh Tu" userId="2f861234-41f1-44f6-852f-f162b43271f6" providerId="ADAL" clId="{52A9F7C4-6933-4457-843C-2A8F96DB8705}" dt="2023-07-08T03:24:18.563" v="4937" actId="1076"/>
          <ac:spMkLst>
            <pc:docMk/>
            <pc:sldMk cId="1714776449" sldId="1171"/>
            <ac:spMk id="6" creationId="{52B251F0-BE0F-1B40-9AEF-9D3D1673F70F}"/>
          </ac:spMkLst>
        </pc:spChg>
        <pc:spChg chg="add mod">
          <ac:chgData name="Thanh Tu" userId="2f861234-41f1-44f6-852f-f162b43271f6" providerId="ADAL" clId="{52A9F7C4-6933-4457-843C-2A8F96DB8705}" dt="2023-07-08T03:24:18.563" v="4937" actId="1076"/>
          <ac:spMkLst>
            <pc:docMk/>
            <pc:sldMk cId="1714776449" sldId="1171"/>
            <ac:spMk id="7" creationId="{24BC7C54-079A-4C69-D76B-466B1828B8E6}"/>
          </ac:spMkLst>
        </pc:spChg>
        <pc:spChg chg="add del mod">
          <ac:chgData name="Thanh Tu" userId="2f861234-41f1-44f6-852f-f162b43271f6" providerId="ADAL" clId="{52A9F7C4-6933-4457-843C-2A8F96DB8705}" dt="2023-07-07T15:01:23.849" v="804" actId="478"/>
          <ac:spMkLst>
            <pc:docMk/>
            <pc:sldMk cId="1714776449" sldId="1171"/>
            <ac:spMk id="7" creationId="{4D95DD8E-39B7-F055-F843-5D96D5C72469}"/>
          </ac:spMkLst>
        </pc:spChg>
        <pc:spChg chg="add mod">
          <ac:chgData name="Thanh Tu" userId="2f861234-41f1-44f6-852f-f162b43271f6" providerId="ADAL" clId="{52A9F7C4-6933-4457-843C-2A8F96DB8705}" dt="2023-07-07T15:41:07.447" v="1258" actId="1076"/>
          <ac:spMkLst>
            <pc:docMk/>
            <pc:sldMk cId="1714776449" sldId="1171"/>
            <ac:spMk id="8" creationId="{86737B2B-BD57-1BFE-CD5C-D435F0F60863}"/>
          </ac:spMkLst>
        </pc:spChg>
        <pc:spChg chg="add mod">
          <ac:chgData name="Thanh Tu" userId="2f861234-41f1-44f6-852f-f162b43271f6" providerId="ADAL" clId="{52A9F7C4-6933-4457-843C-2A8F96DB8705}" dt="2023-07-08T03:24:18.563" v="4937" actId="1076"/>
          <ac:spMkLst>
            <pc:docMk/>
            <pc:sldMk cId="1714776449" sldId="1171"/>
            <ac:spMk id="9" creationId="{3099040B-A231-91EB-B519-76C6FC9BAD62}"/>
          </ac:spMkLst>
        </pc:spChg>
        <pc:spChg chg="add mod">
          <ac:chgData name="Thanh Tu" userId="2f861234-41f1-44f6-852f-f162b43271f6" providerId="ADAL" clId="{52A9F7C4-6933-4457-843C-2A8F96DB8705}" dt="2023-07-07T15:45:33.941" v="1294" actId="1076"/>
          <ac:spMkLst>
            <pc:docMk/>
            <pc:sldMk cId="1714776449" sldId="1171"/>
            <ac:spMk id="10" creationId="{5876CD95-439F-1847-F831-D23FDD6EFC68}"/>
          </ac:spMkLst>
        </pc:spChg>
        <pc:spChg chg="add mod">
          <ac:chgData name="Thanh Tu" userId="2f861234-41f1-44f6-852f-f162b43271f6" providerId="ADAL" clId="{52A9F7C4-6933-4457-843C-2A8F96DB8705}" dt="2023-07-07T15:40:56.814" v="1255" actId="14100"/>
          <ac:spMkLst>
            <pc:docMk/>
            <pc:sldMk cId="1714776449" sldId="1171"/>
            <ac:spMk id="12" creationId="{C1A5BC82-9497-C375-90AD-2FCF613B5049}"/>
          </ac:spMkLst>
        </pc:spChg>
        <pc:spChg chg="add mod">
          <ac:chgData name="Thanh Tu" userId="2f861234-41f1-44f6-852f-f162b43271f6" providerId="ADAL" clId="{52A9F7C4-6933-4457-843C-2A8F96DB8705}" dt="2023-07-08T03:24:18.563" v="4937" actId="1076"/>
          <ac:spMkLst>
            <pc:docMk/>
            <pc:sldMk cId="1714776449" sldId="1171"/>
            <ac:spMk id="13" creationId="{9B314DFD-3125-1CF6-20D0-9AB1927223EB}"/>
          </ac:spMkLst>
        </pc:spChg>
        <pc:spChg chg="add mod">
          <ac:chgData name="Thanh Tu" userId="2f861234-41f1-44f6-852f-f162b43271f6" providerId="ADAL" clId="{52A9F7C4-6933-4457-843C-2A8F96DB8705}" dt="2023-07-07T15:43:43.951" v="1277" actId="14100"/>
          <ac:spMkLst>
            <pc:docMk/>
            <pc:sldMk cId="1714776449" sldId="1171"/>
            <ac:spMk id="14" creationId="{C4507910-6490-05AE-84CB-9921F018A617}"/>
          </ac:spMkLst>
        </pc:spChg>
        <pc:spChg chg="add mod">
          <ac:chgData name="Thanh Tu" userId="2f861234-41f1-44f6-852f-f162b43271f6" providerId="ADAL" clId="{52A9F7C4-6933-4457-843C-2A8F96DB8705}" dt="2023-07-07T15:42:41.701" v="1268" actId="14100"/>
          <ac:spMkLst>
            <pc:docMk/>
            <pc:sldMk cId="1714776449" sldId="1171"/>
            <ac:spMk id="15" creationId="{4DECC910-4E00-530C-8A95-665560867BB3}"/>
          </ac:spMkLst>
        </pc:spChg>
        <pc:spChg chg="add mod">
          <ac:chgData name="Thanh Tu" userId="2f861234-41f1-44f6-852f-f162b43271f6" providerId="ADAL" clId="{52A9F7C4-6933-4457-843C-2A8F96DB8705}" dt="2023-07-07T15:43:08.179" v="1275" actId="1076"/>
          <ac:spMkLst>
            <pc:docMk/>
            <pc:sldMk cId="1714776449" sldId="1171"/>
            <ac:spMk id="16" creationId="{F57CAF42-1993-B6FA-42CA-A72429962041}"/>
          </ac:spMkLst>
        </pc:spChg>
        <pc:spChg chg="add mod">
          <ac:chgData name="Thanh Tu" userId="2f861234-41f1-44f6-852f-f162b43271f6" providerId="ADAL" clId="{52A9F7C4-6933-4457-843C-2A8F96DB8705}" dt="2023-07-08T03:24:18.563" v="4937" actId="1076"/>
          <ac:spMkLst>
            <pc:docMk/>
            <pc:sldMk cId="1714776449" sldId="1171"/>
            <ac:spMk id="17" creationId="{78060D31-3E12-79CD-D3C6-1DDC7A60C570}"/>
          </ac:spMkLst>
        </pc:spChg>
        <pc:picChg chg="del">
          <ac:chgData name="Thanh Tu" userId="2f861234-41f1-44f6-852f-f162b43271f6" providerId="ADAL" clId="{52A9F7C4-6933-4457-843C-2A8F96DB8705}" dt="2023-07-07T08:04:53.885" v="563" actId="478"/>
          <ac:picMkLst>
            <pc:docMk/>
            <pc:sldMk cId="1714776449" sldId="1171"/>
            <ac:picMk id="3" creationId="{F4BF5812-91F1-DCF4-C84D-D4458C92C859}"/>
          </ac:picMkLst>
        </pc:picChg>
        <pc:picChg chg="add del mod">
          <ac:chgData name="Thanh Tu" userId="2f861234-41f1-44f6-852f-f162b43271f6" providerId="ADAL" clId="{52A9F7C4-6933-4457-843C-2A8F96DB8705}" dt="2023-07-07T15:01:23.849" v="804" actId="478"/>
          <ac:picMkLst>
            <pc:docMk/>
            <pc:sldMk cId="1714776449" sldId="1171"/>
            <ac:picMk id="4" creationId="{E1211B0C-7E68-D695-E474-F68A42D81AB1}"/>
          </ac:picMkLst>
        </pc:picChg>
        <pc:picChg chg="add mod ord">
          <ac:chgData name="Thanh Tu" userId="2f861234-41f1-44f6-852f-f162b43271f6" providerId="ADAL" clId="{52A9F7C4-6933-4457-843C-2A8F96DB8705}" dt="2023-07-07T15:40:47.230" v="1253" actId="1076"/>
          <ac:picMkLst>
            <pc:docMk/>
            <pc:sldMk cId="1714776449" sldId="1171"/>
            <ac:picMk id="5" creationId="{7E0E1B46-6503-97DB-55B3-B255BC36E0A4}"/>
          </ac:picMkLst>
        </pc:picChg>
        <pc:picChg chg="add mod modCrop">
          <ac:chgData name="Thanh Tu" userId="2f861234-41f1-44f6-852f-f162b43271f6" providerId="ADAL" clId="{52A9F7C4-6933-4457-843C-2A8F96DB8705}" dt="2023-07-07T15:40:59.952" v="1256" actId="1076"/>
          <ac:picMkLst>
            <pc:docMk/>
            <pc:sldMk cId="1714776449" sldId="1171"/>
            <ac:picMk id="11" creationId="{55E39116-1FB6-5F51-B7DD-E838D9D1C605}"/>
          </ac:picMkLst>
        </pc:picChg>
        <pc:picChg chg="add del mod">
          <ac:chgData name="Thanh Tu" userId="2f861234-41f1-44f6-852f-f162b43271f6" providerId="ADAL" clId="{52A9F7C4-6933-4457-843C-2A8F96DB8705}" dt="2023-07-08T04:01:20.081" v="5019" actId="478"/>
          <ac:picMkLst>
            <pc:docMk/>
            <pc:sldMk cId="1714776449" sldId="1171"/>
            <ac:picMk id="2050" creationId="{5C4DD869-3ECA-03C3-7FBF-7321903BA36B}"/>
          </ac:picMkLst>
        </pc:picChg>
        <pc:picChg chg="add del mod">
          <ac:chgData name="Thanh Tu" userId="2f861234-41f1-44f6-852f-f162b43271f6" providerId="ADAL" clId="{52A9F7C4-6933-4457-843C-2A8F96DB8705}" dt="2023-07-08T04:01:21.389" v="5020" actId="478"/>
          <ac:picMkLst>
            <pc:docMk/>
            <pc:sldMk cId="1714776449" sldId="1171"/>
            <ac:picMk id="2052" creationId="{4357DB17-3F38-3E7B-C7B4-034BE21DEFA6}"/>
          </ac:picMkLst>
        </pc:picChg>
        <pc:picChg chg="add mod">
          <ac:chgData name="Thanh Tu" userId="2f861234-41f1-44f6-852f-f162b43271f6" providerId="ADAL" clId="{52A9F7C4-6933-4457-843C-2A8F96DB8705}" dt="2023-07-07T15:42:25.036" v="1266" actId="1076"/>
          <ac:picMkLst>
            <pc:docMk/>
            <pc:sldMk cId="1714776449" sldId="1171"/>
            <ac:picMk id="2054" creationId="{13FC5C9A-B094-5BAB-CC18-1D9997EE92BF}"/>
          </ac:picMkLst>
        </pc:picChg>
      </pc:sldChg>
      <pc:sldChg chg="addSp delSp modSp add del mod">
        <pc:chgData name="Thanh Tu" userId="2f861234-41f1-44f6-852f-f162b43271f6" providerId="ADAL" clId="{52A9F7C4-6933-4457-843C-2A8F96DB8705}" dt="2023-07-07T15:53:01.430" v="1382" actId="47"/>
        <pc:sldMkLst>
          <pc:docMk/>
          <pc:sldMk cId="798828296" sldId="1172"/>
        </pc:sldMkLst>
        <pc:spChg chg="del mod">
          <ac:chgData name="Thanh Tu" userId="2f861234-41f1-44f6-852f-f162b43271f6" providerId="ADAL" clId="{52A9F7C4-6933-4457-843C-2A8F96DB8705}" dt="2023-07-07T15:22:18.047" v="903" actId="478"/>
          <ac:spMkLst>
            <pc:docMk/>
            <pc:sldMk cId="798828296" sldId="1172"/>
            <ac:spMk id="7" creationId="{4D95DD8E-39B7-F055-F843-5D96D5C72469}"/>
          </ac:spMkLst>
        </pc:spChg>
        <pc:picChg chg="add del mod">
          <ac:chgData name="Thanh Tu" userId="2f861234-41f1-44f6-852f-f162b43271f6" providerId="ADAL" clId="{52A9F7C4-6933-4457-843C-2A8F96DB8705}" dt="2023-07-07T15:21:03.667" v="885" actId="21"/>
          <ac:picMkLst>
            <pc:docMk/>
            <pc:sldMk cId="798828296" sldId="1172"/>
            <ac:picMk id="3" creationId="{91019BF1-2465-3BE8-1EB4-E3ECDF3C8C4D}"/>
          </ac:picMkLst>
        </pc:picChg>
        <pc:picChg chg="del">
          <ac:chgData name="Thanh Tu" userId="2f861234-41f1-44f6-852f-f162b43271f6" providerId="ADAL" clId="{52A9F7C4-6933-4457-843C-2A8F96DB8705}" dt="2023-07-07T08:06:23.206" v="586" actId="478"/>
          <ac:picMkLst>
            <pc:docMk/>
            <pc:sldMk cId="798828296" sldId="1172"/>
            <ac:picMk id="4" creationId="{E1211B0C-7E68-D695-E474-F68A42D81AB1}"/>
          </ac:picMkLst>
        </pc:picChg>
      </pc:sldChg>
      <pc:sldChg chg="addSp delSp modSp add mod modTransition setBg modAnim">
        <pc:chgData name="Thanh Tu" userId="2f861234-41f1-44f6-852f-f162b43271f6" providerId="ADAL" clId="{52A9F7C4-6933-4457-843C-2A8F96DB8705}" dt="2023-07-08T03:57:32.148" v="5018" actId="14100"/>
        <pc:sldMkLst>
          <pc:docMk/>
          <pc:sldMk cId="4097797950" sldId="1173"/>
        </pc:sldMkLst>
        <pc:spChg chg="add mod">
          <ac:chgData name="Thanh Tu" userId="2f861234-41f1-44f6-852f-f162b43271f6" providerId="ADAL" clId="{52A9F7C4-6933-4457-843C-2A8F96DB8705}" dt="2023-07-07T15:53:36.926" v="1397" actId="20577"/>
          <ac:spMkLst>
            <pc:docMk/>
            <pc:sldMk cId="4097797950" sldId="1173"/>
            <ac:spMk id="3" creationId="{E082DADF-0976-CC0D-C697-239EDFD2E737}"/>
          </ac:spMkLst>
        </pc:spChg>
        <pc:spChg chg="add mod">
          <ac:chgData name="Thanh Tu" userId="2f861234-41f1-44f6-852f-f162b43271f6" providerId="ADAL" clId="{52A9F7C4-6933-4457-843C-2A8F96DB8705}" dt="2023-07-08T03:57:32.148" v="5018" actId="14100"/>
          <ac:spMkLst>
            <pc:docMk/>
            <pc:sldMk cId="4097797950" sldId="1173"/>
            <ac:spMk id="5" creationId="{7A831ACD-EAE3-0811-4E18-269DA93AD180}"/>
          </ac:spMkLst>
        </pc:spChg>
        <pc:spChg chg="del">
          <ac:chgData name="Thanh Tu" userId="2f861234-41f1-44f6-852f-f162b43271f6" providerId="ADAL" clId="{52A9F7C4-6933-4457-843C-2A8F96DB8705}" dt="2023-07-07T08:12:21.053" v="599" actId="478"/>
          <ac:spMkLst>
            <pc:docMk/>
            <pc:sldMk cId="4097797950" sldId="1173"/>
            <ac:spMk id="7" creationId="{4D95DD8E-39B7-F055-F843-5D96D5C72469}"/>
          </ac:spMkLst>
        </pc:spChg>
        <pc:picChg chg="del">
          <ac:chgData name="Thanh Tu" userId="2f861234-41f1-44f6-852f-f162b43271f6" providerId="ADAL" clId="{52A9F7C4-6933-4457-843C-2A8F96DB8705}" dt="2023-07-07T08:12:18.297" v="598" actId="478"/>
          <ac:picMkLst>
            <pc:docMk/>
            <pc:sldMk cId="4097797950" sldId="1173"/>
            <ac:picMk id="3" creationId="{91019BF1-2465-3BE8-1EB4-E3ECDF3C8C4D}"/>
          </ac:picMkLst>
        </pc:picChg>
        <pc:picChg chg="add mod">
          <ac:chgData name="Thanh Tu" userId="2f861234-41f1-44f6-852f-f162b43271f6" providerId="ADAL" clId="{52A9F7C4-6933-4457-843C-2A8F96DB8705}" dt="2023-07-08T03:56:03.751" v="4998" actId="1440"/>
          <ac:picMkLst>
            <pc:docMk/>
            <pc:sldMk cId="4097797950" sldId="1173"/>
            <ac:picMk id="4" creationId="{53F266CC-CB34-DB72-D9F5-D691496FD8E3}"/>
          </ac:picMkLst>
        </pc:picChg>
      </pc:sldChg>
      <pc:sldChg chg="addSp modSp add mod modTransition modAnim">
        <pc:chgData name="Thanh Tu" userId="2f861234-41f1-44f6-852f-f162b43271f6" providerId="ADAL" clId="{52A9F7C4-6933-4457-843C-2A8F96DB8705}" dt="2023-07-07T16:15:22.378" v="1505"/>
        <pc:sldMkLst>
          <pc:docMk/>
          <pc:sldMk cId="977769826" sldId="1174"/>
        </pc:sldMkLst>
        <pc:spChg chg="add mod">
          <ac:chgData name="Thanh Tu" userId="2f861234-41f1-44f6-852f-f162b43271f6" providerId="ADAL" clId="{52A9F7C4-6933-4457-843C-2A8F96DB8705}" dt="2023-07-07T16:14:48.477" v="1502" actId="208"/>
          <ac:spMkLst>
            <pc:docMk/>
            <pc:sldMk cId="977769826" sldId="1174"/>
            <ac:spMk id="2" creationId="{B55ABB52-2A57-CF6C-0E8E-FE03B3AF3F1F}"/>
          </ac:spMkLst>
        </pc:spChg>
      </pc:sldChg>
      <pc:sldChg chg="addSp modSp add mod modTransition modAnim">
        <pc:chgData name="Thanh Tu" userId="2f861234-41f1-44f6-852f-f162b43271f6" providerId="ADAL" clId="{52A9F7C4-6933-4457-843C-2A8F96DB8705}" dt="2023-07-08T04:02:13.672" v="5023" actId="1035"/>
        <pc:sldMkLst>
          <pc:docMk/>
          <pc:sldMk cId="1966030210" sldId="1175"/>
        </pc:sldMkLst>
        <pc:spChg chg="add mod">
          <ac:chgData name="Thanh Tu" userId="2f861234-41f1-44f6-852f-f162b43271f6" providerId="ADAL" clId="{52A9F7C4-6933-4457-843C-2A8F96DB8705}" dt="2023-07-07T15:22:09.370" v="902"/>
          <ac:spMkLst>
            <pc:docMk/>
            <pc:sldMk cId="1966030210" sldId="1175"/>
            <ac:spMk id="5" creationId="{FC050A93-2544-F7D2-C619-D3BCEB6A3620}"/>
          </ac:spMkLst>
        </pc:spChg>
        <pc:spChg chg="add mod">
          <ac:chgData name="Thanh Tu" userId="2f861234-41f1-44f6-852f-f162b43271f6" providerId="ADAL" clId="{52A9F7C4-6933-4457-843C-2A8F96DB8705}" dt="2023-07-08T03:25:37.812" v="4959" actId="1076"/>
          <ac:spMkLst>
            <pc:docMk/>
            <pc:sldMk cId="1966030210" sldId="1175"/>
            <ac:spMk id="6" creationId="{25556B86-B74D-5546-8739-C65E0D9C69D6}"/>
          </ac:spMkLst>
        </pc:spChg>
        <pc:spChg chg="mod">
          <ac:chgData name="Thanh Tu" userId="2f861234-41f1-44f6-852f-f162b43271f6" providerId="ADAL" clId="{52A9F7C4-6933-4457-843C-2A8F96DB8705}" dt="2023-07-07T15:22:23.603" v="904" actId="1076"/>
          <ac:spMkLst>
            <pc:docMk/>
            <pc:sldMk cId="1966030210" sldId="1175"/>
            <ac:spMk id="7" creationId="{4D95DD8E-39B7-F055-F843-5D96D5C72469}"/>
          </ac:spMkLst>
        </pc:spChg>
        <pc:spChg chg="add mod">
          <ac:chgData name="Thanh Tu" userId="2f861234-41f1-44f6-852f-f162b43271f6" providerId="ADAL" clId="{52A9F7C4-6933-4457-843C-2A8F96DB8705}" dt="2023-07-08T04:02:13.672" v="5023" actId="1035"/>
          <ac:spMkLst>
            <pc:docMk/>
            <pc:sldMk cId="1966030210" sldId="1175"/>
            <ac:spMk id="8" creationId="{F0808DF2-8658-EAFF-6150-9822A7150DAD}"/>
          </ac:spMkLst>
        </pc:spChg>
        <pc:spChg chg="add mod">
          <ac:chgData name="Thanh Tu" userId="2f861234-41f1-44f6-852f-f162b43271f6" providerId="ADAL" clId="{52A9F7C4-6933-4457-843C-2A8F96DB8705}" dt="2023-07-08T04:02:13.672" v="5023" actId="1035"/>
          <ac:spMkLst>
            <pc:docMk/>
            <pc:sldMk cId="1966030210" sldId="1175"/>
            <ac:spMk id="9" creationId="{B7A41FB8-3E25-8F97-681F-48BA32B70C5A}"/>
          </ac:spMkLst>
        </pc:spChg>
        <pc:picChg chg="add mod">
          <ac:chgData name="Thanh Tu" userId="2f861234-41f1-44f6-852f-f162b43271f6" providerId="ADAL" clId="{52A9F7C4-6933-4457-843C-2A8F96DB8705}" dt="2023-07-07T15:50:11.184" v="1364" actId="1076"/>
          <ac:picMkLst>
            <pc:docMk/>
            <pc:sldMk cId="1966030210" sldId="1175"/>
            <ac:picMk id="3" creationId="{4F557338-FCEC-E832-230A-E83B4C9F28BC}"/>
          </ac:picMkLst>
        </pc:picChg>
        <pc:picChg chg="mod ord">
          <ac:chgData name="Thanh Tu" userId="2f861234-41f1-44f6-852f-f162b43271f6" providerId="ADAL" clId="{52A9F7C4-6933-4457-843C-2A8F96DB8705}" dt="2023-07-07T15:50:07.450" v="1362" actId="14100"/>
          <ac:picMkLst>
            <pc:docMk/>
            <pc:sldMk cId="1966030210" sldId="1175"/>
            <ac:picMk id="4" creationId="{E1211B0C-7E68-D695-E474-F68A42D81AB1}"/>
          </ac:picMkLst>
        </pc:picChg>
      </pc:sldChg>
      <pc:sldChg chg="addSp delSp modSp add mod modTransition">
        <pc:chgData name="Thanh Tu" userId="2f861234-41f1-44f6-852f-f162b43271f6" providerId="ADAL" clId="{52A9F7C4-6933-4457-843C-2A8F96DB8705}" dt="2023-07-08T03:28:39.765" v="4991" actId="1076"/>
        <pc:sldMkLst>
          <pc:docMk/>
          <pc:sldMk cId="68439195" sldId="1176"/>
        </pc:sldMkLst>
        <pc:spChg chg="add del mod">
          <ac:chgData name="Thanh Tu" userId="2f861234-41f1-44f6-852f-f162b43271f6" providerId="ADAL" clId="{52A9F7C4-6933-4457-843C-2A8F96DB8705}" dt="2023-07-07T16:20:25.898" v="1519" actId="478"/>
          <ac:spMkLst>
            <pc:docMk/>
            <pc:sldMk cId="68439195" sldId="1176"/>
            <ac:spMk id="10" creationId="{FDFEBE92-7D38-E8D2-1F11-35FD854BB628}"/>
          </ac:spMkLst>
        </pc:spChg>
        <pc:spChg chg="add mod">
          <ac:chgData name="Thanh Tu" userId="2f861234-41f1-44f6-852f-f162b43271f6" providerId="ADAL" clId="{52A9F7C4-6933-4457-843C-2A8F96DB8705}" dt="2023-07-07T16:31:01.835" v="1651" actId="1076"/>
          <ac:spMkLst>
            <pc:docMk/>
            <pc:sldMk cId="68439195" sldId="1176"/>
            <ac:spMk id="12" creationId="{41DBEC5D-B6A7-481B-6527-481425E7696C}"/>
          </ac:spMkLst>
        </pc:spChg>
        <pc:spChg chg="add mod">
          <ac:chgData name="Thanh Tu" userId="2f861234-41f1-44f6-852f-f162b43271f6" providerId="ADAL" clId="{52A9F7C4-6933-4457-843C-2A8F96DB8705}" dt="2023-07-07T16:31:05.635" v="1652" actId="1076"/>
          <ac:spMkLst>
            <pc:docMk/>
            <pc:sldMk cId="68439195" sldId="1176"/>
            <ac:spMk id="17" creationId="{6C36A0BC-C24C-EB45-0B31-76679A2EA7AB}"/>
          </ac:spMkLst>
        </pc:spChg>
        <pc:spChg chg="add mod">
          <ac:chgData name="Thanh Tu" userId="2f861234-41f1-44f6-852f-f162b43271f6" providerId="ADAL" clId="{52A9F7C4-6933-4457-843C-2A8F96DB8705}" dt="2023-07-08T03:28:39.765" v="4991" actId="1076"/>
          <ac:spMkLst>
            <pc:docMk/>
            <pc:sldMk cId="68439195" sldId="1176"/>
            <ac:spMk id="18" creationId="{D07F0481-547C-1986-2D89-14277B538FE0}"/>
          </ac:spMkLst>
        </pc:spChg>
        <pc:picChg chg="del">
          <ac:chgData name="Thanh Tu" userId="2f861234-41f1-44f6-852f-f162b43271f6" providerId="ADAL" clId="{52A9F7C4-6933-4457-843C-2A8F96DB8705}" dt="2023-07-07T16:07:38.195" v="1461" actId="478"/>
          <ac:picMkLst>
            <pc:docMk/>
            <pc:sldMk cId="68439195" sldId="1176"/>
            <ac:picMk id="4" creationId="{53F266CC-CB34-DB72-D9F5-D691496FD8E3}"/>
          </ac:picMkLst>
        </pc:picChg>
        <pc:picChg chg="add del mod">
          <ac:chgData name="Thanh Tu" userId="2f861234-41f1-44f6-852f-f162b43271f6" providerId="ADAL" clId="{52A9F7C4-6933-4457-843C-2A8F96DB8705}" dt="2023-07-07T16:19:06.595" v="1509" actId="478"/>
          <ac:picMkLst>
            <pc:docMk/>
            <pc:sldMk cId="68439195" sldId="1176"/>
            <ac:picMk id="6" creationId="{3BFE9687-FBC2-16F3-4A9A-EFD85F4E5183}"/>
          </ac:picMkLst>
        </pc:picChg>
        <pc:picChg chg="add mod">
          <ac:chgData name="Thanh Tu" userId="2f861234-41f1-44f6-852f-f162b43271f6" providerId="ADAL" clId="{52A9F7C4-6933-4457-843C-2A8F96DB8705}" dt="2023-07-07T16:30:26.885" v="1626" actId="1076"/>
          <ac:picMkLst>
            <pc:docMk/>
            <pc:sldMk cId="68439195" sldId="1176"/>
            <ac:picMk id="8" creationId="{84E52DA3-D02F-7ABE-90E6-56974F3CDE10}"/>
          </ac:picMkLst>
        </pc:picChg>
        <pc:picChg chg="add del mod">
          <ac:chgData name="Thanh Tu" userId="2f861234-41f1-44f6-852f-f162b43271f6" providerId="ADAL" clId="{52A9F7C4-6933-4457-843C-2A8F96DB8705}" dt="2023-07-07T16:23:19.490" v="1584" actId="478"/>
          <ac:picMkLst>
            <pc:docMk/>
            <pc:sldMk cId="68439195" sldId="1176"/>
            <ac:picMk id="11" creationId="{26D0CB89-5FA0-E563-105A-714B20D6CBA9}"/>
          </ac:picMkLst>
        </pc:picChg>
        <pc:picChg chg="add mod modCrop">
          <ac:chgData name="Thanh Tu" userId="2f861234-41f1-44f6-852f-f162b43271f6" providerId="ADAL" clId="{52A9F7C4-6933-4457-843C-2A8F96DB8705}" dt="2023-07-07T16:30:22.247" v="1625" actId="1076"/>
          <ac:picMkLst>
            <pc:docMk/>
            <pc:sldMk cId="68439195" sldId="1176"/>
            <ac:picMk id="13" creationId="{F0D2FCF0-203B-F0B5-7560-0D451796E0AD}"/>
          </ac:picMkLst>
        </pc:picChg>
        <pc:picChg chg="add del mod">
          <ac:chgData name="Thanh Tu" userId="2f861234-41f1-44f6-852f-f162b43271f6" providerId="ADAL" clId="{52A9F7C4-6933-4457-843C-2A8F96DB8705}" dt="2023-07-07T16:24:18.079" v="1591" actId="478"/>
          <ac:picMkLst>
            <pc:docMk/>
            <pc:sldMk cId="68439195" sldId="1176"/>
            <ac:picMk id="14" creationId="{AF665E5B-B53A-AEF2-4AD8-D9E1E0BDE9AC}"/>
          </ac:picMkLst>
        </pc:picChg>
        <pc:picChg chg="add del mod">
          <ac:chgData name="Thanh Tu" userId="2f861234-41f1-44f6-852f-f162b43271f6" providerId="ADAL" clId="{52A9F7C4-6933-4457-843C-2A8F96DB8705}" dt="2023-07-07T16:25:35.587" v="1601" actId="478"/>
          <ac:picMkLst>
            <pc:docMk/>
            <pc:sldMk cId="68439195" sldId="1176"/>
            <ac:picMk id="15" creationId="{31D14497-A195-EF8D-2106-8FE73425F4D2}"/>
          </ac:picMkLst>
        </pc:picChg>
        <pc:picChg chg="add mod">
          <ac:chgData name="Thanh Tu" userId="2f861234-41f1-44f6-852f-f162b43271f6" providerId="ADAL" clId="{52A9F7C4-6933-4457-843C-2A8F96DB8705}" dt="2023-07-07T16:30:12.236" v="1621" actId="14100"/>
          <ac:picMkLst>
            <pc:docMk/>
            <pc:sldMk cId="68439195" sldId="1176"/>
            <ac:picMk id="16" creationId="{D28EBA68-1D69-9FA5-6229-58C1BC743648}"/>
          </ac:picMkLst>
        </pc:picChg>
        <pc:picChg chg="add del mod">
          <ac:chgData name="Thanh Tu" userId="2f861234-41f1-44f6-852f-f162b43271f6" providerId="ADAL" clId="{52A9F7C4-6933-4457-843C-2A8F96DB8705}" dt="2023-07-07T16:26:42.922" v="1606"/>
          <ac:picMkLst>
            <pc:docMk/>
            <pc:sldMk cId="68439195" sldId="1176"/>
            <ac:picMk id="3074" creationId="{883B7E32-6D0D-93C2-4546-DCD3AED6BAF4}"/>
          </ac:picMkLst>
        </pc:picChg>
        <pc:picChg chg="add mod">
          <ac:chgData name="Thanh Tu" userId="2f861234-41f1-44f6-852f-f162b43271f6" providerId="ADAL" clId="{52A9F7C4-6933-4457-843C-2A8F96DB8705}" dt="2023-07-07T16:30:18.089" v="1624" actId="1076"/>
          <ac:picMkLst>
            <pc:docMk/>
            <pc:sldMk cId="68439195" sldId="1176"/>
            <ac:picMk id="3076" creationId="{3C41031F-3FA3-3866-CCD2-5CB9779DD404}"/>
          </ac:picMkLst>
        </pc:picChg>
      </pc:sldChg>
      <pc:sldChg chg="addSp delSp modSp add mod modTransition modAnim">
        <pc:chgData name="Thanh Tu" userId="2f861234-41f1-44f6-852f-f162b43271f6" providerId="ADAL" clId="{52A9F7C4-6933-4457-843C-2A8F96DB8705}" dt="2023-07-08T00:04:47.686" v="4822" actId="1035"/>
        <pc:sldMkLst>
          <pc:docMk/>
          <pc:sldMk cId="2472996657" sldId="1177"/>
        </pc:sldMkLst>
        <pc:spChg chg="del">
          <ac:chgData name="Thanh Tu" userId="2f861234-41f1-44f6-852f-f162b43271f6" providerId="ADAL" clId="{52A9F7C4-6933-4457-843C-2A8F96DB8705}" dt="2023-07-07T16:09:58.563" v="1470" actId="478"/>
          <ac:spMkLst>
            <pc:docMk/>
            <pc:sldMk cId="2472996657" sldId="1177"/>
            <ac:spMk id="2" creationId="{0EFD481F-E2B6-4D1D-3F47-B9F25181DB9B}"/>
          </ac:spMkLst>
        </pc:spChg>
        <pc:spChg chg="add mod">
          <ac:chgData name="Thanh Tu" userId="2f861234-41f1-44f6-852f-f162b43271f6" providerId="ADAL" clId="{52A9F7C4-6933-4457-843C-2A8F96DB8705}" dt="2023-07-07T16:43:02.027" v="1928" actId="2085"/>
          <ac:spMkLst>
            <pc:docMk/>
            <pc:sldMk cId="2472996657" sldId="1177"/>
            <ac:spMk id="9" creationId="{080CC545-D28A-D998-8DB7-CBB94A6EEC4D}"/>
          </ac:spMkLst>
        </pc:spChg>
        <pc:spChg chg="add mod">
          <ac:chgData name="Thanh Tu" userId="2f861234-41f1-44f6-852f-f162b43271f6" providerId="ADAL" clId="{52A9F7C4-6933-4457-843C-2A8F96DB8705}" dt="2023-07-07T16:41:13.608" v="1852" actId="122"/>
          <ac:spMkLst>
            <pc:docMk/>
            <pc:sldMk cId="2472996657" sldId="1177"/>
            <ac:spMk id="10" creationId="{B08A622A-975B-77CB-A502-59752E90188F}"/>
          </ac:spMkLst>
        </pc:spChg>
        <pc:picChg chg="add mod">
          <ac:chgData name="Thanh Tu" userId="2f861234-41f1-44f6-852f-f162b43271f6" providerId="ADAL" clId="{52A9F7C4-6933-4457-843C-2A8F96DB8705}" dt="2023-07-08T00:04:39.025" v="4817" actId="1440"/>
          <ac:picMkLst>
            <pc:docMk/>
            <pc:sldMk cId="2472996657" sldId="1177"/>
            <ac:picMk id="5" creationId="{BE4DB634-7A40-CEC7-0C32-BD9A1B1ABA36}"/>
          </ac:picMkLst>
        </pc:picChg>
        <pc:picChg chg="del">
          <ac:chgData name="Thanh Tu" userId="2f861234-41f1-44f6-852f-f162b43271f6" providerId="ADAL" clId="{52A9F7C4-6933-4457-843C-2A8F96DB8705}" dt="2023-07-07T16:08:10.918" v="1467" actId="478"/>
          <ac:picMkLst>
            <pc:docMk/>
            <pc:sldMk cId="2472996657" sldId="1177"/>
            <ac:picMk id="6" creationId="{3BFE9687-FBC2-16F3-4A9A-EFD85F4E5183}"/>
          </ac:picMkLst>
        </pc:picChg>
        <pc:picChg chg="add mod">
          <ac:chgData name="Thanh Tu" userId="2f861234-41f1-44f6-852f-f162b43271f6" providerId="ADAL" clId="{52A9F7C4-6933-4457-843C-2A8F96DB8705}" dt="2023-07-08T00:04:47.686" v="4822" actId="1035"/>
          <ac:picMkLst>
            <pc:docMk/>
            <pc:sldMk cId="2472996657" sldId="1177"/>
            <ac:picMk id="8" creationId="{0C4515C5-2A3E-B50C-FB6E-C80AEFF8BD81}"/>
          </ac:picMkLst>
        </pc:picChg>
      </pc:sldChg>
      <pc:sldChg chg="addSp modSp add mod modAnim">
        <pc:chgData name="Thanh Tu" userId="2f861234-41f1-44f6-852f-f162b43271f6" providerId="ADAL" clId="{52A9F7C4-6933-4457-843C-2A8F96DB8705}" dt="2023-07-07T23:56:57.867" v="4735" actId="20577"/>
        <pc:sldMkLst>
          <pc:docMk/>
          <pc:sldMk cId="1581542572" sldId="1178"/>
        </pc:sldMkLst>
        <pc:spChg chg="add mod">
          <ac:chgData name="Thanh Tu" userId="2f861234-41f1-44f6-852f-f162b43271f6" providerId="ADAL" clId="{52A9F7C4-6933-4457-843C-2A8F96DB8705}" dt="2023-07-07T23:56:57.867" v="4735" actId="20577"/>
          <ac:spMkLst>
            <pc:docMk/>
            <pc:sldMk cId="1581542572" sldId="1178"/>
            <ac:spMk id="4" creationId="{05ADA755-6437-876C-14FB-A7C1DE25F20B}"/>
          </ac:spMkLst>
        </pc:spChg>
        <pc:picChg chg="mod modCrop">
          <ac:chgData name="Thanh Tu" userId="2f861234-41f1-44f6-852f-f162b43271f6" providerId="ADAL" clId="{52A9F7C4-6933-4457-843C-2A8F96DB8705}" dt="2023-07-07T23:55:43.779" v="4732" actId="732"/>
          <ac:picMkLst>
            <pc:docMk/>
            <pc:sldMk cId="1581542572" sldId="1178"/>
            <ac:picMk id="6" creationId="{3BFE9687-FBC2-16F3-4A9A-EFD85F4E5183}"/>
          </ac:picMkLst>
        </pc:picChg>
      </pc:sldChg>
      <pc:sldChg chg="new del">
        <pc:chgData name="Thanh Tu" userId="2f861234-41f1-44f6-852f-f162b43271f6" providerId="ADAL" clId="{52A9F7C4-6933-4457-843C-2A8F96DB8705}" dt="2023-07-07T16:19:02.600" v="1507" actId="680"/>
        <pc:sldMkLst>
          <pc:docMk/>
          <pc:sldMk cId="4091088214" sldId="1178"/>
        </pc:sldMkLst>
      </pc:sldChg>
      <pc:sldChg chg="addSp delSp modSp add mod">
        <pc:chgData name="Thanh Tu" userId="2f861234-41f1-44f6-852f-f162b43271f6" providerId="ADAL" clId="{52A9F7C4-6933-4457-843C-2A8F96DB8705}" dt="2023-07-07T16:42:20.613" v="1922" actId="1076"/>
        <pc:sldMkLst>
          <pc:docMk/>
          <pc:sldMk cId="1551772634" sldId="1179"/>
        </pc:sldMkLst>
        <pc:spChg chg="add mod">
          <ac:chgData name="Thanh Tu" userId="2f861234-41f1-44f6-852f-f162b43271f6" providerId="ADAL" clId="{52A9F7C4-6933-4457-843C-2A8F96DB8705}" dt="2023-07-07T16:42:20.613" v="1922" actId="1076"/>
          <ac:spMkLst>
            <pc:docMk/>
            <pc:sldMk cId="1551772634" sldId="1179"/>
            <ac:spMk id="6" creationId="{9400C86A-5338-D39A-DBA3-53AA151F97A9}"/>
          </ac:spMkLst>
        </pc:spChg>
        <pc:spChg chg="del">
          <ac:chgData name="Thanh Tu" userId="2f861234-41f1-44f6-852f-f162b43271f6" providerId="ADAL" clId="{52A9F7C4-6933-4457-843C-2A8F96DB8705}" dt="2023-07-07T16:37:54.124" v="1740" actId="478"/>
          <ac:spMkLst>
            <pc:docMk/>
            <pc:sldMk cId="1551772634" sldId="1179"/>
            <ac:spMk id="9" creationId="{080CC545-D28A-D998-8DB7-CBB94A6EEC4D}"/>
          </ac:spMkLst>
        </pc:spChg>
        <pc:picChg chg="add mod">
          <ac:chgData name="Thanh Tu" userId="2f861234-41f1-44f6-852f-f162b43271f6" providerId="ADAL" clId="{52A9F7C4-6933-4457-843C-2A8F96DB8705}" dt="2023-07-07T16:42:08.200" v="1921" actId="1076"/>
          <ac:picMkLst>
            <pc:docMk/>
            <pc:sldMk cId="1551772634" sldId="1179"/>
            <ac:picMk id="4" creationId="{3AC8C338-D6D5-8402-D08B-C5AAF4355401}"/>
          </ac:picMkLst>
        </pc:picChg>
        <pc:picChg chg="del">
          <ac:chgData name="Thanh Tu" userId="2f861234-41f1-44f6-852f-f162b43271f6" providerId="ADAL" clId="{52A9F7C4-6933-4457-843C-2A8F96DB8705}" dt="2023-07-07T16:37:54.124" v="1740" actId="478"/>
          <ac:picMkLst>
            <pc:docMk/>
            <pc:sldMk cId="1551772634" sldId="1179"/>
            <ac:picMk id="5" creationId="{BE4DB634-7A40-CEC7-0C32-BD9A1B1ABA36}"/>
          </ac:picMkLst>
        </pc:picChg>
        <pc:picChg chg="del">
          <ac:chgData name="Thanh Tu" userId="2f861234-41f1-44f6-852f-f162b43271f6" providerId="ADAL" clId="{52A9F7C4-6933-4457-843C-2A8F96DB8705}" dt="2023-07-07T16:37:54.124" v="1740" actId="478"/>
          <ac:picMkLst>
            <pc:docMk/>
            <pc:sldMk cId="1551772634" sldId="1179"/>
            <ac:picMk id="8" creationId="{0C4515C5-2A3E-B50C-FB6E-C80AEFF8BD81}"/>
          </ac:picMkLst>
        </pc:picChg>
      </pc:sldChg>
      <pc:sldChg chg="new del">
        <pc:chgData name="Thanh Tu" userId="2f861234-41f1-44f6-852f-f162b43271f6" providerId="ADAL" clId="{52A9F7C4-6933-4457-843C-2A8F96DB8705}" dt="2023-07-07T16:37:48.308" v="1738" actId="680"/>
        <pc:sldMkLst>
          <pc:docMk/>
          <pc:sldMk cId="2737277686" sldId="1179"/>
        </pc:sldMkLst>
      </pc:sldChg>
      <pc:sldChg chg="addSp modSp add mod">
        <pc:chgData name="Thanh Tu" userId="2f861234-41f1-44f6-852f-f162b43271f6" providerId="ADAL" clId="{52A9F7C4-6933-4457-843C-2A8F96DB8705}" dt="2023-07-07T23:57:34.507" v="4740" actId="1440"/>
        <pc:sldMkLst>
          <pc:docMk/>
          <pc:sldMk cId="1480554006" sldId="1180"/>
        </pc:sldMkLst>
        <pc:spChg chg="add mod">
          <ac:chgData name="Thanh Tu" userId="2f861234-41f1-44f6-852f-f162b43271f6" providerId="ADAL" clId="{52A9F7C4-6933-4457-843C-2A8F96DB8705}" dt="2023-07-07T16:45:00.328" v="2020" actId="20577"/>
          <ac:spMkLst>
            <pc:docMk/>
            <pc:sldMk cId="1480554006" sldId="1180"/>
            <ac:spMk id="5" creationId="{E5475BFE-D20B-0AB5-1777-4A5190B650DB}"/>
          </ac:spMkLst>
        </pc:spChg>
        <pc:picChg chg="add mod">
          <ac:chgData name="Thanh Tu" userId="2f861234-41f1-44f6-852f-f162b43271f6" providerId="ADAL" clId="{52A9F7C4-6933-4457-843C-2A8F96DB8705}" dt="2023-07-07T23:57:34.507" v="4740" actId="1440"/>
          <ac:picMkLst>
            <pc:docMk/>
            <pc:sldMk cId="1480554006" sldId="1180"/>
            <ac:picMk id="4" creationId="{6219F47D-3E18-D896-9FAB-93E62C5A06E4}"/>
          </ac:picMkLst>
        </pc:picChg>
      </pc:sldChg>
      <pc:sldChg chg="addSp modSp add mod">
        <pc:chgData name="Thanh Tu" userId="2f861234-41f1-44f6-852f-f162b43271f6" providerId="ADAL" clId="{52A9F7C4-6933-4457-843C-2A8F96DB8705}" dt="2023-07-08T00:02:17.849" v="4815" actId="20577"/>
        <pc:sldMkLst>
          <pc:docMk/>
          <pc:sldMk cId="227115546" sldId="1181"/>
        </pc:sldMkLst>
        <pc:spChg chg="add mod">
          <ac:chgData name="Thanh Tu" userId="2f861234-41f1-44f6-852f-f162b43271f6" providerId="ADAL" clId="{52A9F7C4-6933-4457-843C-2A8F96DB8705}" dt="2023-07-08T00:02:17.849" v="4815" actId="20577"/>
          <ac:spMkLst>
            <pc:docMk/>
            <pc:sldMk cId="227115546" sldId="1181"/>
            <ac:spMk id="2" creationId="{E9942EC6-2098-1873-EDAC-6147CE3EA4FA}"/>
          </ac:spMkLst>
        </pc:spChg>
        <pc:picChg chg="add mod">
          <ac:chgData name="Thanh Tu" userId="2f861234-41f1-44f6-852f-f162b43271f6" providerId="ADAL" clId="{52A9F7C4-6933-4457-843C-2A8F96DB8705}" dt="2023-07-08T00:01:54.833" v="4751" actId="14100"/>
          <ac:picMkLst>
            <pc:docMk/>
            <pc:sldMk cId="227115546" sldId="1181"/>
            <ac:picMk id="5" creationId="{5396B68E-6016-E9D0-1578-3B7691B74611}"/>
          </ac:picMkLst>
        </pc:picChg>
        <pc:picChg chg="add mod">
          <ac:chgData name="Thanh Tu" userId="2f861234-41f1-44f6-852f-f162b43271f6" providerId="ADAL" clId="{52A9F7C4-6933-4457-843C-2A8F96DB8705}" dt="2023-07-08T00:01:48.624" v="4748" actId="14100"/>
          <ac:picMkLst>
            <pc:docMk/>
            <pc:sldMk cId="227115546" sldId="1181"/>
            <ac:picMk id="6" creationId="{B812D5AD-B3C1-951A-7557-F58B9F5D63D1}"/>
          </ac:picMkLst>
        </pc:picChg>
      </pc:sldChg>
      <pc:sldChg chg="addSp delSp modSp add mod modAnim">
        <pc:chgData name="Thanh Tu" userId="2f861234-41f1-44f6-852f-f162b43271f6" providerId="ADAL" clId="{52A9F7C4-6933-4457-843C-2A8F96DB8705}" dt="2023-07-07T23:58:01.758" v="4741" actId="1440"/>
        <pc:sldMkLst>
          <pc:docMk/>
          <pc:sldMk cId="2670029367" sldId="1182"/>
        </pc:sldMkLst>
        <pc:spChg chg="mod">
          <ac:chgData name="Thanh Tu" userId="2f861234-41f1-44f6-852f-f162b43271f6" providerId="ADAL" clId="{52A9F7C4-6933-4457-843C-2A8F96DB8705}" dt="2023-07-07T17:08:02.867" v="2795" actId="20577"/>
          <ac:spMkLst>
            <pc:docMk/>
            <pc:sldMk cId="2670029367" sldId="1182"/>
            <ac:spMk id="2" creationId="{E9942EC6-2098-1873-EDAC-6147CE3EA4FA}"/>
          </ac:spMkLst>
        </pc:spChg>
        <pc:spChg chg="add mod">
          <ac:chgData name="Thanh Tu" userId="2f861234-41f1-44f6-852f-f162b43271f6" providerId="ADAL" clId="{52A9F7C4-6933-4457-843C-2A8F96DB8705}" dt="2023-07-07T17:00:27.247" v="2503" actId="1076"/>
          <ac:spMkLst>
            <pc:docMk/>
            <pc:sldMk cId="2670029367" sldId="1182"/>
            <ac:spMk id="10" creationId="{30CC8464-4F1D-D671-1790-7EC5A2F6B923}"/>
          </ac:spMkLst>
        </pc:spChg>
        <pc:picChg chg="del">
          <ac:chgData name="Thanh Tu" userId="2f861234-41f1-44f6-852f-f162b43271f6" providerId="ADAL" clId="{52A9F7C4-6933-4457-843C-2A8F96DB8705}" dt="2023-07-07T16:55:09.773" v="2247" actId="478"/>
          <ac:picMkLst>
            <pc:docMk/>
            <pc:sldMk cId="2670029367" sldId="1182"/>
            <ac:picMk id="5" creationId="{5396B68E-6016-E9D0-1578-3B7691B74611}"/>
          </ac:picMkLst>
        </pc:picChg>
        <pc:picChg chg="del">
          <ac:chgData name="Thanh Tu" userId="2f861234-41f1-44f6-852f-f162b43271f6" providerId="ADAL" clId="{52A9F7C4-6933-4457-843C-2A8F96DB8705}" dt="2023-07-07T16:55:09.773" v="2247" actId="478"/>
          <ac:picMkLst>
            <pc:docMk/>
            <pc:sldMk cId="2670029367" sldId="1182"/>
            <ac:picMk id="6" creationId="{B812D5AD-B3C1-951A-7557-F58B9F5D63D1}"/>
          </ac:picMkLst>
        </pc:picChg>
        <pc:picChg chg="add mod">
          <ac:chgData name="Thanh Tu" userId="2f861234-41f1-44f6-852f-f162b43271f6" providerId="ADAL" clId="{52A9F7C4-6933-4457-843C-2A8F96DB8705}" dt="2023-07-07T23:58:01.758" v="4741" actId="1440"/>
          <ac:picMkLst>
            <pc:docMk/>
            <pc:sldMk cId="2670029367" sldId="1182"/>
            <ac:picMk id="7" creationId="{3C9CDB5A-68D5-81AD-2D56-69A8ED256CFA}"/>
          </ac:picMkLst>
        </pc:picChg>
        <pc:picChg chg="add mod">
          <ac:chgData name="Thanh Tu" userId="2f861234-41f1-44f6-852f-f162b43271f6" providerId="ADAL" clId="{52A9F7C4-6933-4457-843C-2A8F96DB8705}" dt="2023-07-07T23:58:01.758" v="4741" actId="1440"/>
          <ac:picMkLst>
            <pc:docMk/>
            <pc:sldMk cId="2670029367" sldId="1182"/>
            <ac:picMk id="9" creationId="{BE5BF21D-6BB9-6122-9E5C-60714D1CF252}"/>
          </ac:picMkLst>
        </pc:picChg>
        <pc:picChg chg="add mod">
          <ac:chgData name="Thanh Tu" userId="2f861234-41f1-44f6-852f-f162b43271f6" providerId="ADAL" clId="{52A9F7C4-6933-4457-843C-2A8F96DB8705}" dt="2023-07-07T17:00:57.778" v="2507" actId="1076"/>
          <ac:picMkLst>
            <pc:docMk/>
            <pc:sldMk cId="2670029367" sldId="1182"/>
            <ac:picMk id="11" creationId="{FE51B315-46CF-D176-CCBC-136AD28C3AF9}"/>
          </ac:picMkLst>
        </pc:picChg>
        <pc:picChg chg="add del">
          <ac:chgData name="Thanh Tu" userId="2f861234-41f1-44f6-852f-f162b43271f6" providerId="ADAL" clId="{52A9F7C4-6933-4457-843C-2A8F96DB8705}" dt="2023-07-07T16:55:14.486" v="2249" actId="478"/>
          <ac:picMkLst>
            <pc:docMk/>
            <pc:sldMk cId="2670029367" sldId="1182"/>
            <ac:picMk id="4098" creationId="{5AD8FB1E-3968-724D-DA11-C0BE13C25DB2}"/>
          </ac:picMkLst>
        </pc:picChg>
      </pc:sldChg>
      <pc:sldChg chg="addSp delSp modSp add mod">
        <pc:chgData name="Thanh Tu" userId="2f861234-41f1-44f6-852f-f162b43271f6" providerId="ADAL" clId="{52A9F7C4-6933-4457-843C-2A8F96DB8705}" dt="2023-07-08T00:01:08.437" v="4747" actId="1440"/>
        <pc:sldMkLst>
          <pc:docMk/>
          <pc:sldMk cId="1177017576" sldId="1183"/>
        </pc:sldMkLst>
        <pc:spChg chg="del mod">
          <ac:chgData name="Thanh Tu" userId="2f861234-41f1-44f6-852f-f162b43271f6" providerId="ADAL" clId="{52A9F7C4-6933-4457-843C-2A8F96DB8705}" dt="2023-07-07T17:11:31.049" v="2992" actId="478"/>
          <ac:spMkLst>
            <pc:docMk/>
            <pc:sldMk cId="1177017576" sldId="1183"/>
            <ac:spMk id="2" creationId="{E9942EC6-2098-1873-EDAC-6147CE3EA4FA}"/>
          </ac:spMkLst>
        </pc:spChg>
        <pc:spChg chg="add mod">
          <ac:chgData name="Thanh Tu" userId="2f861234-41f1-44f6-852f-f162b43271f6" providerId="ADAL" clId="{52A9F7C4-6933-4457-843C-2A8F96DB8705}" dt="2023-07-07T17:13:37.770" v="3142" actId="1076"/>
          <ac:spMkLst>
            <pc:docMk/>
            <pc:sldMk cId="1177017576" sldId="1183"/>
            <ac:spMk id="10" creationId="{DAD1681A-B77B-A753-8DBD-A6AA991B4246}"/>
          </ac:spMkLst>
        </pc:spChg>
        <pc:picChg chg="del">
          <ac:chgData name="Thanh Tu" userId="2f861234-41f1-44f6-852f-f162b43271f6" providerId="ADAL" clId="{52A9F7C4-6933-4457-843C-2A8F96DB8705}" dt="2023-07-07T16:58:20.662" v="2411" actId="478"/>
          <ac:picMkLst>
            <pc:docMk/>
            <pc:sldMk cId="1177017576" sldId="1183"/>
            <ac:picMk id="5" creationId="{5396B68E-6016-E9D0-1578-3B7691B74611}"/>
          </ac:picMkLst>
        </pc:picChg>
        <pc:picChg chg="del">
          <ac:chgData name="Thanh Tu" userId="2f861234-41f1-44f6-852f-f162b43271f6" providerId="ADAL" clId="{52A9F7C4-6933-4457-843C-2A8F96DB8705}" dt="2023-07-07T16:58:20.662" v="2411" actId="478"/>
          <ac:picMkLst>
            <pc:docMk/>
            <pc:sldMk cId="1177017576" sldId="1183"/>
            <ac:picMk id="6" creationId="{B812D5AD-B3C1-951A-7557-F58B9F5D63D1}"/>
          </ac:picMkLst>
        </pc:picChg>
        <pc:picChg chg="add del mod">
          <ac:chgData name="Thanh Tu" userId="2f861234-41f1-44f6-852f-f162b43271f6" providerId="ADAL" clId="{52A9F7C4-6933-4457-843C-2A8F96DB8705}" dt="2023-07-07T17:09:56.150" v="2805" actId="478"/>
          <ac:picMkLst>
            <pc:docMk/>
            <pc:sldMk cId="1177017576" sldId="1183"/>
            <ac:picMk id="7" creationId="{1A90EF78-D871-39FC-65B1-ACCC23D1ADAB}"/>
          </ac:picMkLst>
        </pc:picChg>
        <pc:picChg chg="add mod">
          <ac:chgData name="Thanh Tu" userId="2f861234-41f1-44f6-852f-f162b43271f6" providerId="ADAL" clId="{52A9F7C4-6933-4457-843C-2A8F96DB8705}" dt="2023-07-08T00:01:08.437" v="4747" actId="1440"/>
          <ac:picMkLst>
            <pc:docMk/>
            <pc:sldMk cId="1177017576" sldId="1183"/>
            <ac:picMk id="9" creationId="{8EE749C0-0DE4-59A4-61EC-1AB8EBCFF502}"/>
          </ac:picMkLst>
        </pc:picChg>
      </pc:sldChg>
      <pc:sldChg chg="addSp delSp modSp add mod delAnim modAnim">
        <pc:chgData name="Thanh Tu" userId="2f861234-41f1-44f6-852f-f162b43271f6" providerId="ADAL" clId="{52A9F7C4-6933-4457-843C-2A8F96DB8705}" dt="2023-07-07T23:59:55.520" v="4743" actId="1440"/>
        <pc:sldMkLst>
          <pc:docMk/>
          <pc:sldMk cId="3928419135" sldId="1184"/>
        </pc:sldMkLst>
        <pc:spChg chg="mod">
          <ac:chgData name="Thanh Tu" userId="2f861234-41f1-44f6-852f-f162b43271f6" providerId="ADAL" clId="{52A9F7C4-6933-4457-843C-2A8F96DB8705}" dt="2023-07-07T17:05:56.912" v="2732" actId="1076"/>
          <ac:spMkLst>
            <pc:docMk/>
            <pc:sldMk cId="3928419135" sldId="1184"/>
            <ac:spMk id="2" creationId="{E9942EC6-2098-1873-EDAC-6147CE3EA4FA}"/>
          </ac:spMkLst>
        </pc:spChg>
        <pc:spChg chg="add mod">
          <ac:chgData name="Thanh Tu" userId="2f861234-41f1-44f6-852f-f162b43271f6" providerId="ADAL" clId="{52A9F7C4-6933-4457-843C-2A8F96DB8705}" dt="2023-07-07T17:08:59.800" v="2803" actId="1076"/>
          <ac:spMkLst>
            <pc:docMk/>
            <pc:sldMk cId="3928419135" sldId="1184"/>
            <ac:spMk id="6" creationId="{F15C6E05-5F2C-DB81-D646-40FB9C287793}"/>
          </ac:spMkLst>
        </pc:spChg>
        <pc:spChg chg="del">
          <ac:chgData name="Thanh Tu" userId="2f861234-41f1-44f6-852f-f162b43271f6" providerId="ADAL" clId="{52A9F7C4-6933-4457-843C-2A8F96DB8705}" dt="2023-07-07T17:04:52.317" v="2671" actId="478"/>
          <ac:spMkLst>
            <pc:docMk/>
            <pc:sldMk cId="3928419135" sldId="1184"/>
            <ac:spMk id="10" creationId="{30CC8464-4F1D-D671-1790-7EC5A2F6B923}"/>
          </ac:spMkLst>
        </pc:spChg>
        <pc:picChg chg="add mod">
          <ac:chgData name="Thanh Tu" userId="2f861234-41f1-44f6-852f-f162b43271f6" providerId="ADAL" clId="{52A9F7C4-6933-4457-843C-2A8F96DB8705}" dt="2023-07-07T23:59:51.767" v="4742" actId="1440"/>
          <ac:picMkLst>
            <pc:docMk/>
            <pc:sldMk cId="3928419135" sldId="1184"/>
            <ac:picMk id="5" creationId="{2CBECE8C-DDA2-79D8-679A-A739EF418811}"/>
          </ac:picMkLst>
        </pc:picChg>
        <pc:picChg chg="del">
          <ac:chgData name="Thanh Tu" userId="2f861234-41f1-44f6-852f-f162b43271f6" providerId="ADAL" clId="{52A9F7C4-6933-4457-843C-2A8F96DB8705}" dt="2023-07-07T17:04:52.317" v="2671" actId="478"/>
          <ac:picMkLst>
            <pc:docMk/>
            <pc:sldMk cId="3928419135" sldId="1184"/>
            <ac:picMk id="7" creationId="{3C9CDB5A-68D5-81AD-2D56-69A8ED256CFA}"/>
          </ac:picMkLst>
        </pc:picChg>
        <pc:picChg chg="del">
          <ac:chgData name="Thanh Tu" userId="2f861234-41f1-44f6-852f-f162b43271f6" providerId="ADAL" clId="{52A9F7C4-6933-4457-843C-2A8F96DB8705}" dt="2023-07-07T17:04:52.317" v="2671" actId="478"/>
          <ac:picMkLst>
            <pc:docMk/>
            <pc:sldMk cId="3928419135" sldId="1184"/>
            <ac:picMk id="9" creationId="{BE5BF21D-6BB9-6122-9E5C-60714D1CF252}"/>
          </ac:picMkLst>
        </pc:picChg>
        <pc:picChg chg="del">
          <ac:chgData name="Thanh Tu" userId="2f861234-41f1-44f6-852f-f162b43271f6" providerId="ADAL" clId="{52A9F7C4-6933-4457-843C-2A8F96DB8705}" dt="2023-07-07T17:04:52.317" v="2671" actId="478"/>
          <ac:picMkLst>
            <pc:docMk/>
            <pc:sldMk cId="3928419135" sldId="1184"/>
            <ac:picMk id="11" creationId="{FE51B315-46CF-D176-CCBC-136AD28C3AF9}"/>
          </ac:picMkLst>
        </pc:picChg>
        <pc:picChg chg="add mod">
          <ac:chgData name="Thanh Tu" userId="2f861234-41f1-44f6-852f-f162b43271f6" providerId="ADAL" clId="{52A9F7C4-6933-4457-843C-2A8F96DB8705}" dt="2023-07-07T23:59:55.520" v="4743" actId="1440"/>
          <ac:picMkLst>
            <pc:docMk/>
            <pc:sldMk cId="3928419135" sldId="1184"/>
            <ac:picMk id="12" creationId="{3CB284A1-3662-850D-1DBC-559C290ACCED}"/>
          </ac:picMkLst>
        </pc:picChg>
      </pc:sldChg>
      <pc:sldChg chg="addSp delSp modSp add del mod">
        <pc:chgData name="Thanh Tu" userId="2f861234-41f1-44f6-852f-f162b43271f6" providerId="ADAL" clId="{52A9F7C4-6933-4457-843C-2A8F96DB8705}" dt="2023-07-07T17:21:42.775" v="3767" actId="47"/>
        <pc:sldMkLst>
          <pc:docMk/>
          <pc:sldMk cId="1242551933" sldId="1185"/>
        </pc:sldMkLst>
        <pc:spChg chg="add del mod">
          <ac:chgData name="Thanh Tu" userId="2f861234-41f1-44f6-852f-f162b43271f6" providerId="ADAL" clId="{52A9F7C4-6933-4457-843C-2A8F96DB8705}" dt="2023-07-07T17:19:54.060" v="3677" actId="478"/>
          <ac:spMkLst>
            <pc:docMk/>
            <pc:sldMk cId="1242551933" sldId="1185"/>
            <ac:spMk id="2" creationId="{D5B166A1-9843-8CB2-8E96-2CDC95660D05}"/>
          </ac:spMkLst>
        </pc:spChg>
        <pc:spChg chg="mod">
          <ac:chgData name="Thanh Tu" userId="2f861234-41f1-44f6-852f-f162b43271f6" providerId="ADAL" clId="{52A9F7C4-6933-4457-843C-2A8F96DB8705}" dt="2023-07-07T17:13:55.572" v="3162" actId="20577"/>
          <ac:spMkLst>
            <pc:docMk/>
            <pc:sldMk cId="1242551933" sldId="1185"/>
            <ac:spMk id="3" creationId="{E082DADF-0976-CC0D-C697-239EDFD2E737}"/>
          </ac:spMkLst>
        </pc:spChg>
        <pc:spChg chg="mod">
          <ac:chgData name="Thanh Tu" userId="2f861234-41f1-44f6-852f-f162b43271f6" providerId="ADAL" clId="{52A9F7C4-6933-4457-843C-2A8F96DB8705}" dt="2023-07-07T17:20:24.391" v="3732" actId="20577"/>
          <ac:spMkLst>
            <pc:docMk/>
            <pc:sldMk cId="1242551933" sldId="1185"/>
            <ac:spMk id="10" creationId="{DAD1681A-B77B-A753-8DBD-A6AA991B4246}"/>
          </ac:spMkLst>
        </pc:spChg>
        <pc:picChg chg="del">
          <ac:chgData name="Thanh Tu" userId="2f861234-41f1-44f6-852f-f162b43271f6" providerId="ADAL" clId="{52A9F7C4-6933-4457-843C-2A8F96DB8705}" dt="2023-07-07T17:13:59.071" v="3163" actId="478"/>
          <ac:picMkLst>
            <pc:docMk/>
            <pc:sldMk cId="1242551933" sldId="1185"/>
            <ac:picMk id="9" creationId="{8EE749C0-0DE4-59A4-61EC-1AB8EBCFF502}"/>
          </ac:picMkLst>
        </pc:picChg>
      </pc:sldChg>
      <pc:sldChg chg="addSp modSp add mod ord modAnim">
        <pc:chgData name="Thanh Tu" userId="2f861234-41f1-44f6-852f-f162b43271f6" providerId="ADAL" clId="{52A9F7C4-6933-4457-843C-2A8F96DB8705}" dt="2023-07-07T17:40:20.936" v="4459"/>
        <pc:sldMkLst>
          <pc:docMk/>
          <pc:sldMk cId="1249946159" sldId="1186"/>
        </pc:sldMkLst>
        <pc:spChg chg="mod">
          <ac:chgData name="Thanh Tu" userId="2f861234-41f1-44f6-852f-f162b43271f6" providerId="ADAL" clId="{52A9F7C4-6933-4457-843C-2A8F96DB8705}" dt="2023-07-07T17:21:26.235" v="3764" actId="20577"/>
          <ac:spMkLst>
            <pc:docMk/>
            <pc:sldMk cId="1249946159" sldId="1186"/>
            <ac:spMk id="3" creationId="{E082DADF-0976-CC0D-C697-239EDFD2E737}"/>
          </ac:spMkLst>
        </pc:spChg>
        <pc:spChg chg="mod">
          <ac:chgData name="Thanh Tu" userId="2f861234-41f1-44f6-852f-f162b43271f6" providerId="ADAL" clId="{52A9F7C4-6933-4457-843C-2A8F96DB8705}" dt="2023-07-07T17:26:55.205" v="4169" actId="20577"/>
          <ac:spMkLst>
            <pc:docMk/>
            <pc:sldMk cId="1249946159" sldId="1186"/>
            <ac:spMk id="10" creationId="{DAD1681A-B77B-A753-8DBD-A6AA991B4246}"/>
          </ac:spMkLst>
        </pc:spChg>
        <pc:picChg chg="add mod">
          <ac:chgData name="Thanh Tu" userId="2f861234-41f1-44f6-852f-f162b43271f6" providerId="ADAL" clId="{52A9F7C4-6933-4457-843C-2A8F96DB8705}" dt="2023-07-07T17:26:22.797" v="4161" actId="1440"/>
          <ac:picMkLst>
            <pc:docMk/>
            <pc:sldMk cId="1249946159" sldId="1186"/>
            <ac:picMk id="2" creationId="{01723728-9FE6-1D26-2551-CA23CEB7B6D6}"/>
          </ac:picMkLst>
        </pc:picChg>
      </pc:sldChg>
      <pc:sldChg chg="addSp modSp add mod modAnim">
        <pc:chgData name="Thanh Tu" userId="2f861234-41f1-44f6-852f-f162b43271f6" providerId="ADAL" clId="{52A9F7C4-6933-4457-843C-2A8F96DB8705}" dt="2023-07-08T00:02:51.908" v="4816" actId="1037"/>
        <pc:sldMkLst>
          <pc:docMk/>
          <pc:sldMk cId="3700150663" sldId="1187"/>
        </pc:sldMkLst>
        <pc:spChg chg="add mod">
          <ac:chgData name="Thanh Tu" userId="2f861234-41f1-44f6-852f-f162b43271f6" providerId="ADAL" clId="{52A9F7C4-6933-4457-843C-2A8F96DB8705}" dt="2023-07-07T17:33:37.256" v="4291" actId="1076"/>
          <ac:spMkLst>
            <pc:docMk/>
            <pc:sldMk cId="3700150663" sldId="1187"/>
            <ac:spMk id="5" creationId="{BD377FC4-14FB-FE8A-BC44-9BE81D2D2598}"/>
          </ac:spMkLst>
        </pc:spChg>
        <pc:spChg chg="mod">
          <ac:chgData name="Thanh Tu" userId="2f861234-41f1-44f6-852f-f162b43271f6" providerId="ADAL" clId="{52A9F7C4-6933-4457-843C-2A8F96DB8705}" dt="2023-07-07T17:33:27.714" v="4290" actId="1076"/>
          <ac:spMkLst>
            <pc:docMk/>
            <pc:sldMk cId="3700150663" sldId="1187"/>
            <ac:spMk id="10" creationId="{DAD1681A-B77B-A753-8DBD-A6AA991B4246}"/>
          </ac:spMkLst>
        </pc:spChg>
        <pc:picChg chg="add mod">
          <ac:chgData name="Thanh Tu" userId="2f861234-41f1-44f6-852f-f162b43271f6" providerId="ADAL" clId="{52A9F7C4-6933-4457-843C-2A8F96DB8705}" dt="2023-07-07T17:33:46.241" v="4294" actId="1440"/>
          <ac:picMkLst>
            <pc:docMk/>
            <pc:sldMk cId="3700150663" sldId="1187"/>
            <ac:picMk id="2" creationId="{BBA59332-8B38-C953-0B5D-A7229F523330}"/>
          </ac:picMkLst>
        </pc:picChg>
        <pc:picChg chg="add mod">
          <ac:chgData name="Thanh Tu" userId="2f861234-41f1-44f6-852f-f162b43271f6" providerId="ADAL" clId="{52A9F7C4-6933-4457-843C-2A8F96DB8705}" dt="2023-07-07T17:34:02.660" v="4299" actId="1076"/>
          <ac:picMkLst>
            <pc:docMk/>
            <pc:sldMk cId="3700150663" sldId="1187"/>
            <ac:picMk id="4" creationId="{3D9527A9-D269-CCB3-36EE-93093C0F654C}"/>
          </ac:picMkLst>
        </pc:picChg>
        <pc:picChg chg="add mod">
          <ac:chgData name="Thanh Tu" userId="2f861234-41f1-44f6-852f-f162b43271f6" providerId="ADAL" clId="{52A9F7C4-6933-4457-843C-2A8F96DB8705}" dt="2023-07-08T00:02:51.908" v="4816" actId="1037"/>
          <ac:picMkLst>
            <pc:docMk/>
            <pc:sldMk cId="3700150663" sldId="1187"/>
            <ac:picMk id="6" creationId="{C833EB58-EA6E-540D-1DA9-046DA296D558}"/>
          </ac:picMkLst>
        </pc:picChg>
      </pc:sldChg>
      <pc:sldChg chg="modSp add">
        <pc:chgData name="Thanh Tu" userId="2f861234-41f1-44f6-852f-f162b43271f6" providerId="ADAL" clId="{52A9F7C4-6933-4457-843C-2A8F96DB8705}" dt="2023-07-07T17:53:53.546" v="4537" actId="1076"/>
        <pc:sldMkLst>
          <pc:docMk/>
          <pc:sldMk cId="883374484" sldId="1188"/>
        </pc:sldMkLst>
        <pc:picChg chg="mod">
          <ac:chgData name="Thanh Tu" userId="2f861234-41f1-44f6-852f-f162b43271f6" providerId="ADAL" clId="{52A9F7C4-6933-4457-843C-2A8F96DB8705}" dt="2023-07-07T17:53:53.546" v="4537" actId="1076"/>
          <ac:picMkLst>
            <pc:docMk/>
            <pc:sldMk cId="883374484" sldId="1188"/>
            <ac:picMk id="3" creationId="{449105B0-71E8-2324-440D-561C018B90D7}"/>
          </ac:picMkLst>
        </pc:picChg>
      </pc:sldChg>
      <pc:sldChg chg="new del">
        <pc:chgData name="Thanh Tu" userId="2f861234-41f1-44f6-852f-f162b43271f6" providerId="ADAL" clId="{52A9F7C4-6933-4457-843C-2A8F96DB8705}" dt="2023-07-07T17:34:41.637" v="4301" actId="47"/>
        <pc:sldMkLst>
          <pc:docMk/>
          <pc:sldMk cId="4170426728" sldId="1188"/>
        </pc:sldMkLst>
      </pc:sldChg>
      <pc:sldMasterChg chg="modSldLayout">
        <pc:chgData name="Thanh Tu" userId="2f861234-41f1-44f6-852f-f162b43271f6" providerId="ADAL" clId="{52A9F7C4-6933-4457-843C-2A8F96DB8705}" dt="2023-07-02T16:22:32.852" v="24" actId="21"/>
        <pc:sldMasterMkLst>
          <pc:docMk/>
          <pc:sldMasterMk cId="1951424171" sldId="2147483708"/>
        </pc:sldMasterMkLst>
        <pc:sldLayoutChg chg="delSp modSp mod">
          <pc:chgData name="Thanh Tu" userId="2f861234-41f1-44f6-852f-f162b43271f6" providerId="ADAL" clId="{52A9F7C4-6933-4457-843C-2A8F96DB8705}" dt="2023-07-02T16:22:32.852" v="24" actId="21"/>
          <pc:sldLayoutMkLst>
            <pc:docMk/>
            <pc:sldMasterMk cId="1951424171" sldId="2147483708"/>
            <pc:sldLayoutMk cId="508918593" sldId="2147483722"/>
          </pc:sldLayoutMkLst>
          <pc:picChg chg="del mod">
            <ac:chgData name="Thanh Tu" userId="2f861234-41f1-44f6-852f-f162b43271f6" providerId="ADAL" clId="{52A9F7C4-6933-4457-843C-2A8F96DB8705}" dt="2023-07-02T16:22:32.852" v="24" actId="21"/>
            <ac:picMkLst>
              <pc:docMk/>
              <pc:sldMasterMk cId="1951424171" sldId="2147483708"/>
              <pc:sldLayoutMk cId="508918593" sldId="2147483722"/>
              <ac:picMk id="7" creationId="{7DFAE39C-BFCD-A61C-298A-DB088586EC95}"/>
            </ac:picMkLst>
          </pc:picChg>
        </pc:sldLayoutChg>
      </pc:sldMasterChg>
    </pc:docChg>
  </pc:docChgLst>
  <pc:docChgLst>
    <pc:chgData name="Thanh Tu" userId="2f861234-41f1-44f6-852f-f162b43271f6" providerId="ADAL" clId="{DEE7E485-BDB4-43CC-9B01-D082D25B8A0E}"/>
    <pc:docChg chg="modSld modMainMaster">
      <pc:chgData name="Thanh Tu" userId="2f861234-41f1-44f6-852f-f162b43271f6" providerId="ADAL" clId="{DEE7E485-BDB4-43CC-9B01-D082D25B8A0E}" dt="2022-06-18T08:54:34.845" v="44" actId="1076"/>
      <pc:docMkLst>
        <pc:docMk/>
      </pc:docMkLst>
      <pc:sldChg chg="addSp modSp mod">
        <pc:chgData name="Thanh Tu" userId="2f861234-41f1-44f6-852f-f162b43271f6" providerId="ADAL" clId="{DEE7E485-BDB4-43CC-9B01-D082D25B8A0E}" dt="2022-06-18T08:54:34.845" v="44" actId="1076"/>
        <pc:sldMkLst>
          <pc:docMk/>
          <pc:sldMk cId="0" sldId="352"/>
        </pc:sldMkLst>
        <pc:spChg chg="mod">
          <ac:chgData name="Thanh Tu" userId="2f861234-41f1-44f6-852f-f162b43271f6" providerId="ADAL" clId="{DEE7E485-BDB4-43CC-9B01-D082D25B8A0E}" dt="2022-06-18T08:49:01.619" v="32" actId="207"/>
          <ac:spMkLst>
            <pc:docMk/>
            <pc:sldMk cId="0" sldId="352"/>
            <ac:spMk id="2" creationId="{00000000-0000-0000-0000-000000000000}"/>
          </ac:spMkLst>
        </pc:spChg>
        <pc:spChg chg="mod">
          <ac:chgData name="Thanh Tu" userId="2f861234-41f1-44f6-852f-f162b43271f6" providerId="ADAL" clId="{DEE7E485-BDB4-43CC-9B01-D082D25B8A0E}" dt="2022-06-18T08:54:34.845" v="44" actId="1076"/>
          <ac:spMkLst>
            <pc:docMk/>
            <pc:sldMk cId="0" sldId="352"/>
            <ac:spMk id="4" creationId="{00000000-0000-0000-0000-000000000000}"/>
          </ac:spMkLst>
        </pc:spChg>
        <pc:picChg chg="add mod ord">
          <ac:chgData name="Thanh Tu" userId="2f861234-41f1-44f6-852f-f162b43271f6" providerId="ADAL" clId="{DEE7E485-BDB4-43CC-9B01-D082D25B8A0E}" dt="2022-06-18T08:54:24.108" v="43" actId="14100"/>
          <ac:picMkLst>
            <pc:docMk/>
            <pc:sldMk cId="0" sldId="352"/>
            <ac:picMk id="5" creationId="{59602999-D931-D65B-9128-4C4A979A7A8B}"/>
          </ac:picMkLst>
        </pc:picChg>
      </pc:sldChg>
      <pc:sldMasterChg chg="modSp mod modSldLayout">
        <pc:chgData name="Thanh Tu" userId="2f861234-41f1-44f6-852f-f162b43271f6" providerId="ADAL" clId="{DEE7E485-BDB4-43CC-9B01-D082D25B8A0E}" dt="2022-06-18T08:46:04.384" v="1" actId="14100"/>
        <pc:sldMasterMkLst>
          <pc:docMk/>
          <pc:sldMasterMk cId="1951424171" sldId="2147483708"/>
        </pc:sldMasterMkLst>
        <pc:picChg chg="mod">
          <ac:chgData name="Thanh Tu" userId="2f861234-41f1-44f6-852f-f162b43271f6" providerId="ADAL" clId="{DEE7E485-BDB4-43CC-9B01-D082D25B8A0E}" dt="2022-06-18T08:45:48.817" v="0" actId="14100"/>
          <ac:picMkLst>
            <pc:docMk/>
            <pc:sldMasterMk cId="1951424171" sldId="2147483708"/>
            <ac:picMk id="7" creationId="{00000000-0000-0000-0000-000000000000}"/>
          </ac:picMkLst>
        </pc:picChg>
        <pc:sldLayoutChg chg="modSp mod">
          <pc:chgData name="Thanh Tu" userId="2f861234-41f1-44f6-852f-f162b43271f6" providerId="ADAL" clId="{DEE7E485-BDB4-43CC-9B01-D082D25B8A0E}" dt="2022-06-18T08:46:04.384" v="1" actId="14100"/>
          <pc:sldLayoutMkLst>
            <pc:docMk/>
            <pc:sldMasterMk cId="1951424171" sldId="2147483708"/>
            <pc:sldLayoutMk cId="2090706791" sldId="2147483711"/>
          </pc:sldLayoutMkLst>
          <pc:picChg chg="mod">
            <ac:chgData name="Thanh Tu" userId="2f861234-41f1-44f6-852f-f162b43271f6" providerId="ADAL" clId="{DEE7E485-BDB4-43CC-9B01-D082D25B8A0E}" dt="2022-06-18T08:46:04.384" v="1" actId="14100"/>
            <ac:picMkLst>
              <pc:docMk/>
              <pc:sldMasterMk cId="1951424171" sldId="2147483708"/>
              <pc:sldLayoutMk cId="2090706791" sldId="2147483711"/>
              <ac:picMk id="7" creationId="{00000000-0000-0000-0000-000000000000}"/>
            </ac:picMkLst>
          </pc:picChg>
        </pc:sldLayoutChg>
      </pc:sldMasterChg>
    </pc:docChg>
  </pc:docChgLst>
  <pc:docChgLst>
    <pc:chgData name="Thanh Tu" userId="2f861234-41f1-44f6-852f-f162b43271f6" providerId="ADAL" clId="{909C3E39-5913-43C1-9376-EB943E999C99}"/>
    <pc:docChg chg="delSld">
      <pc:chgData name="Thanh Tu" userId="2f861234-41f1-44f6-852f-f162b43271f6" providerId="ADAL" clId="{909C3E39-5913-43C1-9376-EB943E999C99}" dt="2023-07-10T01:59:55.298" v="0" actId="47"/>
      <pc:docMkLst>
        <pc:docMk/>
      </pc:docMkLst>
      <pc:sldChg chg="del">
        <pc:chgData name="Thanh Tu" userId="2f861234-41f1-44f6-852f-f162b43271f6" providerId="ADAL" clId="{909C3E39-5913-43C1-9376-EB943E999C99}" dt="2023-07-10T01:59:55.298" v="0" actId="47"/>
        <pc:sldMkLst>
          <pc:docMk/>
          <pc:sldMk cId="915173455" sldId="272"/>
        </pc:sldMkLst>
      </pc:sldChg>
      <pc:sldChg chg="del">
        <pc:chgData name="Thanh Tu" userId="2f861234-41f1-44f6-852f-f162b43271f6" providerId="ADAL" clId="{909C3E39-5913-43C1-9376-EB943E999C99}" dt="2023-07-10T01:59:55.298" v="0" actId="47"/>
        <pc:sldMkLst>
          <pc:docMk/>
          <pc:sldMk cId="766649829" sldId="359"/>
        </pc:sldMkLst>
      </pc:sldChg>
      <pc:sldChg chg="del">
        <pc:chgData name="Thanh Tu" userId="2f861234-41f1-44f6-852f-f162b43271f6" providerId="ADAL" clId="{909C3E39-5913-43C1-9376-EB943E999C99}" dt="2023-07-10T01:59:55.298" v="0" actId="47"/>
        <pc:sldMkLst>
          <pc:docMk/>
          <pc:sldMk cId="4237283679" sldId="1167"/>
        </pc:sldMkLst>
      </pc:sldChg>
      <pc:sldChg chg="del">
        <pc:chgData name="Thanh Tu" userId="2f861234-41f1-44f6-852f-f162b43271f6" providerId="ADAL" clId="{909C3E39-5913-43C1-9376-EB943E999C99}" dt="2023-07-10T01:59:55.298" v="0" actId="47"/>
        <pc:sldMkLst>
          <pc:docMk/>
          <pc:sldMk cId="3200883549" sldId="1168"/>
        </pc:sldMkLst>
      </pc:sldChg>
      <pc:sldChg chg="del">
        <pc:chgData name="Thanh Tu" userId="2f861234-41f1-44f6-852f-f162b43271f6" providerId="ADAL" clId="{909C3E39-5913-43C1-9376-EB943E999C99}" dt="2023-07-10T01:59:55.298" v="0" actId="47"/>
        <pc:sldMkLst>
          <pc:docMk/>
          <pc:sldMk cId="1032361933" sldId="1169"/>
        </pc:sldMkLst>
      </pc:sldChg>
      <pc:sldChg chg="del">
        <pc:chgData name="Thanh Tu" userId="2f861234-41f1-44f6-852f-f162b43271f6" providerId="ADAL" clId="{909C3E39-5913-43C1-9376-EB943E999C99}" dt="2023-07-10T01:59:55.298" v="0" actId="47"/>
        <pc:sldMkLst>
          <pc:docMk/>
          <pc:sldMk cId="236635015" sldId="1170"/>
        </pc:sldMkLst>
      </pc:sldChg>
      <pc:sldChg chg="del">
        <pc:chgData name="Thanh Tu" userId="2f861234-41f1-44f6-852f-f162b43271f6" providerId="ADAL" clId="{909C3E39-5913-43C1-9376-EB943E999C99}" dt="2023-07-10T01:59:55.298" v="0" actId="47"/>
        <pc:sldMkLst>
          <pc:docMk/>
          <pc:sldMk cId="1714776449" sldId="1171"/>
        </pc:sldMkLst>
      </pc:sldChg>
      <pc:sldChg chg="del">
        <pc:chgData name="Thanh Tu" userId="2f861234-41f1-44f6-852f-f162b43271f6" providerId="ADAL" clId="{909C3E39-5913-43C1-9376-EB943E999C99}" dt="2023-07-10T01:59:55.298" v="0" actId="47"/>
        <pc:sldMkLst>
          <pc:docMk/>
          <pc:sldMk cId="4097797950" sldId="1173"/>
        </pc:sldMkLst>
      </pc:sldChg>
      <pc:sldChg chg="del">
        <pc:chgData name="Thanh Tu" userId="2f861234-41f1-44f6-852f-f162b43271f6" providerId="ADAL" clId="{909C3E39-5913-43C1-9376-EB943E999C99}" dt="2023-07-10T01:59:55.298" v="0" actId="47"/>
        <pc:sldMkLst>
          <pc:docMk/>
          <pc:sldMk cId="977769826" sldId="1174"/>
        </pc:sldMkLst>
      </pc:sldChg>
      <pc:sldChg chg="del">
        <pc:chgData name="Thanh Tu" userId="2f861234-41f1-44f6-852f-f162b43271f6" providerId="ADAL" clId="{909C3E39-5913-43C1-9376-EB943E999C99}" dt="2023-07-10T01:59:55.298" v="0" actId="47"/>
        <pc:sldMkLst>
          <pc:docMk/>
          <pc:sldMk cId="1966030210" sldId="1175"/>
        </pc:sldMkLst>
      </pc:sldChg>
      <pc:sldChg chg="del">
        <pc:chgData name="Thanh Tu" userId="2f861234-41f1-44f6-852f-f162b43271f6" providerId="ADAL" clId="{909C3E39-5913-43C1-9376-EB943E999C99}" dt="2023-07-10T01:59:55.298" v="0" actId="47"/>
        <pc:sldMkLst>
          <pc:docMk/>
          <pc:sldMk cId="68439195" sldId="1176"/>
        </pc:sldMkLst>
      </pc:sldChg>
      <pc:sldChg chg="del">
        <pc:chgData name="Thanh Tu" userId="2f861234-41f1-44f6-852f-f162b43271f6" providerId="ADAL" clId="{909C3E39-5913-43C1-9376-EB943E999C99}" dt="2023-07-10T01:59:55.298" v="0" actId="47"/>
        <pc:sldMkLst>
          <pc:docMk/>
          <pc:sldMk cId="2472996657" sldId="1177"/>
        </pc:sldMkLst>
      </pc:sldChg>
      <pc:sldChg chg="del">
        <pc:chgData name="Thanh Tu" userId="2f861234-41f1-44f6-852f-f162b43271f6" providerId="ADAL" clId="{909C3E39-5913-43C1-9376-EB943E999C99}" dt="2023-07-10T01:59:55.298" v="0" actId="47"/>
        <pc:sldMkLst>
          <pc:docMk/>
          <pc:sldMk cId="1581542572" sldId="1178"/>
        </pc:sldMkLst>
      </pc:sldChg>
      <pc:sldChg chg="del">
        <pc:chgData name="Thanh Tu" userId="2f861234-41f1-44f6-852f-f162b43271f6" providerId="ADAL" clId="{909C3E39-5913-43C1-9376-EB943E999C99}" dt="2023-07-10T01:59:55.298" v="0" actId="47"/>
        <pc:sldMkLst>
          <pc:docMk/>
          <pc:sldMk cId="1551772634" sldId="1179"/>
        </pc:sldMkLst>
      </pc:sldChg>
      <pc:sldChg chg="del">
        <pc:chgData name="Thanh Tu" userId="2f861234-41f1-44f6-852f-f162b43271f6" providerId="ADAL" clId="{909C3E39-5913-43C1-9376-EB943E999C99}" dt="2023-07-10T01:59:55.298" v="0" actId="47"/>
        <pc:sldMkLst>
          <pc:docMk/>
          <pc:sldMk cId="1480554006" sldId="1180"/>
        </pc:sldMkLst>
      </pc:sldChg>
      <pc:sldChg chg="del">
        <pc:chgData name="Thanh Tu" userId="2f861234-41f1-44f6-852f-f162b43271f6" providerId="ADAL" clId="{909C3E39-5913-43C1-9376-EB943E999C99}" dt="2023-07-10T01:59:55.298" v="0" actId="47"/>
        <pc:sldMkLst>
          <pc:docMk/>
          <pc:sldMk cId="227115546" sldId="1181"/>
        </pc:sldMkLst>
      </pc:sldChg>
      <pc:sldChg chg="del">
        <pc:chgData name="Thanh Tu" userId="2f861234-41f1-44f6-852f-f162b43271f6" providerId="ADAL" clId="{909C3E39-5913-43C1-9376-EB943E999C99}" dt="2023-07-10T01:59:55.298" v="0" actId="47"/>
        <pc:sldMkLst>
          <pc:docMk/>
          <pc:sldMk cId="2670029367" sldId="1182"/>
        </pc:sldMkLst>
      </pc:sldChg>
      <pc:sldChg chg="del">
        <pc:chgData name="Thanh Tu" userId="2f861234-41f1-44f6-852f-f162b43271f6" providerId="ADAL" clId="{909C3E39-5913-43C1-9376-EB943E999C99}" dt="2023-07-10T01:59:55.298" v="0" actId="47"/>
        <pc:sldMkLst>
          <pc:docMk/>
          <pc:sldMk cId="1177017576" sldId="1183"/>
        </pc:sldMkLst>
      </pc:sldChg>
      <pc:sldChg chg="del">
        <pc:chgData name="Thanh Tu" userId="2f861234-41f1-44f6-852f-f162b43271f6" providerId="ADAL" clId="{909C3E39-5913-43C1-9376-EB943E999C99}" dt="2023-07-10T01:59:55.298" v="0" actId="47"/>
        <pc:sldMkLst>
          <pc:docMk/>
          <pc:sldMk cId="3928419135" sldId="1184"/>
        </pc:sldMkLst>
      </pc:sldChg>
      <pc:sldChg chg="del">
        <pc:chgData name="Thanh Tu" userId="2f861234-41f1-44f6-852f-f162b43271f6" providerId="ADAL" clId="{909C3E39-5913-43C1-9376-EB943E999C99}" dt="2023-07-10T01:59:55.298" v="0" actId="47"/>
        <pc:sldMkLst>
          <pc:docMk/>
          <pc:sldMk cId="1249946159" sldId="1186"/>
        </pc:sldMkLst>
      </pc:sldChg>
      <pc:sldChg chg="del">
        <pc:chgData name="Thanh Tu" userId="2f861234-41f1-44f6-852f-f162b43271f6" providerId="ADAL" clId="{909C3E39-5913-43C1-9376-EB943E999C99}" dt="2023-07-10T01:59:55.298" v="0" actId="47"/>
        <pc:sldMkLst>
          <pc:docMk/>
          <pc:sldMk cId="3700150663" sldId="1187"/>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image" Target="../media/image9.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image" Target="../media/image9.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8F0B2D-1937-4EF3-A1A8-FAB2C0E183C9}" type="doc">
      <dgm:prSet loTypeId="urn:microsoft.com/office/officeart/2005/8/layout/vList3" loCatId="list" qsTypeId="urn:microsoft.com/office/officeart/2005/8/quickstyle/simple3" qsCatId="simple" csTypeId="urn:microsoft.com/office/officeart/2005/8/colors/accent4_2" csCatId="accent4" phldr="1"/>
      <dgm:spPr/>
    </dgm:pt>
    <dgm:pt modelId="{BD981E5C-FB98-4173-AB1A-87F602BD221C}">
      <dgm:prSet phldrT="[Text]" custT="1"/>
      <dgm:spPr/>
      <dgm:t>
        <a:bodyPr/>
        <a:lstStyle/>
        <a:p>
          <a:pPr algn="l"/>
          <a:r>
            <a:rPr lang="vi-VN" sz="2000"/>
            <a:t>Tuyên bố lý do</a:t>
          </a:r>
          <a:r>
            <a:rPr lang="en-US" sz="2000"/>
            <a:t>. </a:t>
          </a:r>
          <a:r>
            <a:rPr lang="vi-VN" sz="2000"/>
            <a:t>Giới thiệu chương trình</a:t>
          </a:r>
          <a:endParaRPr lang="en-US" sz="2000" dirty="0"/>
        </a:p>
      </dgm:t>
    </dgm:pt>
    <dgm:pt modelId="{9ECBF6D6-DC53-4988-BE13-38B5512D4B99}" type="parTrans" cxnId="{164AF6FA-5B92-4F3C-9036-3683D720CD35}">
      <dgm:prSet/>
      <dgm:spPr/>
      <dgm:t>
        <a:bodyPr/>
        <a:lstStyle/>
        <a:p>
          <a:endParaRPr lang="en-US" sz="2400"/>
        </a:p>
      </dgm:t>
    </dgm:pt>
    <dgm:pt modelId="{3929AA9B-2FB7-42E5-A477-86F5E4AE012D}" type="sibTrans" cxnId="{164AF6FA-5B92-4F3C-9036-3683D720CD35}">
      <dgm:prSet/>
      <dgm:spPr/>
      <dgm:t>
        <a:bodyPr/>
        <a:lstStyle/>
        <a:p>
          <a:endParaRPr lang="en-US" sz="2400"/>
        </a:p>
      </dgm:t>
    </dgm:pt>
    <dgm:pt modelId="{CAFF26F5-33BE-4203-A977-A4F355C91CD8}">
      <dgm:prSet phldrT="[Text]" custT="1"/>
      <dgm:spPr/>
      <dgm:t>
        <a:bodyPr/>
        <a:lstStyle/>
        <a:p>
          <a:pPr algn="l"/>
          <a:r>
            <a:rPr lang="vi-VN" sz="2000"/>
            <a:t>Phát biểu khai mạc</a:t>
          </a:r>
          <a:endParaRPr lang="en-US" sz="2000" dirty="0"/>
        </a:p>
      </dgm:t>
    </dgm:pt>
    <dgm:pt modelId="{B881DB45-849D-4690-99B0-53CE6D611DC4}" type="parTrans" cxnId="{8DC2C233-49FF-42E5-AEB2-E00BC71E040A}">
      <dgm:prSet/>
      <dgm:spPr/>
      <dgm:t>
        <a:bodyPr/>
        <a:lstStyle/>
        <a:p>
          <a:endParaRPr lang="en-US" sz="2400"/>
        </a:p>
      </dgm:t>
    </dgm:pt>
    <dgm:pt modelId="{F5DAF37E-42BD-4EA6-9F2E-AD532E1092C8}" type="sibTrans" cxnId="{8DC2C233-49FF-42E5-AEB2-E00BC71E040A}">
      <dgm:prSet/>
      <dgm:spPr/>
      <dgm:t>
        <a:bodyPr/>
        <a:lstStyle/>
        <a:p>
          <a:endParaRPr lang="en-US" sz="2400"/>
        </a:p>
      </dgm:t>
    </dgm:pt>
    <dgm:pt modelId="{56D57CAD-45DF-4859-926E-C43A50FDE933}">
      <dgm:prSet phldrT="[Text]" custT="1"/>
      <dgm:spPr/>
      <dgm:t>
        <a:bodyPr/>
        <a:lstStyle/>
        <a:p>
          <a:pPr algn="l"/>
          <a:r>
            <a:rPr lang="vi-VN" sz="2000"/>
            <a:t>Phát biểu của lãnh đạo Nhà trường</a:t>
          </a:r>
          <a:endParaRPr lang="en-US" sz="2000" dirty="0"/>
        </a:p>
      </dgm:t>
    </dgm:pt>
    <dgm:pt modelId="{C430DE70-F004-4B67-9864-E7713A42C75F}" type="parTrans" cxnId="{FD33D271-338D-4B55-82B9-932F06FABBE8}">
      <dgm:prSet/>
      <dgm:spPr/>
      <dgm:t>
        <a:bodyPr/>
        <a:lstStyle/>
        <a:p>
          <a:endParaRPr lang="en-US" sz="2400"/>
        </a:p>
      </dgm:t>
    </dgm:pt>
    <dgm:pt modelId="{11903B59-F00C-4F65-907A-0F1D74FB68A1}" type="sibTrans" cxnId="{FD33D271-338D-4B55-82B9-932F06FABBE8}">
      <dgm:prSet/>
      <dgm:spPr/>
      <dgm:t>
        <a:bodyPr/>
        <a:lstStyle/>
        <a:p>
          <a:endParaRPr lang="en-US" sz="2400"/>
        </a:p>
      </dgm:t>
    </dgm:pt>
    <dgm:pt modelId="{2D7705D2-353E-4D3C-8984-84BBBCCEC86A}">
      <dgm:prSet phldrT="[Text]" custT="1"/>
      <dgm:spPr/>
      <dgm:t>
        <a:bodyPr/>
        <a:lstStyle/>
        <a:p>
          <a:pPr algn="l">
            <a:buAutoNum type="arabicPeriod"/>
          </a:pPr>
          <a:r>
            <a:rPr lang="vi-VN" sz="2000"/>
            <a:t>Thảo luận</a:t>
          </a:r>
          <a:endParaRPr lang="en-US" sz="2000" dirty="0"/>
        </a:p>
      </dgm:t>
    </dgm:pt>
    <dgm:pt modelId="{D995F2CF-CAF5-4789-A6CD-46744B58C5FD}" type="parTrans" cxnId="{93EEA634-ABE7-4370-B918-8B32A9701979}">
      <dgm:prSet/>
      <dgm:spPr/>
      <dgm:t>
        <a:bodyPr/>
        <a:lstStyle/>
        <a:p>
          <a:endParaRPr lang="en-US" sz="2400"/>
        </a:p>
      </dgm:t>
    </dgm:pt>
    <dgm:pt modelId="{5845373B-FCE1-453D-A345-86AEACB398A7}" type="sibTrans" cxnId="{93EEA634-ABE7-4370-B918-8B32A9701979}">
      <dgm:prSet/>
      <dgm:spPr/>
      <dgm:t>
        <a:bodyPr/>
        <a:lstStyle/>
        <a:p>
          <a:endParaRPr lang="en-US" sz="2400"/>
        </a:p>
      </dgm:t>
    </dgm:pt>
    <dgm:pt modelId="{CA3E3A18-BB41-46D9-86A5-F93A83E4182F}">
      <dgm:prSet phldrT="[Text]" custT="1"/>
      <dgm:spPr/>
      <dgm:t>
        <a:bodyPr/>
        <a:lstStyle/>
        <a:p>
          <a:pPr algn="l"/>
          <a:r>
            <a:rPr lang="vi-VN" sz="2000"/>
            <a:t>Giải lao</a:t>
          </a:r>
          <a:endParaRPr lang="en-US" sz="2000" dirty="0"/>
        </a:p>
      </dgm:t>
    </dgm:pt>
    <dgm:pt modelId="{4CA0CDED-C2C9-4DB1-9CEA-E4265E085BD2}" type="parTrans" cxnId="{B355C153-00A6-411C-8AA4-CC173E5C17BB}">
      <dgm:prSet/>
      <dgm:spPr/>
      <dgm:t>
        <a:bodyPr/>
        <a:lstStyle/>
        <a:p>
          <a:endParaRPr lang="en-US" sz="2400"/>
        </a:p>
      </dgm:t>
    </dgm:pt>
    <dgm:pt modelId="{F5429E00-52DB-4B21-97F3-99F91A72DC8C}" type="sibTrans" cxnId="{B355C153-00A6-411C-8AA4-CC173E5C17BB}">
      <dgm:prSet/>
      <dgm:spPr/>
      <dgm:t>
        <a:bodyPr/>
        <a:lstStyle/>
        <a:p>
          <a:endParaRPr lang="en-US" sz="2400"/>
        </a:p>
      </dgm:t>
    </dgm:pt>
    <dgm:pt modelId="{CFE388D2-BCC4-4C4D-8474-6C6267FA767A}">
      <dgm:prSet phldrT="[Text]" custT="1"/>
      <dgm:spPr/>
      <dgm:t>
        <a:bodyPr/>
        <a:lstStyle/>
        <a:p>
          <a:pPr algn="l"/>
          <a:r>
            <a:rPr lang="vi-VN" sz="2000"/>
            <a:t>Tổng kết và Bế mạc</a:t>
          </a:r>
          <a:endParaRPr lang="en-US" sz="2000" dirty="0"/>
        </a:p>
      </dgm:t>
    </dgm:pt>
    <dgm:pt modelId="{5024FEFB-F046-47C2-849A-3E8D5EDBF778}" type="parTrans" cxnId="{A86F010C-9041-4190-A40F-EE5F7BA67FED}">
      <dgm:prSet/>
      <dgm:spPr/>
      <dgm:t>
        <a:bodyPr/>
        <a:lstStyle/>
        <a:p>
          <a:endParaRPr lang="en-US" sz="2400"/>
        </a:p>
      </dgm:t>
    </dgm:pt>
    <dgm:pt modelId="{30EAB0D2-BA96-4C2F-B404-E434983D3F3C}" type="sibTrans" cxnId="{A86F010C-9041-4190-A40F-EE5F7BA67FED}">
      <dgm:prSet/>
      <dgm:spPr/>
      <dgm:t>
        <a:bodyPr/>
        <a:lstStyle/>
        <a:p>
          <a:endParaRPr lang="en-US" sz="2400"/>
        </a:p>
      </dgm:t>
    </dgm:pt>
    <dgm:pt modelId="{70EDDA94-2FEE-40E8-8977-0223101B0859}">
      <dgm:prSet phldrT="[Text]" custT="1"/>
      <dgm:spPr/>
      <dgm:t>
        <a:bodyPr/>
        <a:lstStyle/>
        <a:p>
          <a:pPr algn="l"/>
          <a:r>
            <a:rPr lang="vi-VN" sz="2000"/>
            <a:t>Trình bày tham luận 1 và 2</a:t>
          </a:r>
          <a:endParaRPr lang="en-US" sz="2000" dirty="0"/>
        </a:p>
      </dgm:t>
    </dgm:pt>
    <dgm:pt modelId="{0E06BD37-74FA-4822-B534-BF469E3E5420}" type="parTrans" cxnId="{8DDF5C7E-E738-4CB2-8FC9-CF5FDC7BE234}">
      <dgm:prSet/>
      <dgm:spPr/>
      <dgm:t>
        <a:bodyPr/>
        <a:lstStyle/>
        <a:p>
          <a:endParaRPr lang="en-US"/>
        </a:p>
      </dgm:t>
    </dgm:pt>
    <dgm:pt modelId="{0839DB99-11D8-489B-A983-2DCA291AB80D}" type="sibTrans" cxnId="{8DDF5C7E-E738-4CB2-8FC9-CF5FDC7BE234}">
      <dgm:prSet/>
      <dgm:spPr/>
      <dgm:t>
        <a:bodyPr/>
        <a:lstStyle/>
        <a:p>
          <a:endParaRPr lang="en-US"/>
        </a:p>
      </dgm:t>
    </dgm:pt>
    <dgm:pt modelId="{38BDE035-F96B-4942-A8E5-3744BE94E529}">
      <dgm:prSet phldrT="[Text]" custT="1"/>
      <dgm:spPr/>
      <dgm:t>
        <a:bodyPr/>
        <a:lstStyle/>
        <a:p>
          <a:pPr algn="l"/>
          <a:r>
            <a:rPr lang="vi-VN" sz="2000"/>
            <a:t>Trình bày tham luận </a:t>
          </a:r>
          <a:r>
            <a:rPr lang="en-US" sz="2000"/>
            <a:t>3 . </a:t>
          </a:r>
          <a:r>
            <a:rPr lang="vi-VN" sz="2000"/>
            <a:t>Thảo luận</a:t>
          </a:r>
          <a:endParaRPr lang="en-US" sz="2000" dirty="0"/>
        </a:p>
      </dgm:t>
    </dgm:pt>
    <dgm:pt modelId="{8E35FB09-D65F-4FFE-A84D-EAA3F2F76E97}" type="parTrans" cxnId="{6ACC049C-9492-4519-A6B5-9E926D593801}">
      <dgm:prSet/>
      <dgm:spPr/>
      <dgm:t>
        <a:bodyPr/>
        <a:lstStyle/>
        <a:p>
          <a:endParaRPr lang="en-US"/>
        </a:p>
      </dgm:t>
    </dgm:pt>
    <dgm:pt modelId="{F8EB6BDD-1945-4809-818C-20D8BF766FF9}" type="sibTrans" cxnId="{6ACC049C-9492-4519-A6B5-9E926D593801}">
      <dgm:prSet/>
      <dgm:spPr/>
      <dgm:t>
        <a:bodyPr/>
        <a:lstStyle/>
        <a:p>
          <a:endParaRPr lang="en-US"/>
        </a:p>
      </dgm:t>
    </dgm:pt>
    <dgm:pt modelId="{115EC94D-3D42-4F65-8690-B654D78F994B}" type="pres">
      <dgm:prSet presAssocID="{5D8F0B2D-1937-4EF3-A1A8-FAB2C0E183C9}" presName="linearFlow" presStyleCnt="0">
        <dgm:presLayoutVars>
          <dgm:dir/>
          <dgm:resizeHandles val="exact"/>
        </dgm:presLayoutVars>
      </dgm:prSet>
      <dgm:spPr/>
    </dgm:pt>
    <dgm:pt modelId="{3ECE9366-4E5A-4E52-B2DE-8B22B9A1BD51}" type="pres">
      <dgm:prSet presAssocID="{BD981E5C-FB98-4173-AB1A-87F602BD221C}" presName="composite" presStyleCnt="0"/>
      <dgm:spPr/>
    </dgm:pt>
    <dgm:pt modelId="{DDE5463E-156D-408E-A023-F4F892DF69A3}" type="pres">
      <dgm:prSet presAssocID="{BD981E5C-FB98-4173-AB1A-87F602BD221C}" presName="imgShp" presStyleLbl="fgImgPlace1" presStyleIdx="0" presStyleCnt="8"/>
      <dgm:spPr>
        <a:blipFill>
          <a:blip xmlns:r="http://schemas.openxmlformats.org/officeDocument/2006/relationships" r:embed="rId1"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F0ACD9B2-85F9-408C-8D03-790A034A8AD2}" type="pres">
      <dgm:prSet presAssocID="{BD981E5C-FB98-4173-AB1A-87F602BD221C}" presName="txShp" presStyleLbl="node1" presStyleIdx="0" presStyleCnt="8" custScaleX="86268" custLinFactNeighborX="140" custLinFactNeighborY="866">
        <dgm:presLayoutVars>
          <dgm:bulletEnabled val="1"/>
        </dgm:presLayoutVars>
      </dgm:prSet>
      <dgm:spPr/>
      <dgm:t>
        <a:bodyPr/>
        <a:lstStyle/>
        <a:p>
          <a:endParaRPr lang="en-US"/>
        </a:p>
      </dgm:t>
    </dgm:pt>
    <dgm:pt modelId="{0CD86AD9-F670-49F2-B60E-F790AD07FACA}" type="pres">
      <dgm:prSet presAssocID="{3929AA9B-2FB7-42E5-A477-86F5E4AE012D}" presName="spacing" presStyleCnt="0"/>
      <dgm:spPr/>
    </dgm:pt>
    <dgm:pt modelId="{321DB75C-678A-40E3-BD7C-170A0EC65213}" type="pres">
      <dgm:prSet presAssocID="{CAFF26F5-33BE-4203-A977-A4F355C91CD8}" presName="composite" presStyleCnt="0"/>
      <dgm:spPr/>
    </dgm:pt>
    <dgm:pt modelId="{F45859DD-B2D9-44BE-A704-1C2E19AF9A8D}" type="pres">
      <dgm:prSet presAssocID="{CAFF26F5-33BE-4203-A977-A4F355C91CD8}" presName="imgShp" presStyleLbl="fgImgPlace1" presStyleIdx="1" presStyleCnt="8"/>
      <dgm:spPr>
        <a:blipFill>
          <a:blip xmlns:r="http://schemas.openxmlformats.org/officeDocument/2006/relationships" r:embed="rId2"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1E7BEB39-F4A9-4F61-A5FC-D447310229C2}" type="pres">
      <dgm:prSet presAssocID="{CAFF26F5-33BE-4203-A977-A4F355C91CD8}" presName="txShp" presStyleLbl="node1" presStyleIdx="1" presStyleCnt="8" custScaleX="86268">
        <dgm:presLayoutVars>
          <dgm:bulletEnabled val="1"/>
        </dgm:presLayoutVars>
      </dgm:prSet>
      <dgm:spPr/>
      <dgm:t>
        <a:bodyPr/>
        <a:lstStyle/>
        <a:p>
          <a:endParaRPr lang="en-US"/>
        </a:p>
      </dgm:t>
    </dgm:pt>
    <dgm:pt modelId="{B3EC2028-5C31-4026-BE1E-AC92238138B0}" type="pres">
      <dgm:prSet presAssocID="{F5DAF37E-42BD-4EA6-9F2E-AD532E1092C8}" presName="spacing" presStyleCnt="0"/>
      <dgm:spPr/>
    </dgm:pt>
    <dgm:pt modelId="{3CAA37E6-9A62-4D37-B7CD-CFCB1B2E7208}" type="pres">
      <dgm:prSet presAssocID="{56D57CAD-45DF-4859-926E-C43A50FDE933}" presName="composite" presStyleCnt="0"/>
      <dgm:spPr/>
    </dgm:pt>
    <dgm:pt modelId="{319D5996-9EA0-4E27-9365-5D61AECC25FF}" type="pres">
      <dgm:prSet presAssocID="{56D57CAD-45DF-4859-926E-C43A50FDE933}" presName="imgShp" presStyleLbl="fgImgPlace1" presStyleIdx="2" presStyleCnt="8"/>
      <dgm:spPr>
        <a:blipFill>
          <a:blip xmlns:r="http://schemas.openxmlformats.org/officeDocument/2006/relationships" r:embed="rId3"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95090549-B82D-4289-BBA8-4CB046C10187}" type="pres">
      <dgm:prSet presAssocID="{56D57CAD-45DF-4859-926E-C43A50FDE933}" presName="txShp" presStyleLbl="node1" presStyleIdx="2" presStyleCnt="8" custScaleX="86268">
        <dgm:presLayoutVars>
          <dgm:bulletEnabled val="1"/>
        </dgm:presLayoutVars>
      </dgm:prSet>
      <dgm:spPr/>
      <dgm:t>
        <a:bodyPr/>
        <a:lstStyle/>
        <a:p>
          <a:endParaRPr lang="en-US"/>
        </a:p>
      </dgm:t>
    </dgm:pt>
    <dgm:pt modelId="{DD4C99A3-F371-42AD-B98E-140E0D2482DD}" type="pres">
      <dgm:prSet presAssocID="{11903B59-F00C-4F65-907A-0F1D74FB68A1}" presName="spacing" presStyleCnt="0"/>
      <dgm:spPr/>
    </dgm:pt>
    <dgm:pt modelId="{A3116E6C-FD66-454B-9793-D50555B8C6FB}" type="pres">
      <dgm:prSet presAssocID="{70EDDA94-2FEE-40E8-8977-0223101B0859}" presName="composite" presStyleCnt="0"/>
      <dgm:spPr/>
    </dgm:pt>
    <dgm:pt modelId="{829DE395-425E-4840-9D03-BDE43F9954C7}" type="pres">
      <dgm:prSet presAssocID="{70EDDA94-2FEE-40E8-8977-0223101B0859}" presName="imgShp" presStyleLbl="fgImgPlace1" presStyleIdx="3" presStyleCnt="8"/>
      <dgm:spPr>
        <a:blipFill>
          <a:blip xmlns:r="http://schemas.openxmlformats.org/officeDocument/2006/relationships" r:embed="rId4"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F4FD8F02-8674-4A3F-96F3-4282CAB38AE4}" type="pres">
      <dgm:prSet presAssocID="{70EDDA94-2FEE-40E8-8977-0223101B0859}" presName="txShp" presStyleLbl="node1" presStyleIdx="3" presStyleCnt="8" custScaleX="86268">
        <dgm:presLayoutVars>
          <dgm:bulletEnabled val="1"/>
        </dgm:presLayoutVars>
      </dgm:prSet>
      <dgm:spPr/>
      <dgm:t>
        <a:bodyPr/>
        <a:lstStyle/>
        <a:p>
          <a:endParaRPr lang="en-US"/>
        </a:p>
      </dgm:t>
    </dgm:pt>
    <dgm:pt modelId="{5C1B58F9-2889-4653-8644-96DC912119FF}" type="pres">
      <dgm:prSet presAssocID="{0839DB99-11D8-489B-A983-2DCA291AB80D}" presName="spacing" presStyleCnt="0"/>
      <dgm:spPr/>
    </dgm:pt>
    <dgm:pt modelId="{47386442-A73B-4913-95A5-66D38F3AF38E}" type="pres">
      <dgm:prSet presAssocID="{2D7705D2-353E-4D3C-8984-84BBBCCEC86A}" presName="composite" presStyleCnt="0"/>
      <dgm:spPr/>
    </dgm:pt>
    <dgm:pt modelId="{334B3B45-4BE7-4005-B4FD-DA1A046D0B09}" type="pres">
      <dgm:prSet presAssocID="{2D7705D2-353E-4D3C-8984-84BBBCCEC86A}" presName="imgShp" presStyleLbl="fgImgPlace1" presStyleIdx="4" presStyleCnt="8"/>
      <dgm:spPr>
        <a:blipFill>
          <a:blip xmlns:r="http://schemas.openxmlformats.org/officeDocument/2006/relationships" r:embed="rId5"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B8DE55D7-3A59-4EA4-880B-9D5EBE3233DE}" type="pres">
      <dgm:prSet presAssocID="{2D7705D2-353E-4D3C-8984-84BBBCCEC86A}" presName="txShp" presStyleLbl="node1" presStyleIdx="4" presStyleCnt="8" custScaleX="86268">
        <dgm:presLayoutVars>
          <dgm:bulletEnabled val="1"/>
        </dgm:presLayoutVars>
      </dgm:prSet>
      <dgm:spPr/>
      <dgm:t>
        <a:bodyPr/>
        <a:lstStyle/>
        <a:p>
          <a:endParaRPr lang="en-US"/>
        </a:p>
      </dgm:t>
    </dgm:pt>
    <dgm:pt modelId="{CE3C01E6-3942-4BE9-AF07-1E778A77F4F3}" type="pres">
      <dgm:prSet presAssocID="{5845373B-FCE1-453D-A345-86AEACB398A7}" presName="spacing" presStyleCnt="0"/>
      <dgm:spPr/>
    </dgm:pt>
    <dgm:pt modelId="{DD27A61F-7CBA-4C4E-B201-16712B7668E2}" type="pres">
      <dgm:prSet presAssocID="{CA3E3A18-BB41-46D9-86A5-F93A83E4182F}" presName="composite" presStyleCnt="0"/>
      <dgm:spPr/>
    </dgm:pt>
    <dgm:pt modelId="{43128D0E-F62E-477D-B429-79AEF886A1C1}" type="pres">
      <dgm:prSet presAssocID="{CA3E3A18-BB41-46D9-86A5-F93A83E4182F}" presName="imgShp" presStyleLbl="fgImgPlace1" presStyleIdx="5" presStyleCnt="8"/>
      <dgm:spPr>
        <a:blipFill>
          <a:blip xmlns:r="http://schemas.openxmlformats.org/officeDocument/2006/relationships" r:embed="rId6"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5B7E3A44-0A14-4F4D-8E84-D48871B26B1F}" type="pres">
      <dgm:prSet presAssocID="{CA3E3A18-BB41-46D9-86A5-F93A83E4182F}" presName="txShp" presStyleLbl="node1" presStyleIdx="5" presStyleCnt="8" custScaleX="86268">
        <dgm:presLayoutVars>
          <dgm:bulletEnabled val="1"/>
        </dgm:presLayoutVars>
      </dgm:prSet>
      <dgm:spPr/>
      <dgm:t>
        <a:bodyPr/>
        <a:lstStyle/>
        <a:p>
          <a:endParaRPr lang="en-US"/>
        </a:p>
      </dgm:t>
    </dgm:pt>
    <dgm:pt modelId="{29C54C98-966A-486B-B8B5-76277C8B43E8}" type="pres">
      <dgm:prSet presAssocID="{F5429E00-52DB-4B21-97F3-99F91A72DC8C}" presName="spacing" presStyleCnt="0"/>
      <dgm:spPr/>
    </dgm:pt>
    <dgm:pt modelId="{7FBC7FF3-7009-4EAD-AF4B-6D21067E560D}" type="pres">
      <dgm:prSet presAssocID="{38BDE035-F96B-4942-A8E5-3744BE94E529}" presName="composite" presStyleCnt="0"/>
      <dgm:spPr/>
    </dgm:pt>
    <dgm:pt modelId="{B14D8038-0F03-4904-A66B-FFAB573F94C8}" type="pres">
      <dgm:prSet presAssocID="{38BDE035-F96B-4942-A8E5-3744BE94E529}" presName="imgShp" presStyleLbl="fgImgPlace1" presStyleIdx="6" presStyleCnt="8"/>
      <dgm:spPr>
        <a:blipFill>
          <a:blip xmlns:r="http://schemas.openxmlformats.org/officeDocument/2006/relationships" r:embed="rId7"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21440AC5-4245-4FC9-B776-CAB489E231FA}" type="pres">
      <dgm:prSet presAssocID="{38BDE035-F96B-4942-A8E5-3744BE94E529}" presName="txShp" presStyleLbl="node1" presStyleIdx="6" presStyleCnt="8" custScaleX="86268">
        <dgm:presLayoutVars>
          <dgm:bulletEnabled val="1"/>
        </dgm:presLayoutVars>
      </dgm:prSet>
      <dgm:spPr/>
      <dgm:t>
        <a:bodyPr/>
        <a:lstStyle/>
        <a:p>
          <a:endParaRPr lang="en-US"/>
        </a:p>
      </dgm:t>
    </dgm:pt>
    <dgm:pt modelId="{2A698D4E-8097-4FC9-96FE-93B136817F11}" type="pres">
      <dgm:prSet presAssocID="{F8EB6BDD-1945-4809-818C-20D8BF766FF9}" presName="spacing" presStyleCnt="0"/>
      <dgm:spPr/>
    </dgm:pt>
    <dgm:pt modelId="{33FE890A-2B3D-4CED-949E-7B616B194A74}" type="pres">
      <dgm:prSet presAssocID="{CFE388D2-BCC4-4C4D-8474-6C6267FA767A}" presName="composite" presStyleCnt="0"/>
      <dgm:spPr/>
    </dgm:pt>
    <dgm:pt modelId="{86C777C3-4DFF-402D-A428-B182F5872CD8}" type="pres">
      <dgm:prSet presAssocID="{CFE388D2-BCC4-4C4D-8474-6C6267FA767A}" presName="imgShp" presStyleLbl="fgImgPlace1" presStyleIdx="7" presStyleCnt="8"/>
      <dgm:spPr>
        <a:blipFill>
          <a:blip xmlns:r="http://schemas.openxmlformats.org/officeDocument/2006/relationships" r:embed="rId8"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effectLst>
          <a:glow rad="139700">
            <a:schemeClr val="accent4">
              <a:satMod val="175000"/>
              <a:alpha val="40000"/>
            </a:schemeClr>
          </a:glow>
        </a:effectLst>
      </dgm:spPr>
    </dgm:pt>
    <dgm:pt modelId="{3ECDAA0C-84B8-4647-8BC5-9E1728EDE408}" type="pres">
      <dgm:prSet presAssocID="{CFE388D2-BCC4-4C4D-8474-6C6267FA767A}" presName="txShp" presStyleLbl="node1" presStyleIdx="7" presStyleCnt="8" custScaleX="86268">
        <dgm:presLayoutVars>
          <dgm:bulletEnabled val="1"/>
        </dgm:presLayoutVars>
      </dgm:prSet>
      <dgm:spPr/>
      <dgm:t>
        <a:bodyPr/>
        <a:lstStyle/>
        <a:p>
          <a:endParaRPr lang="en-US"/>
        </a:p>
      </dgm:t>
    </dgm:pt>
  </dgm:ptLst>
  <dgm:cxnLst>
    <dgm:cxn modelId="{9FDFE4C5-4294-414D-90BA-78FC924F63C3}" type="presOf" srcId="{5D8F0B2D-1937-4EF3-A1A8-FAB2C0E183C9}" destId="{115EC94D-3D42-4F65-8690-B654D78F994B}" srcOrd="0" destOrd="0" presId="urn:microsoft.com/office/officeart/2005/8/layout/vList3"/>
    <dgm:cxn modelId="{164AF6FA-5B92-4F3C-9036-3683D720CD35}" srcId="{5D8F0B2D-1937-4EF3-A1A8-FAB2C0E183C9}" destId="{BD981E5C-FB98-4173-AB1A-87F602BD221C}" srcOrd="0" destOrd="0" parTransId="{9ECBF6D6-DC53-4988-BE13-38B5512D4B99}" sibTransId="{3929AA9B-2FB7-42E5-A477-86F5E4AE012D}"/>
    <dgm:cxn modelId="{8DDF5C7E-E738-4CB2-8FC9-CF5FDC7BE234}" srcId="{5D8F0B2D-1937-4EF3-A1A8-FAB2C0E183C9}" destId="{70EDDA94-2FEE-40E8-8977-0223101B0859}" srcOrd="3" destOrd="0" parTransId="{0E06BD37-74FA-4822-B534-BF469E3E5420}" sibTransId="{0839DB99-11D8-489B-A983-2DCA291AB80D}"/>
    <dgm:cxn modelId="{2C0563C6-C7C8-4B2B-AA84-5AB8243C4F80}" type="presOf" srcId="{38BDE035-F96B-4942-A8E5-3744BE94E529}" destId="{21440AC5-4245-4FC9-B776-CAB489E231FA}" srcOrd="0" destOrd="0" presId="urn:microsoft.com/office/officeart/2005/8/layout/vList3"/>
    <dgm:cxn modelId="{93EEA634-ABE7-4370-B918-8B32A9701979}" srcId="{5D8F0B2D-1937-4EF3-A1A8-FAB2C0E183C9}" destId="{2D7705D2-353E-4D3C-8984-84BBBCCEC86A}" srcOrd="4" destOrd="0" parTransId="{D995F2CF-CAF5-4789-A6CD-46744B58C5FD}" sibTransId="{5845373B-FCE1-453D-A345-86AEACB398A7}"/>
    <dgm:cxn modelId="{A86F010C-9041-4190-A40F-EE5F7BA67FED}" srcId="{5D8F0B2D-1937-4EF3-A1A8-FAB2C0E183C9}" destId="{CFE388D2-BCC4-4C4D-8474-6C6267FA767A}" srcOrd="7" destOrd="0" parTransId="{5024FEFB-F046-47C2-849A-3E8D5EDBF778}" sibTransId="{30EAB0D2-BA96-4C2F-B404-E434983D3F3C}"/>
    <dgm:cxn modelId="{B613A534-1D13-4429-8F5A-A347AAB9BFA5}" type="presOf" srcId="{CA3E3A18-BB41-46D9-86A5-F93A83E4182F}" destId="{5B7E3A44-0A14-4F4D-8E84-D48871B26B1F}" srcOrd="0" destOrd="0" presId="urn:microsoft.com/office/officeart/2005/8/layout/vList3"/>
    <dgm:cxn modelId="{E350D70D-7080-4607-ADA0-1FDEEB5C2A57}" type="presOf" srcId="{56D57CAD-45DF-4859-926E-C43A50FDE933}" destId="{95090549-B82D-4289-BBA8-4CB046C10187}" srcOrd="0" destOrd="0" presId="urn:microsoft.com/office/officeart/2005/8/layout/vList3"/>
    <dgm:cxn modelId="{FD33D271-338D-4B55-82B9-932F06FABBE8}" srcId="{5D8F0B2D-1937-4EF3-A1A8-FAB2C0E183C9}" destId="{56D57CAD-45DF-4859-926E-C43A50FDE933}" srcOrd="2" destOrd="0" parTransId="{C430DE70-F004-4B67-9864-E7713A42C75F}" sibTransId="{11903B59-F00C-4F65-907A-0F1D74FB68A1}"/>
    <dgm:cxn modelId="{B355C153-00A6-411C-8AA4-CC173E5C17BB}" srcId="{5D8F0B2D-1937-4EF3-A1A8-FAB2C0E183C9}" destId="{CA3E3A18-BB41-46D9-86A5-F93A83E4182F}" srcOrd="5" destOrd="0" parTransId="{4CA0CDED-C2C9-4DB1-9CEA-E4265E085BD2}" sibTransId="{F5429E00-52DB-4B21-97F3-99F91A72DC8C}"/>
    <dgm:cxn modelId="{4AA3237C-88CA-4C79-AC14-5E6D34FDB695}" type="presOf" srcId="{BD981E5C-FB98-4173-AB1A-87F602BD221C}" destId="{F0ACD9B2-85F9-408C-8D03-790A034A8AD2}" srcOrd="0" destOrd="0" presId="urn:microsoft.com/office/officeart/2005/8/layout/vList3"/>
    <dgm:cxn modelId="{6ACC049C-9492-4519-A6B5-9E926D593801}" srcId="{5D8F0B2D-1937-4EF3-A1A8-FAB2C0E183C9}" destId="{38BDE035-F96B-4942-A8E5-3744BE94E529}" srcOrd="6" destOrd="0" parTransId="{8E35FB09-D65F-4FFE-A84D-EAA3F2F76E97}" sibTransId="{F8EB6BDD-1945-4809-818C-20D8BF766FF9}"/>
    <dgm:cxn modelId="{D5E3CE4D-796A-4D9F-BBAD-3BFFECC16C6E}" type="presOf" srcId="{CFE388D2-BCC4-4C4D-8474-6C6267FA767A}" destId="{3ECDAA0C-84B8-4647-8BC5-9E1728EDE408}" srcOrd="0" destOrd="0" presId="urn:microsoft.com/office/officeart/2005/8/layout/vList3"/>
    <dgm:cxn modelId="{216F71FB-D1A9-49A5-AA89-8F7CEE104FDC}" type="presOf" srcId="{2D7705D2-353E-4D3C-8984-84BBBCCEC86A}" destId="{B8DE55D7-3A59-4EA4-880B-9D5EBE3233DE}" srcOrd="0" destOrd="0" presId="urn:microsoft.com/office/officeart/2005/8/layout/vList3"/>
    <dgm:cxn modelId="{B756B5E4-EB8B-471C-A3E5-685C7AD59E45}" type="presOf" srcId="{CAFF26F5-33BE-4203-A977-A4F355C91CD8}" destId="{1E7BEB39-F4A9-4F61-A5FC-D447310229C2}" srcOrd="0" destOrd="0" presId="urn:microsoft.com/office/officeart/2005/8/layout/vList3"/>
    <dgm:cxn modelId="{25E44A83-51E4-4A4F-8D32-A6AC3C8ADBA3}" type="presOf" srcId="{70EDDA94-2FEE-40E8-8977-0223101B0859}" destId="{F4FD8F02-8674-4A3F-96F3-4282CAB38AE4}" srcOrd="0" destOrd="0" presId="urn:microsoft.com/office/officeart/2005/8/layout/vList3"/>
    <dgm:cxn modelId="{8DC2C233-49FF-42E5-AEB2-E00BC71E040A}" srcId="{5D8F0B2D-1937-4EF3-A1A8-FAB2C0E183C9}" destId="{CAFF26F5-33BE-4203-A977-A4F355C91CD8}" srcOrd="1" destOrd="0" parTransId="{B881DB45-849D-4690-99B0-53CE6D611DC4}" sibTransId="{F5DAF37E-42BD-4EA6-9F2E-AD532E1092C8}"/>
    <dgm:cxn modelId="{01F0A0A1-BC5E-42F4-875E-4BAB6D0FF247}" type="presParOf" srcId="{115EC94D-3D42-4F65-8690-B654D78F994B}" destId="{3ECE9366-4E5A-4E52-B2DE-8B22B9A1BD51}" srcOrd="0" destOrd="0" presId="urn:microsoft.com/office/officeart/2005/8/layout/vList3"/>
    <dgm:cxn modelId="{0B73EAB4-FF1C-4457-B30A-C9594C6A2BC2}" type="presParOf" srcId="{3ECE9366-4E5A-4E52-B2DE-8B22B9A1BD51}" destId="{DDE5463E-156D-408E-A023-F4F892DF69A3}" srcOrd="0" destOrd="0" presId="urn:microsoft.com/office/officeart/2005/8/layout/vList3"/>
    <dgm:cxn modelId="{D0A0447A-A54B-416B-9E74-77E171DDBE82}" type="presParOf" srcId="{3ECE9366-4E5A-4E52-B2DE-8B22B9A1BD51}" destId="{F0ACD9B2-85F9-408C-8D03-790A034A8AD2}" srcOrd="1" destOrd="0" presId="urn:microsoft.com/office/officeart/2005/8/layout/vList3"/>
    <dgm:cxn modelId="{AF9500A3-94DD-400B-AEA0-EC8E1A935AE7}" type="presParOf" srcId="{115EC94D-3D42-4F65-8690-B654D78F994B}" destId="{0CD86AD9-F670-49F2-B60E-F790AD07FACA}" srcOrd="1" destOrd="0" presId="urn:microsoft.com/office/officeart/2005/8/layout/vList3"/>
    <dgm:cxn modelId="{5944F2AD-49B4-4148-9468-564C6B2D24D1}" type="presParOf" srcId="{115EC94D-3D42-4F65-8690-B654D78F994B}" destId="{321DB75C-678A-40E3-BD7C-170A0EC65213}" srcOrd="2" destOrd="0" presId="urn:microsoft.com/office/officeart/2005/8/layout/vList3"/>
    <dgm:cxn modelId="{C8176C39-60C2-496F-9793-D3AB4CA05B58}" type="presParOf" srcId="{321DB75C-678A-40E3-BD7C-170A0EC65213}" destId="{F45859DD-B2D9-44BE-A704-1C2E19AF9A8D}" srcOrd="0" destOrd="0" presId="urn:microsoft.com/office/officeart/2005/8/layout/vList3"/>
    <dgm:cxn modelId="{0600AECA-1BD8-46AC-BE94-F1A24FA2058A}" type="presParOf" srcId="{321DB75C-678A-40E3-BD7C-170A0EC65213}" destId="{1E7BEB39-F4A9-4F61-A5FC-D447310229C2}" srcOrd="1" destOrd="0" presId="urn:microsoft.com/office/officeart/2005/8/layout/vList3"/>
    <dgm:cxn modelId="{F20BE514-88F5-43AB-BEBD-76D803104006}" type="presParOf" srcId="{115EC94D-3D42-4F65-8690-B654D78F994B}" destId="{B3EC2028-5C31-4026-BE1E-AC92238138B0}" srcOrd="3" destOrd="0" presId="urn:microsoft.com/office/officeart/2005/8/layout/vList3"/>
    <dgm:cxn modelId="{34CCDFA4-CB2F-4F57-B686-6930F47E8CB7}" type="presParOf" srcId="{115EC94D-3D42-4F65-8690-B654D78F994B}" destId="{3CAA37E6-9A62-4D37-B7CD-CFCB1B2E7208}" srcOrd="4" destOrd="0" presId="urn:microsoft.com/office/officeart/2005/8/layout/vList3"/>
    <dgm:cxn modelId="{5444B4D9-B7D9-4A4E-B2B6-2B8F03FA283E}" type="presParOf" srcId="{3CAA37E6-9A62-4D37-B7CD-CFCB1B2E7208}" destId="{319D5996-9EA0-4E27-9365-5D61AECC25FF}" srcOrd="0" destOrd="0" presId="urn:microsoft.com/office/officeart/2005/8/layout/vList3"/>
    <dgm:cxn modelId="{B0853293-65B4-4813-9366-CA05DB999C93}" type="presParOf" srcId="{3CAA37E6-9A62-4D37-B7CD-CFCB1B2E7208}" destId="{95090549-B82D-4289-BBA8-4CB046C10187}" srcOrd="1" destOrd="0" presId="urn:microsoft.com/office/officeart/2005/8/layout/vList3"/>
    <dgm:cxn modelId="{4809826B-41A7-4476-9B5F-34D9AA57A2E4}" type="presParOf" srcId="{115EC94D-3D42-4F65-8690-B654D78F994B}" destId="{DD4C99A3-F371-42AD-B98E-140E0D2482DD}" srcOrd="5" destOrd="0" presId="urn:microsoft.com/office/officeart/2005/8/layout/vList3"/>
    <dgm:cxn modelId="{6576C21B-16AB-4D25-9EFA-68A997F2E053}" type="presParOf" srcId="{115EC94D-3D42-4F65-8690-B654D78F994B}" destId="{A3116E6C-FD66-454B-9793-D50555B8C6FB}" srcOrd="6" destOrd="0" presId="urn:microsoft.com/office/officeart/2005/8/layout/vList3"/>
    <dgm:cxn modelId="{867B05EE-7FC9-4D72-BEFD-499E3845D753}" type="presParOf" srcId="{A3116E6C-FD66-454B-9793-D50555B8C6FB}" destId="{829DE395-425E-4840-9D03-BDE43F9954C7}" srcOrd="0" destOrd="0" presId="urn:microsoft.com/office/officeart/2005/8/layout/vList3"/>
    <dgm:cxn modelId="{BCF3DAA6-E333-47EB-AA7F-45BAE500DC2F}" type="presParOf" srcId="{A3116E6C-FD66-454B-9793-D50555B8C6FB}" destId="{F4FD8F02-8674-4A3F-96F3-4282CAB38AE4}" srcOrd="1" destOrd="0" presId="urn:microsoft.com/office/officeart/2005/8/layout/vList3"/>
    <dgm:cxn modelId="{9E4288D3-076C-4BEA-A871-FDAA1356CD7C}" type="presParOf" srcId="{115EC94D-3D42-4F65-8690-B654D78F994B}" destId="{5C1B58F9-2889-4653-8644-96DC912119FF}" srcOrd="7" destOrd="0" presId="urn:microsoft.com/office/officeart/2005/8/layout/vList3"/>
    <dgm:cxn modelId="{5BFA202B-9FBE-4F8C-A514-F8E9272B7FF1}" type="presParOf" srcId="{115EC94D-3D42-4F65-8690-B654D78F994B}" destId="{47386442-A73B-4913-95A5-66D38F3AF38E}" srcOrd="8" destOrd="0" presId="urn:microsoft.com/office/officeart/2005/8/layout/vList3"/>
    <dgm:cxn modelId="{3350263C-7439-44ED-AFBC-95BBF5972898}" type="presParOf" srcId="{47386442-A73B-4913-95A5-66D38F3AF38E}" destId="{334B3B45-4BE7-4005-B4FD-DA1A046D0B09}" srcOrd="0" destOrd="0" presId="urn:microsoft.com/office/officeart/2005/8/layout/vList3"/>
    <dgm:cxn modelId="{171802B1-BADF-45E2-9404-13AFBE57F2CB}" type="presParOf" srcId="{47386442-A73B-4913-95A5-66D38F3AF38E}" destId="{B8DE55D7-3A59-4EA4-880B-9D5EBE3233DE}" srcOrd="1" destOrd="0" presId="urn:microsoft.com/office/officeart/2005/8/layout/vList3"/>
    <dgm:cxn modelId="{157CAF25-E87B-4739-A03D-B2A7AE4CD372}" type="presParOf" srcId="{115EC94D-3D42-4F65-8690-B654D78F994B}" destId="{CE3C01E6-3942-4BE9-AF07-1E778A77F4F3}" srcOrd="9" destOrd="0" presId="urn:microsoft.com/office/officeart/2005/8/layout/vList3"/>
    <dgm:cxn modelId="{5A4D9C94-FD3A-4292-AE60-0029DE1C2E3B}" type="presParOf" srcId="{115EC94D-3D42-4F65-8690-B654D78F994B}" destId="{DD27A61F-7CBA-4C4E-B201-16712B7668E2}" srcOrd="10" destOrd="0" presId="urn:microsoft.com/office/officeart/2005/8/layout/vList3"/>
    <dgm:cxn modelId="{5A0A35C5-E803-4E66-B32F-01E25FBED89C}" type="presParOf" srcId="{DD27A61F-7CBA-4C4E-B201-16712B7668E2}" destId="{43128D0E-F62E-477D-B429-79AEF886A1C1}" srcOrd="0" destOrd="0" presId="urn:microsoft.com/office/officeart/2005/8/layout/vList3"/>
    <dgm:cxn modelId="{1C6BEEB6-B57F-4589-AD97-D83B2FEF5E1D}" type="presParOf" srcId="{DD27A61F-7CBA-4C4E-B201-16712B7668E2}" destId="{5B7E3A44-0A14-4F4D-8E84-D48871B26B1F}" srcOrd="1" destOrd="0" presId="urn:microsoft.com/office/officeart/2005/8/layout/vList3"/>
    <dgm:cxn modelId="{8AC8709B-8A79-4F4A-816A-4C39BE510EC4}" type="presParOf" srcId="{115EC94D-3D42-4F65-8690-B654D78F994B}" destId="{29C54C98-966A-486B-B8B5-76277C8B43E8}" srcOrd="11" destOrd="0" presId="urn:microsoft.com/office/officeart/2005/8/layout/vList3"/>
    <dgm:cxn modelId="{F0B35FC7-1829-4A27-AE51-3FE57A41DA70}" type="presParOf" srcId="{115EC94D-3D42-4F65-8690-B654D78F994B}" destId="{7FBC7FF3-7009-4EAD-AF4B-6D21067E560D}" srcOrd="12" destOrd="0" presId="urn:microsoft.com/office/officeart/2005/8/layout/vList3"/>
    <dgm:cxn modelId="{E4431673-0AC4-4180-B24C-CB3D64AAB77D}" type="presParOf" srcId="{7FBC7FF3-7009-4EAD-AF4B-6D21067E560D}" destId="{B14D8038-0F03-4904-A66B-FFAB573F94C8}" srcOrd="0" destOrd="0" presId="urn:microsoft.com/office/officeart/2005/8/layout/vList3"/>
    <dgm:cxn modelId="{2AC12EFD-679F-45CC-9E4E-30135003D192}" type="presParOf" srcId="{7FBC7FF3-7009-4EAD-AF4B-6D21067E560D}" destId="{21440AC5-4245-4FC9-B776-CAB489E231FA}" srcOrd="1" destOrd="0" presId="urn:microsoft.com/office/officeart/2005/8/layout/vList3"/>
    <dgm:cxn modelId="{B8AC90C9-2C35-4C50-83F6-CC075632FAA8}" type="presParOf" srcId="{115EC94D-3D42-4F65-8690-B654D78F994B}" destId="{2A698D4E-8097-4FC9-96FE-93B136817F11}" srcOrd="13" destOrd="0" presId="urn:microsoft.com/office/officeart/2005/8/layout/vList3"/>
    <dgm:cxn modelId="{0F92BF6E-64C9-4859-B5EC-1A05D7B024BD}" type="presParOf" srcId="{115EC94D-3D42-4F65-8690-B654D78F994B}" destId="{33FE890A-2B3D-4CED-949E-7B616B194A74}" srcOrd="14" destOrd="0" presId="urn:microsoft.com/office/officeart/2005/8/layout/vList3"/>
    <dgm:cxn modelId="{A8BA27ED-8D73-41F7-86CD-0CB1637ACB36}" type="presParOf" srcId="{33FE890A-2B3D-4CED-949E-7B616B194A74}" destId="{86C777C3-4DFF-402D-A428-B182F5872CD8}" srcOrd="0" destOrd="0" presId="urn:microsoft.com/office/officeart/2005/8/layout/vList3"/>
    <dgm:cxn modelId="{F2C263CA-8D67-49B7-8B16-53A1F5841A4A}" type="presParOf" srcId="{33FE890A-2B3D-4CED-949E-7B616B194A74}" destId="{3ECDAA0C-84B8-4647-8BC5-9E1728EDE40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ACD9B2-85F9-408C-8D03-790A034A8AD2}">
      <dsp:nvSpPr>
        <dsp:cNvPr id="0" name=""/>
        <dsp:cNvSpPr/>
      </dsp:nvSpPr>
      <dsp:spPr>
        <a:xfrm rot="10800000">
          <a:off x="2162759" y="4807"/>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Tuyên bố lý do</a:t>
          </a:r>
          <a:r>
            <a:rPr lang="en-US" sz="2000" kern="1200"/>
            <a:t>. </a:t>
          </a:r>
          <a:r>
            <a:rPr lang="vi-VN" sz="2000" kern="1200"/>
            <a:t>Giới thiệu chương trình</a:t>
          </a:r>
          <a:endParaRPr lang="en-US" sz="2000" kern="1200" dirty="0"/>
        </a:p>
      </dsp:txBody>
      <dsp:txXfrm rot="10800000">
        <a:off x="2278307" y="4807"/>
        <a:ext cx="4841616" cy="462194"/>
      </dsp:txXfrm>
    </dsp:sp>
    <dsp:sp modelId="{DDE5463E-156D-408E-A023-F4F892DF69A3}">
      <dsp:nvSpPr>
        <dsp:cNvPr id="0" name=""/>
        <dsp:cNvSpPr/>
      </dsp:nvSpPr>
      <dsp:spPr>
        <a:xfrm>
          <a:off x="1529080" y="804"/>
          <a:ext cx="462194" cy="462194"/>
        </a:xfrm>
        <a:prstGeom prst="ellipse">
          <a:avLst/>
        </a:prstGeom>
        <a:blipFill>
          <a:blip xmlns:r="http://schemas.openxmlformats.org/officeDocument/2006/relationships" r:embed="rId1"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1E7BEB39-F4A9-4F61-A5FC-D447310229C2}">
      <dsp:nvSpPr>
        <dsp:cNvPr id="0" name=""/>
        <dsp:cNvSpPr/>
      </dsp:nvSpPr>
      <dsp:spPr>
        <a:xfrm rot="10800000">
          <a:off x="2154714" y="600967"/>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Phát biểu khai mạc</a:t>
          </a:r>
          <a:endParaRPr lang="en-US" sz="2000" kern="1200" dirty="0"/>
        </a:p>
      </dsp:txBody>
      <dsp:txXfrm rot="10800000">
        <a:off x="2270262" y="600967"/>
        <a:ext cx="4841616" cy="462194"/>
      </dsp:txXfrm>
    </dsp:sp>
    <dsp:sp modelId="{F45859DD-B2D9-44BE-A704-1C2E19AF9A8D}">
      <dsp:nvSpPr>
        <dsp:cNvPr id="0" name=""/>
        <dsp:cNvSpPr/>
      </dsp:nvSpPr>
      <dsp:spPr>
        <a:xfrm>
          <a:off x="1529080" y="600967"/>
          <a:ext cx="462194" cy="462194"/>
        </a:xfrm>
        <a:prstGeom prst="ellipse">
          <a:avLst/>
        </a:prstGeom>
        <a:blipFill>
          <a:blip xmlns:r="http://schemas.openxmlformats.org/officeDocument/2006/relationships" r:embed="rId2"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95090549-B82D-4289-BBA8-4CB046C10187}">
      <dsp:nvSpPr>
        <dsp:cNvPr id="0" name=""/>
        <dsp:cNvSpPr/>
      </dsp:nvSpPr>
      <dsp:spPr>
        <a:xfrm rot="10800000">
          <a:off x="2154714" y="1201130"/>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Phát biểu của lãnh đạo Nhà trường</a:t>
          </a:r>
          <a:endParaRPr lang="en-US" sz="2000" kern="1200" dirty="0"/>
        </a:p>
      </dsp:txBody>
      <dsp:txXfrm rot="10800000">
        <a:off x="2270262" y="1201130"/>
        <a:ext cx="4841616" cy="462194"/>
      </dsp:txXfrm>
    </dsp:sp>
    <dsp:sp modelId="{319D5996-9EA0-4E27-9365-5D61AECC25FF}">
      <dsp:nvSpPr>
        <dsp:cNvPr id="0" name=""/>
        <dsp:cNvSpPr/>
      </dsp:nvSpPr>
      <dsp:spPr>
        <a:xfrm>
          <a:off x="1529080" y="1201130"/>
          <a:ext cx="462194" cy="462194"/>
        </a:xfrm>
        <a:prstGeom prst="ellipse">
          <a:avLst/>
        </a:prstGeom>
        <a:blipFill>
          <a:blip xmlns:r="http://schemas.openxmlformats.org/officeDocument/2006/relationships" r:embed="rId3"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F4FD8F02-8674-4A3F-96F3-4282CAB38AE4}">
      <dsp:nvSpPr>
        <dsp:cNvPr id="0" name=""/>
        <dsp:cNvSpPr/>
      </dsp:nvSpPr>
      <dsp:spPr>
        <a:xfrm rot="10800000">
          <a:off x="2154714" y="1801292"/>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Trình bày tham luận 1 và 2</a:t>
          </a:r>
          <a:endParaRPr lang="en-US" sz="2000" kern="1200" dirty="0"/>
        </a:p>
      </dsp:txBody>
      <dsp:txXfrm rot="10800000">
        <a:off x="2270262" y="1801292"/>
        <a:ext cx="4841616" cy="462194"/>
      </dsp:txXfrm>
    </dsp:sp>
    <dsp:sp modelId="{829DE395-425E-4840-9D03-BDE43F9954C7}">
      <dsp:nvSpPr>
        <dsp:cNvPr id="0" name=""/>
        <dsp:cNvSpPr/>
      </dsp:nvSpPr>
      <dsp:spPr>
        <a:xfrm>
          <a:off x="1529080" y="1801292"/>
          <a:ext cx="462194" cy="462194"/>
        </a:xfrm>
        <a:prstGeom prst="ellipse">
          <a:avLst/>
        </a:prstGeom>
        <a:blipFill>
          <a:blip xmlns:r="http://schemas.openxmlformats.org/officeDocument/2006/relationships" r:embed="rId4"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B8DE55D7-3A59-4EA4-880B-9D5EBE3233DE}">
      <dsp:nvSpPr>
        <dsp:cNvPr id="0" name=""/>
        <dsp:cNvSpPr/>
      </dsp:nvSpPr>
      <dsp:spPr>
        <a:xfrm rot="10800000">
          <a:off x="2154714" y="2401455"/>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buAutoNum type="arabicPeriod"/>
          </a:pPr>
          <a:r>
            <a:rPr lang="vi-VN" sz="2000" kern="1200"/>
            <a:t>Thảo luận</a:t>
          </a:r>
          <a:endParaRPr lang="en-US" sz="2000" kern="1200" dirty="0"/>
        </a:p>
      </dsp:txBody>
      <dsp:txXfrm rot="10800000">
        <a:off x="2270262" y="2401455"/>
        <a:ext cx="4841616" cy="462194"/>
      </dsp:txXfrm>
    </dsp:sp>
    <dsp:sp modelId="{334B3B45-4BE7-4005-B4FD-DA1A046D0B09}">
      <dsp:nvSpPr>
        <dsp:cNvPr id="0" name=""/>
        <dsp:cNvSpPr/>
      </dsp:nvSpPr>
      <dsp:spPr>
        <a:xfrm>
          <a:off x="1529080" y="2401455"/>
          <a:ext cx="462194" cy="462194"/>
        </a:xfrm>
        <a:prstGeom prst="ellipse">
          <a:avLst/>
        </a:prstGeom>
        <a:blipFill>
          <a:blip xmlns:r="http://schemas.openxmlformats.org/officeDocument/2006/relationships" r:embed="rId5"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5B7E3A44-0A14-4F4D-8E84-D48871B26B1F}">
      <dsp:nvSpPr>
        <dsp:cNvPr id="0" name=""/>
        <dsp:cNvSpPr/>
      </dsp:nvSpPr>
      <dsp:spPr>
        <a:xfrm rot="10800000">
          <a:off x="2154714" y="3001618"/>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Giải lao</a:t>
          </a:r>
          <a:endParaRPr lang="en-US" sz="2000" kern="1200" dirty="0"/>
        </a:p>
      </dsp:txBody>
      <dsp:txXfrm rot="10800000">
        <a:off x="2270262" y="3001618"/>
        <a:ext cx="4841616" cy="462194"/>
      </dsp:txXfrm>
    </dsp:sp>
    <dsp:sp modelId="{43128D0E-F62E-477D-B429-79AEF886A1C1}">
      <dsp:nvSpPr>
        <dsp:cNvPr id="0" name=""/>
        <dsp:cNvSpPr/>
      </dsp:nvSpPr>
      <dsp:spPr>
        <a:xfrm>
          <a:off x="1529080" y="3001618"/>
          <a:ext cx="462194" cy="462194"/>
        </a:xfrm>
        <a:prstGeom prst="ellipse">
          <a:avLst/>
        </a:prstGeom>
        <a:blipFill>
          <a:blip xmlns:r="http://schemas.openxmlformats.org/officeDocument/2006/relationships" r:embed="rId6"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21440AC5-4245-4FC9-B776-CAB489E231FA}">
      <dsp:nvSpPr>
        <dsp:cNvPr id="0" name=""/>
        <dsp:cNvSpPr/>
      </dsp:nvSpPr>
      <dsp:spPr>
        <a:xfrm rot="10800000">
          <a:off x="2154714" y="3601781"/>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Trình bày tham luận </a:t>
          </a:r>
          <a:r>
            <a:rPr lang="en-US" sz="2000" kern="1200"/>
            <a:t>3 . </a:t>
          </a:r>
          <a:r>
            <a:rPr lang="vi-VN" sz="2000" kern="1200"/>
            <a:t>Thảo luận</a:t>
          </a:r>
          <a:endParaRPr lang="en-US" sz="2000" kern="1200" dirty="0"/>
        </a:p>
      </dsp:txBody>
      <dsp:txXfrm rot="10800000">
        <a:off x="2270262" y="3601781"/>
        <a:ext cx="4841616" cy="462194"/>
      </dsp:txXfrm>
    </dsp:sp>
    <dsp:sp modelId="{B14D8038-0F03-4904-A66B-FFAB573F94C8}">
      <dsp:nvSpPr>
        <dsp:cNvPr id="0" name=""/>
        <dsp:cNvSpPr/>
      </dsp:nvSpPr>
      <dsp:spPr>
        <a:xfrm>
          <a:off x="1529080" y="3601781"/>
          <a:ext cx="462194" cy="462194"/>
        </a:xfrm>
        <a:prstGeom prst="ellipse">
          <a:avLst/>
        </a:prstGeom>
        <a:blipFill>
          <a:blip xmlns:r="http://schemas.openxmlformats.org/officeDocument/2006/relationships" r:embed="rId7"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 modelId="{3ECDAA0C-84B8-4647-8BC5-9E1728EDE408}">
      <dsp:nvSpPr>
        <dsp:cNvPr id="0" name=""/>
        <dsp:cNvSpPr/>
      </dsp:nvSpPr>
      <dsp:spPr>
        <a:xfrm rot="10800000">
          <a:off x="2154714" y="4201944"/>
          <a:ext cx="4957164" cy="462194"/>
        </a:xfrm>
        <a:prstGeom prst="homePlat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3815" tIns="76200" rIns="142240" bIns="76200" numCol="1" spcCol="1270" anchor="ctr" anchorCtr="0">
          <a:noAutofit/>
        </a:bodyPr>
        <a:lstStyle/>
        <a:p>
          <a:pPr lvl="0" algn="l" defTabSz="889000">
            <a:lnSpc>
              <a:spcPct val="90000"/>
            </a:lnSpc>
            <a:spcBef>
              <a:spcPct val="0"/>
            </a:spcBef>
            <a:spcAft>
              <a:spcPct val="35000"/>
            </a:spcAft>
          </a:pPr>
          <a:r>
            <a:rPr lang="vi-VN" sz="2000" kern="1200"/>
            <a:t>Tổng kết và Bế mạc</a:t>
          </a:r>
          <a:endParaRPr lang="en-US" sz="2000" kern="1200" dirty="0"/>
        </a:p>
      </dsp:txBody>
      <dsp:txXfrm rot="10800000">
        <a:off x="2270262" y="4201944"/>
        <a:ext cx="4841616" cy="462194"/>
      </dsp:txXfrm>
    </dsp:sp>
    <dsp:sp modelId="{86C777C3-4DFF-402D-A428-B182F5872CD8}">
      <dsp:nvSpPr>
        <dsp:cNvPr id="0" name=""/>
        <dsp:cNvSpPr/>
      </dsp:nvSpPr>
      <dsp:spPr>
        <a:xfrm>
          <a:off x="1529080" y="4201944"/>
          <a:ext cx="462194" cy="462194"/>
        </a:xfrm>
        <a:prstGeom prst="ellipse">
          <a:avLst/>
        </a:prstGeom>
        <a:blipFill>
          <a:blip xmlns:r="http://schemas.openxmlformats.org/officeDocument/2006/relationships" r:embed="rId8" cstate="print">
            <a:duotone>
              <a:schemeClr val="accent4">
                <a:hueOff val="0"/>
                <a:satOff val="0"/>
                <a:lumOff val="0"/>
                <a:alphaOff val="0"/>
                <a:shade val="20000"/>
                <a:satMod val="200000"/>
              </a:schemeClr>
              <a:schemeClr val="accent4">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6350" cap="flat" cmpd="sng" algn="ctr">
          <a:solidFill>
            <a:schemeClr val="lt1">
              <a:hueOff val="0"/>
              <a:satOff val="0"/>
              <a:lumOff val="0"/>
              <a:alphaOff val="0"/>
            </a:schemeClr>
          </a:solidFill>
          <a:prstDash val="solid"/>
          <a:miter lim="800000"/>
        </a:ln>
        <a:effectLst>
          <a:glow rad="139700">
            <a:schemeClr val="accent4">
              <a:satMod val="175000"/>
              <a:alpha val="40000"/>
            </a:schemeClr>
          </a:glow>
        </a:effectLst>
      </dsp:spPr>
      <dsp:style>
        <a:lnRef idx="1">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711A31-69A4-4ADC-A01B-CE2DA04754C0}" type="datetimeFigureOut">
              <a:rPr lang="en-US" smtClean="0"/>
              <a:t>07/13/2023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D1BD73-51D1-4966-9C71-B8C47015C6FF}" type="slidenum">
              <a:rPr lang="en-US" smtClean="0"/>
              <a:t>‹#›</a:t>
            </a:fld>
            <a:endParaRPr lang="en-US"/>
          </a:p>
        </p:txBody>
      </p:sp>
    </p:spTree>
    <p:extLst>
      <p:ext uri="{BB962C8B-B14F-4D97-AF65-F5344CB8AC3E}">
        <p14:creationId xmlns:p14="http://schemas.microsoft.com/office/powerpoint/2010/main" val="108402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C0EF17E0-5AD6-4CD1-A35C-09D84198452B}" type="datetimeFigureOut">
              <a:rPr lang="en-US"/>
              <a:pPr>
                <a:defRPr/>
              </a:pPr>
              <a:t>07/13/2023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A0950CA-B545-4B72-BE33-8D037F3966E7}" type="slidenum">
              <a:rPr lang="en-US" altLang="en-US"/>
              <a:pPr/>
              <a:t>‹#›</a:t>
            </a:fld>
            <a:endParaRPr lang="en-US" altLang="en-US"/>
          </a:p>
        </p:txBody>
      </p:sp>
    </p:spTree>
    <p:extLst>
      <p:ext uri="{BB962C8B-B14F-4D97-AF65-F5344CB8AC3E}">
        <p14:creationId xmlns:p14="http://schemas.microsoft.com/office/powerpoint/2010/main" val="4105482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0950CA-B545-4B72-BE33-8D037F3966E7}" type="slidenum">
              <a:rPr lang="en-US" altLang="en-US" smtClean="0"/>
              <a:pPr/>
              <a:t>1</a:t>
            </a:fld>
            <a:endParaRPr lang="en-US" altLang="en-US"/>
          </a:p>
        </p:txBody>
      </p:sp>
    </p:spTree>
    <p:extLst>
      <p:ext uri="{BB962C8B-B14F-4D97-AF65-F5344CB8AC3E}">
        <p14:creationId xmlns:p14="http://schemas.microsoft.com/office/powerpoint/2010/main" val="2651318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0950CA-B545-4B72-BE33-8D037F3966E7}" type="slidenum">
              <a:rPr lang="en-US" altLang="en-US" smtClean="0"/>
              <a:pPr/>
              <a:t>3</a:t>
            </a:fld>
            <a:endParaRPr lang="en-US" altLang="en-US"/>
          </a:p>
        </p:txBody>
      </p:sp>
    </p:spTree>
    <p:extLst>
      <p:ext uri="{BB962C8B-B14F-4D97-AF65-F5344CB8AC3E}">
        <p14:creationId xmlns:p14="http://schemas.microsoft.com/office/powerpoint/2010/main" val="2198738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0950CA-B545-4B72-BE33-8D037F3966E7}" type="slidenum">
              <a:rPr lang="en-US" altLang="en-US" smtClean="0"/>
              <a:pPr/>
              <a:t>4</a:t>
            </a:fld>
            <a:endParaRPr lang="en-US" altLang="en-US"/>
          </a:p>
        </p:txBody>
      </p:sp>
    </p:spTree>
    <p:extLst>
      <p:ext uri="{BB962C8B-B14F-4D97-AF65-F5344CB8AC3E}">
        <p14:creationId xmlns:p14="http://schemas.microsoft.com/office/powerpoint/2010/main" val="2052476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0950CA-B545-4B72-BE33-8D037F3966E7}" type="slidenum">
              <a:rPr lang="en-US" altLang="en-US" smtClean="0"/>
              <a:pPr/>
              <a:t>5</a:t>
            </a:fld>
            <a:endParaRPr lang="en-US" altLang="en-US"/>
          </a:p>
        </p:txBody>
      </p:sp>
    </p:spTree>
    <p:extLst>
      <p:ext uri="{BB962C8B-B14F-4D97-AF65-F5344CB8AC3E}">
        <p14:creationId xmlns:p14="http://schemas.microsoft.com/office/powerpoint/2010/main" val="3077440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0950CA-B545-4B72-BE33-8D037F3966E7}" type="slidenum">
              <a:rPr lang="en-US" altLang="en-US" smtClean="0"/>
              <a:pPr/>
              <a:t>6</a:t>
            </a:fld>
            <a:endParaRPr lang="en-US" altLang="en-US"/>
          </a:p>
        </p:txBody>
      </p:sp>
    </p:spTree>
    <p:extLst>
      <p:ext uri="{BB962C8B-B14F-4D97-AF65-F5344CB8AC3E}">
        <p14:creationId xmlns:p14="http://schemas.microsoft.com/office/powerpoint/2010/main" val="2404127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EU 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s-ES" altLang="en-US"/>
          </a:p>
        </p:txBody>
      </p:sp>
      <p:sp>
        <p:nvSpPr>
          <p:cNvPr id="5" name="Footer Placeholder 4"/>
          <p:cNvSpPr>
            <a:spLocks noGrp="1"/>
          </p:cNvSpPr>
          <p:nvPr>
            <p:ph type="ftr" sz="quarter" idx="11"/>
          </p:nvPr>
        </p:nvSpPr>
        <p:spPr/>
        <p:txBody>
          <a:bodyPr/>
          <a:lstStyle/>
          <a:p>
            <a:pPr>
              <a:defRPr/>
            </a:pPr>
            <a:endParaRPr lang="es-ES" altLang="en-US"/>
          </a:p>
        </p:txBody>
      </p:sp>
      <p:sp>
        <p:nvSpPr>
          <p:cNvPr id="6" name="Slide Number Placeholder 5"/>
          <p:cNvSpPr>
            <a:spLocks noGrp="1"/>
          </p:cNvSpPr>
          <p:nvPr>
            <p:ph type="sldNum" sz="quarter" idx="12"/>
          </p:nvPr>
        </p:nvSpPr>
        <p:spPr/>
        <p:txBody>
          <a:bodyPr/>
          <a:lstStyle/>
          <a:p>
            <a:fld id="{1AD0D661-6672-4800-A6F5-8E0B76ADA25A}" type="slidenum">
              <a:rPr lang="es-ES" altLang="en-US" smtClean="0"/>
              <a:pPr/>
              <a:t>‹#›</a:t>
            </a:fld>
            <a:endParaRPr lang="es-ES" altLang="en-US"/>
          </a:p>
        </p:txBody>
      </p:sp>
    </p:spTree>
    <p:extLst>
      <p:ext uri="{BB962C8B-B14F-4D97-AF65-F5344CB8AC3E}">
        <p14:creationId xmlns:p14="http://schemas.microsoft.com/office/powerpoint/2010/main" val="4218448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s-ES" altLang="en-US"/>
          </a:p>
        </p:txBody>
      </p:sp>
      <p:sp>
        <p:nvSpPr>
          <p:cNvPr id="5" name="Footer Placeholder 4"/>
          <p:cNvSpPr>
            <a:spLocks noGrp="1"/>
          </p:cNvSpPr>
          <p:nvPr>
            <p:ph type="ftr" sz="quarter" idx="11"/>
          </p:nvPr>
        </p:nvSpPr>
        <p:spPr/>
        <p:txBody>
          <a:bodyPr/>
          <a:lstStyle/>
          <a:p>
            <a:pPr>
              <a:defRPr/>
            </a:pPr>
            <a:endParaRPr lang="es-ES" altLang="en-US"/>
          </a:p>
        </p:txBody>
      </p:sp>
      <p:sp>
        <p:nvSpPr>
          <p:cNvPr id="6" name="Slide Number Placeholder 5"/>
          <p:cNvSpPr>
            <a:spLocks noGrp="1"/>
          </p:cNvSpPr>
          <p:nvPr>
            <p:ph type="sldNum" sz="quarter" idx="12"/>
          </p:nvPr>
        </p:nvSpPr>
        <p:spPr/>
        <p:txBody>
          <a:bodyPr/>
          <a:lstStyle/>
          <a:p>
            <a:fld id="{6C7AF19C-AA15-4ADB-B5E7-CE6C3740FD3D}" type="slidenum">
              <a:rPr lang="es-ES" altLang="en-US" smtClean="0"/>
              <a:pPr/>
              <a:t>‹#›</a:t>
            </a:fld>
            <a:endParaRPr lang="es-ES" altLang="en-US"/>
          </a:p>
        </p:txBody>
      </p:sp>
    </p:spTree>
    <p:extLst>
      <p:ext uri="{BB962C8B-B14F-4D97-AF65-F5344CB8AC3E}">
        <p14:creationId xmlns:p14="http://schemas.microsoft.com/office/powerpoint/2010/main" val="4135416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s-ES" altLang="en-US"/>
          </a:p>
        </p:txBody>
      </p:sp>
      <p:sp>
        <p:nvSpPr>
          <p:cNvPr id="5" name="Footer Placeholder 4"/>
          <p:cNvSpPr>
            <a:spLocks noGrp="1"/>
          </p:cNvSpPr>
          <p:nvPr>
            <p:ph type="ftr" sz="quarter" idx="11"/>
          </p:nvPr>
        </p:nvSpPr>
        <p:spPr/>
        <p:txBody>
          <a:bodyPr/>
          <a:lstStyle/>
          <a:p>
            <a:pPr>
              <a:defRPr/>
            </a:pPr>
            <a:endParaRPr lang="es-ES" altLang="en-US"/>
          </a:p>
        </p:txBody>
      </p:sp>
      <p:sp>
        <p:nvSpPr>
          <p:cNvPr id="6" name="Slide Number Placeholder 5"/>
          <p:cNvSpPr>
            <a:spLocks noGrp="1"/>
          </p:cNvSpPr>
          <p:nvPr>
            <p:ph type="sldNum" sz="quarter" idx="12"/>
          </p:nvPr>
        </p:nvSpPr>
        <p:spPr/>
        <p:txBody>
          <a:bodyPr/>
          <a:lstStyle/>
          <a:p>
            <a:fld id="{0848AEA9-F8E3-4861-84C1-EDA2F04689B5}" type="slidenum">
              <a:rPr lang="es-ES" altLang="en-US" smtClean="0"/>
              <a:pPr/>
              <a:t>‹#›</a:t>
            </a:fld>
            <a:endParaRPr lang="es-ES" altLang="en-US"/>
          </a:p>
        </p:txBody>
      </p:sp>
    </p:spTree>
    <p:extLst>
      <p:ext uri="{BB962C8B-B14F-4D97-AF65-F5344CB8AC3E}">
        <p14:creationId xmlns:p14="http://schemas.microsoft.com/office/powerpoint/2010/main" val="4044192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F3CECE8-B0E7-4845-B190-BFF6E719DB0D}" type="datetimeFigureOut">
              <a:rPr lang="en-US" smtClean="0"/>
              <a:t>07/13/2023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2523CC-362B-4921-8155-E04D064B5D85}" type="slidenum">
              <a:rPr lang="en-US" smtClean="0"/>
              <a:t>‹#›</a:t>
            </a:fld>
            <a:endParaRPr lang="en-US"/>
          </a:p>
        </p:txBody>
      </p:sp>
    </p:spTree>
    <p:extLst>
      <p:ext uri="{BB962C8B-B14F-4D97-AF65-F5344CB8AC3E}">
        <p14:creationId xmlns:p14="http://schemas.microsoft.com/office/powerpoint/2010/main" val="508918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TIEU DE SECTION">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7677472"/>
          </a:xfrm>
          <a:prstGeom prst="rect">
            <a:avLst/>
          </a:prstGeom>
        </p:spPr>
      </p:pic>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s-ES" altLang="en-US"/>
          </a:p>
        </p:txBody>
      </p:sp>
      <p:sp>
        <p:nvSpPr>
          <p:cNvPr id="5" name="Footer Placeholder 4"/>
          <p:cNvSpPr>
            <a:spLocks noGrp="1"/>
          </p:cNvSpPr>
          <p:nvPr>
            <p:ph type="ftr" sz="quarter" idx="11"/>
          </p:nvPr>
        </p:nvSpPr>
        <p:spPr/>
        <p:txBody>
          <a:bodyPr/>
          <a:lstStyle/>
          <a:p>
            <a:pPr>
              <a:defRPr/>
            </a:pPr>
            <a:endParaRPr lang="es-ES" altLang="en-US"/>
          </a:p>
        </p:txBody>
      </p:sp>
      <p:sp>
        <p:nvSpPr>
          <p:cNvPr id="6" name="Slide Number Placeholder 5"/>
          <p:cNvSpPr>
            <a:spLocks noGrp="1"/>
          </p:cNvSpPr>
          <p:nvPr>
            <p:ph type="sldNum" sz="quarter" idx="12"/>
          </p:nvPr>
        </p:nvSpPr>
        <p:spPr/>
        <p:txBody>
          <a:bodyPr/>
          <a:lstStyle/>
          <a:p>
            <a:fld id="{C51C0EC8-B56A-4EEA-92E0-497A064BE85E}" type="slidenum">
              <a:rPr lang="es-ES" altLang="en-US" smtClean="0"/>
              <a:pPr/>
              <a:t>‹#›</a:t>
            </a:fld>
            <a:endParaRPr lang="es-ES" altLang="en-US"/>
          </a:p>
        </p:txBody>
      </p:sp>
    </p:spTree>
    <p:extLst>
      <p:ext uri="{BB962C8B-B14F-4D97-AF65-F5344CB8AC3E}">
        <p14:creationId xmlns:p14="http://schemas.microsoft.com/office/powerpoint/2010/main" val="2090706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NOI DUN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s-ES" altLang="en-US"/>
          </a:p>
        </p:txBody>
      </p:sp>
      <p:sp>
        <p:nvSpPr>
          <p:cNvPr id="5" name="Footer Placeholder 4"/>
          <p:cNvSpPr>
            <a:spLocks noGrp="1"/>
          </p:cNvSpPr>
          <p:nvPr>
            <p:ph type="ftr" sz="quarter" idx="11"/>
          </p:nvPr>
        </p:nvSpPr>
        <p:spPr/>
        <p:txBody>
          <a:bodyPr/>
          <a:lstStyle/>
          <a:p>
            <a:pPr>
              <a:defRPr/>
            </a:pPr>
            <a:endParaRPr lang="es-ES" altLang="en-US"/>
          </a:p>
        </p:txBody>
      </p:sp>
      <p:sp>
        <p:nvSpPr>
          <p:cNvPr id="6" name="Slide Number Placeholder 5"/>
          <p:cNvSpPr>
            <a:spLocks noGrp="1"/>
          </p:cNvSpPr>
          <p:nvPr>
            <p:ph type="sldNum" sz="quarter" idx="12"/>
          </p:nvPr>
        </p:nvSpPr>
        <p:spPr/>
        <p:txBody>
          <a:bodyPr/>
          <a:lstStyle/>
          <a:p>
            <a:fld id="{8A88655A-F863-41CC-96E6-48F4DD9F7351}" type="slidenum">
              <a:rPr lang="es-ES" altLang="en-US" smtClean="0"/>
              <a:pPr/>
              <a:t>‹#›</a:t>
            </a:fld>
            <a:endParaRPr lang="es-ES" altLang="en-US"/>
          </a:p>
        </p:txBody>
      </p:sp>
    </p:spTree>
    <p:extLst>
      <p:ext uri="{BB962C8B-B14F-4D97-AF65-F5344CB8AC3E}">
        <p14:creationId xmlns:p14="http://schemas.microsoft.com/office/powerpoint/2010/main" val="1377421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NOI DUNG 02">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s-ES" altLang="en-US"/>
          </a:p>
        </p:txBody>
      </p:sp>
      <p:sp>
        <p:nvSpPr>
          <p:cNvPr id="6" name="Footer Placeholder 5"/>
          <p:cNvSpPr>
            <a:spLocks noGrp="1"/>
          </p:cNvSpPr>
          <p:nvPr>
            <p:ph type="ftr" sz="quarter" idx="11"/>
          </p:nvPr>
        </p:nvSpPr>
        <p:spPr/>
        <p:txBody>
          <a:bodyPr/>
          <a:lstStyle/>
          <a:p>
            <a:pPr>
              <a:defRPr/>
            </a:pPr>
            <a:endParaRPr lang="es-ES" altLang="en-US"/>
          </a:p>
        </p:txBody>
      </p:sp>
      <p:sp>
        <p:nvSpPr>
          <p:cNvPr id="7" name="Slide Number Placeholder 6"/>
          <p:cNvSpPr>
            <a:spLocks noGrp="1"/>
          </p:cNvSpPr>
          <p:nvPr>
            <p:ph type="sldNum" sz="quarter" idx="12"/>
          </p:nvPr>
        </p:nvSpPr>
        <p:spPr/>
        <p:txBody>
          <a:bodyPr/>
          <a:lstStyle/>
          <a:p>
            <a:fld id="{6C295E34-58E6-425F-8839-AF1BD6666EF8}" type="slidenum">
              <a:rPr lang="es-ES" altLang="en-US" smtClean="0"/>
              <a:pPr/>
              <a:t>‹#›</a:t>
            </a:fld>
            <a:endParaRPr lang="es-ES" altLang="en-US"/>
          </a:p>
        </p:txBody>
      </p:sp>
    </p:spTree>
    <p:extLst>
      <p:ext uri="{BB962C8B-B14F-4D97-AF65-F5344CB8AC3E}">
        <p14:creationId xmlns:p14="http://schemas.microsoft.com/office/powerpoint/2010/main" val="1529844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NOI DUNG 03">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s-ES" altLang="en-US"/>
          </a:p>
        </p:txBody>
      </p:sp>
      <p:sp>
        <p:nvSpPr>
          <p:cNvPr id="8" name="Footer Placeholder 7"/>
          <p:cNvSpPr>
            <a:spLocks noGrp="1"/>
          </p:cNvSpPr>
          <p:nvPr>
            <p:ph type="ftr" sz="quarter" idx="11"/>
          </p:nvPr>
        </p:nvSpPr>
        <p:spPr/>
        <p:txBody>
          <a:bodyPr/>
          <a:lstStyle/>
          <a:p>
            <a:pPr>
              <a:defRPr/>
            </a:pPr>
            <a:endParaRPr lang="es-ES" altLang="en-US"/>
          </a:p>
        </p:txBody>
      </p:sp>
      <p:sp>
        <p:nvSpPr>
          <p:cNvPr id="9" name="Slide Number Placeholder 8"/>
          <p:cNvSpPr>
            <a:spLocks noGrp="1"/>
          </p:cNvSpPr>
          <p:nvPr>
            <p:ph type="sldNum" sz="quarter" idx="12"/>
          </p:nvPr>
        </p:nvSpPr>
        <p:spPr/>
        <p:txBody>
          <a:bodyPr/>
          <a:lstStyle/>
          <a:p>
            <a:fld id="{D57E891C-7A27-4C92-9359-27B06A038DCE}" type="slidenum">
              <a:rPr lang="es-ES" altLang="en-US" smtClean="0"/>
              <a:pPr/>
              <a:t>‹#›</a:t>
            </a:fld>
            <a:endParaRPr lang="es-ES" altLang="en-US"/>
          </a:p>
        </p:txBody>
      </p:sp>
    </p:spTree>
    <p:extLst>
      <p:ext uri="{BB962C8B-B14F-4D97-AF65-F5344CB8AC3E}">
        <p14:creationId xmlns:p14="http://schemas.microsoft.com/office/powerpoint/2010/main" val="2939588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s-ES" altLang="en-US"/>
          </a:p>
        </p:txBody>
      </p:sp>
      <p:sp>
        <p:nvSpPr>
          <p:cNvPr id="3" name="Footer Placeholder 2"/>
          <p:cNvSpPr>
            <a:spLocks noGrp="1"/>
          </p:cNvSpPr>
          <p:nvPr>
            <p:ph type="ftr" sz="quarter" idx="11"/>
          </p:nvPr>
        </p:nvSpPr>
        <p:spPr/>
        <p:txBody>
          <a:bodyPr/>
          <a:lstStyle/>
          <a:p>
            <a:pPr>
              <a:defRPr/>
            </a:pPr>
            <a:endParaRPr lang="es-ES" altLang="en-US"/>
          </a:p>
        </p:txBody>
      </p:sp>
      <p:sp>
        <p:nvSpPr>
          <p:cNvPr id="4" name="Slide Number Placeholder 3"/>
          <p:cNvSpPr>
            <a:spLocks noGrp="1"/>
          </p:cNvSpPr>
          <p:nvPr>
            <p:ph type="sldNum" sz="quarter" idx="12"/>
          </p:nvPr>
        </p:nvSpPr>
        <p:spPr/>
        <p:txBody>
          <a:bodyPr/>
          <a:lstStyle/>
          <a:p>
            <a:fld id="{1ECEFDD6-FDAE-4205-9E60-B24087CB54EE}" type="slidenum">
              <a:rPr lang="es-ES" altLang="en-US" smtClean="0"/>
              <a:pPr/>
              <a:t>‹#›</a:t>
            </a:fld>
            <a:endParaRPr lang="es-ES" alt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itle 1"/>
          <p:cNvSpPr>
            <a:spLocks noGrp="1"/>
          </p:cNvSpPr>
          <p:nvPr>
            <p:ph type="ctrTitle"/>
          </p:nvPr>
        </p:nvSpPr>
        <p:spPr>
          <a:xfrm>
            <a:off x="4038600" y="1988840"/>
            <a:ext cx="7812360" cy="1665139"/>
          </a:xfrm>
        </p:spPr>
        <p:txBody>
          <a:bodyPr anchor="b"/>
          <a:lstStyle>
            <a:lvl1pPr algn="ctr">
              <a:defRPr sz="6000"/>
            </a:lvl1pPr>
          </a:lstStyle>
          <a:p>
            <a:r>
              <a:rPr lang="en-US"/>
              <a:t>Click to edit Master title style</a:t>
            </a:r>
            <a:endParaRPr lang="en-US" dirty="0"/>
          </a:p>
        </p:txBody>
      </p:sp>
      <p:sp>
        <p:nvSpPr>
          <p:cNvPr id="7" name="Subtitle 2"/>
          <p:cNvSpPr>
            <a:spLocks noGrp="1"/>
          </p:cNvSpPr>
          <p:nvPr>
            <p:ph type="subTitle" idx="1"/>
          </p:nvPr>
        </p:nvSpPr>
        <p:spPr>
          <a:xfrm>
            <a:off x="4038600" y="3653979"/>
            <a:ext cx="7812360" cy="115474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401982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T THUC">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s-ES" altLang="en-US"/>
          </a:p>
        </p:txBody>
      </p:sp>
      <p:sp>
        <p:nvSpPr>
          <p:cNvPr id="3" name="Footer Placeholder 2"/>
          <p:cNvSpPr>
            <a:spLocks noGrp="1"/>
          </p:cNvSpPr>
          <p:nvPr>
            <p:ph type="ftr" sz="quarter" idx="11"/>
          </p:nvPr>
        </p:nvSpPr>
        <p:spPr/>
        <p:txBody>
          <a:bodyPr/>
          <a:lstStyle/>
          <a:p>
            <a:pPr>
              <a:defRPr/>
            </a:pPr>
            <a:endParaRPr lang="es-ES" altLang="en-US"/>
          </a:p>
        </p:txBody>
      </p:sp>
      <p:sp>
        <p:nvSpPr>
          <p:cNvPr id="4" name="Slide Number Placeholder 3"/>
          <p:cNvSpPr>
            <a:spLocks noGrp="1"/>
          </p:cNvSpPr>
          <p:nvPr>
            <p:ph type="sldNum" sz="quarter" idx="12"/>
          </p:nvPr>
        </p:nvSpPr>
        <p:spPr/>
        <p:txBody>
          <a:bodyPr/>
          <a:lstStyle/>
          <a:p>
            <a:fld id="{1ECEFDD6-FDAE-4205-9E60-B24087CB54EE}" type="slidenum">
              <a:rPr lang="es-ES" altLang="en-US" smtClean="0"/>
              <a:pPr/>
              <a:t>‹#›</a:t>
            </a:fld>
            <a:endParaRPr lang="es-ES" alt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itle 1"/>
          <p:cNvSpPr>
            <a:spLocks noGrp="1"/>
          </p:cNvSpPr>
          <p:nvPr>
            <p:ph type="ctrTitle"/>
          </p:nvPr>
        </p:nvSpPr>
        <p:spPr>
          <a:xfrm>
            <a:off x="2135560" y="1988840"/>
            <a:ext cx="7812360" cy="1665139"/>
          </a:xfrm>
        </p:spPr>
        <p:txBody>
          <a:bodyPr anchor="b"/>
          <a:lstStyle>
            <a:lvl1pPr algn="ctr">
              <a:defRPr sz="6000"/>
            </a:lvl1pPr>
          </a:lstStyle>
          <a:p>
            <a:r>
              <a:rPr lang="en-US"/>
              <a:t>Click to edit Master title style</a:t>
            </a:r>
            <a:endParaRPr lang="en-US" dirty="0"/>
          </a:p>
        </p:txBody>
      </p:sp>
      <p:sp>
        <p:nvSpPr>
          <p:cNvPr id="8" name="Subtitle 2"/>
          <p:cNvSpPr>
            <a:spLocks noGrp="1"/>
          </p:cNvSpPr>
          <p:nvPr>
            <p:ph type="subTitle" idx="1"/>
          </p:nvPr>
        </p:nvSpPr>
        <p:spPr>
          <a:xfrm>
            <a:off x="2135560" y="3653979"/>
            <a:ext cx="7812360" cy="115474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3619298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OI DUNG VOI GHI CHU">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s-ES" altLang="en-US"/>
          </a:p>
        </p:txBody>
      </p:sp>
      <p:sp>
        <p:nvSpPr>
          <p:cNvPr id="6" name="Footer Placeholder 5"/>
          <p:cNvSpPr>
            <a:spLocks noGrp="1"/>
          </p:cNvSpPr>
          <p:nvPr>
            <p:ph type="ftr" sz="quarter" idx="11"/>
          </p:nvPr>
        </p:nvSpPr>
        <p:spPr/>
        <p:txBody>
          <a:bodyPr/>
          <a:lstStyle/>
          <a:p>
            <a:pPr>
              <a:defRPr/>
            </a:pPr>
            <a:endParaRPr lang="es-ES" altLang="en-US"/>
          </a:p>
        </p:txBody>
      </p:sp>
      <p:sp>
        <p:nvSpPr>
          <p:cNvPr id="7" name="Slide Number Placeholder 6"/>
          <p:cNvSpPr>
            <a:spLocks noGrp="1"/>
          </p:cNvSpPr>
          <p:nvPr>
            <p:ph type="sldNum" sz="quarter" idx="12"/>
          </p:nvPr>
        </p:nvSpPr>
        <p:spPr/>
        <p:txBody>
          <a:bodyPr/>
          <a:lstStyle/>
          <a:p>
            <a:fld id="{693CE5FA-CC52-4E5C-87C6-9641FD417A93}" type="slidenum">
              <a:rPr lang="es-ES" altLang="en-US" smtClean="0"/>
              <a:pPr/>
              <a:t>‹#›</a:t>
            </a:fld>
            <a:endParaRPr lang="es-ES" altLang="en-US"/>
          </a:p>
        </p:txBody>
      </p:sp>
    </p:spTree>
    <p:extLst>
      <p:ext uri="{BB962C8B-B14F-4D97-AF65-F5344CB8AC3E}">
        <p14:creationId xmlns:p14="http://schemas.microsoft.com/office/powerpoint/2010/main" val="1988646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HINH ANH VA GHI CHU">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s-ES" altLang="en-US"/>
          </a:p>
        </p:txBody>
      </p:sp>
      <p:sp>
        <p:nvSpPr>
          <p:cNvPr id="6" name="Footer Placeholder 5"/>
          <p:cNvSpPr>
            <a:spLocks noGrp="1"/>
          </p:cNvSpPr>
          <p:nvPr>
            <p:ph type="ftr" sz="quarter" idx="11"/>
          </p:nvPr>
        </p:nvSpPr>
        <p:spPr/>
        <p:txBody>
          <a:bodyPr/>
          <a:lstStyle/>
          <a:p>
            <a:pPr>
              <a:defRPr/>
            </a:pPr>
            <a:endParaRPr lang="es-ES" altLang="en-US"/>
          </a:p>
        </p:txBody>
      </p:sp>
      <p:sp>
        <p:nvSpPr>
          <p:cNvPr id="7" name="Slide Number Placeholder 6"/>
          <p:cNvSpPr>
            <a:spLocks noGrp="1"/>
          </p:cNvSpPr>
          <p:nvPr>
            <p:ph type="sldNum" sz="quarter" idx="12"/>
          </p:nvPr>
        </p:nvSpPr>
        <p:spPr/>
        <p:txBody>
          <a:bodyPr/>
          <a:lstStyle/>
          <a:p>
            <a:fld id="{F9DF0EF4-3FB6-43D7-A578-26D62E76A568}" type="slidenum">
              <a:rPr lang="es-ES" altLang="en-US" smtClean="0"/>
              <a:pPr/>
              <a:t>‹#›</a:t>
            </a:fld>
            <a:endParaRPr lang="es-ES" altLang="en-US"/>
          </a:p>
        </p:txBody>
      </p:sp>
    </p:spTree>
    <p:extLst>
      <p:ext uri="{BB962C8B-B14F-4D97-AF65-F5344CB8AC3E}">
        <p14:creationId xmlns:p14="http://schemas.microsoft.com/office/powerpoint/2010/main" val="1967200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s-ES"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4A759-358B-43E4-B1B6-4EBA50AF75ED}" type="slidenum">
              <a:rPr lang="es-ES" altLang="en-US" smtClean="0"/>
              <a:pPr/>
              <a:t>‹#›</a:t>
            </a:fld>
            <a:endParaRPr lang="es-ES" altLang="en-US"/>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7461448"/>
          </a:xfrm>
          <a:prstGeom prst="rect">
            <a:avLst/>
          </a:prstGeom>
        </p:spPr>
      </p:pic>
    </p:spTree>
    <p:extLst>
      <p:ext uri="{BB962C8B-B14F-4D97-AF65-F5344CB8AC3E}">
        <p14:creationId xmlns:p14="http://schemas.microsoft.com/office/powerpoint/2010/main" val="1951424171"/>
      </p:ext>
    </p:extLst>
  </p:cSld>
  <p:clrMap bg1="lt1" tx1="dk1" bg2="lt2" tx2="dk2" accent1="accent1" accent2="accent2" accent3="accent3" accent4="accent4" accent5="accent5" accent6="accent6" hlink="hlink" folHlink="folHlink"/>
  <p:sldLayoutIdLst>
    <p:sldLayoutId id="2147483709" r:id="rId1"/>
    <p:sldLayoutId id="2147483711" r:id="rId2"/>
    <p:sldLayoutId id="2147483710" r:id="rId3"/>
    <p:sldLayoutId id="2147483712" r:id="rId4"/>
    <p:sldLayoutId id="2147483713" r:id="rId5"/>
    <p:sldLayoutId id="2147483715" r:id="rId6"/>
    <p:sldLayoutId id="2147483721" r:id="rId7"/>
    <p:sldLayoutId id="2147483716" r:id="rId8"/>
    <p:sldLayoutId id="2147483717" r:id="rId9"/>
    <p:sldLayoutId id="2147483718" r:id="rId10"/>
    <p:sldLayoutId id="2147483719" r:id="rId11"/>
    <p:sldLayoutId id="2147483722" r:id="rId12"/>
  </p:sldLayoutIdLs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u="none"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8.gif"/><Relationship Id="rId5" Type="http://schemas.openxmlformats.org/officeDocument/2006/relationships/image" Target="../media/image7.gif"/><Relationship Id="rId4" Type="http://schemas.openxmlformats.org/officeDocument/2006/relationships/image" Target="../media/image6.gif"/></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gif"/><Relationship Id="rId5" Type="http://schemas.openxmlformats.org/officeDocument/2006/relationships/image" Target="../media/image6.gif"/><Relationship Id="rId4" Type="http://schemas.openxmlformats.org/officeDocument/2006/relationships/image" Target="../media/image1.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8.jpe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8.gif"/><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gif"/><Relationship Id="rId5" Type="http://schemas.openxmlformats.org/officeDocument/2006/relationships/image" Target="../media/image6.gif"/><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602999-D931-D65B-9128-4C4A979A7A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7389440"/>
          </a:xfrm>
          <a:prstGeom prst="rect">
            <a:avLst/>
          </a:prstGeom>
        </p:spPr>
      </p:pic>
      <p:sp>
        <p:nvSpPr>
          <p:cNvPr id="2" name="Title 1"/>
          <p:cNvSpPr txBox="1">
            <a:spLocks/>
          </p:cNvSpPr>
          <p:nvPr/>
        </p:nvSpPr>
        <p:spPr>
          <a:xfrm>
            <a:off x="-78946" y="1916832"/>
            <a:ext cx="12270946" cy="3168352"/>
          </a:xfrm>
          <a:prstGeom prst="rect">
            <a:avLst/>
          </a:prstGeom>
        </p:spPr>
        <p:txBody>
          <a:bodyPr anchor="ctr">
            <a:scene3d>
              <a:camera prst="orthographicFront"/>
              <a:lightRig rig="threePt" dir="t"/>
            </a:scene3d>
            <a:sp3d extrusionH="57150">
              <a:bevelT w="57150" h="38100" prst="hardEdge"/>
            </a:sp3d>
          </a:bodyPr>
          <a:lstStyle>
            <a:lvl1pPr algn="ctr" defTabSz="914400" rtl="0" eaLnBrk="1" latinLnBrk="0" hangingPunct="1">
              <a:spcBef>
                <a:spcPct val="0"/>
              </a:spcBef>
              <a:buNone/>
              <a:defRPr lang="en-US" sz="4400" kern="1200">
                <a:solidFill>
                  <a:schemeClr val="tx1"/>
                </a:solidFill>
                <a:latin typeface="Bebas Neue Bold" panose="020B0606020202050201" pitchFamily="34" charset="0"/>
                <a:ea typeface="+mj-ea"/>
                <a:cs typeface="+mj-cs"/>
              </a:defRPr>
            </a:lvl1pPr>
          </a:lstStyle>
          <a:p>
            <a:pPr>
              <a:defRPr/>
            </a:pPr>
            <a:r>
              <a:rPr lang="en-US" sz="3600" b="1" dirty="0">
                <a:solidFill>
                  <a:srgbClr val="FF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HỘI THẢO KHOA HỌC </a:t>
            </a:r>
          </a:p>
          <a:p>
            <a:pPr>
              <a:defRPr/>
            </a:pPr>
            <a:r>
              <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KHOA </a:t>
            </a:r>
            <a:r>
              <a:rPr lang="en-US" sz="3200" b="1" dirty="0" smtClean="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LÝ LUẬN CHÍNH TRỊ</a:t>
            </a:r>
            <a:endPar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endParaRPr>
          </a:p>
          <a:p>
            <a:pPr>
              <a:defRPr/>
            </a:pPr>
            <a:endParaRPr lang="en-US" sz="2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effectLst>
                <a:glow rad="127000">
                  <a:schemeClr val="bg1"/>
                </a:glow>
              </a:effectLst>
              <a:latin typeface="Tahoma" panose="020B0604030504040204" pitchFamily="34" charset="0"/>
              <a:ea typeface="Tahoma" panose="020B0604030504040204" pitchFamily="34" charset="0"/>
              <a:cs typeface="Tahoma" panose="020B0604030504040204" pitchFamily="34" charset="0"/>
            </a:endParaRPr>
          </a:p>
          <a:p>
            <a:pPr>
              <a:lnSpc>
                <a:spcPct val="150000"/>
              </a:lnSpc>
              <a:defRPr/>
            </a:pPr>
            <a:r>
              <a:rPr lang="en-US" sz="2800" dirty="0" err="1">
                <a:latin typeface="Arial" panose="020B0604020202020204" pitchFamily="34" charset="0"/>
                <a:cs typeface="Arial" panose="020B0604020202020204" pitchFamily="34" charset="0"/>
              </a:rPr>
              <a:t>Ứng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dụng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chuyển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đổi</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số</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trong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hoạt</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động</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dạy</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và</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học</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các</a:t>
            </a:r>
            <a:r>
              <a:rPr lang="en-US" sz="2800" dirty="0">
                <a:latin typeface="Arial" panose="020B0604020202020204" pitchFamily="34" charset="0"/>
                <a:cs typeface="Arial" panose="020B0604020202020204" pitchFamily="34" charset="0"/>
              </a:rPr>
              <a:t> </a:t>
            </a:r>
            <a:r>
              <a:rPr lang="vi-VN" sz="2800" dirty="0">
                <a:latin typeface="Arial" panose="020B0604020202020204" pitchFamily="34" charset="0"/>
                <a:cs typeface="Arial" panose="020B0604020202020204" pitchFamily="34" charset="0"/>
              </a:rPr>
              <a:t>môn </a:t>
            </a:r>
            <a:r>
              <a:rPr lang="en-US" sz="2800" dirty="0" err="1">
                <a:latin typeface="Arial" panose="020B0604020202020204" pitchFamily="34" charset="0"/>
                <a:cs typeface="Arial" panose="020B0604020202020204" pitchFamily="34" charset="0"/>
              </a:rPr>
              <a:t>Lý</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luận</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chính</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trị</a:t>
            </a:r>
            <a:r>
              <a:rPr lang="en-US" sz="2800" dirty="0">
                <a:latin typeface="Arial" panose="020B0604020202020204" pitchFamily="34" charset="0"/>
                <a:cs typeface="Arial" panose="020B0604020202020204" pitchFamily="34" charset="0"/>
              </a:rPr>
              <a:t>,</a:t>
            </a:r>
            <a:r>
              <a:rPr lang="vi-VN" sz="2800" dirty="0">
                <a:latin typeface="Arial" panose="020B0604020202020204" pitchFamily="34" charset="0"/>
                <a:cs typeface="Arial" panose="020B0604020202020204" pitchFamily="34" charset="0"/>
              </a:rPr>
              <a:t> Pháp luật đáp ứng yêu cầu mô hình đào tạo chất lượng cao tại trường CĐ Lý Tự Trọng TP Hồ Chí Minh</a:t>
            </a:r>
            <a:r>
              <a:rPr lang="en-US" sz="2800" dirty="0">
                <a:latin typeface="Arial" panose="020B0604020202020204" pitchFamily="34" charset="0"/>
                <a:cs typeface="Arial" panose="020B0604020202020204" pitchFamily="34" charset="0"/>
              </a:rPr>
              <a:t>.</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panose="020B0604020202020204" pitchFamily="34" charset="0"/>
              <a:cs typeface="Arial" panose="020B0604020202020204" pitchFamily="34" charset="0"/>
            </a:endParaRPr>
          </a:p>
        </p:txBody>
      </p:sp>
      <p:sp>
        <p:nvSpPr>
          <p:cNvPr id="4" name="TextBox 3"/>
          <p:cNvSpPr txBox="1">
            <a:spLocks noChangeArrowheads="1"/>
          </p:cNvSpPr>
          <p:nvPr/>
        </p:nvSpPr>
        <p:spPr bwMode="auto">
          <a:xfrm>
            <a:off x="2700338" y="5627783"/>
            <a:ext cx="67858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Thành</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phố</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Hồ</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Chí</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Minh,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ngày</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smtClean="0">
                <a:solidFill>
                  <a:srgbClr val="C00000"/>
                </a:solidFill>
                <a:latin typeface="Tahoma" panose="020B0604030504040204" pitchFamily="34" charset="0"/>
                <a:ea typeface="Tahoma" panose="020B0604030504040204" pitchFamily="34" charset="0"/>
                <a:cs typeface="Tahoma" panose="020B0604030504040204" pitchFamily="34" charset="0"/>
              </a:rPr>
              <a:t>14 </a:t>
            </a:r>
            <a:r>
              <a:rPr lang="en-US" altLang="en-US" sz="2000" b="1" i="1" dirty="0" err="1" smtClean="0">
                <a:solidFill>
                  <a:srgbClr val="C00000"/>
                </a:solidFill>
                <a:latin typeface="Tahoma" panose="020B0604030504040204" pitchFamily="34" charset="0"/>
                <a:ea typeface="Tahoma" panose="020B0604030504040204" pitchFamily="34" charset="0"/>
                <a:cs typeface="Tahoma" panose="020B0604030504040204" pitchFamily="34" charset="0"/>
              </a:rPr>
              <a:t>tháng</a:t>
            </a:r>
            <a:r>
              <a:rPr lang="en-US" altLang="en-US" sz="2000" b="1" i="1" dirty="0" smtClean="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7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năm</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2023</a:t>
            </a:r>
          </a:p>
        </p:txBody>
      </p:sp>
      <p:pic>
        <p:nvPicPr>
          <p:cNvPr id="3" name="Picture 6">
            <a:extLst>
              <a:ext uri="{FF2B5EF4-FFF2-40B4-BE49-F238E27FC236}">
                <a16:creationId xmlns:a16="http://schemas.microsoft.com/office/drawing/2014/main" id="{449105B0-71E8-2324-440D-561C018B90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90568" y="1704036"/>
            <a:ext cx="4152974" cy="1297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08F22322-67DD-019D-37AB-46B08B6A260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113224" y="48669"/>
            <a:ext cx="704660" cy="66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00A6AF91-28DF-BEF2-9662-E0C7DD7EE75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20736" y="25819"/>
            <a:ext cx="1412250" cy="10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5492882"/>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BB668B-2C45-A3B2-1265-682437F14342}"/>
              </a:ext>
            </a:extLst>
          </p:cNvPr>
          <p:cNvSpPr txBox="1"/>
          <p:nvPr/>
        </p:nvSpPr>
        <p:spPr>
          <a:xfrm>
            <a:off x="191344" y="2353724"/>
            <a:ext cx="3208356" cy="108132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lnSpc>
                <a:spcPct val="120000"/>
              </a:lnSpc>
            </a:pPr>
            <a:r>
              <a:rPr lang="en-US" sz="2800" b="1">
                <a:ln w="22225">
                  <a:solidFill>
                    <a:srgbClr val="FF0000"/>
                  </a:solidFill>
                  <a:prstDash val="solid"/>
                </a:ln>
                <a:solidFill>
                  <a:srgbClr val="FF0000"/>
                </a:solidFill>
                <a:latin typeface="Times New Roman" panose="02020603050405020304" pitchFamily="18" charset="0"/>
                <a:cs typeface="Times New Roman" panose="02020603050405020304" pitchFamily="18" charset="0"/>
              </a:rPr>
              <a:t>CHƯƠNG TRÌNH HỘI THẢO</a:t>
            </a:r>
            <a:endParaRPr lang="vi-VN" sz="2800" b="1" dirty="0">
              <a:ln w="22225">
                <a:solidFill>
                  <a:srgbClr val="FF0000"/>
                </a:solidFill>
                <a:prstDash val="solid"/>
              </a:ln>
              <a:solidFill>
                <a:srgbClr val="FF0000"/>
              </a:solidFill>
              <a:latin typeface="Times New Roman" panose="02020603050405020304" pitchFamily="18" charset="0"/>
              <a:cs typeface="Times New Roman" panose="02020603050405020304" pitchFamily="18" charset="0"/>
            </a:endParaRPr>
          </a:p>
        </p:txBody>
      </p:sp>
      <p:graphicFrame>
        <p:nvGraphicFramePr>
          <p:cNvPr id="7" name="Diagram 6">
            <a:extLst>
              <a:ext uri="{FF2B5EF4-FFF2-40B4-BE49-F238E27FC236}">
                <a16:creationId xmlns:a16="http://schemas.microsoft.com/office/drawing/2014/main" id="{1FDC6FF6-4442-AA59-E8C1-2D82A135BF27}"/>
              </a:ext>
            </a:extLst>
          </p:cNvPr>
          <p:cNvGraphicFramePr/>
          <p:nvPr>
            <p:extLst>
              <p:ext uri="{D42A27DB-BD31-4B8C-83A1-F6EECF244321}">
                <p14:modId xmlns:p14="http://schemas.microsoft.com/office/powerpoint/2010/main" val="2192157466"/>
              </p:ext>
            </p:extLst>
          </p:nvPr>
        </p:nvGraphicFramePr>
        <p:xfrm>
          <a:off x="1991544" y="1484784"/>
          <a:ext cx="8640960" cy="46649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47631873"/>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graphicEl>
                                              <a:dgm id="{DDE5463E-156D-408E-A023-F4F892DF69A3}"/>
                                            </p:graphicEl>
                                          </p:spTgt>
                                        </p:tgtEl>
                                        <p:attrNameLst>
                                          <p:attrName>style.visibility</p:attrName>
                                        </p:attrNameLst>
                                      </p:cBhvr>
                                      <p:to>
                                        <p:strVal val="visible"/>
                                      </p:to>
                                    </p:set>
                                    <p:animEffect transition="in" filter="wipe(left)">
                                      <p:cBhvr>
                                        <p:cTn id="7" dur="500"/>
                                        <p:tgtEl>
                                          <p:spTgt spid="7">
                                            <p:graphicEl>
                                              <a:dgm id="{DDE5463E-156D-408E-A023-F4F892DF69A3}"/>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graphicEl>
                                              <a:dgm id="{F0ACD9B2-85F9-408C-8D03-790A034A8AD2}"/>
                                            </p:graphicEl>
                                          </p:spTgt>
                                        </p:tgtEl>
                                        <p:attrNameLst>
                                          <p:attrName>style.visibility</p:attrName>
                                        </p:attrNameLst>
                                      </p:cBhvr>
                                      <p:to>
                                        <p:strVal val="visible"/>
                                      </p:to>
                                    </p:set>
                                    <p:animEffect transition="in" filter="wipe(left)">
                                      <p:cBhvr>
                                        <p:cTn id="11" dur="500"/>
                                        <p:tgtEl>
                                          <p:spTgt spid="7">
                                            <p:graphicEl>
                                              <a:dgm id="{F0ACD9B2-85F9-408C-8D03-790A034A8AD2}"/>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graphicEl>
                                              <a:dgm id="{F45859DD-B2D9-44BE-A704-1C2E19AF9A8D}"/>
                                            </p:graphicEl>
                                          </p:spTgt>
                                        </p:tgtEl>
                                        <p:attrNameLst>
                                          <p:attrName>style.visibility</p:attrName>
                                        </p:attrNameLst>
                                      </p:cBhvr>
                                      <p:to>
                                        <p:strVal val="visible"/>
                                      </p:to>
                                    </p:set>
                                    <p:animEffect transition="in" filter="wipe(left)">
                                      <p:cBhvr>
                                        <p:cTn id="15" dur="500"/>
                                        <p:tgtEl>
                                          <p:spTgt spid="7">
                                            <p:graphicEl>
                                              <a:dgm id="{F45859DD-B2D9-44BE-A704-1C2E19AF9A8D}"/>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dgm id="{1E7BEB39-F4A9-4F61-A5FC-D447310229C2}"/>
                                            </p:graphicEl>
                                          </p:spTgt>
                                        </p:tgtEl>
                                        <p:attrNameLst>
                                          <p:attrName>style.visibility</p:attrName>
                                        </p:attrNameLst>
                                      </p:cBhvr>
                                      <p:to>
                                        <p:strVal val="visible"/>
                                      </p:to>
                                    </p:set>
                                    <p:animEffect transition="in" filter="wipe(left)">
                                      <p:cBhvr>
                                        <p:cTn id="19" dur="500"/>
                                        <p:tgtEl>
                                          <p:spTgt spid="7">
                                            <p:graphicEl>
                                              <a:dgm id="{1E7BEB39-F4A9-4F61-A5FC-D447310229C2}"/>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graphicEl>
                                              <a:dgm id="{319D5996-9EA0-4E27-9365-5D61AECC25FF}"/>
                                            </p:graphicEl>
                                          </p:spTgt>
                                        </p:tgtEl>
                                        <p:attrNameLst>
                                          <p:attrName>style.visibility</p:attrName>
                                        </p:attrNameLst>
                                      </p:cBhvr>
                                      <p:to>
                                        <p:strVal val="visible"/>
                                      </p:to>
                                    </p:set>
                                    <p:animEffect transition="in" filter="wipe(left)">
                                      <p:cBhvr>
                                        <p:cTn id="23" dur="500"/>
                                        <p:tgtEl>
                                          <p:spTgt spid="7">
                                            <p:graphicEl>
                                              <a:dgm id="{319D5996-9EA0-4E27-9365-5D61AECC25FF}"/>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graphicEl>
                                              <a:dgm id="{95090549-B82D-4289-BBA8-4CB046C10187}"/>
                                            </p:graphicEl>
                                          </p:spTgt>
                                        </p:tgtEl>
                                        <p:attrNameLst>
                                          <p:attrName>style.visibility</p:attrName>
                                        </p:attrNameLst>
                                      </p:cBhvr>
                                      <p:to>
                                        <p:strVal val="visible"/>
                                      </p:to>
                                    </p:set>
                                    <p:animEffect transition="in" filter="wipe(left)">
                                      <p:cBhvr>
                                        <p:cTn id="27" dur="500"/>
                                        <p:tgtEl>
                                          <p:spTgt spid="7">
                                            <p:graphicEl>
                                              <a:dgm id="{95090549-B82D-4289-BBA8-4CB046C10187}"/>
                                            </p:graphic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graphicEl>
                                              <a:dgm id="{829DE395-425E-4840-9D03-BDE43F9954C7}"/>
                                            </p:graphicEl>
                                          </p:spTgt>
                                        </p:tgtEl>
                                        <p:attrNameLst>
                                          <p:attrName>style.visibility</p:attrName>
                                        </p:attrNameLst>
                                      </p:cBhvr>
                                      <p:to>
                                        <p:strVal val="visible"/>
                                      </p:to>
                                    </p:set>
                                    <p:animEffect transition="in" filter="wipe(left)">
                                      <p:cBhvr>
                                        <p:cTn id="31" dur="500"/>
                                        <p:tgtEl>
                                          <p:spTgt spid="7">
                                            <p:graphicEl>
                                              <a:dgm id="{829DE395-425E-4840-9D03-BDE43F9954C7}"/>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
                                            <p:graphicEl>
                                              <a:dgm id="{F4FD8F02-8674-4A3F-96F3-4282CAB38AE4}"/>
                                            </p:graphicEl>
                                          </p:spTgt>
                                        </p:tgtEl>
                                        <p:attrNameLst>
                                          <p:attrName>style.visibility</p:attrName>
                                        </p:attrNameLst>
                                      </p:cBhvr>
                                      <p:to>
                                        <p:strVal val="visible"/>
                                      </p:to>
                                    </p:set>
                                    <p:animEffect transition="in" filter="wipe(left)">
                                      <p:cBhvr>
                                        <p:cTn id="35" dur="500"/>
                                        <p:tgtEl>
                                          <p:spTgt spid="7">
                                            <p:graphicEl>
                                              <a:dgm id="{F4FD8F02-8674-4A3F-96F3-4282CAB38AE4}"/>
                                            </p:graphicEl>
                                          </p:spTgt>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
                                            <p:graphicEl>
                                              <a:dgm id="{334B3B45-4BE7-4005-B4FD-DA1A046D0B09}"/>
                                            </p:graphicEl>
                                          </p:spTgt>
                                        </p:tgtEl>
                                        <p:attrNameLst>
                                          <p:attrName>style.visibility</p:attrName>
                                        </p:attrNameLst>
                                      </p:cBhvr>
                                      <p:to>
                                        <p:strVal val="visible"/>
                                      </p:to>
                                    </p:set>
                                    <p:animEffect transition="in" filter="wipe(left)">
                                      <p:cBhvr>
                                        <p:cTn id="39" dur="500"/>
                                        <p:tgtEl>
                                          <p:spTgt spid="7">
                                            <p:graphicEl>
                                              <a:dgm id="{334B3B45-4BE7-4005-B4FD-DA1A046D0B09}"/>
                                            </p:graphicEl>
                                          </p:spTgt>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
                                            <p:graphicEl>
                                              <a:dgm id="{B8DE55D7-3A59-4EA4-880B-9D5EBE3233DE}"/>
                                            </p:graphicEl>
                                          </p:spTgt>
                                        </p:tgtEl>
                                        <p:attrNameLst>
                                          <p:attrName>style.visibility</p:attrName>
                                        </p:attrNameLst>
                                      </p:cBhvr>
                                      <p:to>
                                        <p:strVal val="visible"/>
                                      </p:to>
                                    </p:set>
                                    <p:animEffect transition="in" filter="wipe(left)">
                                      <p:cBhvr>
                                        <p:cTn id="43" dur="500"/>
                                        <p:tgtEl>
                                          <p:spTgt spid="7">
                                            <p:graphicEl>
                                              <a:dgm id="{B8DE55D7-3A59-4EA4-880B-9D5EBE3233DE}"/>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
                                            <p:graphicEl>
                                              <a:dgm id="{43128D0E-F62E-477D-B429-79AEF886A1C1}"/>
                                            </p:graphicEl>
                                          </p:spTgt>
                                        </p:tgtEl>
                                        <p:attrNameLst>
                                          <p:attrName>style.visibility</p:attrName>
                                        </p:attrNameLst>
                                      </p:cBhvr>
                                      <p:to>
                                        <p:strVal val="visible"/>
                                      </p:to>
                                    </p:set>
                                    <p:animEffect transition="in" filter="wipe(left)">
                                      <p:cBhvr>
                                        <p:cTn id="47" dur="500"/>
                                        <p:tgtEl>
                                          <p:spTgt spid="7">
                                            <p:graphicEl>
                                              <a:dgm id="{43128D0E-F62E-477D-B429-79AEF886A1C1}"/>
                                            </p:graphicEl>
                                          </p:spTgt>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7">
                                            <p:graphicEl>
                                              <a:dgm id="{5B7E3A44-0A14-4F4D-8E84-D48871B26B1F}"/>
                                            </p:graphicEl>
                                          </p:spTgt>
                                        </p:tgtEl>
                                        <p:attrNameLst>
                                          <p:attrName>style.visibility</p:attrName>
                                        </p:attrNameLst>
                                      </p:cBhvr>
                                      <p:to>
                                        <p:strVal val="visible"/>
                                      </p:to>
                                    </p:set>
                                    <p:animEffect transition="in" filter="wipe(left)">
                                      <p:cBhvr>
                                        <p:cTn id="51" dur="500"/>
                                        <p:tgtEl>
                                          <p:spTgt spid="7">
                                            <p:graphicEl>
                                              <a:dgm id="{5B7E3A44-0A14-4F4D-8E84-D48871B26B1F}"/>
                                            </p:graphicEl>
                                          </p:spTgt>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
                                            <p:graphicEl>
                                              <a:dgm id="{B14D8038-0F03-4904-A66B-FFAB573F94C8}"/>
                                            </p:graphicEl>
                                          </p:spTgt>
                                        </p:tgtEl>
                                        <p:attrNameLst>
                                          <p:attrName>style.visibility</p:attrName>
                                        </p:attrNameLst>
                                      </p:cBhvr>
                                      <p:to>
                                        <p:strVal val="visible"/>
                                      </p:to>
                                    </p:set>
                                    <p:animEffect transition="in" filter="wipe(left)">
                                      <p:cBhvr>
                                        <p:cTn id="55" dur="500"/>
                                        <p:tgtEl>
                                          <p:spTgt spid="7">
                                            <p:graphicEl>
                                              <a:dgm id="{B14D8038-0F03-4904-A66B-FFAB573F94C8}"/>
                                            </p:graphicEl>
                                          </p:spTgt>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7">
                                            <p:graphicEl>
                                              <a:dgm id="{21440AC5-4245-4FC9-B776-CAB489E231FA}"/>
                                            </p:graphicEl>
                                          </p:spTgt>
                                        </p:tgtEl>
                                        <p:attrNameLst>
                                          <p:attrName>style.visibility</p:attrName>
                                        </p:attrNameLst>
                                      </p:cBhvr>
                                      <p:to>
                                        <p:strVal val="visible"/>
                                      </p:to>
                                    </p:set>
                                    <p:animEffect transition="in" filter="wipe(left)">
                                      <p:cBhvr>
                                        <p:cTn id="59" dur="500"/>
                                        <p:tgtEl>
                                          <p:spTgt spid="7">
                                            <p:graphicEl>
                                              <a:dgm id="{21440AC5-4245-4FC9-B776-CAB489E231FA}"/>
                                            </p:graphicEl>
                                          </p:spTgt>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7">
                                            <p:graphicEl>
                                              <a:dgm id="{86C777C3-4DFF-402D-A428-B182F5872CD8}"/>
                                            </p:graphicEl>
                                          </p:spTgt>
                                        </p:tgtEl>
                                        <p:attrNameLst>
                                          <p:attrName>style.visibility</p:attrName>
                                        </p:attrNameLst>
                                      </p:cBhvr>
                                      <p:to>
                                        <p:strVal val="visible"/>
                                      </p:to>
                                    </p:set>
                                    <p:animEffect transition="in" filter="wipe(left)">
                                      <p:cBhvr>
                                        <p:cTn id="63" dur="500"/>
                                        <p:tgtEl>
                                          <p:spTgt spid="7">
                                            <p:graphicEl>
                                              <a:dgm id="{86C777C3-4DFF-402D-A428-B182F5872CD8}"/>
                                            </p:graphicEl>
                                          </p:spTgt>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7">
                                            <p:graphicEl>
                                              <a:dgm id="{3ECDAA0C-84B8-4647-8BC5-9E1728EDE408}"/>
                                            </p:graphicEl>
                                          </p:spTgt>
                                        </p:tgtEl>
                                        <p:attrNameLst>
                                          <p:attrName>style.visibility</p:attrName>
                                        </p:attrNameLst>
                                      </p:cBhvr>
                                      <p:to>
                                        <p:strVal val="visible"/>
                                      </p:to>
                                    </p:set>
                                    <p:animEffect transition="in" filter="wipe(left)">
                                      <p:cBhvr>
                                        <p:cTn id="67" dur="500"/>
                                        <p:tgtEl>
                                          <p:spTgt spid="7">
                                            <p:graphicEl>
                                              <a:dgm id="{3ECDAA0C-84B8-4647-8BC5-9E1728EDE40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602999-D931-D65B-9128-4C4A979A7A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43408"/>
            <a:ext cx="12192000" cy="7389440"/>
          </a:xfrm>
          <a:prstGeom prst="rect">
            <a:avLst/>
          </a:prstGeom>
        </p:spPr>
      </p:pic>
      <p:sp>
        <p:nvSpPr>
          <p:cNvPr id="2" name="Title 1"/>
          <p:cNvSpPr txBox="1">
            <a:spLocks/>
          </p:cNvSpPr>
          <p:nvPr/>
        </p:nvSpPr>
        <p:spPr>
          <a:xfrm>
            <a:off x="-78946" y="2276872"/>
            <a:ext cx="12223618" cy="2088232"/>
          </a:xfrm>
          <a:prstGeom prst="rect">
            <a:avLst/>
          </a:prstGeom>
        </p:spPr>
        <p:txBody>
          <a:bodyPr anchor="ctr">
            <a:scene3d>
              <a:camera prst="orthographicFront"/>
              <a:lightRig rig="threePt" dir="t"/>
            </a:scene3d>
            <a:sp3d extrusionH="57150">
              <a:bevelT w="57150" h="38100" prst="hardEdge"/>
            </a:sp3d>
          </a:bodyPr>
          <a:lstStyle>
            <a:lvl1pPr algn="ctr" defTabSz="914400" rtl="0" eaLnBrk="1" latinLnBrk="0" hangingPunct="1">
              <a:spcBef>
                <a:spcPct val="0"/>
              </a:spcBef>
              <a:buNone/>
              <a:defRPr lang="en-US" sz="4400" kern="1200">
                <a:solidFill>
                  <a:schemeClr val="tx1"/>
                </a:solidFill>
                <a:latin typeface="Bebas Neue Bold" panose="020B0606020202050201" pitchFamily="34" charset="0"/>
                <a:ea typeface="+mj-ea"/>
                <a:cs typeface="+mj-cs"/>
              </a:defRPr>
            </a:lvl1pPr>
          </a:lstStyle>
          <a:p>
            <a:pPr>
              <a:defRPr/>
            </a:pPr>
            <a:r>
              <a:rPr lang="en-US" sz="3600" b="1" dirty="0">
                <a:solidFill>
                  <a:srgbClr val="FF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HỘI THẢO KHOA HỌC </a:t>
            </a:r>
          </a:p>
          <a:p>
            <a:pPr>
              <a:defRPr/>
            </a:pPr>
            <a:r>
              <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KHOA </a:t>
            </a:r>
            <a:r>
              <a:rPr lang="en-US" sz="3200" b="1" dirty="0" smtClean="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LÝ LUẬNCHÍNHRỊ</a:t>
            </a:r>
            <a:endPar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endParaRPr>
          </a:p>
          <a:p>
            <a:pPr>
              <a:defRPr/>
            </a:pPr>
            <a:endParaRPr lang="en-US" sz="2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effectLst>
                <a:glow rad="127000">
                  <a:schemeClr val="bg1"/>
                </a:glow>
              </a:effectLst>
              <a:latin typeface="Tahoma" panose="020B0604030504040204" pitchFamily="34" charset="0"/>
              <a:ea typeface="Tahoma" panose="020B0604030504040204" pitchFamily="34" charset="0"/>
              <a:cs typeface="Tahoma" panose="020B0604030504040204" pitchFamily="34" charset="0"/>
            </a:endParaRPr>
          </a:p>
          <a:p>
            <a:pPr>
              <a:lnSpc>
                <a:spcPct val="150000"/>
              </a:lnSpc>
              <a:defRPr/>
            </a:pPr>
            <a:r>
              <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ỨNG DỤNG CHUYỂN ĐỔI SỐ </a:t>
            </a:r>
            <a:r>
              <a:rPr lang="en-US" sz="2800" b="1" dirty="0" smtClean="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TRONG HOẠT ĐỘNG DẠY VÀ HỌC CÁC MÔN LÝ LUẬN CHÍNH TRỊ, PHÁP LUẬT </a:t>
            </a:r>
            <a:r>
              <a:rPr lang="vi-VN" sz="2800" b="1" dirty="0" smtClean="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ĐÁP ỨNG</a:t>
            </a:r>
            <a:r>
              <a:rPr lang="en-US" sz="2800" b="1" dirty="0" smtClean="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YÊU CẦU </a:t>
            </a:r>
            <a:r>
              <a:rPr lang="vi-VN" sz="2800" b="1" dirty="0" smtClean="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a:t>
            </a:r>
            <a:r>
              <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MÔ HÌNH </a:t>
            </a:r>
            <a:r>
              <a:rPr lang="en-US" sz="2800" b="1" dirty="0" smtClean="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ĐÀO TẠO CHẤT LƯỢNG CAO TẠI TRƯỜNG CAO ĐẲNG LÝ TỰ TRỌNG TP.HCM</a:t>
            </a:r>
            <a:endPar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 name="TextBox 3"/>
          <p:cNvSpPr txBox="1">
            <a:spLocks noChangeArrowheads="1"/>
          </p:cNvSpPr>
          <p:nvPr/>
        </p:nvSpPr>
        <p:spPr bwMode="auto">
          <a:xfrm>
            <a:off x="2700338" y="5627783"/>
            <a:ext cx="68611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Thành</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phố</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Hồ</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Chí</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Minh,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ngày</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smtClean="0">
                <a:solidFill>
                  <a:srgbClr val="C00000"/>
                </a:solidFill>
                <a:latin typeface="Tahoma" panose="020B0604030504040204" pitchFamily="34" charset="0"/>
                <a:ea typeface="Tahoma" panose="020B0604030504040204" pitchFamily="34" charset="0"/>
                <a:cs typeface="Tahoma" panose="020B0604030504040204" pitchFamily="34" charset="0"/>
              </a:rPr>
              <a:t>14 </a:t>
            </a:r>
            <a:r>
              <a:rPr lang="en-US" altLang="en-US" sz="2000" b="1" i="1" dirty="0" err="1" smtClean="0">
                <a:solidFill>
                  <a:srgbClr val="C00000"/>
                </a:solidFill>
                <a:latin typeface="Tahoma" panose="020B0604030504040204" pitchFamily="34" charset="0"/>
                <a:ea typeface="Tahoma" panose="020B0604030504040204" pitchFamily="34" charset="0"/>
                <a:cs typeface="Tahoma" panose="020B0604030504040204" pitchFamily="34" charset="0"/>
              </a:rPr>
              <a:t>tháng</a:t>
            </a:r>
            <a:r>
              <a:rPr lang="en-US" altLang="en-US" sz="2000" b="1" i="1" dirty="0" smtClean="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7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năm</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2023</a:t>
            </a:r>
          </a:p>
        </p:txBody>
      </p:sp>
      <p:pic>
        <p:nvPicPr>
          <p:cNvPr id="3" name="Picture 6">
            <a:extLst>
              <a:ext uri="{FF2B5EF4-FFF2-40B4-BE49-F238E27FC236}">
                <a16:creationId xmlns:a16="http://schemas.microsoft.com/office/drawing/2014/main" id="{449105B0-71E8-2324-440D-561C018B90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90568" y="1704036"/>
            <a:ext cx="4152974" cy="1297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08F22322-67DD-019D-37AB-46B08B6A26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13224" y="48669"/>
            <a:ext cx="704660" cy="66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00A6AF91-28DF-BEF2-9662-E0C7DD7EE75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20736" y="25819"/>
            <a:ext cx="1412250" cy="10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7514831"/>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1"/>
          <p:cNvSpPr txBox="1">
            <a:spLocks noChangeArrowheads="1"/>
          </p:cNvSpPr>
          <p:nvPr/>
        </p:nvSpPr>
        <p:spPr bwMode="auto">
          <a:xfrm>
            <a:off x="42334" y="1316567"/>
            <a:ext cx="10176933" cy="40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60955" rIns="121911" bIns="6095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b="1">
                <a:solidFill>
                  <a:srgbClr val="DE0000"/>
                </a:solidFill>
              </a:rPr>
              <a:t>DANH SÁCH CÁC BÀI BÁO CÁO HỘI THẢO</a:t>
            </a:r>
          </a:p>
        </p:txBody>
      </p:sp>
      <p:sp>
        <p:nvSpPr>
          <p:cNvPr id="6147" name="Rectangle 4"/>
          <p:cNvSpPr>
            <a:spLocks noChangeArrowheads="1"/>
          </p:cNvSpPr>
          <p:nvPr/>
        </p:nvSpPr>
        <p:spPr bwMode="auto">
          <a:xfrm>
            <a:off x="334434" y="1989668"/>
            <a:ext cx="11713633" cy="1015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60955" rIns="121911" bIns="6095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dirty="0" err="1" smtClean="0">
                <a:solidFill>
                  <a:srgbClr val="0B8339"/>
                </a:solidFill>
              </a:rPr>
              <a:t>Ths</a:t>
            </a:r>
            <a:r>
              <a:rPr lang="en-US" altLang="en-US" sz="2000" b="1" dirty="0" smtClean="0">
                <a:solidFill>
                  <a:srgbClr val="0B8339"/>
                </a:solidFill>
              </a:rPr>
              <a:t>. LÊ THỊ MAI HƯỜNG–  </a:t>
            </a:r>
            <a:r>
              <a:rPr lang="en-US" altLang="en-US" sz="2000" b="1" dirty="0" err="1" smtClean="0">
                <a:solidFill>
                  <a:srgbClr val="0B8339"/>
                </a:solidFill>
              </a:rPr>
              <a:t>Th.s</a:t>
            </a:r>
            <a:r>
              <a:rPr lang="en-US" altLang="en-US" sz="2000" b="1" dirty="0" smtClean="0">
                <a:solidFill>
                  <a:srgbClr val="0B8339"/>
                </a:solidFill>
              </a:rPr>
              <a:t> PHẠM THỊ VINH </a:t>
            </a:r>
            <a:r>
              <a:rPr lang="en-US" b="1" dirty="0" smtClean="0"/>
              <a:t>CHUYỂN </a:t>
            </a:r>
            <a:r>
              <a:rPr lang="en-US" b="1" dirty="0"/>
              <a:t>ĐỔI SỐ TRONG </a:t>
            </a:r>
            <a:r>
              <a:rPr lang="vi-VN" b="1" dirty="0"/>
              <a:t>CÔNG TÁC DẠY VÀ HỌC </a:t>
            </a:r>
            <a:r>
              <a:rPr lang="en-US" b="1" dirty="0"/>
              <a:t>TẠI </a:t>
            </a:r>
            <a:r>
              <a:rPr lang="vi-VN" b="1" dirty="0"/>
              <a:t>KHOA </a:t>
            </a:r>
            <a:r>
              <a:rPr lang="en-US" b="1" dirty="0"/>
              <a:t>LÝ LUẬN CHÍNH TRỊ TRƯỜNG CAO ĐẲNG </a:t>
            </a:r>
            <a:r>
              <a:rPr lang="vi-VN" b="1" dirty="0"/>
              <a:t>LÝ TỰ TRỌNG TP.HCM</a:t>
            </a:r>
            <a:endParaRPr lang="en-US" dirty="0"/>
          </a:p>
          <a:p>
            <a:pPr algn="just"/>
            <a:r>
              <a:rPr lang="en-US" altLang="en-US" sz="2000" b="1" dirty="0" smtClean="0">
                <a:solidFill>
                  <a:srgbClr val="0B8339"/>
                </a:solidFill>
              </a:rPr>
              <a:t> </a:t>
            </a:r>
            <a:endParaRPr lang="en-US" altLang="en-US" sz="2000" dirty="0">
              <a:solidFill>
                <a:srgbClr val="0B8339"/>
              </a:solidFill>
            </a:endParaRPr>
          </a:p>
        </p:txBody>
      </p:sp>
      <p:sp>
        <p:nvSpPr>
          <p:cNvPr id="6148" name="Rectangle 5"/>
          <p:cNvSpPr>
            <a:spLocks noChangeArrowheads="1"/>
          </p:cNvSpPr>
          <p:nvPr/>
        </p:nvSpPr>
        <p:spPr bwMode="auto">
          <a:xfrm>
            <a:off x="361951" y="3422651"/>
            <a:ext cx="11425767" cy="9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60955" rIns="121911" bIns="6095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dirty="0" err="1">
                <a:solidFill>
                  <a:srgbClr val="0B8339"/>
                </a:solidFill>
              </a:rPr>
              <a:t>ThS</a:t>
            </a:r>
            <a:r>
              <a:rPr lang="en-US" altLang="en-US" sz="2000" b="1" dirty="0">
                <a:solidFill>
                  <a:srgbClr val="0B8339"/>
                </a:solidFill>
              </a:rPr>
              <a:t>. </a:t>
            </a:r>
            <a:r>
              <a:rPr lang="en-US" altLang="en-US" sz="2000" b="1" dirty="0" smtClean="0">
                <a:solidFill>
                  <a:srgbClr val="0B8339"/>
                </a:solidFill>
              </a:rPr>
              <a:t>PHẠM THỊ VINH </a:t>
            </a:r>
            <a:r>
              <a:rPr lang="en-US" altLang="en-US" sz="2000" b="1" dirty="0" smtClean="0">
                <a:solidFill>
                  <a:srgbClr val="0B8339"/>
                </a:solidFill>
              </a:rPr>
              <a:t>– </a:t>
            </a:r>
            <a:r>
              <a:rPr lang="en-US" altLang="en-US" sz="2000" b="1" dirty="0" err="1" smtClean="0">
                <a:solidFill>
                  <a:srgbClr val="0B8339"/>
                </a:solidFill>
              </a:rPr>
              <a:t>Th.s</a:t>
            </a:r>
            <a:r>
              <a:rPr lang="en-US" altLang="en-US" sz="2000" b="1" dirty="0" smtClean="0">
                <a:solidFill>
                  <a:srgbClr val="0B8339"/>
                </a:solidFill>
              </a:rPr>
              <a:t> NGUYỄN THỊ DINH: “</a:t>
            </a:r>
            <a:r>
              <a:rPr lang="en-US" b="1" dirty="0" smtClean="0"/>
              <a:t>NÂNG</a:t>
            </a:r>
            <a:r>
              <a:rPr lang="vi-VN" b="1" dirty="0" smtClean="0"/>
              <a:t> </a:t>
            </a:r>
            <a:r>
              <a:rPr lang="vi-VN" b="1" dirty="0"/>
              <a:t>CAO NĂNG LỰC CỦA ĐỘI NGŨ GIẢNG VIÊN TRONG MÔ HÌNH QUẢN TRỊ NHÀ TRƯỜNG THÔNG MINH TẠI</a:t>
            </a:r>
            <a:r>
              <a:rPr lang="en-US" b="1" dirty="0"/>
              <a:t> TRƯỜNG CAO ĐẲNG LÝ TỰ TRỌNG THÀNH PHỐ HỒ CHÍ </a:t>
            </a:r>
            <a:r>
              <a:rPr lang="en-US" b="1" dirty="0" smtClean="0"/>
              <a:t>MINH”</a:t>
            </a:r>
            <a:endParaRPr lang="en-US" b="1" dirty="0"/>
          </a:p>
        </p:txBody>
      </p:sp>
      <p:sp>
        <p:nvSpPr>
          <p:cNvPr id="6149" name="Rectangle 6"/>
          <p:cNvSpPr>
            <a:spLocks noChangeArrowheads="1"/>
          </p:cNvSpPr>
          <p:nvPr/>
        </p:nvSpPr>
        <p:spPr bwMode="auto">
          <a:xfrm>
            <a:off x="361951" y="5156200"/>
            <a:ext cx="11686116" cy="1261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1" tIns="60955" rIns="121911" bIns="60955">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2000" b="1" dirty="0" err="1">
                <a:solidFill>
                  <a:srgbClr val="0B8339"/>
                </a:solidFill>
              </a:rPr>
              <a:t>Th.s</a:t>
            </a:r>
            <a:r>
              <a:rPr lang="en-US" altLang="en-US" sz="2000" b="1" dirty="0">
                <a:solidFill>
                  <a:srgbClr val="0B8339"/>
                </a:solidFill>
              </a:rPr>
              <a:t> </a:t>
            </a:r>
            <a:r>
              <a:rPr lang="en-US" altLang="en-US" sz="2000" b="1" dirty="0">
                <a:solidFill>
                  <a:srgbClr val="0B8339"/>
                </a:solidFill>
              </a:rPr>
              <a:t>ĐINH THỊ HUYÊN </a:t>
            </a:r>
            <a:r>
              <a:rPr lang="en-US" b="1" dirty="0" smtClean="0"/>
              <a:t>“</a:t>
            </a:r>
            <a:r>
              <a:rPr lang="en-US" b="1" dirty="0"/>
              <a:t>VẬN DỤNG CHUYỂN ĐỔI SỐ, CÔNG NGHỆ SỐ NHẰM NÂNG CAO CHẤT LƯỢNG DẠY HỌC MÔN LỊCH SỬ TẠI TRƯỜNG CAO ĐẲNG LÝ TỰ TRỌNG THÀNH PHỐ HỒ CHI MINH TRONG BỐI CẢNH HIỆN </a:t>
            </a:r>
            <a:r>
              <a:rPr lang="en-US" b="1" dirty="0" smtClean="0"/>
              <a:t>NAY”</a:t>
            </a:r>
            <a:endParaRPr lang="en-US" dirty="0"/>
          </a:p>
          <a:p>
            <a:endParaRPr lang="en-US" dirty="0"/>
          </a:p>
        </p:txBody>
      </p:sp>
    </p:spTree>
    <p:extLst>
      <p:ext uri="{BB962C8B-B14F-4D97-AF65-F5344CB8AC3E}">
        <p14:creationId xmlns:p14="http://schemas.microsoft.com/office/powerpoint/2010/main" val="17601856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602999-D931-D65B-9128-4C4A979A7A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389440"/>
          </a:xfrm>
          <a:prstGeom prst="rect">
            <a:avLst/>
          </a:prstGeom>
        </p:spPr>
      </p:pic>
      <p:sp>
        <p:nvSpPr>
          <p:cNvPr id="2" name="Title 1"/>
          <p:cNvSpPr txBox="1">
            <a:spLocks/>
          </p:cNvSpPr>
          <p:nvPr/>
        </p:nvSpPr>
        <p:spPr>
          <a:xfrm>
            <a:off x="0" y="1916832"/>
            <a:ext cx="12192000" cy="2376264"/>
          </a:xfrm>
          <a:prstGeom prst="rect">
            <a:avLst/>
          </a:prstGeom>
        </p:spPr>
        <p:txBody>
          <a:bodyPr anchor="ctr">
            <a:scene3d>
              <a:camera prst="orthographicFront"/>
              <a:lightRig rig="threePt" dir="t"/>
            </a:scene3d>
            <a:sp3d extrusionH="57150">
              <a:bevelT w="57150" h="38100" prst="hardEdge"/>
            </a:sp3d>
          </a:bodyPr>
          <a:lstStyle>
            <a:lvl1pPr algn="ctr" defTabSz="914400" rtl="0" eaLnBrk="1" latinLnBrk="0" hangingPunct="1">
              <a:spcBef>
                <a:spcPct val="0"/>
              </a:spcBef>
              <a:buNone/>
              <a:defRPr lang="en-US" sz="4400" kern="1200">
                <a:solidFill>
                  <a:schemeClr val="tx1"/>
                </a:solidFill>
                <a:latin typeface="Bebas Neue Bold" panose="020B0606020202050201" pitchFamily="34" charset="0"/>
                <a:ea typeface="+mj-ea"/>
                <a:cs typeface="+mj-cs"/>
              </a:defRPr>
            </a:lvl1pPr>
          </a:lstStyle>
          <a:p>
            <a:pPr>
              <a:lnSpc>
                <a:spcPct val="150000"/>
              </a:lnSpc>
              <a:defRPr/>
            </a:pPr>
            <a:r>
              <a:rPr lang="en-US" sz="2800" b="1">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XIN CẢM ƠN HỘI NGHỊ ĐÃ CHÚ Ý LẮNG NGHE</a:t>
            </a:r>
          </a:p>
          <a:p>
            <a:pPr>
              <a:lnSpc>
                <a:spcPct val="150000"/>
              </a:lnSpc>
              <a:defRPr/>
            </a:pPr>
            <a:r>
              <a:rPr lang="en-US" sz="2800" b="1">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RẤT MONG NHẬN ĐƯỢC NHỮNG Ý KIẾN ĐÓNG GÓP</a:t>
            </a:r>
            <a:endPar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7" name="Picture 11" descr="Chuyển đổi số là gì và tại sao phải chuyển đổi số?"/>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5520" y="4005064"/>
            <a:ext cx="9144000"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3869579"/>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9602999-D931-D65B-9128-4C4A979A7A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389440"/>
          </a:xfrm>
          <a:prstGeom prst="rect">
            <a:avLst/>
          </a:prstGeom>
        </p:spPr>
      </p:pic>
      <p:sp>
        <p:nvSpPr>
          <p:cNvPr id="2" name="Title 1"/>
          <p:cNvSpPr txBox="1">
            <a:spLocks/>
          </p:cNvSpPr>
          <p:nvPr/>
        </p:nvSpPr>
        <p:spPr>
          <a:xfrm>
            <a:off x="0" y="1916832"/>
            <a:ext cx="12192000" cy="3168352"/>
          </a:xfrm>
          <a:prstGeom prst="rect">
            <a:avLst/>
          </a:prstGeom>
        </p:spPr>
        <p:txBody>
          <a:bodyPr anchor="ctr">
            <a:scene3d>
              <a:camera prst="orthographicFront"/>
              <a:lightRig rig="threePt" dir="t"/>
            </a:scene3d>
            <a:sp3d extrusionH="57150">
              <a:bevelT w="57150" h="38100" prst="hardEdge"/>
            </a:sp3d>
          </a:bodyPr>
          <a:lstStyle>
            <a:lvl1pPr algn="ctr" defTabSz="914400" rtl="0" eaLnBrk="1" latinLnBrk="0" hangingPunct="1">
              <a:spcBef>
                <a:spcPct val="0"/>
              </a:spcBef>
              <a:buNone/>
              <a:defRPr lang="en-US" sz="4400" kern="1200">
                <a:solidFill>
                  <a:schemeClr val="tx1"/>
                </a:solidFill>
                <a:latin typeface="Bebas Neue Bold" panose="020B0606020202050201" pitchFamily="34" charset="0"/>
                <a:ea typeface="+mj-ea"/>
                <a:cs typeface="+mj-cs"/>
              </a:defRPr>
            </a:lvl1pPr>
          </a:lstStyle>
          <a:p>
            <a:pPr>
              <a:defRPr/>
            </a:pPr>
            <a:r>
              <a:rPr lang="en-US" sz="3600" b="1" dirty="0">
                <a:solidFill>
                  <a:srgbClr val="FF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HỘI THẢO KHOA HỌC </a:t>
            </a:r>
          </a:p>
          <a:p>
            <a:pPr>
              <a:defRPr/>
            </a:pPr>
            <a:r>
              <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KHOA </a:t>
            </a:r>
            <a:r>
              <a:rPr lang="en-US" sz="3200" b="1" dirty="0" err="1">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KHOA</a:t>
            </a:r>
            <a:r>
              <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 </a:t>
            </a:r>
            <a:r>
              <a:rPr lang="en-US" sz="3200" b="1" dirty="0" smtClean="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rPr>
              <a:t>LÝ LUẬN CHÍNH TRỊ</a:t>
            </a:r>
            <a:endParaRPr lang="en-US" sz="3200" b="1" dirty="0">
              <a:solidFill>
                <a:srgbClr val="C00000"/>
              </a:solidFill>
              <a:effectLst>
                <a:glow rad="127000">
                  <a:schemeClr val="bg1"/>
                </a:glow>
                <a:outerShdw blurRad="38100" dist="38100" dir="2700000" algn="tl">
                  <a:srgbClr val="000000">
                    <a:alpha val="43137"/>
                  </a:srgbClr>
                </a:outerShdw>
              </a:effectLst>
              <a:latin typeface="Tahoma" pitchFamily="34" charset="0"/>
              <a:ea typeface="Tahoma" pitchFamily="34" charset="0"/>
              <a:cs typeface="Tahoma" pitchFamily="34" charset="0"/>
            </a:endParaRPr>
          </a:p>
          <a:p>
            <a:pPr>
              <a:defRPr/>
            </a:pPr>
            <a:endParaRPr lang="en-US" sz="20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effectLst>
                <a:glow rad="127000">
                  <a:schemeClr val="bg1"/>
                </a:glow>
              </a:effectLst>
              <a:latin typeface="Tahoma" panose="020B0604030504040204" pitchFamily="34" charset="0"/>
              <a:ea typeface="Tahoma" panose="020B0604030504040204" pitchFamily="34" charset="0"/>
              <a:cs typeface="Tahoma" panose="020B0604030504040204" pitchFamily="34" charset="0"/>
            </a:endParaRPr>
          </a:p>
          <a:p>
            <a:pPr>
              <a:lnSpc>
                <a:spcPct val="150000"/>
              </a:lnSpc>
              <a:defRPr/>
            </a:pPr>
            <a:r>
              <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ỨNG DỤNG CHUYỂN ĐỔI SỐ </a:t>
            </a:r>
            <a:r>
              <a:rPr lang="en-US"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TRONG HOẠT ĐỘNG DẠY VÀ HỌC CÁC MÔN LÝ LUẬN CHÍNH TRỊ, PHÁP LUẬT </a:t>
            </a:r>
            <a:r>
              <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ĐÁP ỨNG</a:t>
            </a:r>
            <a:r>
              <a:rPr lang="en-US"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YÊU CẦU </a:t>
            </a:r>
            <a:r>
              <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 MÔ HÌNH </a:t>
            </a:r>
            <a:r>
              <a:rPr lang="en-US"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rPr>
              <a:t>ĐÀO TẠO CHẤT LƯỢNG CAO TẠI TRƯỜNG CAO ĐẲNG LÝ TỰ TRỌNG TP.HCM</a:t>
            </a:r>
            <a:endParaRPr lang="vi-VN" sz="2800" b="1" dirty="0">
              <a:solidFill>
                <a:srgbClr val="7030A0"/>
              </a:solidFill>
              <a:effectLst>
                <a:glow rad="127000">
                  <a:schemeClr val="bg1"/>
                </a:glow>
                <a:outerShdw blurRad="38100" dist="38100" dir="2700000" algn="tl">
                  <a:srgbClr val="000000">
                    <a:alpha val="43137"/>
                  </a:srgb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4" name="TextBox 3"/>
          <p:cNvSpPr txBox="1">
            <a:spLocks noChangeArrowheads="1"/>
          </p:cNvSpPr>
          <p:nvPr/>
        </p:nvSpPr>
        <p:spPr bwMode="auto">
          <a:xfrm>
            <a:off x="2700338" y="5627783"/>
            <a:ext cx="67858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Thành</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phố</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Hồ</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Chí</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Minh,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ngày</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smtClean="0">
                <a:solidFill>
                  <a:srgbClr val="C00000"/>
                </a:solidFill>
                <a:latin typeface="Tahoma" panose="020B0604030504040204" pitchFamily="34" charset="0"/>
                <a:ea typeface="Tahoma" panose="020B0604030504040204" pitchFamily="34" charset="0"/>
                <a:cs typeface="Tahoma" panose="020B0604030504040204" pitchFamily="34" charset="0"/>
              </a:rPr>
              <a:t>14 </a:t>
            </a:r>
            <a:r>
              <a:rPr lang="en-US" altLang="en-US" sz="2000" b="1" i="1" dirty="0" err="1" smtClean="0">
                <a:solidFill>
                  <a:srgbClr val="C00000"/>
                </a:solidFill>
                <a:latin typeface="Tahoma" panose="020B0604030504040204" pitchFamily="34" charset="0"/>
                <a:ea typeface="Tahoma" panose="020B0604030504040204" pitchFamily="34" charset="0"/>
                <a:cs typeface="Tahoma" panose="020B0604030504040204" pitchFamily="34" charset="0"/>
              </a:rPr>
              <a:t>tháng</a:t>
            </a:r>
            <a:r>
              <a:rPr lang="en-US" altLang="en-US" sz="2000" b="1" i="1" dirty="0" smtClean="0">
                <a:solidFill>
                  <a:srgbClr val="C00000"/>
                </a:solidFill>
                <a:latin typeface="Tahoma" panose="020B0604030504040204" pitchFamily="34" charset="0"/>
                <a:ea typeface="Tahoma" panose="020B0604030504040204" pitchFamily="34" charset="0"/>
                <a:cs typeface="Tahoma" panose="020B0604030504040204" pitchFamily="34" charset="0"/>
              </a:rPr>
              <a:t> </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7 </a:t>
            </a:r>
            <a:r>
              <a:rPr lang="en-US" altLang="en-US" sz="2000" b="1" i="1" dirty="0" err="1">
                <a:solidFill>
                  <a:srgbClr val="C00000"/>
                </a:solidFill>
                <a:latin typeface="Tahoma" panose="020B0604030504040204" pitchFamily="34" charset="0"/>
                <a:ea typeface="Tahoma" panose="020B0604030504040204" pitchFamily="34" charset="0"/>
                <a:cs typeface="Tahoma" panose="020B0604030504040204" pitchFamily="34" charset="0"/>
              </a:rPr>
              <a:t>năm</a:t>
            </a:r>
            <a:r>
              <a:rPr lang="en-US" altLang="en-US" sz="2000" b="1" i="1" dirty="0">
                <a:solidFill>
                  <a:srgbClr val="C00000"/>
                </a:solidFill>
                <a:latin typeface="Tahoma" panose="020B0604030504040204" pitchFamily="34" charset="0"/>
                <a:ea typeface="Tahoma" panose="020B0604030504040204" pitchFamily="34" charset="0"/>
                <a:cs typeface="Tahoma" panose="020B0604030504040204" pitchFamily="34" charset="0"/>
              </a:rPr>
              <a:t> 2023</a:t>
            </a:r>
          </a:p>
        </p:txBody>
      </p:sp>
      <p:pic>
        <p:nvPicPr>
          <p:cNvPr id="3" name="Picture 6">
            <a:extLst>
              <a:ext uri="{FF2B5EF4-FFF2-40B4-BE49-F238E27FC236}">
                <a16:creationId xmlns:a16="http://schemas.microsoft.com/office/drawing/2014/main" id="{449105B0-71E8-2324-440D-561C018B90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39026" y="1085007"/>
            <a:ext cx="4152974" cy="1297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08F22322-67DD-019D-37AB-46B08B6A260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8208" y="48669"/>
            <a:ext cx="704660" cy="668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00A6AF91-28DF-BEF2-9662-E0C7DD7EE75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5720" y="25819"/>
            <a:ext cx="1412250" cy="105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3374484"/>
      </p:ext>
    </p:extLst>
  </p:cSld>
  <p:clrMapOvr>
    <a:masterClrMapping/>
  </p:clrMapOvr>
  <mc:AlternateContent xmlns:mc="http://schemas.openxmlformats.org/markup-compatibility/2006" xmlns:p14="http://schemas.microsoft.com/office/powerpoint/2010/main">
    <mc:Choice Requires="p14">
      <p:transition spd="slow" p14:dur="2000">
        <p14:vortex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11.0&quot;&gt;&lt;object type=&quot;1&quot; unique_id=&quot;10001&quot;&gt;&lt;object type=&quot;2&quot; unique_id=&quot;10155&quot;&gt;&lt;object type=&quot;3&quot; unique_id=&quot;10157&quot;&gt;&lt;property id=&quot;20148&quot; value=&quot;5&quot;/&gt;&lt;property id=&quot;20300&quot; value=&quot;Slide 2&quot;/&gt;&lt;property id=&quot;20307&quot; value=&quot;353&quot;/&gt;&lt;/object&gt;&lt;object type=&quot;3&quot; unique_id=&quot;10158&quot;&gt;&lt;property id=&quot;20148&quot; value=&quot;5&quot;/&gt;&lt;property id=&quot;20300&quot; value=&quot;Slide 3&quot;/&gt;&lt;property id=&quot;20307&quot; value=&quot;357&quot;/&gt;&lt;/object&gt;&lt;object type=&quot;3&quot; unique_id=&quot;10159&quot;&gt;&lt;property id=&quot;20148&quot; value=&quot;5&quot;/&gt;&lt;property id=&quot;20300&quot; value=&quot;Slide 5&quot;/&gt;&lt;property id=&quot;20307&quot; value=&quot;356&quot;/&gt;&lt;/object&gt;&lt;object type=&quot;3&quot; unique_id=&quot;10160&quot;&gt;&lt;property id=&quot;20148&quot; value=&quot;5&quot;/&gt;&lt;property id=&quot;20300&quot; value=&quot;Slide 6&quot;/&gt;&lt;property id=&quot;20307&quot; value=&quot;1188&quot;/&gt;&lt;/object&gt;&lt;object type=&quot;3&quot; unique_id=&quot;10455&quot;&gt;&lt;property id=&quot;20148&quot; value=&quot;5&quot;/&gt;&lt;property id=&quot;20300&quot; value=&quot;Slide 4&quot;/&gt;&lt;property id=&quot;20307&quot; value=&quot;1190&quot;/&gt;&lt;/object&gt;&lt;object type=&quot;3&quot; unique_id=&quot;10489&quot;&gt;&lt;property id=&quot;20148&quot; value=&quot;5&quot;/&gt;&lt;property id=&quot;20300&quot; value=&quot;Slide 1&quot;/&gt;&lt;property id=&quot;20307&quot; value=&quot;1192&quot;/&gt;&lt;/object&gt;&lt;/object&gt;&lt;object type=&quot;8&quot; unique_id=&quot;10167&quot;&gt;&lt;/object&gt;&lt;/object&gt;&lt;/database&gt;"/>
  <p:tag name="SECTOMILLISECCONVERTED" val="1"/>
</p:tagLst>
</file>

<file path=ppt/theme/theme1.xml><?xml version="1.0" encoding="utf-8"?>
<a:theme xmlns:a="http://schemas.openxmlformats.org/drawingml/2006/main" name="Diseño predeterminado">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3913</TotalTime>
  <Words>381</Words>
  <Application>Microsoft Office PowerPoint</Application>
  <PresentationFormat>Widescreen</PresentationFormat>
  <Paragraphs>36</Paragraphs>
  <Slides>6</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Calibri Light</vt:lpstr>
      <vt:lpstr>Tahoma</vt:lpstr>
      <vt:lpstr>Times New Roman</vt:lpstr>
      <vt:lpstr>Diseño predeterminado</vt:lpstr>
      <vt:lpstr>PowerPoint Presentation</vt:lpstr>
      <vt:lpstr>PowerPoint Presentation</vt:lpstr>
      <vt:lpstr>PowerPoint Presentation</vt:lpstr>
      <vt:lpstr>PowerPoint Presentation</vt:lpstr>
      <vt:lpstr>PowerPoint Presentation</vt:lpstr>
      <vt:lpstr>PowerPoint Presentation</vt:lpstr>
    </vt:vector>
  </TitlesOfParts>
  <Company>Siracusa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Texto</dc:title>
  <cp:lastModifiedBy>Dell</cp:lastModifiedBy>
  <cp:revision>248</cp:revision>
  <dcterms:created xsi:type="dcterms:W3CDTF">2008-10-16T00:38:52Z</dcterms:created>
  <dcterms:modified xsi:type="dcterms:W3CDTF">2023-07-13T14:57:19Z</dcterms:modified>
</cp:coreProperties>
</file>