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73" r:id="rId3"/>
    <p:sldId id="274" r:id="rId4"/>
    <p:sldId id="275" r:id="rId5"/>
    <p:sldId id="276" r:id="rId6"/>
    <p:sldId id="277" r:id="rId7"/>
    <p:sldId id="278" r:id="rId8"/>
    <p:sldId id="279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65" r:id="rId1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02" y="-20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98342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9531" y="3638551"/>
            <a:ext cx="6667169" cy="148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60521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37787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35408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99988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63271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03729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9991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87181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99" y="0"/>
            <a:ext cx="4969193" cy="895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409892" y="1047750"/>
            <a:ext cx="81245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dirty="0"/>
              <a:t>Có 2 loại điện tích: điện tích dương và điện tích âm. Các điện tích cùng dấu thì </a:t>
            </a:r>
            <a:r>
              <a:rPr lang="vi-VN" dirty="0" smtClean="0"/>
              <a:t>đẩy</a:t>
            </a:r>
            <a:r>
              <a:rPr lang="en-US" dirty="0" smtClean="0"/>
              <a:t> </a:t>
            </a:r>
            <a:r>
              <a:rPr lang="vi-VN" dirty="0" smtClean="0"/>
              <a:t>nhau</a:t>
            </a:r>
            <a:r>
              <a:rPr lang="vi-VN" dirty="0"/>
              <a:t>, trái dấu thì hút nhau. Đơn vị đo điện tích là </a:t>
            </a:r>
            <a:r>
              <a:rPr lang="vi-VN" dirty="0" smtClean="0"/>
              <a:t>c</a:t>
            </a:r>
            <a:r>
              <a:rPr lang="en-US" dirty="0" smtClean="0"/>
              <a:t>o</a:t>
            </a:r>
            <a:r>
              <a:rPr lang="vi-VN" dirty="0" smtClean="0"/>
              <a:t>ulông </a:t>
            </a:r>
            <a:r>
              <a:rPr lang="vi-VN" dirty="0"/>
              <a:t>(C).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1599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09550"/>
            <a:ext cx="268605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819150"/>
            <a:ext cx="9044516" cy="281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73752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7072"/>
            <a:ext cx="27432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381000" y="483322"/>
            <a:ext cx="8077200" cy="17095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vi-VN" dirty="0"/>
              <a:t>Lực tương tác tĩnh điện giữa hai điện tích điểm </a:t>
            </a:r>
            <a:r>
              <a:rPr lang="vi-VN" dirty="0" smtClean="0"/>
              <a:t>đặt</a:t>
            </a:r>
            <a:r>
              <a:rPr lang="en-US" dirty="0" smtClean="0"/>
              <a:t> </a:t>
            </a:r>
            <a:r>
              <a:rPr lang="vi-VN" dirty="0" smtClean="0"/>
              <a:t>trong </a:t>
            </a:r>
            <a:r>
              <a:rPr lang="vi-VN" dirty="0"/>
              <a:t>chân không có phương trùng với đường </a:t>
            </a:r>
            <a:r>
              <a:rPr lang="vi-VN" dirty="0" smtClean="0"/>
              <a:t>thẳng</a:t>
            </a:r>
            <a:r>
              <a:rPr lang="en-US" dirty="0" smtClean="0"/>
              <a:t> </a:t>
            </a:r>
            <a:r>
              <a:rPr lang="vi-VN" dirty="0" smtClean="0"/>
              <a:t>nối </a:t>
            </a:r>
            <a:r>
              <a:rPr lang="vi-VN" dirty="0"/>
              <a:t>hai điện tích điểm </a:t>
            </a:r>
            <a:r>
              <a:rPr lang="vi-VN" dirty="0" smtClean="0"/>
              <a:t>đó, </a:t>
            </a:r>
            <a:r>
              <a:rPr lang="vi-VN" dirty="0"/>
              <a:t>có độ lớn tỉ </a:t>
            </a:r>
            <a:r>
              <a:rPr lang="vi-VN" dirty="0" smtClean="0"/>
              <a:t>lệ</a:t>
            </a:r>
            <a:r>
              <a:rPr lang="en-US" dirty="0" smtClean="0"/>
              <a:t> </a:t>
            </a:r>
            <a:r>
              <a:rPr lang="vi-VN" dirty="0" smtClean="0"/>
              <a:t>thuận </a:t>
            </a:r>
            <a:r>
              <a:rPr lang="vi-VN" dirty="0"/>
              <a:t>với tích độ lớn của các điện tích và tỉ lệ </a:t>
            </a:r>
            <a:r>
              <a:rPr lang="vi-VN" dirty="0" smtClean="0"/>
              <a:t>nghịch</a:t>
            </a:r>
            <a:r>
              <a:rPr lang="en-US" dirty="0" smtClean="0"/>
              <a:t> </a:t>
            </a:r>
            <a:r>
              <a:rPr lang="vi-VN" dirty="0" smtClean="0"/>
              <a:t>với </a:t>
            </a:r>
            <a:r>
              <a:rPr lang="vi-VN" dirty="0"/>
              <a:t>bình phương khoảng cách giữa chúng.</a:t>
            </a:r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9" y="2266950"/>
            <a:ext cx="4976353" cy="277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6964" y="1936994"/>
            <a:ext cx="3810000" cy="310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33693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75289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46233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80483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36162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70339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94</Words>
  <Application>Microsoft Office PowerPoint</Application>
  <PresentationFormat>On-screen Show (16:9)</PresentationFormat>
  <Paragraphs>2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VOTHAI</dc:creator>
  <cp:lastModifiedBy>VOTHAI</cp:lastModifiedBy>
  <cp:revision>9</cp:revision>
  <dcterms:created xsi:type="dcterms:W3CDTF">2006-08-16T00:00:00Z</dcterms:created>
  <dcterms:modified xsi:type="dcterms:W3CDTF">2023-09-03T09:23:55Z</dcterms:modified>
</cp:coreProperties>
</file>