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9827"/>
            <a:ext cx="8809562" cy="252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41" y="4048991"/>
            <a:ext cx="841248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2023-09-03T13:57:57Z</dcterms:modified>
</cp:coreProperties>
</file>