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7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7" y="819150"/>
            <a:ext cx="8910782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57" y="3276600"/>
            <a:ext cx="9160329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4936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" y="0"/>
            <a:ext cx="5513294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9535"/>
            <a:ext cx="4429125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50335"/>
            <a:ext cx="7315200" cy="3601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927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0"/>
            <a:ext cx="58293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38"/>
          <a:stretch/>
        </p:blipFill>
        <p:spPr bwMode="auto">
          <a:xfrm>
            <a:off x="573881" y="1047750"/>
            <a:ext cx="8036719" cy="102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90" y="2085976"/>
            <a:ext cx="5635661" cy="1036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162300"/>
            <a:ext cx="7173861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053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205085"/>
            <a:ext cx="1474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TỔNG KẾT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666750"/>
            <a:ext cx="8786507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086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</Words>
  <Application>Microsoft Office PowerPoint</Application>
  <PresentationFormat>On-screen Show (16:9)</PresentationFormat>
  <Paragraphs>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7</cp:revision>
  <dcterms:created xsi:type="dcterms:W3CDTF">2006-08-16T00:00:00Z</dcterms:created>
  <dcterms:modified xsi:type="dcterms:W3CDTF">2023-09-03T05:57:38Z</dcterms:modified>
</cp:coreProperties>
</file>