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036" y="742950"/>
            <a:ext cx="5905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1"/>
            <a:ext cx="9144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3895724" cy="59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34134"/>
            <a:ext cx="3446800" cy="41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4182" y="1276350"/>
            <a:ext cx="8077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/>
              <a:t>          </a:t>
            </a:r>
            <a:r>
              <a:rPr lang="vi-VN" sz="2400" dirty="0" smtClean="0"/>
              <a:t>Điện </a:t>
            </a:r>
            <a:r>
              <a:rPr lang="vi-VN" sz="2400" dirty="0"/>
              <a:t>trường là dạng vật chất bao quanh điện </a:t>
            </a:r>
            <a:r>
              <a:rPr lang="vi-VN" sz="2400" dirty="0" smtClean="0"/>
              <a:t>tích</a:t>
            </a:r>
            <a:r>
              <a:rPr lang="en-US" sz="2400" dirty="0" smtClean="0"/>
              <a:t> </a:t>
            </a:r>
            <a:r>
              <a:rPr lang="vi-VN" sz="2400" dirty="0" smtClean="0"/>
              <a:t>và truyền </a:t>
            </a:r>
            <a:r>
              <a:rPr lang="vi-VN" sz="2400" dirty="0"/>
              <a:t>tương tác giữa các điện tích. Tính </a:t>
            </a:r>
            <a:r>
              <a:rPr lang="vi-VN" sz="2400" dirty="0" smtClean="0"/>
              <a:t>chất</a:t>
            </a:r>
            <a:r>
              <a:rPr lang="en-US" sz="2400" dirty="0" smtClean="0"/>
              <a:t> </a:t>
            </a:r>
            <a:r>
              <a:rPr lang="vi-VN" sz="2400" dirty="0" smtClean="0"/>
              <a:t>cơ </a:t>
            </a:r>
            <a:r>
              <a:rPr lang="vi-VN" sz="2400" dirty="0"/>
              <a:t>bản của điện trường là tác dụng lực điện lên </a:t>
            </a:r>
            <a:r>
              <a:rPr lang="vi-VN" sz="2400" dirty="0" smtClean="0"/>
              <a:t>các</a:t>
            </a:r>
            <a:r>
              <a:rPr lang="en-US" sz="2400" dirty="0" smtClean="0"/>
              <a:t> </a:t>
            </a:r>
            <a:r>
              <a:rPr lang="vi-VN" sz="2400" dirty="0" smtClean="0"/>
              <a:t>điện </a:t>
            </a:r>
            <a:r>
              <a:rPr lang="vi-VN" sz="2400" dirty="0"/>
              <a:t>tích khác đặt trong nó.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33350"/>
            <a:ext cx="3685309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2336"/>
            <a:ext cx="6077989" cy="444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340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62891"/>
            <a:ext cx="6326997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790" y="17318"/>
            <a:ext cx="231368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46731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0" y="1200150"/>
            <a:ext cx="9155777" cy="355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" y="209550"/>
            <a:ext cx="405384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742950"/>
            <a:ext cx="5892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509" y="363482"/>
            <a:ext cx="3255199" cy="1827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44" y="2317173"/>
            <a:ext cx="8735446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3810000" cy="484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8" y="762000"/>
            <a:ext cx="6712527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386" y="2343150"/>
            <a:ext cx="257175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41</Words>
  <Application>Microsoft Office PowerPoint</Application>
  <PresentationFormat>On-screen Show (16:9)</PresentationFormat>
  <Paragraphs>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2023-09-03T09:34:03Z</dcterms:modified>
</cp:coreProperties>
</file>