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7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7" b="4274"/>
          <a:stretch/>
        </p:blipFill>
        <p:spPr bwMode="auto">
          <a:xfrm>
            <a:off x="609599" y="533400"/>
            <a:ext cx="7851957" cy="173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49650"/>
            <a:ext cx="9144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52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77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540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98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327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37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99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718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1600"/>
            <a:ext cx="331304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19150"/>
            <a:ext cx="335017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6600" y="1727180"/>
            <a:ext cx="7950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dirty="0"/>
              <a:t>Hiện tượng giao thoa sóng là hiện tượng hai sóng </a:t>
            </a:r>
            <a:r>
              <a:rPr lang="vi-VN" sz="2400" dirty="0" smtClean="0"/>
              <a:t>kết</a:t>
            </a:r>
            <a:r>
              <a:rPr lang="en-US" sz="2400" dirty="0" smtClean="0"/>
              <a:t> </a:t>
            </a:r>
            <a:r>
              <a:rPr lang="vi-VN" sz="2400" dirty="0" smtClean="0"/>
              <a:t>hợp </a:t>
            </a:r>
            <a:r>
              <a:rPr lang="vi-VN" sz="2400" dirty="0"/>
              <a:t>gặp nhau, tăng cường nhau hoặc làm suy yếu </a:t>
            </a:r>
            <a:r>
              <a:rPr lang="vi-VN" sz="2400" dirty="0" smtClean="0"/>
              <a:t>nhau</a:t>
            </a:r>
            <a:r>
              <a:rPr lang="en-US" sz="2400" dirty="0" smtClean="0"/>
              <a:t> </a:t>
            </a:r>
            <a:r>
              <a:rPr lang="vi-VN" sz="2400" dirty="0" smtClean="0"/>
              <a:t>tại </a:t>
            </a:r>
            <a:r>
              <a:rPr lang="vi-VN" sz="2400" dirty="0"/>
              <a:t>một số vị trí trong môi trường. Điều kiện để có </a:t>
            </a:r>
            <a:r>
              <a:rPr lang="vi-VN" sz="2400" dirty="0" smtClean="0"/>
              <a:t>giao</a:t>
            </a:r>
            <a:r>
              <a:rPr lang="en-US" sz="2400" dirty="0" smtClean="0"/>
              <a:t> </a:t>
            </a:r>
            <a:r>
              <a:rPr lang="vi-VN" sz="2400" dirty="0" smtClean="0"/>
              <a:t>thoa </a:t>
            </a:r>
            <a:r>
              <a:rPr lang="vi-VN" sz="2400" dirty="0"/>
              <a:t>là phải có sự kết hợp từ hai nguồn sóng dao </a:t>
            </a:r>
            <a:r>
              <a:rPr lang="vi-VN" sz="2400" dirty="0" smtClean="0"/>
              <a:t>động</a:t>
            </a:r>
            <a:r>
              <a:rPr lang="en-US" sz="2400" dirty="0" smtClean="0"/>
              <a:t> </a:t>
            </a:r>
            <a:r>
              <a:rPr lang="vi-VN" sz="2400" dirty="0" smtClean="0"/>
              <a:t>cùng </a:t>
            </a:r>
            <a:r>
              <a:rPr lang="vi-VN" sz="2400" dirty="0"/>
              <a:t>phương, cùng tần số và có độ lệch pha không </a:t>
            </a:r>
            <a:r>
              <a:rPr lang="vi-VN" sz="2400" dirty="0" smtClean="0"/>
              <a:t>đổi</a:t>
            </a:r>
            <a:r>
              <a:rPr lang="en-US" sz="2400" dirty="0" smtClean="0"/>
              <a:t> </a:t>
            </a:r>
            <a:r>
              <a:rPr lang="vi-VN" sz="2400" dirty="0" smtClean="0"/>
              <a:t>theo </a:t>
            </a:r>
            <a:r>
              <a:rPr lang="vi-VN" sz="2400" dirty="0"/>
              <a:t>thời gian.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715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590550"/>
            <a:ext cx="8267700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7375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8"/>
            <a:ext cx="6899778" cy="553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975" y="4095751"/>
            <a:ext cx="277902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36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0"/>
            <a:ext cx="3655527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26" y="524581"/>
            <a:ext cx="34671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362" y="807596"/>
            <a:ext cx="5792238" cy="433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101" y="1352550"/>
            <a:ext cx="31623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          </a:t>
            </a:r>
            <a:r>
              <a:rPr lang="vi-VN" dirty="0" smtClean="0"/>
              <a:t>Hiện </a:t>
            </a:r>
            <a:r>
              <a:rPr lang="vi-VN" dirty="0"/>
              <a:t>tượng giao thoa ánh sáng là hiện tượng </a:t>
            </a:r>
            <a:r>
              <a:rPr lang="vi-VN" dirty="0" smtClean="0"/>
              <a:t>xuất</a:t>
            </a:r>
            <a:r>
              <a:rPr lang="en-US" dirty="0" smtClean="0"/>
              <a:t> </a:t>
            </a:r>
            <a:r>
              <a:rPr lang="vi-VN" dirty="0" smtClean="0"/>
              <a:t>hiện </a:t>
            </a:r>
            <a:r>
              <a:rPr lang="vi-VN" dirty="0"/>
              <a:t>các vạch sáng xen kẽ với các vạch tối khi </a:t>
            </a:r>
            <a:r>
              <a:rPr lang="vi-VN" dirty="0" smtClean="0"/>
              <a:t>hai</a:t>
            </a:r>
            <a:r>
              <a:rPr lang="en-US" dirty="0" smtClean="0"/>
              <a:t> </a:t>
            </a:r>
            <a:r>
              <a:rPr lang="vi-VN" dirty="0" smtClean="0"/>
              <a:t>sóng </a:t>
            </a:r>
            <a:r>
              <a:rPr lang="vi-VN" dirty="0"/>
              <a:t>ánh sáng kết hợp gặp nhau.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528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27" y="419100"/>
            <a:ext cx="569287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"/>
          <a:stretch/>
        </p:blipFill>
        <p:spPr bwMode="auto">
          <a:xfrm>
            <a:off x="5804104" y="1320800"/>
            <a:ext cx="3273325" cy="375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" y="1352550"/>
            <a:ext cx="5654573" cy="351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2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804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61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033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98</Words>
  <Application>Microsoft Office PowerPoint</Application>
  <PresentationFormat>On-screen Show (16:9)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VOTHAI</dc:creator>
  <cp:lastModifiedBy>VOTHAI</cp:lastModifiedBy>
  <cp:revision>11</cp:revision>
  <dcterms:created xsi:type="dcterms:W3CDTF">2006-08-16T00:00:00Z</dcterms:created>
  <dcterms:modified xsi:type="dcterms:W3CDTF">2023-09-03T06:44:03Z</dcterms:modified>
</cp:coreProperties>
</file>