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5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270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00" y="666750"/>
            <a:ext cx="671081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43300"/>
            <a:ext cx="91313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6052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778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540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998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327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372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99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718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350"/>
            <a:ext cx="294607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557843"/>
            <a:ext cx="6324600" cy="4585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715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3" y="-95250"/>
            <a:ext cx="3772647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210" y="-6350"/>
            <a:ext cx="345509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285750"/>
            <a:ext cx="567621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/>
              <a:t> </a:t>
            </a:r>
            <a:r>
              <a:rPr lang="en-US" dirty="0" smtClean="0"/>
              <a:t>        </a:t>
            </a:r>
            <a:r>
              <a:rPr lang="vi-VN" dirty="0" smtClean="0"/>
              <a:t>Sóng </a:t>
            </a:r>
            <a:r>
              <a:rPr lang="vi-VN" dirty="0"/>
              <a:t>dừng là sóng có các nút sóng và bụng sóng cố định trong không gian.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         </a:t>
            </a:r>
            <a:r>
              <a:rPr lang="vi-VN" dirty="0" smtClean="0"/>
              <a:t>Khi </a:t>
            </a:r>
            <a:r>
              <a:rPr lang="vi-VN" dirty="0"/>
              <a:t>có hiện tượng sóng dừng, trên dây xuất hiện những điểm dao động với biên </a:t>
            </a:r>
            <a:r>
              <a:rPr lang="vi-VN" dirty="0" smtClean="0"/>
              <a:t>độ</a:t>
            </a:r>
            <a:r>
              <a:rPr lang="en-US" dirty="0" smtClean="0"/>
              <a:t> </a:t>
            </a:r>
            <a:r>
              <a:rPr lang="vi-VN" dirty="0" smtClean="0"/>
              <a:t>cực </a:t>
            </a:r>
            <a:r>
              <a:rPr lang="vi-VN" dirty="0"/>
              <a:t>đại được gọi là bụng sóng và những điểm đứng yên được gọi là nút sóng.</a:t>
            </a:r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17800"/>
            <a:ext cx="6136509" cy="241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737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0"/>
            <a:ext cx="35052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33361"/>
            <a:ext cx="3267075" cy="4637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2400" y="636434"/>
            <a:ext cx="541020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dirty="0" smtClean="0"/>
              <a:t>– </a:t>
            </a:r>
            <a:r>
              <a:rPr lang="vi-VN" dirty="0"/>
              <a:t>Dây có hai đầu cố định: chiều dài của sợi dây phải bằng một số nguyên lần </a:t>
            </a:r>
            <a:r>
              <a:rPr lang="vi-VN" dirty="0" smtClean="0"/>
              <a:t>nửa</a:t>
            </a:r>
            <a:r>
              <a:rPr lang="en-US" dirty="0" smtClean="0"/>
              <a:t> </a:t>
            </a:r>
            <a:r>
              <a:rPr lang="vi-VN" dirty="0" smtClean="0"/>
              <a:t>bước </a:t>
            </a:r>
            <a:r>
              <a:rPr lang="vi-VN" dirty="0"/>
              <a:t>sóng.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                                            </a:t>
            </a:r>
          </a:p>
          <a:p>
            <a:pPr>
              <a:lnSpc>
                <a:spcPct val="150000"/>
              </a:lnSpc>
            </a:pPr>
            <a:r>
              <a:rPr lang="en-US" dirty="0"/>
              <a:t> </a:t>
            </a:r>
            <a:r>
              <a:rPr lang="en-US" dirty="0" smtClean="0"/>
              <a:t>                                                                       </a:t>
            </a:r>
            <a:r>
              <a:rPr lang="vi-VN" dirty="0" smtClean="0"/>
              <a:t>(</a:t>
            </a:r>
            <a:r>
              <a:rPr lang="vi-VN" dirty="0"/>
              <a:t>n = 1, 2, 3</a:t>
            </a:r>
            <a:r>
              <a:rPr lang="vi-VN" dirty="0" smtClean="0"/>
              <a:t>,...)</a:t>
            </a:r>
            <a:endParaRPr lang="en-US" dirty="0" smtClean="0"/>
          </a:p>
          <a:p>
            <a:pPr>
              <a:lnSpc>
                <a:spcPct val="150000"/>
              </a:lnSpc>
            </a:pPr>
            <a:endParaRPr lang="vi-VN" dirty="0"/>
          </a:p>
          <a:p>
            <a:pPr>
              <a:lnSpc>
                <a:spcPct val="150000"/>
              </a:lnSpc>
            </a:pPr>
            <a:r>
              <a:rPr lang="vi-VN" dirty="0" smtClean="0"/>
              <a:t>– </a:t>
            </a:r>
            <a:r>
              <a:rPr lang="vi-VN" dirty="0"/>
              <a:t>Dây có một đầu cố định, một đầu tự do: chiều dài của sợi dây phải bằng một số </a:t>
            </a:r>
            <a:r>
              <a:rPr lang="vi-VN" dirty="0" smtClean="0"/>
              <a:t>lẻ</a:t>
            </a:r>
            <a:r>
              <a:rPr lang="en-US" dirty="0" smtClean="0"/>
              <a:t> </a:t>
            </a:r>
            <a:r>
              <a:rPr lang="vi-VN" dirty="0" smtClean="0"/>
              <a:t>lần </a:t>
            </a:r>
            <a:r>
              <a:rPr lang="vi-VN" dirty="0"/>
              <a:t>một phần tư bước sóng</a:t>
            </a:r>
            <a:r>
              <a:rPr lang="vi-VN" dirty="0" smtClean="0"/>
              <a:t>.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/>
              <a:t> </a:t>
            </a:r>
            <a:r>
              <a:rPr lang="en-US" dirty="0" smtClean="0"/>
              <a:t>                                                                    </a:t>
            </a:r>
            <a:r>
              <a:rPr lang="vi-VN" dirty="0" smtClean="0"/>
              <a:t>(</a:t>
            </a:r>
            <a:r>
              <a:rPr lang="en-US" dirty="0" smtClean="0"/>
              <a:t>m</a:t>
            </a:r>
            <a:r>
              <a:rPr lang="vi-VN" dirty="0" smtClean="0"/>
              <a:t> </a:t>
            </a:r>
            <a:r>
              <a:rPr lang="vi-VN" dirty="0"/>
              <a:t>= 1, 2, 3,...)</a:t>
            </a:r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693863"/>
            <a:ext cx="1114425" cy="931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337" y="3818029"/>
            <a:ext cx="1452563" cy="1085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336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752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4623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8048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3616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033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129</Words>
  <Application>Microsoft Office PowerPoint</Application>
  <PresentationFormat>On-screen Show (16:9)</PresentationFormat>
  <Paragraphs>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VOTHAI</dc:creator>
  <cp:lastModifiedBy>VOTHAI</cp:lastModifiedBy>
  <cp:revision>10</cp:revision>
  <dcterms:created xsi:type="dcterms:W3CDTF">2006-08-16T00:00:00Z</dcterms:created>
  <dcterms:modified xsi:type="dcterms:W3CDTF">2023-09-03T06:54:39Z</dcterms:modified>
</cp:coreProperties>
</file>