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1027118"/>
            <a:ext cx="9043014" cy="329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33350"/>
            <a:ext cx="2770909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88918"/>
            <a:ext cx="8053185" cy="356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32"/>
            <a:ext cx="39418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8932"/>
            <a:ext cx="8415298" cy="245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57350"/>
            <a:ext cx="8671876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209550"/>
            <a:ext cx="5748407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0" y="1219091"/>
            <a:ext cx="7776353" cy="205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3366" y="394335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/>
              <a:t>Khi đó U = IR còn được gọi là độ giảm thế trên 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2"/>
            <a:ext cx="5486400" cy="59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72391"/>
            <a:ext cx="4300964" cy="419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742950"/>
            <a:ext cx="4114800" cy="281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Đường biểu diễn sự phụ thuộc của cường độ dòng điện I </a:t>
            </a:r>
            <a:r>
              <a:rPr lang="vi-VN" sz="2000" dirty="0" smtClean="0"/>
              <a:t>chạy</a:t>
            </a:r>
            <a:r>
              <a:rPr lang="en-US" sz="2000" dirty="0" smtClean="0"/>
              <a:t> </a:t>
            </a:r>
            <a:r>
              <a:rPr lang="vi-VN" sz="2000" dirty="0" smtClean="0"/>
              <a:t>qua </a:t>
            </a:r>
            <a:r>
              <a:rPr lang="vi-VN" sz="2000" dirty="0"/>
              <a:t>vật dẫn vào hiệu điện thế U đặt vào hai đầu vật dẫn </a:t>
            </a:r>
            <a:r>
              <a:rPr lang="vi-VN" sz="2000" dirty="0" smtClean="0"/>
              <a:t>được</a:t>
            </a:r>
            <a:r>
              <a:rPr lang="en-US" sz="2000" dirty="0" smtClean="0"/>
              <a:t> </a:t>
            </a:r>
            <a:r>
              <a:rPr lang="vi-VN" sz="2000" dirty="0" smtClean="0"/>
              <a:t>gọi </a:t>
            </a:r>
            <a:r>
              <a:rPr lang="vi-VN" sz="2000" dirty="0"/>
              <a:t>là đường đặc trưng vôn – ampe của vật dẫn đó.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0"/>
            <a:ext cx="4634345" cy="98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3" y="1732034"/>
            <a:ext cx="3816927" cy="3411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063" y="569301"/>
            <a:ext cx="5278796" cy="116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461" y="1777936"/>
            <a:ext cx="3687431" cy="334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"/>
            <a:ext cx="249237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6418"/>
            <a:ext cx="8685605" cy="107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38954"/>
            <a:ext cx="3429000" cy="360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56</Words>
  <Application>Microsoft Office PowerPoint</Application>
  <PresentationFormat>On-screen Show (16:9)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10</cp:revision>
  <dcterms:created xsi:type="dcterms:W3CDTF">2006-08-16T00:00:00Z</dcterms:created>
  <dcterms:modified xsi:type="dcterms:W3CDTF">2023-09-03T13:33:00Z</dcterms:modified>
</cp:coreProperties>
</file>