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2" y="-2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4350"/>
            <a:ext cx="8665565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81350"/>
            <a:ext cx="9144000" cy="1977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052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778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40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98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327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37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9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1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33350"/>
            <a:ext cx="4177229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29491" y="1380145"/>
            <a:ext cx="8382000" cy="1889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smtClean="0"/>
              <a:t>           </a:t>
            </a:r>
            <a:r>
              <a:rPr lang="vi-VN" sz="2000" dirty="0" smtClean="0"/>
              <a:t>Công </a:t>
            </a:r>
            <a:r>
              <a:rPr lang="vi-VN" sz="2000" dirty="0"/>
              <a:t>của lực điện tác dụng lên một điện tích </a:t>
            </a:r>
            <a:r>
              <a:rPr lang="vi-VN" sz="2000" dirty="0" smtClean="0"/>
              <a:t>không</a:t>
            </a:r>
            <a:r>
              <a:rPr lang="en-US" sz="2000" dirty="0" smtClean="0"/>
              <a:t> </a:t>
            </a:r>
            <a:r>
              <a:rPr lang="vi-VN" sz="2000" dirty="0" smtClean="0"/>
              <a:t>phụ </a:t>
            </a:r>
            <a:r>
              <a:rPr lang="vi-VN" sz="2000" dirty="0"/>
              <a:t>thuộc vào dạng đường đi của điện tích mà </a:t>
            </a:r>
            <a:r>
              <a:rPr lang="vi-VN" sz="2000" dirty="0" smtClean="0"/>
              <a:t>chỉ</a:t>
            </a:r>
            <a:r>
              <a:rPr lang="en-US" sz="2000" dirty="0" smtClean="0"/>
              <a:t> </a:t>
            </a:r>
            <a:r>
              <a:rPr lang="vi-VN" sz="2000" dirty="0" smtClean="0"/>
              <a:t>phụ </a:t>
            </a:r>
            <a:r>
              <a:rPr lang="vi-VN" sz="2000" dirty="0"/>
              <a:t>thuộc vào vị trí điểm đầu và điểm cuối </a:t>
            </a:r>
            <a:r>
              <a:rPr lang="vi-VN" sz="2000" dirty="0" smtClean="0"/>
              <a:t>của</a:t>
            </a:r>
            <a:r>
              <a:rPr lang="en-US" sz="2000" dirty="0" smtClean="0"/>
              <a:t> </a:t>
            </a:r>
            <a:r>
              <a:rPr lang="vi-VN" sz="2000" dirty="0" smtClean="0"/>
              <a:t>đường </a:t>
            </a:r>
            <a:r>
              <a:rPr lang="vi-VN" sz="2000" dirty="0"/>
              <a:t>đi trong điện </a:t>
            </a:r>
            <a:r>
              <a:rPr lang="vi-VN" sz="2000" dirty="0" smtClean="0"/>
              <a:t>trường.</a:t>
            </a:r>
            <a:r>
              <a:rPr lang="en-US" sz="2000" dirty="0" smtClean="0"/>
              <a:t> </a:t>
            </a:r>
            <a:r>
              <a:rPr lang="vi-VN" sz="2000" dirty="0" smtClean="0"/>
              <a:t>Do </a:t>
            </a:r>
            <a:r>
              <a:rPr lang="vi-VN" sz="2000" dirty="0"/>
              <a:t>đó, lực điện là lực thế và điện trường là </a:t>
            </a:r>
            <a:r>
              <a:rPr lang="vi-VN" sz="2000" dirty="0" smtClean="0"/>
              <a:t>một</a:t>
            </a:r>
            <a:r>
              <a:rPr lang="en-US" sz="2000" dirty="0" smtClean="0"/>
              <a:t> </a:t>
            </a:r>
            <a:r>
              <a:rPr lang="vi-VN" sz="2000" dirty="0" smtClean="0"/>
              <a:t>trường </a:t>
            </a:r>
            <a:r>
              <a:rPr lang="vi-VN" sz="2000" dirty="0"/>
              <a:t>thế.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5715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" y="0"/>
            <a:ext cx="2925097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" y="704983"/>
            <a:ext cx="8534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 smtClean="0"/>
              <a:t>Th</a:t>
            </a:r>
            <a:r>
              <a:rPr lang="vi-VN" sz="2000" dirty="0" smtClean="0"/>
              <a:t>ế </a:t>
            </a:r>
            <a:r>
              <a:rPr lang="vi-VN" sz="2000" dirty="0"/>
              <a:t>năng điện của một điện tích q tại một </a:t>
            </a:r>
            <a:r>
              <a:rPr lang="vi-VN" sz="2000" dirty="0" smtClean="0"/>
              <a:t>điểm</a:t>
            </a:r>
            <a:r>
              <a:rPr lang="en-US" sz="2000" dirty="0" smtClean="0"/>
              <a:t> </a:t>
            </a:r>
            <a:r>
              <a:rPr lang="vi-VN" sz="2000" dirty="0" smtClean="0"/>
              <a:t>trong </a:t>
            </a:r>
            <a:r>
              <a:rPr lang="vi-VN" sz="2000" dirty="0"/>
              <a:t>điện trường đặc trưng cho khả năng </a:t>
            </a:r>
            <a:r>
              <a:rPr lang="vi-VN" sz="2000" dirty="0" smtClean="0"/>
              <a:t>sinh</a:t>
            </a:r>
            <a:r>
              <a:rPr lang="en-US" sz="2000" dirty="0" smtClean="0"/>
              <a:t> </a:t>
            </a:r>
            <a:r>
              <a:rPr lang="vi-VN" sz="2000" dirty="0" smtClean="0"/>
              <a:t>công </a:t>
            </a:r>
            <a:r>
              <a:rPr lang="vi-VN" sz="2000" dirty="0"/>
              <a:t>của điện trường để dịch chuyển điện tích q </a:t>
            </a:r>
            <a:r>
              <a:rPr lang="vi-VN" sz="2000" dirty="0" smtClean="0"/>
              <a:t>từ</a:t>
            </a:r>
            <a:r>
              <a:rPr lang="en-US" sz="2000" dirty="0" smtClean="0"/>
              <a:t> </a:t>
            </a:r>
            <a:r>
              <a:rPr lang="vi-VN" sz="2000" dirty="0" smtClean="0"/>
              <a:t>điểm </a:t>
            </a:r>
            <a:r>
              <a:rPr lang="vi-VN" sz="2000" dirty="0"/>
              <a:t>đó ra xa vô </a:t>
            </a:r>
            <a:r>
              <a:rPr lang="vi-VN" sz="2000" dirty="0" smtClean="0"/>
              <a:t>cùng.</a:t>
            </a:r>
            <a:r>
              <a:rPr lang="en-US" sz="2000" dirty="0" smtClean="0"/>
              <a:t> </a:t>
            </a:r>
            <a:r>
              <a:rPr lang="vi-VN" sz="2000" dirty="0" smtClean="0"/>
              <a:t>Trong </a:t>
            </a:r>
            <a:r>
              <a:rPr lang="vi-VN" sz="2000" dirty="0"/>
              <a:t>hệ SI, thế năng điện có đơn vị là jun (J).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17375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78454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742950"/>
            <a:ext cx="8094478" cy="384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369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9550"/>
            <a:ext cx="282702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9" y="819150"/>
            <a:ext cx="8654143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7528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0"/>
            <a:ext cx="8480502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238224"/>
            <a:ext cx="1143000" cy="938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598" y="1203226"/>
            <a:ext cx="1624415" cy="968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737" y="2176507"/>
            <a:ext cx="7457326" cy="2968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62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9" y="133350"/>
            <a:ext cx="8492671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00150"/>
            <a:ext cx="7475778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8048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" y="209550"/>
            <a:ext cx="8915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29" y="1123950"/>
            <a:ext cx="9013371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3616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3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110</Words>
  <Application>Microsoft Office PowerPoint</Application>
  <PresentationFormat>On-screen Show (16:9)</PresentationFormat>
  <Paragraphs>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8</cp:revision>
  <dcterms:created xsi:type="dcterms:W3CDTF">2006-08-16T00:00:00Z</dcterms:created>
  <dcterms:modified xsi:type="dcterms:W3CDTF">2023-09-03T09:42:58Z</dcterms:modified>
</cp:coreProperties>
</file>