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3" r:id="rId2"/>
    <p:sldId id="256" r:id="rId3"/>
    <p:sldId id="257" r:id="rId4"/>
    <p:sldId id="258" r:id="rId5"/>
    <p:sldId id="259" r:id="rId6"/>
    <p:sldId id="260" r:id="rId7"/>
    <p:sldId id="261" r:id="rId8"/>
    <p:sldId id="262" r:id="rId9"/>
    <p:sldId id="264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65" r:id="rId18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5" d="100"/>
          <a:sy n="75" d="100"/>
        </p:scale>
        <p:origin x="-270" y="-102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9/3/2023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9/3/2023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9/3/2023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9/3/2023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9/3/2023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9/3/2023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9/3/2023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34879"/>
            <a:ext cx="9078449" cy="434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1589854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0703390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1377875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0354083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7999882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7632711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2037295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299914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2871813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133350"/>
            <a:ext cx="4109936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64924" y="704850"/>
            <a:ext cx="6559023" cy="24643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3356382"/>
            <a:ext cx="7467600" cy="17871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1069874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0" y="1003"/>
            <a:ext cx="8077200" cy="4038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Rectangle 1"/>
          <p:cNvSpPr/>
          <p:nvPr/>
        </p:nvSpPr>
        <p:spPr>
          <a:xfrm>
            <a:off x="296779" y="4217162"/>
            <a:ext cx="86106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vi-VN" dirty="0"/>
              <a:t>Quá trình truyền sóng, dù là sóng cơ hay sóng điện từ, </a:t>
            </a:r>
            <a:r>
              <a:rPr lang="vi-VN" dirty="0" smtClean="0"/>
              <a:t>đều</a:t>
            </a:r>
            <a:r>
              <a:rPr lang="en-US" dirty="0" smtClean="0"/>
              <a:t> </a:t>
            </a:r>
            <a:r>
              <a:rPr lang="vi-VN" dirty="0" smtClean="0"/>
              <a:t>là </a:t>
            </a:r>
            <a:r>
              <a:rPr lang="vi-VN" dirty="0"/>
              <a:t>quá trình truyền năng lượng. Khi sóng cơ truyền </a:t>
            </a:r>
            <a:r>
              <a:rPr lang="vi-VN" dirty="0" smtClean="0"/>
              <a:t>trong</a:t>
            </a:r>
            <a:r>
              <a:rPr lang="en-US" dirty="0" smtClean="0"/>
              <a:t> </a:t>
            </a:r>
            <a:r>
              <a:rPr lang="vi-VN" dirty="0" smtClean="0"/>
              <a:t>một </a:t>
            </a:r>
            <a:r>
              <a:rPr lang="vi-VN" dirty="0"/>
              <a:t>môi trường, năng lượng của sóng là tổng hợp của </a:t>
            </a:r>
            <a:r>
              <a:rPr lang="vi-VN" dirty="0" smtClean="0"/>
              <a:t>động</a:t>
            </a:r>
            <a:r>
              <a:rPr lang="en-US" dirty="0" smtClean="0"/>
              <a:t> </a:t>
            </a:r>
            <a:r>
              <a:rPr lang="vi-VN" dirty="0" smtClean="0"/>
              <a:t>năng </a:t>
            </a:r>
            <a:r>
              <a:rPr lang="vi-VN" dirty="0"/>
              <a:t>và thế năng của phần tử vật chất dao động.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0617659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209550"/>
            <a:ext cx="3267075" cy="438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664745"/>
            <a:ext cx="7924800" cy="43256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8816903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2647950"/>
            <a:ext cx="8611985" cy="2114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2516193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3562350" cy="466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447675"/>
            <a:ext cx="1962150" cy="295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1511739"/>
            <a:ext cx="8424436" cy="36317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Rectangle 1"/>
          <p:cNvSpPr/>
          <p:nvPr/>
        </p:nvSpPr>
        <p:spPr>
          <a:xfrm>
            <a:off x="423436" y="742950"/>
            <a:ext cx="83820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vi-VN" dirty="0"/>
              <a:t>Khi sóng truyền từ một môi trường đến mặt phân cách </a:t>
            </a:r>
            <a:r>
              <a:rPr lang="vi-VN" dirty="0" smtClean="0"/>
              <a:t>với</a:t>
            </a:r>
            <a:r>
              <a:rPr lang="en-US" dirty="0" smtClean="0"/>
              <a:t> </a:t>
            </a:r>
            <a:r>
              <a:rPr lang="vi-VN" dirty="0" smtClean="0"/>
              <a:t>một </a:t>
            </a:r>
            <a:r>
              <a:rPr lang="vi-VN" dirty="0"/>
              <a:t>môi trường khác, một phần của sóng tới được </a:t>
            </a:r>
            <a:r>
              <a:rPr lang="vi-VN" dirty="0" smtClean="0"/>
              <a:t>truyền</a:t>
            </a:r>
            <a:r>
              <a:rPr lang="en-US" dirty="0" smtClean="0"/>
              <a:t> </a:t>
            </a:r>
            <a:r>
              <a:rPr lang="vi-VN" dirty="0" smtClean="0"/>
              <a:t>ngược </a:t>
            </a:r>
            <a:r>
              <a:rPr lang="vi-VN" dirty="0"/>
              <a:t>lại vào môi trường ban đầu. Đây là hiện tượng </a:t>
            </a:r>
            <a:r>
              <a:rPr lang="vi-VN" dirty="0" smtClean="0"/>
              <a:t>phản</a:t>
            </a:r>
            <a:r>
              <a:rPr lang="en-US" dirty="0" smtClean="0"/>
              <a:t> </a:t>
            </a:r>
            <a:r>
              <a:rPr lang="vi-VN" dirty="0" smtClean="0"/>
              <a:t>xạ </a:t>
            </a:r>
            <a:r>
              <a:rPr lang="vi-VN" dirty="0"/>
              <a:t>sóng.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609925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578" y="161925"/>
            <a:ext cx="3551183" cy="504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6400" y="971550"/>
            <a:ext cx="3505200" cy="39530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Rectangle 1"/>
          <p:cNvSpPr/>
          <p:nvPr/>
        </p:nvSpPr>
        <p:spPr>
          <a:xfrm>
            <a:off x="381000" y="1200150"/>
            <a:ext cx="47244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vi-VN" dirty="0"/>
              <a:t>Hiện tượng sóng đổi phương truyền khi đi từ một </a:t>
            </a:r>
            <a:r>
              <a:rPr lang="vi-VN" dirty="0" smtClean="0"/>
              <a:t>môi</a:t>
            </a:r>
            <a:r>
              <a:rPr lang="en-US" dirty="0" smtClean="0"/>
              <a:t> </a:t>
            </a:r>
            <a:r>
              <a:rPr lang="vi-VN" dirty="0" smtClean="0"/>
              <a:t>trường </a:t>
            </a:r>
            <a:r>
              <a:rPr lang="vi-VN" dirty="0"/>
              <a:t>này sang một </a:t>
            </a:r>
            <a:r>
              <a:rPr lang="vi-VN" dirty="0" smtClean="0"/>
              <a:t>môi</a:t>
            </a:r>
            <a:r>
              <a:rPr lang="en-US" dirty="0" smtClean="0"/>
              <a:t> </a:t>
            </a:r>
            <a:r>
              <a:rPr lang="vi-VN" dirty="0" smtClean="0"/>
              <a:t>trường </a:t>
            </a:r>
            <a:r>
              <a:rPr lang="vi-VN" dirty="0"/>
              <a:t>khác được gọi là </a:t>
            </a:r>
            <a:r>
              <a:rPr lang="vi-VN" dirty="0" smtClean="0"/>
              <a:t>hiện</a:t>
            </a:r>
            <a:r>
              <a:rPr lang="en-US" dirty="0" smtClean="0"/>
              <a:t> </a:t>
            </a:r>
            <a:r>
              <a:rPr lang="vi-VN" dirty="0" smtClean="0"/>
              <a:t>tượng </a:t>
            </a:r>
            <a:r>
              <a:rPr lang="vi-VN" dirty="0"/>
              <a:t>khúc xạ.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45922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122321"/>
            <a:ext cx="4267200" cy="609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Rectangle 1"/>
          <p:cNvSpPr/>
          <p:nvPr/>
        </p:nvSpPr>
        <p:spPr>
          <a:xfrm>
            <a:off x="457200" y="724584"/>
            <a:ext cx="82296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P</a:t>
            </a:r>
            <a:r>
              <a:rPr lang="vi-VN" dirty="0" smtClean="0"/>
              <a:t>hương </a:t>
            </a:r>
            <a:r>
              <a:rPr lang="vi-VN" dirty="0"/>
              <a:t>truyền của sóng </a:t>
            </a:r>
            <a:r>
              <a:rPr lang="vi-VN" dirty="0" smtClean="0"/>
              <a:t>khi đi</a:t>
            </a:r>
            <a:r>
              <a:rPr lang="en-US" dirty="0" smtClean="0"/>
              <a:t> </a:t>
            </a:r>
            <a:r>
              <a:rPr lang="vi-VN" dirty="0" smtClean="0"/>
              <a:t>qua </a:t>
            </a:r>
            <a:r>
              <a:rPr lang="vi-VN" dirty="0"/>
              <a:t>khe </a:t>
            </a:r>
            <a:r>
              <a:rPr lang="en-US" dirty="0" err="1" smtClean="0"/>
              <a:t>bị</a:t>
            </a:r>
            <a:r>
              <a:rPr lang="en-US" dirty="0" smtClean="0"/>
              <a:t> </a:t>
            </a:r>
            <a:r>
              <a:rPr lang="vi-VN" dirty="0" smtClean="0"/>
              <a:t>thay </a:t>
            </a:r>
            <a:r>
              <a:rPr lang="vi-VN" dirty="0"/>
              <a:t>đổi và làm cho sóng lan rộng ở phía bên </a:t>
            </a:r>
            <a:r>
              <a:rPr lang="vi-VN" dirty="0" smtClean="0"/>
              <a:t>kia</a:t>
            </a:r>
            <a:r>
              <a:rPr lang="en-US" dirty="0" smtClean="0"/>
              <a:t> </a:t>
            </a:r>
            <a:r>
              <a:rPr lang="vi-VN" dirty="0" smtClean="0"/>
              <a:t>khe</a:t>
            </a:r>
            <a:r>
              <a:rPr lang="vi-VN" dirty="0"/>
              <a:t>. Đây là hiện tượng nhiễu xạ,</a:t>
            </a:r>
            <a:endParaRPr lang="en-US" dirty="0"/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1517984"/>
            <a:ext cx="4114800" cy="32822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4400" y="1517984"/>
            <a:ext cx="4233613" cy="32691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5818806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9605212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82</TotalTime>
  <Words>149</Words>
  <Application>Microsoft Office PowerPoint</Application>
  <PresentationFormat>On-screen Show (16:9)</PresentationFormat>
  <Paragraphs>4</Paragraphs>
  <Slides>17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18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VOTHAI</dc:creator>
  <cp:lastModifiedBy>VOTHAI</cp:lastModifiedBy>
  <cp:revision>6</cp:revision>
  <dcterms:created xsi:type="dcterms:W3CDTF">2006-08-16T00:00:00Z</dcterms:created>
  <dcterms:modified xsi:type="dcterms:W3CDTF">2023-09-03T06:00:47Z</dcterms:modified>
</cp:coreProperties>
</file>