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5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2" y="-2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1" y="361950"/>
            <a:ext cx="9171709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2350"/>
            <a:ext cx="9172984" cy="1581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052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778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540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998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327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372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99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71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441"/>
            <a:ext cx="877002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647700"/>
            <a:ext cx="597309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33399" y="1276350"/>
            <a:ext cx="823662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 smtClean="0"/>
              <a:t>	</a:t>
            </a:r>
            <a:r>
              <a:rPr lang="vi-VN" sz="2400" dirty="0" smtClean="0"/>
              <a:t>Năng </a:t>
            </a:r>
            <a:r>
              <a:rPr lang="vi-VN" sz="2400" dirty="0"/>
              <a:t>lượng tiêu thụ của một đoạn mạch bằng </a:t>
            </a:r>
            <a:r>
              <a:rPr lang="vi-VN" sz="2400" dirty="0" smtClean="0"/>
              <a:t>tích</a:t>
            </a:r>
            <a:r>
              <a:rPr lang="en-US" sz="2400" dirty="0" smtClean="0"/>
              <a:t> </a:t>
            </a:r>
            <a:r>
              <a:rPr lang="vi-VN" sz="2400" dirty="0" smtClean="0"/>
              <a:t>của </a:t>
            </a:r>
            <a:r>
              <a:rPr lang="vi-VN" sz="2400" dirty="0"/>
              <a:t>hiệu điện thế giữa hai đầu đoạn mạch với </a:t>
            </a:r>
            <a:r>
              <a:rPr lang="vi-VN" sz="2400" dirty="0" smtClean="0"/>
              <a:t>cường</a:t>
            </a:r>
            <a:r>
              <a:rPr lang="en-US" sz="2400" dirty="0" smtClean="0"/>
              <a:t> </a:t>
            </a:r>
            <a:r>
              <a:rPr lang="vi-VN" sz="2400" dirty="0" smtClean="0"/>
              <a:t>độ </a:t>
            </a:r>
            <a:r>
              <a:rPr lang="vi-VN" sz="2400" dirty="0"/>
              <a:t>dòng điện chạy qua đoạn mạch và với thời </a:t>
            </a:r>
            <a:r>
              <a:rPr lang="vi-VN" sz="2400" dirty="0" smtClean="0"/>
              <a:t>gian</a:t>
            </a:r>
            <a:r>
              <a:rPr lang="en-US" sz="2400" dirty="0" smtClean="0"/>
              <a:t> </a:t>
            </a:r>
            <a:r>
              <a:rPr lang="vi-VN" sz="2400" dirty="0" smtClean="0"/>
              <a:t>dòng </a:t>
            </a:r>
            <a:r>
              <a:rPr lang="vi-VN" sz="2400" dirty="0"/>
              <a:t>điện chạy qua</a:t>
            </a:r>
            <a:r>
              <a:rPr lang="vi-VN" sz="2400" dirty="0" smtClean="0"/>
              <a:t>.</a:t>
            </a:r>
            <a:endParaRPr lang="vi-VN" sz="2400" dirty="0"/>
          </a:p>
          <a:p>
            <a:pPr algn="ctr">
              <a:lnSpc>
                <a:spcPct val="150000"/>
              </a:lnSpc>
            </a:pPr>
            <a:r>
              <a:rPr lang="vi-VN" sz="3200" i="1" dirty="0">
                <a:latin typeface="+mj-lt"/>
              </a:rPr>
              <a:t>A </a:t>
            </a:r>
            <a:r>
              <a:rPr lang="en-US" sz="3200" i="1" dirty="0" smtClean="0">
                <a:latin typeface="+mj-lt"/>
              </a:rPr>
              <a:t>= </a:t>
            </a:r>
            <a:r>
              <a:rPr lang="vi-VN" sz="3200" i="1" dirty="0" smtClean="0">
                <a:latin typeface="+mj-lt"/>
              </a:rPr>
              <a:t>UIt </a:t>
            </a:r>
            <a:endParaRPr lang="vi-VN" sz="3200" i="1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vi-VN" sz="2400" dirty="0"/>
              <a:t>Trong hệ SI, năng lượng có đơn vị là jun (J).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57159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65809"/>
            <a:ext cx="616431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830552"/>
            <a:ext cx="8688474" cy="256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375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133350"/>
            <a:ext cx="596265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22" y="895350"/>
            <a:ext cx="8880196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369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58"/>
            <a:ext cx="8903278" cy="1343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52549"/>
            <a:ext cx="8724936" cy="96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7528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8777" y="1139682"/>
            <a:ext cx="7391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N</a:t>
            </a:r>
            <a:r>
              <a:rPr lang="vi-VN" sz="2000" dirty="0" smtClean="0"/>
              <a:t>ăng lượng</a:t>
            </a:r>
            <a:r>
              <a:rPr lang="en-US" sz="2000" dirty="0" smtClean="0"/>
              <a:t> </a:t>
            </a:r>
            <a:r>
              <a:rPr lang="vi-VN" sz="2000" dirty="0" smtClean="0"/>
              <a:t>toàn </a:t>
            </a:r>
            <a:r>
              <a:rPr lang="vi-VN" sz="2000" dirty="0"/>
              <a:t>phần do nguồn điện sinh ra trên toàn mạch:</a:t>
            </a:r>
            <a:endParaRPr lang="en-US" sz="2000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55" y="388144"/>
            <a:ext cx="4507304" cy="43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617334"/>
            <a:ext cx="1351280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206" y="2800350"/>
            <a:ext cx="2036233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2400" y="2239634"/>
            <a:ext cx="8839200" cy="965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000" dirty="0"/>
              <a:t>Công suất của nguồn điện là đại lượng đặc trưng cho </a:t>
            </a:r>
            <a:r>
              <a:rPr lang="vi-VN" sz="2000" dirty="0" smtClean="0"/>
              <a:t>tốc</a:t>
            </a:r>
            <a:r>
              <a:rPr lang="en-US" sz="2000" dirty="0" smtClean="0"/>
              <a:t> </a:t>
            </a:r>
            <a:r>
              <a:rPr lang="vi-VN" sz="2000" dirty="0" smtClean="0"/>
              <a:t>độ </a:t>
            </a:r>
            <a:r>
              <a:rPr lang="vi-VN" sz="2000" dirty="0"/>
              <a:t>sản sinh năng lượng của nguồn </a:t>
            </a:r>
            <a:r>
              <a:rPr lang="vi-VN" sz="2000" dirty="0" smtClean="0"/>
              <a:t>điện</a:t>
            </a:r>
            <a:r>
              <a:rPr lang="en-US" sz="2000" dirty="0" smtClean="0"/>
              <a:t>: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245496" y="4196466"/>
            <a:ext cx="3412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dirty="0"/>
              <a:t>Hiệu suất </a:t>
            </a:r>
            <a:r>
              <a:rPr lang="vi-VN" sz="2000" dirty="0" smtClean="0"/>
              <a:t>của</a:t>
            </a:r>
            <a:r>
              <a:rPr lang="en-US" sz="2000" dirty="0" smtClean="0"/>
              <a:t> </a:t>
            </a:r>
            <a:r>
              <a:rPr lang="vi-VN" sz="2000" dirty="0" smtClean="0"/>
              <a:t>nguồn điện</a:t>
            </a:r>
            <a:r>
              <a:rPr lang="en-US" sz="2000" dirty="0" smtClean="0"/>
              <a:t>:</a:t>
            </a:r>
            <a:endParaRPr lang="en-US" sz="2000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295" y="4115022"/>
            <a:ext cx="1867501" cy="901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62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048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616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33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41</Words>
  <Application>Microsoft Office PowerPoint</Application>
  <PresentationFormat>On-screen Show (16:9)</PresentationFormat>
  <Paragraphs>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9</cp:revision>
  <dcterms:created xsi:type="dcterms:W3CDTF">2006-08-16T00:00:00Z</dcterms:created>
  <dcterms:modified xsi:type="dcterms:W3CDTF">2023-09-03T13:56:33Z</dcterms:modified>
</cp:coreProperties>
</file>