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82" y="557645"/>
            <a:ext cx="7921782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57550"/>
            <a:ext cx="914400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318565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64" y="1352550"/>
            <a:ext cx="8855192" cy="125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1960" y="4344126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u="sng" dirty="0"/>
              <a:t>Lưu ý: </a:t>
            </a:r>
            <a:r>
              <a:rPr lang="vi-VN" dirty="0"/>
              <a:t>Trong nguồn điện, cực có điện thế cao hơn là </a:t>
            </a:r>
            <a:r>
              <a:rPr lang="vi-VN" dirty="0" smtClean="0"/>
              <a:t>cực</a:t>
            </a:r>
            <a:r>
              <a:rPr lang="en-US" dirty="0" smtClean="0"/>
              <a:t> </a:t>
            </a:r>
            <a:r>
              <a:rPr lang="vi-VN" dirty="0" smtClean="0"/>
              <a:t>dương</a:t>
            </a:r>
            <a:r>
              <a:rPr lang="vi-VN" dirty="0"/>
              <a:t>, cực có điện thế thấp hơn là cực âm.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83573"/>
            <a:ext cx="455623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10" y="183572"/>
            <a:ext cx="4428989" cy="444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19150"/>
            <a:ext cx="811650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83573"/>
            <a:ext cx="455623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553302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637222"/>
            <a:ext cx="85344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K</a:t>
            </a:r>
            <a:r>
              <a:rPr lang="vi-VN" dirty="0" smtClean="0"/>
              <a:t>hi </a:t>
            </a:r>
            <a:r>
              <a:rPr lang="vi-VN" dirty="0"/>
              <a:t>các điện tích dịch chuyển bên trong </a:t>
            </a:r>
            <a:r>
              <a:rPr lang="vi-VN" dirty="0" smtClean="0"/>
              <a:t>nguồn</a:t>
            </a:r>
            <a:r>
              <a:rPr lang="en-US" dirty="0" smtClean="0"/>
              <a:t> </a:t>
            </a:r>
            <a:r>
              <a:rPr lang="vi-VN" dirty="0" smtClean="0"/>
              <a:t>điện </a:t>
            </a:r>
            <a:r>
              <a:rPr lang="vi-VN" dirty="0"/>
              <a:t>về các cực của nguồn dưới tác dụng của lực lạ, </a:t>
            </a:r>
            <a:r>
              <a:rPr lang="vi-VN" dirty="0" smtClean="0"/>
              <a:t>chúng</a:t>
            </a:r>
            <a:r>
              <a:rPr lang="en-US" dirty="0" smtClean="0"/>
              <a:t> </a:t>
            </a:r>
            <a:r>
              <a:rPr lang="vi-VN" dirty="0" smtClean="0"/>
              <a:t>luôn </a:t>
            </a:r>
            <a:r>
              <a:rPr lang="vi-VN" dirty="0"/>
              <a:t>va chạm với các hạt vật chất cấu tạo nên nguồn. Do </a:t>
            </a:r>
            <a:r>
              <a:rPr lang="vi-VN" dirty="0" smtClean="0"/>
              <a:t>đó,</a:t>
            </a:r>
            <a:r>
              <a:rPr lang="en-US" dirty="0" smtClean="0"/>
              <a:t> </a:t>
            </a:r>
            <a:r>
              <a:rPr lang="vi-VN" dirty="0" smtClean="0"/>
              <a:t>sự </a:t>
            </a:r>
            <a:r>
              <a:rPr lang="vi-VN" dirty="0"/>
              <a:t>dịch chuyển của các điện tích bị cản trở. </a:t>
            </a:r>
            <a:r>
              <a:rPr lang="vi-VN" b="1" dirty="0"/>
              <a:t>Đại lượng </a:t>
            </a:r>
            <a:r>
              <a:rPr lang="vi-VN" b="1" dirty="0" smtClean="0"/>
              <a:t>đặc</a:t>
            </a:r>
            <a:r>
              <a:rPr lang="en-US" b="1" dirty="0" smtClean="0"/>
              <a:t> </a:t>
            </a:r>
            <a:r>
              <a:rPr lang="vi-VN" b="1" dirty="0" smtClean="0"/>
              <a:t>trưng </a:t>
            </a:r>
            <a:r>
              <a:rPr lang="vi-VN" b="1" dirty="0"/>
              <a:t>cho việc cản trở sự dịch chuyển của các điện tích </a:t>
            </a:r>
            <a:r>
              <a:rPr lang="vi-VN" b="1" dirty="0" smtClean="0"/>
              <a:t>bên</a:t>
            </a:r>
            <a:r>
              <a:rPr lang="en-US" b="1" dirty="0" smtClean="0"/>
              <a:t> </a:t>
            </a:r>
            <a:r>
              <a:rPr lang="vi-VN" b="1" dirty="0" smtClean="0"/>
              <a:t>trong </a:t>
            </a:r>
            <a:r>
              <a:rPr lang="vi-VN" b="1" dirty="0"/>
              <a:t>nguồn điện được gọi là điện trở trong của </a:t>
            </a:r>
            <a:r>
              <a:rPr lang="vi-VN" b="1" dirty="0" smtClean="0"/>
              <a:t>nguồn</a:t>
            </a:r>
            <a:r>
              <a:rPr lang="vi-VN" dirty="0" smtClean="0"/>
              <a:t>,</a:t>
            </a:r>
            <a:r>
              <a:rPr lang="en-US" dirty="0" smtClean="0"/>
              <a:t> </a:t>
            </a:r>
            <a:r>
              <a:rPr lang="vi-VN" dirty="0" smtClean="0"/>
              <a:t>thường </a:t>
            </a:r>
            <a:r>
              <a:rPr lang="vi-VN" dirty="0"/>
              <a:t>kí hiệu là </a:t>
            </a:r>
            <a:r>
              <a:rPr lang="vi-VN" b="1" dirty="0"/>
              <a:t>r </a:t>
            </a:r>
            <a:r>
              <a:rPr lang="vi-VN" b="1" dirty="0" smtClean="0"/>
              <a:t>(</a:t>
            </a:r>
            <a:r>
              <a:rPr lang="vi-VN" b="1" dirty="0" smtClean="0">
                <a:sym typeface="Symbol"/>
              </a:rPr>
              <a:t></a:t>
            </a:r>
            <a:r>
              <a:rPr lang="vi-VN" b="1" dirty="0" smtClean="0"/>
              <a:t>).</a:t>
            </a:r>
            <a:endParaRPr lang="en-US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546897"/>
            <a:ext cx="2916382" cy="2596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3" y="2952750"/>
            <a:ext cx="5754407" cy="188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114</Words>
  <Application>Microsoft Office PowerPoint</Application>
  <PresentationFormat>On-screen Show (16:9)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9</cp:revision>
  <dcterms:created xsi:type="dcterms:W3CDTF">2006-08-16T00:00:00Z</dcterms:created>
  <dcterms:modified xsi:type="dcterms:W3CDTF">2023-09-03T13:43:30Z</dcterms:modified>
</cp:coreProperties>
</file>