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80" r:id="rId5"/>
    <p:sldId id="275" r:id="rId6"/>
    <p:sldId id="276" r:id="rId7"/>
    <p:sldId id="277" r:id="rId8"/>
    <p:sldId id="278" r:id="rId9"/>
    <p:sldId id="279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5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8" y="742950"/>
            <a:ext cx="881862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0950"/>
            <a:ext cx="9166364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1750"/>
            <a:ext cx="5416973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42951"/>
            <a:ext cx="4038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1343024"/>
            <a:ext cx="8712325" cy="200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385354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69" y="0"/>
            <a:ext cx="524783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4977493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4" y="742950"/>
            <a:ext cx="8593935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723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3105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"/>
          <a:stretch/>
        </p:blipFill>
        <p:spPr bwMode="auto">
          <a:xfrm>
            <a:off x="152400" y="1276350"/>
            <a:ext cx="8864187" cy="3450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350"/>
            <a:ext cx="340156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349"/>
            <a:ext cx="4218432" cy="511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647950"/>
            <a:ext cx="4283753" cy="128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On-screen Show (16:9)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9</cp:revision>
  <dcterms:created xsi:type="dcterms:W3CDTF">2006-08-16T00:00:00Z</dcterms:created>
  <dcterms:modified xsi:type="dcterms:W3CDTF">2023-09-03T06:21:28Z</dcterms:modified>
</cp:coreProperties>
</file>