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80262" y="971550"/>
            <a:ext cx="904295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181350"/>
            <a:ext cx="8338797" cy="1826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266700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3588"/>
            <a:ext cx="4357255" cy="4946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4736"/>
            <a:ext cx="4835237" cy="1163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33350"/>
            <a:ext cx="395562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On-screen Show (16:9)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8</cp:revision>
  <dcterms:created xsi:type="dcterms:W3CDTF">2006-08-16T00:00:00Z</dcterms:created>
  <dcterms:modified xsi:type="dcterms:W3CDTF">2023-09-03T11:21:16Z</dcterms:modified>
</cp:coreProperties>
</file>