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0" y="289214"/>
            <a:ext cx="9139548" cy="485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22514"/>
            <a:ext cx="34709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" y="632114"/>
            <a:ext cx="8153400" cy="1294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dirty="0"/>
              <a:t>Dòng điện là dòng dịch chuyển có hướng của các điện tích.</a:t>
            </a:r>
          </a:p>
          <a:p>
            <a:pPr algn="just">
              <a:lnSpc>
                <a:spcPct val="150000"/>
              </a:lnSpc>
            </a:pPr>
            <a:r>
              <a:rPr lang="vi-VN" dirty="0"/>
              <a:t>Chiều dòng điện được quy ước là chiều dịch chuyển có hướng của các điện tích </a:t>
            </a:r>
            <a:r>
              <a:rPr lang="vi-VN" dirty="0" smtClean="0"/>
              <a:t>dương</a:t>
            </a:r>
            <a:r>
              <a:rPr lang="en-US" dirty="0" smtClean="0"/>
              <a:t> </a:t>
            </a:r>
            <a:r>
              <a:rPr lang="vi-VN" dirty="0" smtClean="0"/>
              <a:t>(ngược </a:t>
            </a:r>
            <a:r>
              <a:rPr lang="vi-VN" dirty="0"/>
              <a:t>với chiều dịch chuyển có hướng của các điện tích âm).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3722451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225307"/>
            <a:ext cx="6400800" cy="2881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86591"/>
            <a:ext cx="3197490" cy="2143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5750"/>
            <a:ext cx="425669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" y="971550"/>
            <a:ext cx="8305800" cy="1294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dirty="0"/>
              <a:t>1 culông (1 C) là điện lượng chuyển qua tiết diện thẳng của dây dẫn trong 1 s khi </a:t>
            </a:r>
            <a:r>
              <a:rPr lang="vi-VN" dirty="0" smtClean="0"/>
              <a:t>có</a:t>
            </a:r>
            <a:r>
              <a:rPr lang="en-US" dirty="0" smtClean="0"/>
              <a:t> </a:t>
            </a:r>
            <a:r>
              <a:rPr lang="vi-VN" dirty="0" smtClean="0"/>
              <a:t>dòng </a:t>
            </a:r>
            <a:r>
              <a:rPr lang="vi-VN" dirty="0"/>
              <a:t>điện không đổi cường độ 1 A chạy qua.</a:t>
            </a:r>
          </a:p>
          <a:p>
            <a:pPr algn="ctr">
              <a:lnSpc>
                <a:spcPct val="150000"/>
              </a:lnSpc>
            </a:pPr>
            <a:r>
              <a:rPr lang="vi-VN" dirty="0"/>
              <a:t>1C = 1A.1s = 1A.s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29083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64" y="1581150"/>
            <a:ext cx="7457950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82</Words>
  <Application>Microsoft Office PowerPoint</Application>
  <PresentationFormat>On-screen Show (16:9)</PresentationFormat>
  <Paragraphs>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8</cp:revision>
  <dcterms:created xsi:type="dcterms:W3CDTF">2006-08-16T00:00:00Z</dcterms:created>
  <dcterms:modified xsi:type="dcterms:W3CDTF">2023-09-03T11:30:42Z</dcterms:modified>
</cp:coreProperties>
</file>