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1"/>
          <a:stretch/>
        </p:blipFill>
        <p:spPr bwMode="auto">
          <a:xfrm>
            <a:off x="914400" y="285750"/>
            <a:ext cx="5791200" cy="2040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932" y="3543300"/>
            <a:ext cx="7638068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506663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945573"/>
            <a:ext cx="5092959" cy="3531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361950"/>
            <a:ext cx="8440319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" y="29440"/>
            <a:ext cx="3325091" cy="124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715" y="29440"/>
            <a:ext cx="3191576" cy="5114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4" y="1418070"/>
            <a:ext cx="5747991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9" y="2700443"/>
            <a:ext cx="2895600" cy="2472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560454"/>
            <a:ext cx="340995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79664"/>
            <a:ext cx="352697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42950"/>
            <a:ext cx="5542156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045867"/>
            <a:ext cx="5715000" cy="211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607" y="308264"/>
            <a:ext cx="2767765" cy="2568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33350"/>
            <a:ext cx="266007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71550"/>
            <a:ext cx="2807970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570" y="971550"/>
            <a:ext cx="5856315" cy="205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333750"/>
            <a:ext cx="8170041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9550"/>
            <a:ext cx="3550444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5586"/>
            <a:ext cx="3723893" cy="3302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22" y="3564082"/>
            <a:ext cx="7500651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On-screen Show (16:9)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9</cp:revision>
  <dcterms:created xsi:type="dcterms:W3CDTF">2006-08-16T00:00:00Z</dcterms:created>
  <dcterms:modified xsi:type="dcterms:W3CDTF">2023-09-03T11:17:27Z</dcterms:modified>
</cp:coreProperties>
</file>