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7" r:id="rId6"/>
    <p:sldId id="278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1757"/>
            <a:ext cx="880872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4213"/>
            <a:ext cx="9144000" cy="11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3256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57"/>
          <a:stretch/>
        </p:blipFill>
        <p:spPr bwMode="auto">
          <a:xfrm>
            <a:off x="32657" y="29936"/>
            <a:ext cx="5878822" cy="67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1" t="50000" r="24570"/>
          <a:stretch/>
        </p:blipFill>
        <p:spPr bwMode="auto">
          <a:xfrm>
            <a:off x="954508" y="1047750"/>
            <a:ext cx="4956971" cy="1120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06" y="3684474"/>
            <a:ext cx="5743572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427" y="95251"/>
            <a:ext cx="307657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9351"/>
            <a:ext cx="6439984" cy="631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2976761"/>
            <a:ext cx="2982686" cy="2180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5151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09550"/>
            <a:ext cx="8991600" cy="695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77363"/>
            <a:ext cx="6248400" cy="446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720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9936"/>
            <a:ext cx="8991600" cy="695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14350"/>
            <a:ext cx="6629400" cy="3687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250" y="4359642"/>
            <a:ext cx="6773499" cy="751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151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050"/>
            <a:ext cx="7167563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57" y="742950"/>
            <a:ext cx="8814384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935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3040" y="0"/>
            <a:ext cx="1474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TỔNG KẾT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80" y="335042"/>
            <a:ext cx="8440047" cy="477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51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</Words>
  <Application>Microsoft Office PowerPoint</Application>
  <PresentationFormat>On-screen Show (16:9)</PresentationFormat>
  <Paragraphs>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7</cp:revision>
  <dcterms:created xsi:type="dcterms:W3CDTF">2006-08-16T00:00:00Z</dcterms:created>
  <dcterms:modified xsi:type="dcterms:W3CDTF">2023-09-03T05:58:29Z</dcterms:modified>
</cp:coreProperties>
</file>