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8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42" y="666750"/>
            <a:ext cx="8247473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6160"/>
            <a:ext cx="9144000" cy="157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003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" y="0"/>
            <a:ext cx="4062754" cy="75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7" y="1123950"/>
            <a:ext cx="8703213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76550"/>
            <a:ext cx="8763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066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66700"/>
            <a:ext cx="858800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62150"/>
            <a:ext cx="784447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0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3333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35358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743" y="3562350"/>
            <a:ext cx="1507881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12816"/>
            <a:ext cx="4495800" cy="295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08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"/>
            <a:ext cx="821976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61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153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TỔNG KẾT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183385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dirty="0">
                <a:latin typeface="Arial" pitchFamily="34" charset="0"/>
                <a:cs typeface="Arial" pitchFamily="34" charset="0"/>
              </a:rPr>
              <a:t>DAO ĐỘNG TẮT DẦN VÀ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Ệ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TƯỢNG CỘNG HƯỞNG</a:t>
            </a:r>
          </a:p>
          <a:p>
            <a:pPr algn="just">
              <a:lnSpc>
                <a:spcPct val="150000"/>
              </a:lnSpc>
            </a:pPr>
            <a:r>
              <a:rPr lang="vi-VN" sz="2400" dirty="0">
                <a:latin typeface="Arial" pitchFamily="34" charset="0"/>
                <a:cs typeface="Arial" pitchFamily="34" charset="0"/>
              </a:rPr>
              <a:t>– Dao động tắt dần là dao động có biên độ giảm dần theo thời gian.</a:t>
            </a:r>
          </a:p>
          <a:p>
            <a:pPr algn="just">
              <a:lnSpc>
                <a:spcPct val="150000"/>
              </a:lnSpc>
            </a:pPr>
            <a:r>
              <a:rPr lang="vi-VN" sz="2400" dirty="0">
                <a:latin typeface="Arial" pitchFamily="34" charset="0"/>
                <a:cs typeface="Arial" pitchFamily="34" charset="0"/>
              </a:rPr>
              <a:t>– Dao động của vật dưới tác dụng của ngoại lực điều hoà trong giai đoạn ổn định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gọi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là dao động cưỡng bức. Ngoại lực điều hoà tác dụng vào vật khi này được gọi là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cưỡng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bức.</a:t>
            </a:r>
          </a:p>
          <a:p>
            <a:pPr algn="just">
              <a:lnSpc>
                <a:spcPct val="150000"/>
              </a:lnSpc>
            </a:pPr>
            <a:r>
              <a:rPr lang="vi-VN" sz="2400" dirty="0">
                <a:latin typeface="Arial" pitchFamily="34" charset="0"/>
                <a:cs typeface="Arial" pitchFamily="34" charset="0"/>
              </a:rPr>
              <a:t>– Hiện tượng cộng hưởng xảy ra khi tần số góc của lực cưỡng bức tiến đến bằng tần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góc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riêng của hệ dao động. Khi này, biên độ dao động cưỡng bức của hệ đạt giá trị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cực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đại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A</a:t>
            </a:r>
            <a:r>
              <a:rPr lang="vi-VN" sz="2400" baseline="-25000" dirty="0">
                <a:latin typeface="Arial" pitchFamily="34" charset="0"/>
                <a:cs typeface="Arial" pitchFamily="34" charset="0"/>
              </a:rPr>
              <a:t>max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548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118</Words>
  <Application>Microsoft Office PowerPoint</Application>
  <PresentationFormat>On-screen Show (16:9)</PresentationFormat>
  <Paragraphs>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7</cp:revision>
  <dcterms:created xsi:type="dcterms:W3CDTF">2006-08-16T00:00:00Z</dcterms:created>
  <dcterms:modified xsi:type="dcterms:W3CDTF">2023-09-03T05:59:55Z</dcterms:modified>
</cp:coreProperties>
</file>