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65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270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84" y="590550"/>
            <a:ext cx="7928453" cy="245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8" y="3606800"/>
            <a:ext cx="8589227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6052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778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35408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998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327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0372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991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718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0"/>
            <a:ext cx="6101934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685800"/>
            <a:ext cx="2257425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9"/>
          <a:stretch/>
        </p:blipFill>
        <p:spPr bwMode="auto">
          <a:xfrm>
            <a:off x="914400" y="1096486"/>
            <a:ext cx="7086601" cy="2990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533400" y="4171950"/>
            <a:ext cx="8305800" cy="878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vi-VN" dirty="0"/>
              <a:t>Sóng điện từ là sự lan truyền trong không gian </a:t>
            </a:r>
            <a:r>
              <a:rPr lang="vi-VN" dirty="0" smtClean="0"/>
              <a:t>của</a:t>
            </a:r>
            <a:r>
              <a:rPr lang="en-US" dirty="0" smtClean="0"/>
              <a:t> </a:t>
            </a:r>
            <a:r>
              <a:rPr lang="vi-VN" dirty="0" smtClean="0"/>
              <a:t>điện </a:t>
            </a:r>
            <a:r>
              <a:rPr lang="vi-VN" dirty="0"/>
              <a:t>từ trường biến thiên. Ánh sáng có bản chất </a:t>
            </a:r>
            <a:r>
              <a:rPr lang="vi-VN" dirty="0" smtClean="0"/>
              <a:t>là</a:t>
            </a:r>
            <a:r>
              <a:rPr lang="en-US" dirty="0" smtClean="0"/>
              <a:t> </a:t>
            </a:r>
            <a:r>
              <a:rPr lang="vi-VN" dirty="0" smtClean="0"/>
              <a:t>sóng </a:t>
            </a:r>
            <a:r>
              <a:rPr lang="vi-VN" dirty="0"/>
              <a:t>điện từ.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159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3350"/>
            <a:ext cx="398867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81000" y="817424"/>
            <a:ext cx="84582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000" dirty="0"/>
              <a:t>– Tốc độ truyền sóng của sóng điện từ trong chân không </a:t>
            </a:r>
            <a:r>
              <a:rPr lang="vi-VN" sz="2000" dirty="0" smtClean="0"/>
              <a:t>là</a:t>
            </a:r>
            <a:r>
              <a:rPr lang="en-US" sz="2000" dirty="0" smtClean="0"/>
              <a:t> </a:t>
            </a:r>
            <a:r>
              <a:rPr lang="vi-VN" sz="2000" dirty="0" smtClean="0"/>
              <a:t>c </a:t>
            </a:r>
            <a:r>
              <a:rPr lang="vi-VN" sz="2000" dirty="0"/>
              <a:t>= </a:t>
            </a:r>
            <a:r>
              <a:rPr lang="vi-VN" sz="2000" dirty="0" smtClean="0"/>
              <a:t>3.10</a:t>
            </a:r>
            <a:r>
              <a:rPr lang="vi-VN" sz="2000" baseline="30000" dirty="0" smtClean="0"/>
              <a:t>8</a:t>
            </a:r>
            <a:r>
              <a:rPr lang="en-US" sz="2000" dirty="0" smtClean="0"/>
              <a:t> </a:t>
            </a:r>
            <a:r>
              <a:rPr lang="vi-VN" sz="2000" dirty="0" smtClean="0"/>
              <a:t>m/s</a:t>
            </a:r>
            <a:r>
              <a:rPr lang="vi-VN" sz="2000" dirty="0"/>
              <a:t>. Trong không khí, ta có thể lấy gần đúng </a:t>
            </a:r>
            <a:r>
              <a:rPr lang="vi-VN" sz="2000" dirty="0" smtClean="0"/>
              <a:t>tốc</a:t>
            </a:r>
            <a:r>
              <a:rPr lang="en-US" sz="2000" dirty="0" smtClean="0"/>
              <a:t> </a:t>
            </a:r>
            <a:r>
              <a:rPr lang="vi-VN" sz="2000" dirty="0" smtClean="0"/>
              <a:t>độ </a:t>
            </a:r>
            <a:r>
              <a:rPr lang="vi-VN" sz="2000" dirty="0"/>
              <a:t>này bằng </a:t>
            </a:r>
            <a:r>
              <a:rPr lang="vi-VN" sz="2000" dirty="0" smtClean="0"/>
              <a:t>3.10</a:t>
            </a:r>
            <a:r>
              <a:rPr lang="vi-VN" sz="2000" baseline="30000" dirty="0" smtClean="0"/>
              <a:t>8</a:t>
            </a:r>
            <a:r>
              <a:rPr lang="en-US" sz="2000" baseline="30000" dirty="0" smtClean="0"/>
              <a:t> </a:t>
            </a:r>
            <a:r>
              <a:rPr lang="vi-VN" sz="2000" dirty="0" smtClean="0"/>
              <a:t>m/s.</a:t>
            </a:r>
            <a:endParaRPr lang="en-US" sz="2000" dirty="0" smtClean="0"/>
          </a:p>
          <a:p>
            <a:pPr algn="just">
              <a:lnSpc>
                <a:spcPct val="150000"/>
              </a:lnSpc>
            </a:pPr>
            <a:r>
              <a:rPr lang="vi-VN" sz="2000" dirty="0"/>
              <a:t>– Trong mọi môi trường vật chất, tốc độ truyền của </a:t>
            </a:r>
            <a:r>
              <a:rPr lang="vi-VN" sz="2000" dirty="0" smtClean="0"/>
              <a:t>sóng</a:t>
            </a:r>
            <a:r>
              <a:rPr lang="en-US" sz="2000" dirty="0" smtClean="0"/>
              <a:t> </a:t>
            </a:r>
            <a:r>
              <a:rPr lang="vi-VN" sz="2000" dirty="0" smtClean="0"/>
              <a:t>điện </a:t>
            </a:r>
            <a:r>
              <a:rPr lang="vi-VN" sz="2000" dirty="0"/>
              <a:t>từ đều nhỏ hơn c. Ví dụ: sóng điện từ có tốc độ </a:t>
            </a:r>
            <a:r>
              <a:rPr lang="vi-VN" sz="2000" dirty="0" smtClean="0"/>
              <a:t>truyền</a:t>
            </a:r>
            <a:r>
              <a:rPr lang="en-US" sz="2000" dirty="0" smtClean="0"/>
              <a:t> </a:t>
            </a:r>
            <a:r>
              <a:rPr lang="vi-VN" sz="2000" dirty="0" smtClean="0"/>
              <a:t>xấp </a:t>
            </a:r>
            <a:r>
              <a:rPr lang="vi-VN" sz="2000" dirty="0"/>
              <a:t>xỉ bằng </a:t>
            </a:r>
            <a:r>
              <a:rPr lang="vi-VN" sz="2000" dirty="0" smtClean="0"/>
              <a:t>2,25.10</a:t>
            </a:r>
            <a:r>
              <a:rPr lang="vi-VN" sz="2000" baseline="30000" dirty="0" smtClean="0"/>
              <a:t>8</a:t>
            </a:r>
            <a:r>
              <a:rPr lang="en-US" sz="2000" dirty="0" smtClean="0"/>
              <a:t> </a:t>
            </a:r>
            <a:r>
              <a:rPr lang="vi-VN" sz="2000" dirty="0" smtClean="0"/>
              <a:t>m/s </a:t>
            </a:r>
            <a:r>
              <a:rPr lang="vi-VN" sz="2000" dirty="0"/>
              <a:t>trong nước và </a:t>
            </a:r>
            <a:r>
              <a:rPr lang="vi-VN" sz="2000" dirty="0" smtClean="0"/>
              <a:t>1,24.10</a:t>
            </a:r>
            <a:r>
              <a:rPr lang="vi-VN" sz="2000" baseline="30000" dirty="0" smtClean="0"/>
              <a:t>8</a:t>
            </a:r>
            <a:r>
              <a:rPr lang="en-US" sz="2000" baseline="30000" dirty="0" smtClean="0"/>
              <a:t> </a:t>
            </a:r>
            <a:r>
              <a:rPr lang="vi-VN" sz="2000" dirty="0" smtClean="0"/>
              <a:t>m/s trong</a:t>
            </a:r>
            <a:r>
              <a:rPr lang="en-US" sz="2000" dirty="0" smtClean="0"/>
              <a:t> </a:t>
            </a:r>
            <a:r>
              <a:rPr lang="vi-VN" sz="2000" dirty="0" smtClean="0"/>
              <a:t>kim </a:t>
            </a:r>
            <a:r>
              <a:rPr lang="vi-VN" sz="2000" dirty="0"/>
              <a:t>cương.</a:t>
            </a:r>
          </a:p>
          <a:p>
            <a:pPr algn="just">
              <a:lnSpc>
                <a:spcPct val="150000"/>
              </a:lnSpc>
            </a:pPr>
            <a:r>
              <a:rPr lang="vi-VN" sz="2000" dirty="0"/>
              <a:t>– Một số hiện tượng đặc trưng của sóng điện từ là: phản </a:t>
            </a:r>
            <a:r>
              <a:rPr lang="vi-VN" sz="2000" dirty="0" smtClean="0"/>
              <a:t>xạ,</a:t>
            </a:r>
            <a:r>
              <a:rPr lang="en-US" sz="2000" dirty="0" smtClean="0"/>
              <a:t> </a:t>
            </a:r>
            <a:r>
              <a:rPr lang="vi-VN" sz="2000" dirty="0" smtClean="0"/>
              <a:t>khúc </a:t>
            </a:r>
            <a:r>
              <a:rPr lang="vi-VN" sz="2000" dirty="0"/>
              <a:t>xạ, nhiễu xạ,...</a:t>
            </a:r>
          </a:p>
          <a:p>
            <a:pPr algn="just">
              <a:lnSpc>
                <a:spcPct val="150000"/>
              </a:lnSpc>
            </a:pPr>
            <a:r>
              <a:rPr lang="vi-VN" sz="2000" dirty="0"/>
              <a:t>Lưu ý: Khi truyền qua các môi trường khác nhau, tần số </a:t>
            </a:r>
            <a:r>
              <a:rPr lang="vi-VN" sz="2000" dirty="0" smtClean="0"/>
              <a:t>và</a:t>
            </a:r>
            <a:r>
              <a:rPr lang="en-US" sz="2000" dirty="0" smtClean="0"/>
              <a:t> </a:t>
            </a:r>
            <a:r>
              <a:rPr lang="vi-VN" sz="2000" dirty="0" smtClean="0"/>
              <a:t>chu </a:t>
            </a:r>
            <a:r>
              <a:rPr lang="vi-VN" sz="2000" dirty="0"/>
              <a:t>kì của sóng điện từ không thay đổi.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17375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99" y="0"/>
            <a:ext cx="3109427" cy="59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0" y="895350"/>
            <a:ext cx="9017360" cy="439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505200" y="16776"/>
            <a:ext cx="5562600" cy="878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        </a:t>
            </a:r>
            <a:r>
              <a:rPr lang="vi-VN" dirty="0" smtClean="0"/>
              <a:t>Thang </a:t>
            </a:r>
            <a:r>
              <a:rPr lang="vi-VN" dirty="0"/>
              <a:t>sóng điện từ cho biết dải bước sóng và dải tần số ứng với các loại bức </a:t>
            </a:r>
            <a:r>
              <a:rPr lang="vi-VN" dirty="0" smtClean="0"/>
              <a:t>xạ</a:t>
            </a:r>
            <a:r>
              <a:rPr lang="en-US" dirty="0" smtClean="0"/>
              <a:t> </a:t>
            </a:r>
            <a:r>
              <a:rPr lang="vi-VN" dirty="0" smtClean="0"/>
              <a:t>khác </a:t>
            </a:r>
            <a:r>
              <a:rPr lang="vi-VN" dirty="0"/>
              <a:t>nhau.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369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7528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4623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8048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3616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7033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176</Words>
  <Application>Microsoft Office PowerPoint</Application>
  <PresentationFormat>On-screen Show (16:9)</PresentationFormat>
  <Paragraphs>6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VOTHAI</dc:creator>
  <cp:lastModifiedBy>VOTHAI</cp:lastModifiedBy>
  <cp:revision>11</cp:revision>
  <dcterms:created xsi:type="dcterms:W3CDTF">2006-08-16T00:00:00Z</dcterms:created>
  <dcterms:modified xsi:type="dcterms:W3CDTF">2023-09-03T06:31:49Z</dcterms:modified>
</cp:coreProperties>
</file>