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1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0" r:id="rId1"/>
  </p:sldMasterIdLst>
  <p:notesMasterIdLst>
    <p:notesMasterId r:id="rId12"/>
  </p:notesMasterIdLst>
  <p:handoutMasterIdLst>
    <p:handoutMasterId r:id="rId13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5143500" type="screen16x9"/>
  <p:notesSz cx="6858000" cy="9144000"/>
  <p:embeddedFontLst>
    <p:embeddedFont>
      <p:font typeface="Calibri" pitchFamily="34" charset="0"/>
      <p:regular r:id="rId14"/>
      <p:bold r:id="rId15"/>
      <p:italic r:id="rId16"/>
      <p:boldItalic r:id="rId17"/>
    </p:embeddedFont>
  </p:embeddedFontLst>
  <p:custDataLst>
    <p:tags r:id="rId18"/>
  </p:custData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992D"/>
    <a:srgbClr val="D81618"/>
    <a:srgbClr val="F7AA2F"/>
    <a:srgbClr val="002A7E"/>
    <a:srgbClr val="FFDC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918E7EF0-30BA-47A9-9E73-536E6FB35545}">
  <a:tblStyle styleId="{918E7EF0-30BA-47A9-9E73-536E6FB35545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2FAFD12A-2A65-4255-B111-476A2ECDBF96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-676" y="-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E6CE3E5-1D5F-4E12-914E-F5B9FD4C3719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4B9E164-1671-4CA2-855D-A5F7BDBBA2A8}">
      <dgm:prSet phldrT="[Text]"/>
      <dgm:spPr>
        <a:solidFill>
          <a:srgbClr val="C00000"/>
        </a:solidFill>
      </dgm:spPr>
      <dgm:t>
        <a:bodyPr/>
        <a:lstStyle/>
        <a:p>
          <a:r>
            <a:rPr lang="en-US" dirty="0"/>
            <a:t>1</a:t>
          </a:r>
        </a:p>
      </dgm:t>
    </dgm:pt>
    <dgm:pt modelId="{B4CA43B7-C9E6-4BBD-83D1-7083A98F79F4}" type="parTrans" cxnId="{AC37E460-19BC-4108-9993-9D0A80C265B8}">
      <dgm:prSet/>
      <dgm:spPr/>
      <dgm:t>
        <a:bodyPr/>
        <a:lstStyle/>
        <a:p>
          <a:endParaRPr lang="en-US"/>
        </a:p>
      </dgm:t>
    </dgm:pt>
    <dgm:pt modelId="{C56A7784-AFD2-4EF6-BD63-A76DC6B90B42}" type="sibTrans" cxnId="{AC37E460-19BC-4108-9993-9D0A80C265B8}">
      <dgm:prSet/>
      <dgm:spPr/>
      <dgm:t>
        <a:bodyPr/>
        <a:lstStyle/>
        <a:p>
          <a:endParaRPr lang="en-US"/>
        </a:p>
      </dgm:t>
    </dgm:pt>
    <dgm:pt modelId="{111404EE-214A-4C92-9363-A2E830E8FE76}">
      <dgm:prSet phldrT="[Text]" custT="1"/>
      <dgm:spPr/>
      <dgm:t>
        <a:bodyPr/>
        <a:lstStyle/>
        <a:p>
          <a:pPr algn="ctr">
            <a:buFont typeface="+mj-lt"/>
            <a:buAutoNum type="arabicPeriod"/>
          </a:pPr>
          <a:r>
            <a:rPr lang="en-US" sz="2000" b="1" dirty="0"/>
            <a:t>THỰC TRẠNG THAM NHŨNG Ở VIỆT NAM</a:t>
          </a:r>
          <a:endParaRPr lang="en-US" sz="2000" dirty="0"/>
        </a:p>
      </dgm:t>
    </dgm:pt>
    <dgm:pt modelId="{8A75C74C-45E3-4BBA-8B2E-BCA8CF5FC764}" type="parTrans" cxnId="{A1B4DC04-8253-45B4-94E2-5594A3B81951}">
      <dgm:prSet/>
      <dgm:spPr/>
      <dgm:t>
        <a:bodyPr/>
        <a:lstStyle/>
        <a:p>
          <a:endParaRPr lang="en-US"/>
        </a:p>
      </dgm:t>
    </dgm:pt>
    <dgm:pt modelId="{75EBC86D-C7C2-4501-A84D-2A8E6D454FF6}" type="sibTrans" cxnId="{A1B4DC04-8253-45B4-94E2-5594A3B81951}">
      <dgm:prSet/>
      <dgm:spPr/>
      <dgm:t>
        <a:bodyPr/>
        <a:lstStyle/>
        <a:p>
          <a:endParaRPr lang="en-US"/>
        </a:p>
      </dgm:t>
    </dgm:pt>
    <dgm:pt modelId="{DDD793D9-82DE-487B-9C2E-626E393D6866}">
      <dgm:prSet phldrT="[Text]"/>
      <dgm:spPr>
        <a:solidFill>
          <a:srgbClr val="FF0000"/>
        </a:solidFill>
      </dgm:spPr>
      <dgm:t>
        <a:bodyPr/>
        <a:lstStyle/>
        <a:p>
          <a:r>
            <a:rPr lang="en-US" dirty="0"/>
            <a:t>2</a:t>
          </a:r>
        </a:p>
      </dgm:t>
    </dgm:pt>
    <dgm:pt modelId="{F571A8AB-B275-484F-9B72-F687C14B33CF}" type="parTrans" cxnId="{1C2C47CE-1385-4D29-91C5-7AF76E86DF08}">
      <dgm:prSet/>
      <dgm:spPr/>
      <dgm:t>
        <a:bodyPr/>
        <a:lstStyle/>
        <a:p>
          <a:endParaRPr lang="en-US"/>
        </a:p>
      </dgm:t>
    </dgm:pt>
    <dgm:pt modelId="{877AD54D-6C0E-47A2-95CC-A2D2B7C87177}" type="sibTrans" cxnId="{1C2C47CE-1385-4D29-91C5-7AF76E86DF08}">
      <dgm:prSet/>
      <dgm:spPr/>
      <dgm:t>
        <a:bodyPr/>
        <a:lstStyle/>
        <a:p>
          <a:endParaRPr lang="en-US"/>
        </a:p>
      </dgm:t>
    </dgm:pt>
    <dgm:pt modelId="{95D3F565-6A29-4673-8160-0D94ECC873CA}">
      <dgm:prSet phldrT="[Text]" custT="1"/>
      <dgm:spPr/>
      <dgm:t>
        <a:bodyPr/>
        <a:lstStyle/>
        <a:p>
          <a:pPr algn="ctr">
            <a:buFont typeface="+mj-lt"/>
            <a:buAutoNum type="arabicPeriod"/>
          </a:pPr>
          <a:r>
            <a:rPr lang="en-US" sz="2000" b="1" dirty="0"/>
            <a:t>NHẬN DIỆN, NGUYÊN NHÂN VÀ GIẢI PHÁP TRONG ĐẤU TRANH VỀ PHÒNG, CHỐNG THAM NHŨNG</a:t>
          </a:r>
          <a:endParaRPr lang="en-US" sz="2000" dirty="0"/>
        </a:p>
      </dgm:t>
    </dgm:pt>
    <dgm:pt modelId="{4D92C3FD-781F-4A32-B4A0-9D68A0B94402}" type="parTrans" cxnId="{5BCB5B1D-B2BB-4D08-AEC3-FE6C2F14BAB8}">
      <dgm:prSet/>
      <dgm:spPr/>
      <dgm:t>
        <a:bodyPr/>
        <a:lstStyle/>
        <a:p>
          <a:endParaRPr lang="en-US"/>
        </a:p>
      </dgm:t>
    </dgm:pt>
    <dgm:pt modelId="{36D8223D-E0C3-4997-B565-CBC8FB1572F1}" type="sibTrans" cxnId="{5BCB5B1D-B2BB-4D08-AEC3-FE6C2F14BAB8}">
      <dgm:prSet/>
      <dgm:spPr/>
      <dgm:t>
        <a:bodyPr/>
        <a:lstStyle/>
        <a:p>
          <a:endParaRPr lang="en-US"/>
        </a:p>
      </dgm:t>
    </dgm:pt>
    <dgm:pt modelId="{D75C3275-7684-46BA-891C-DD8DC7A03AB0}">
      <dgm:prSet phldrT="[Text]"/>
      <dgm:spPr>
        <a:solidFill>
          <a:srgbClr val="F5992D"/>
        </a:solidFill>
      </dgm:spPr>
      <dgm:t>
        <a:bodyPr/>
        <a:lstStyle/>
        <a:p>
          <a:pPr>
            <a:buFont typeface="+mj-lt"/>
            <a:buAutoNum type="arabicPeriod"/>
          </a:pPr>
          <a:r>
            <a:rPr lang="en-US" dirty="0"/>
            <a:t>3</a:t>
          </a:r>
        </a:p>
      </dgm:t>
    </dgm:pt>
    <dgm:pt modelId="{662DB718-85AC-4044-AD2D-6D118B85070D}" type="parTrans" cxnId="{10AE3537-59F6-4DC2-A552-478F00D71AA9}">
      <dgm:prSet/>
      <dgm:spPr/>
      <dgm:t>
        <a:bodyPr/>
        <a:lstStyle/>
        <a:p>
          <a:endParaRPr lang="en-US"/>
        </a:p>
      </dgm:t>
    </dgm:pt>
    <dgm:pt modelId="{6CDDFD4C-4E7F-4449-B0E3-86938FFF0246}" type="sibTrans" cxnId="{10AE3537-59F6-4DC2-A552-478F00D71AA9}">
      <dgm:prSet/>
      <dgm:spPr/>
      <dgm:t>
        <a:bodyPr/>
        <a:lstStyle/>
        <a:p>
          <a:endParaRPr lang="en-US"/>
        </a:p>
      </dgm:t>
    </dgm:pt>
    <dgm:pt modelId="{3123C2DA-8D4E-4439-BA51-233943F96244}">
      <dgm:prSet phldrT="[Text]" custT="1"/>
      <dgm:spPr/>
      <dgm:t>
        <a:bodyPr/>
        <a:lstStyle/>
        <a:p>
          <a:pPr algn="ctr"/>
          <a:r>
            <a:rPr lang="en-US" sz="2000" b="1" dirty="0"/>
            <a:t> LIÊN HỆ THỰC TIỄN BẢN THÂN VÀ KẾT LUẬN</a:t>
          </a:r>
          <a:endParaRPr lang="en-US" sz="2000" dirty="0"/>
        </a:p>
      </dgm:t>
    </dgm:pt>
    <dgm:pt modelId="{F1A5EE10-1182-4A70-93E5-948FD2A2D4AB}" type="parTrans" cxnId="{0DF6D565-D443-4CF4-AB58-5DEF649BC5CE}">
      <dgm:prSet/>
      <dgm:spPr/>
      <dgm:t>
        <a:bodyPr/>
        <a:lstStyle/>
        <a:p>
          <a:endParaRPr lang="en-US"/>
        </a:p>
      </dgm:t>
    </dgm:pt>
    <dgm:pt modelId="{30F2E589-B145-43B7-84EF-8744DBB51D32}" type="sibTrans" cxnId="{0DF6D565-D443-4CF4-AB58-5DEF649BC5CE}">
      <dgm:prSet/>
      <dgm:spPr/>
      <dgm:t>
        <a:bodyPr/>
        <a:lstStyle/>
        <a:p>
          <a:endParaRPr lang="en-US"/>
        </a:p>
      </dgm:t>
    </dgm:pt>
    <dgm:pt modelId="{14D9A5F4-D280-48F7-9A40-1D2A74FBF2A4}" type="pres">
      <dgm:prSet presAssocID="{5E6CE3E5-1D5F-4E12-914E-F5B9FD4C3719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F726F1CB-805E-46F8-A98E-FCE467F81E87}" type="pres">
      <dgm:prSet presAssocID="{74B9E164-1671-4CA2-855D-A5F7BDBBA2A8}" presName="posSpace" presStyleCnt="0"/>
      <dgm:spPr/>
    </dgm:pt>
    <dgm:pt modelId="{D2C6C918-0A49-493B-A0A2-9BAB03E54FA1}" type="pres">
      <dgm:prSet presAssocID="{74B9E164-1671-4CA2-855D-A5F7BDBBA2A8}" presName="vertFlow" presStyleCnt="0"/>
      <dgm:spPr/>
    </dgm:pt>
    <dgm:pt modelId="{8E03D9E7-B9B1-430C-8309-6A9A14FDD878}" type="pres">
      <dgm:prSet presAssocID="{74B9E164-1671-4CA2-855D-A5F7BDBBA2A8}" presName="topSpace" presStyleCnt="0"/>
      <dgm:spPr/>
    </dgm:pt>
    <dgm:pt modelId="{11CE585D-EBF5-463B-9D53-358437D32316}" type="pres">
      <dgm:prSet presAssocID="{74B9E164-1671-4CA2-855D-A5F7BDBBA2A8}" presName="firstComp" presStyleCnt="0"/>
      <dgm:spPr/>
    </dgm:pt>
    <dgm:pt modelId="{80F1025F-2A82-44E7-9AD7-C2D0B2AA1DC9}" type="pres">
      <dgm:prSet presAssocID="{74B9E164-1671-4CA2-855D-A5F7BDBBA2A8}" presName="firstChild" presStyleLbl="bgAccFollowNode1" presStyleIdx="0" presStyleCnt="3" custScaleX="130075" custScaleY="231987"/>
      <dgm:spPr/>
      <dgm:t>
        <a:bodyPr/>
        <a:lstStyle/>
        <a:p>
          <a:endParaRPr lang="en-US"/>
        </a:p>
      </dgm:t>
    </dgm:pt>
    <dgm:pt modelId="{534296E8-C314-443A-B220-62FD9C7C63CF}" type="pres">
      <dgm:prSet presAssocID="{74B9E164-1671-4CA2-855D-A5F7BDBBA2A8}" presName="firstChildTx" presStyleLbl="bg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013D030-39C6-42FC-B5E6-07F025FAD609}" type="pres">
      <dgm:prSet presAssocID="{74B9E164-1671-4CA2-855D-A5F7BDBBA2A8}" presName="negSpace" presStyleCnt="0"/>
      <dgm:spPr/>
    </dgm:pt>
    <dgm:pt modelId="{3AFCDB22-28F2-4372-BBEC-1C38031A242A}" type="pres">
      <dgm:prSet presAssocID="{74B9E164-1671-4CA2-855D-A5F7BDBBA2A8}" presName="circle" presStyleLbl="node1" presStyleIdx="0" presStyleCnt="3" custLinFactNeighborX="-19344" custLinFactNeighborY="4145"/>
      <dgm:spPr/>
      <dgm:t>
        <a:bodyPr/>
        <a:lstStyle/>
        <a:p>
          <a:endParaRPr lang="en-US"/>
        </a:p>
      </dgm:t>
    </dgm:pt>
    <dgm:pt modelId="{1D3261A1-CF4B-4B80-9882-B85D652F2949}" type="pres">
      <dgm:prSet presAssocID="{C56A7784-AFD2-4EF6-BD63-A76DC6B90B42}" presName="transSpace" presStyleCnt="0"/>
      <dgm:spPr/>
    </dgm:pt>
    <dgm:pt modelId="{7193E687-0196-4675-A796-C9849E2AD690}" type="pres">
      <dgm:prSet presAssocID="{DDD793D9-82DE-487B-9C2E-626E393D6866}" presName="posSpace" presStyleCnt="0"/>
      <dgm:spPr/>
    </dgm:pt>
    <dgm:pt modelId="{0B7E4E19-9D58-4DF1-B9E5-D47CC0FA3259}" type="pres">
      <dgm:prSet presAssocID="{DDD793D9-82DE-487B-9C2E-626E393D6866}" presName="vertFlow" presStyleCnt="0"/>
      <dgm:spPr/>
    </dgm:pt>
    <dgm:pt modelId="{42EB9243-A358-4CFA-B741-E49242384A13}" type="pres">
      <dgm:prSet presAssocID="{DDD793D9-82DE-487B-9C2E-626E393D6866}" presName="topSpace" presStyleCnt="0"/>
      <dgm:spPr/>
    </dgm:pt>
    <dgm:pt modelId="{57824FDC-8109-47A7-BDF9-007B6313B0F4}" type="pres">
      <dgm:prSet presAssocID="{DDD793D9-82DE-487B-9C2E-626E393D6866}" presName="firstComp" presStyleCnt="0"/>
      <dgm:spPr/>
    </dgm:pt>
    <dgm:pt modelId="{71B02BFC-05F1-407C-8394-F662D0C7B533}" type="pres">
      <dgm:prSet presAssocID="{DDD793D9-82DE-487B-9C2E-626E393D6866}" presName="firstChild" presStyleLbl="bgAccFollowNode1" presStyleIdx="1" presStyleCnt="3" custScaleX="130075" custScaleY="231987"/>
      <dgm:spPr/>
      <dgm:t>
        <a:bodyPr/>
        <a:lstStyle/>
        <a:p>
          <a:endParaRPr lang="en-US"/>
        </a:p>
      </dgm:t>
    </dgm:pt>
    <dgm:pt modelId="{282B73C6-EE4C-4F13-A914-C3CCB19AE146}" type="pres">
      <dgm:prSet presAssocID="{DDD793D9-82DE-487B-9C2E-626E393D6866}" presName="firstChildTx" presStyleLbl="bg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71185D4-C852-4555-A063-BB3495D5ACBF}" type="pres">
      <dgm:prSet presAssocID="{DDD793D9-82DE-487B-9C2E-626E393D6866}" presName="negSpace" presStyleCnt="0"/>
      <dgm:spPr/>
    </dgm:pt>
    <dgm:pt modelId="{200E33D2-82F0-4BB0-BFCE-AF5FE127D4C1}" type="pres">
      <dgm:prSet presAssocID="{DDD793D9-82DE-487B-9C2E-626E393D6866}" presName="circle" presStyleLbl="node1" presStyleIdx="1" presStyleCnt="3" custLinFactNeighborX="-48713" custLinFactNeighborY="-7461"/>
      <dgm:spPr/>
      <dgm:t>
        <a:bodyPr/>
        <a:lstStyle/>
        <a:p>
          <a:endParaRPr lang="en-US"/>
        </a:p>
      </dgm:t>
    </dgm:pt>
    <dgm:pt modelId="{3CCD19E9-44AD-466C-8078-FC3BCCC20104}" type="pres">
      <dgm:prSet presAssocID="{877AD54D-6C0E-47A2-95CC-A2D2B7C87177}" presName="transSpace" presStyleCnt="0"/>
      <dgm:spPr/>
    </dgm:pt>
    <dgm:pt modelId="{DC7D8F0B-0239-4EA6-9792-97845A90E1DA}" type="pres">
      <dgm:prSet presAssocID="{D75C3275-7684-46BA-891C-DD8DC7A03AB0}" presName="posSpace" presStyleCnt="0"/>
      <dgm:spPr/>
    </dgm:pt>
    <dgm:pt modelId="{82A693B5-03AD-4D75-B552-66604495C5CF}" type="pres">
      <dgm:prSet presAssocID="{D75C3275-7684-46BA-891C-DD8DC7A03AB0}" presName="vertFlow" presStyleCnt="0"/>
      <dgm:spPr/>
    </dgm:pt>
    <dgm:pt modelId="{444625E8-83C7-492E-901A-688B2168605E}" type="pres">
      <dgm:prSet presAssocID="{D75C3275-7684-46BA-891C-DD8DC7A03AB0}" presName="topSpace" presStyleCnt="0"/>
      <dgm:spPr/>
    </dgm:pt>
    <dgm:pt modelId="{DDEA3B26-68E6-48AF-A0D1-684BC10567B4}" type="pres">
      <dgm:prSet presAssocID="{D75C3275-7684-46BA-891C-DD8DC7A03AB0}" presName="firstComp" presStyleCnt="0"/>
      <dgm:spPr/>
    </dgm:pt>
    <dgm:pt modelId="{76081A98-CD0E-4F6C-9AA7-8C21FA1BD679}" type="pres">
      <dgm:prSet presAssocID="{D75C3275-7684-46BA-891C-DD8DC7A03AB0}" presName="firstChild" presStyleLbl="bgAccFollowNode1" presStyleIdx="2" presStyleCnt="3" custScaleX="130075" custScaleY="231987"/>
      <dgm:spPr/>
      <dgm:t>
        <a:bodyPr/>
        <a:lstStyle/>
        <a:p>
          <a:endParaRPr lang="en-US"/>
        </a:p>
      </dgm:t>
    </dgm:pt>
    <dgm:pt modelId="{D6DCA5AE-C5A2-4D23-B60F-59D038CA70F0}" type="pres">
      <dgm:prSet presAssocID="{D75C3275-7684-46BA-891C-DD8DC7A03AB0}" presName="firstChildTx" presStyleLbl="bg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7282710-F751-4C64-951A-29C7CF6B23C1}" type="pres">
      <dgm:prSet presAssocID="{D75C3275-7684-46BA-891C-DD8DC7A03AB0}" presName="negSpace" presStyleCnt="0"/>
      <dgm:spPr/>
    </dgm:pt>
    <dgm:pt modelId="{4F10CFE9-3740-466E-B0B8-CF4056640E13}" type="pres">
      <dgm:prSet presAssocID="{D75C3275-7684-46BA-891C-DD8DC7A03AB0}" presName="circle" presStyleLbl="node1" presStyleIdx="2" presStyleCnt="3" custLinFactNeighborX="-17301" custLinFactNeighborY="4145"/>
      <dgm:spPr/>
      <dgm:t>
        <a:bodyPr/>
        <a:lstStyle/>
        <a:p>
          <a:endParaRPr lang="en-US"/>
        </a:p>
      </dgm:t>
    </dgm:pt>
  </dgm:ptLst>
  <dgm:cxnLst>
    <dgm:cxn modelId="{99975DCD-1857-4382-8306-2863E55A0BB0}" type="presOf" srcId="{95D3F565-6A29-4673-8160-0D94ECC873CA}" destId="{282B73C6-EE4C-4F13-A914-C3CCB19AE146}" srcOrd="1" destOrd="0" presId="urn:microsoft.com/office/officeart/2005/8/layout/hList9"/>
    <dgm:cxn modelId="{10AE3537-59F6-4DC2-A552-478F00D71AA9}" srcId="{5E6CE3E5-1D5F-4E12-914E-F5B9FD4C3719}" destId="{D75C3275-7684-46BA-891C-DD8DC7A03AB0}" srcOrd="2" destOrd="0" parTransId="{662DB718-85AC-4044-AD2D-6D118B85070D}" sibTransId="{6CDDFD4C-4E7F-4449-B0E3-86938FFF0246}"/>
    <dgm:cxn modelId="{052EF8E1-CADA-4B3C-BD2C-908E5C5749FB}" type="presOf" srcId="{D75C3275-7684-46BA-891C-DD8DC7A03AB0}" destId="{4F10CFE9-3740-466E-B0B8-CF4056640E13}" srcOrd="0" destOrd="0" presId="urn:microsoft.com/office/officeart/2005/8/layout/hList9"/>
    <dgm:cxn modelId="{4ECE5F24-40A3-4573-9F43-9A41989BB1E6}" type="presOf" srcId="{5E6CE3E5-1D5F-4E12-914E-F5B9FD4C3719}" destId="{14D9A5F4-D280-48F7-9A40-1D2A74FBF2A4}" srcOrd="0" destOrd="0" presId="urn:microsoft.com/office/officeart/2005/8/layout/hList9"/>
    <dgm:cxn modelId="{1FFA9190-B106-40E9-9A98-3494BDFC9092}" type="presOf" srcId="{111404EE-214A-4C92-9363-A2E830E8FE76}" destId="{534296E8-C314-443A-B220-62FD9C7C63CF}" srcOrd="1" destOrd="0" presId="urn:microsoft.com/office/officeart/2005/8/layout/hList9"/>
    <dgm:cxn modelId="{680C701A-1F3D-4730-AC72-73BCE55BF9D4}" type="presOf" srcId="{DDD793D9-82DE-487B-9C2E-626E393D6866}" destId="{200E33D2-82F0-4BB0-BFCE-AF5FE127D4C1}" srcOrd="0" destOrd="0" presId="urn:microsoft.com/office/officeart/2005/8/layout/hList9"/>
    <dgm:cxn modelId="{3973D4D5-03F1-4C35-8359-558352427E66}" type="presOf" srcId="{111404EE-214A-4C92-9363-A2E830E8FE76}" destId="{80F1025F-2A82-44E7-9AD7-C2D0B2AA1DC9}" srcOrd="0" destOrd="0" presId="urn:microsoft.com/office/officeart/2005/8/layout/hList9"/>
    <dgm:cxn modelId="{1C2C47CE-1385-4D29-91C5-7AF76E86DF08}" srcId="{5E6CE3E5-1D5F-4E12-914E-F5B9FD4C3719}" destId="{DDD793D9-82DE-487B-9C2E-626E393D6866}" srcOrd="1" destOrd="0" parTransId="{F571A8AB-B275-484F-9B72-F687C14B33CF}" sibTransId="{877AD54D-6C0E-47A2-95CC-A2D2B7C87177}"/>
    <dgm:cxn modelId="{5BCB5B1D-B2BB-4D08-AEC3-FE6C2F14BAB8}" srcId="{DDD793D9-82DE-487B-9C2E-626E393D6866}" destId="{95D3F565-6A29-4673-8160-0D94ECC873CA}" srcOrd="0" destOrd="0" parTransId="{4D92C3FD-781F-4A32-B4A0-9D68A0B94402}" sibTransId="{36D8223D-E0C3-4997-B565-CBC8FB1572F1}"/>
    <dgm:cxn modelId="{C8E781B2-4998-4D1C-8AC2-EB1D369035B6}" type="presOf" srcId="{3123C2DA-8D4E-4439-BA51-233943F96244}" destId="{D6DCA5AE-C5A2-4D23-B60F-59D038CA70F0}" srcOrd="1" destOrd="0" presId="urn:microsoft.com/office/officeart/2005/8/layout/hList9"/>
    <dgm:cxn modelId="{6384E25D-068F-43E3-BE6A-0C94CD9E071E}" type="presOf" srcId="{74B9E164-1671-4CA2-855D-A5F7BDBBA2A8}" destId="{3AFCDB22-28F2-4372-BBEC-1C38031A242A}" srcOrd="0" destOrd="0" presId="urn:microsoft.com/office/officeart/2005/8/layout/hList9"/>
    <dgm:cxn modelId="{44179B62-B60B-466D-8EE9-F78A0F07914D}" type="presOf" srcId="{3123C2DA-8D4E-4439-BA51-233943F96244}" destId="{76081A98-CD0E-4F6C-9AA7-8C21FA1BD679}" srcOrd="0" destOrd="0" presId="urn:microsoft.com/office/officeart/2005/8/layout/hList9"/>
    <dgm:cxn modelId="{A1B4DC04-8253-45B4-94E2-5594A3B81951}" srcId="{74B9E164-1671-4CA2-855D-A5F7BDBBA2A8}" destId="{111404EE-214A-4C92-9363-A2E830E8FE76}" srcOrd="0" destOrd="0" parTransId="{8A75C74C-45E3-4BBA-8B2E-BCA8CF5FC764}" sibTransId="{75EBC86D-C7C2-4501-A84D-2A8E6D454FF6}"/>
    <dgm:cxn modelId="{0183C550-8591-4E3F-83B8-2CB07F30F6A0}" type="presOf" srcId="{95D3F565-6A29-4673-8160-0D94ECC873CA}" destId="{71B02BFC-05F1-407C-8394-F662D0C7B533}" srcOrd="0" destOrd="0" presId="urn:microsoft.com/office/officeart/2005/8/layout/hList9"/>
    <dgm:cxn modelId="{AC37E460-19BC-4108-9993-9D0A80C265B8}" srcId="{5E6CE3E5-1D5F-4E12-914E-F5B9FD4C3719}" destId="{74B9E164-1671-4CA2-855D-A5F7BDBBA2A8}" srcOrd="0" destOrd="0" parTransId="{B4CA43B7-C9E6-4BBD-83D1-7083A98F79F4}" sibTransId="{C56A7784-AFD2-4EF6-BD63-A76DC6B90B42}"/>
    <dgm:cxn modelId="{0DF6D565-D443-4CF4-AB58-5DEF649BC5CE}" srcId="{D75C3275-7684-46BA-891C-DD8DC7A03AB0}" destId="{3123C2DA-8D4E-4439-BA51-233943F96244}" srcOrd="0" destOrd="0" parTransId="{F1A5EE10-1182-4A70-93E5-948FD2A2D4AB}" sibTransId="{30F2E589-B145-43B7-84EF-8744DBB51D32}"/>
    <dgm:cxn modelId="{EF7BE2B2-90FD-4D28-8599-3E03C6E299B8}" type="presParOf" srcId="{14D9A5F4-D280-48F7-9A40-1D2A74FBF2A4}" destId="{F726F1CB-805E-46F8-A98E-FCE467F81E87}" srcOrd="0" destOrd="0" presId="urn:microsoft.com/office/officeart/2005/8/layout/hList9"/>
    <dgm:cxn modelId="{81D84FD9-E6BC-43A4-BF6E-3671498205B5}" type="presParOf" srcId="{14D9A5F4-D280-48F7-9A40-1D2A74FBF2A4}" destId="{D2C6C918-0A49-493B-A0A2-9BAB03E54FA1}" srcOrd="1" destOrd="0" presId="urn:microsoft.com/office/officeart/2005/8/layout/hList9"/>
    <dgm:cxn modelId="{7DAB6A40-EE3E-40A4-A6D6-9D34A8198063}" type="presParOf" srcId="{D2C6C918-0A49-493B-A0A2-9BAB03E54FA1}" destId="{8E03D9E7-B9B1-430C-8309-6A9A14FDD878}" srcOrd="0" destOrd="0" presId="urn:microsoft.com/office/officeart/2005/8/layout/hList9"/>
    <dgm:cxn modelId="{2ECDE743-B1BA-4DF4-8757-C723EA14EE46}" type="presParOf" srcId="{D2C6C918-0A49-493B-A0A2-9BAB03E54FA1}" destId="{11CE585D-EBF5-463B-9D53-358437D32316}" srcOrd="1" destOrd="0" presId="urn:microsoft.com/office/officeart/2005/8/layout/hList9"/>
    <dgm:cxn modelId="{9482E39D-0F0B-493D-ADB1-77A3FC6C81B1}" type="presParOf" srcId="{11CE585D-EBF5-463B-9D53-358437D32316}" destId="{80F1025F-2A82-44E7-9AD7-C2D0B2AA1DC9}" srcOrd="0" destOrd="0" presId="urn:microsoft.com/office/officeart/2005/8/layout/hList9"/>
    <dgm:cxn modelId="{C2A000F1-F86C-4307-811E-856A16A38FBC}" type="presParOf" srcId="{11CE585D-EBF5-463B-9D53-358437D32316}" destId="{534296E8-C314-443A-B220-62FD9C7C63CF}" srcOrd="1" destOrd="0" presId="urn:microsoft.com/office/officeart/2005/8/layout/hList9"/>
    <dgm:cxn modelId="{8409ED34-A05C-4CEA-9318-948B957FF831}" type="presParOf" srcId="{14D9A5F4-D280-48F7-9A40-1D2A74FBF2A4}" destId="{1013D030-39C6-42FC-B5E6-07F025FAD609}" srcOrd="2" destOrd="0" presId="urn:microsoft.com/office/officeart/2005/8/layout/hList9"/>
    <dgm:cxn modelId="{1A109057-F588-4E2B-82CA-9E94DB436D23}" type="presParOf" srcId="{14D9A5F4-D280-48F7-9A40-1D2A74FBF2A4}" destId="{3AFCDB22-28F2-4372-BBEC-1C38031A242A}" srcOrd="3" destOrd="0" presId="urn:microsoft.com/office/officeart/2005/8/layout/hList9"/>
    <dgm:cxn modelId="{FF2E3AA1-CD97-428E-912D-871DE39CFD99}" type="presParOf" srcId="{14D9A5F4-D280-48F7-9A40-1D2A74FBF2A4}" destId="{1D3261A1-CF4B-4B80-9882-B85D652F2949}" srcOrd="4" destOrd="0" presId="urn:microsoft.com/office/officeart/2005/8/layout/hList9"/>
    <dgm:cxn modelId="{7192915E-AF86-48D7-9CCD-276B6EB776BC}" type="presParOf" srcId="{14D9A5F4-D280-48F7-9A40-1D2A74FBF2A4}" destId="{7193E687-0196-4675-A796-C9849E2AD690}" srcOrd="5" destOrd="0" presId="urn:microsoft.com/office/officeart/2005/8/layout/hList9"/>
    <dgm:cxn modelId="{51E03A95-CC1B-409C-ADCC-3553CA168626}" type="presParOf" srcId="{14D9A5F4-D280-48F7-9A40-1D2A74FBF2A4}" destId="{0B7E4E19-9D58-4DF1-B9E5-D47CC0FA3259}" srcOrd="6" destOrd="0" presId="urn:microsoft.com/office/officeart/2005/8/layout/hList9"/>
    <dgm:cxn modelId="{07082A4E-4EAB-4F14-A207-47AC229832C2}" type="presParOf" srcId="{0B7E4E19-9D58-4DF1-B9E5-D47CC0FA3259}" destId="{42EB9243-A358-4CFA-B741-E49242384A13}" srcOrd="0" destOrd="0" presId="urn:microsoft.com/office/officeart/2005/8/layout/hList9"/>
    <dgm:cxn modelId="{24420AEE-769C-4624-BAA8-B6C0705C9CD5}" type="presParOf" srcId="{0B7E4E19-9D58-4DF1-B9E5-D47CC0FA3259}" destId="{57824FDC-8109-47A7-BDF9-007B6313B0F4}" srcOrd="1" destOrd="0" presId="urn:microsoft.com/office/officeart/2005/8/layout/hList9"/>
    <dgm:cxn modelId="{CDB1159B-37B2-48F6-A908-7C2917D00367}" type="presParOf" srcId="{57824FDC-8109-47A7-BDF9-007B6313B0F4}" destId="{71B02BFC-05F1-407C-8394-F662D0C7B533}" srcOrd="0" destOrd="0" presId="urn:microsoft.com/office/officeart/2005/8/layout/hList9"/>
    <dgm:cxn modelId="{6E1A967B-DD2D-4216-965C-E59D574E4928}" type="presParOf" srcId="{57824FDC-8109-47A7-BDF9-007B6313B0F4}" destId="{282B73C6-EE4C-4F13-A914-C3CCB19AE146}" srcOrd="1" destOrd="0" presId="urn:microsoft.com/office/officeart/2005/8/layout/hList9"/>
    <dgm:cxn modelId="{801B7E1C-FC32-4E78-87AF-BC64D9F12C7C}" type="presParOf" srcId="{14D9A5F4-D280-48F7-9A40-1D2A74FBF2A4}" destId="{B71185D4-C852-4555-A063-BB3495D5ACBF}" srcOrd="7" destOrd="0" presId="urn:microsoft.com/office/officeart/2005/8/layout/hList9"/>
    <dgm:cxn modelId="{32825F8C-8798-49C5-9E94-BFCA129DFD0A}" type="presParOf" srcId="{14D9A5F4-D280-48F7-9A40-1D2A74FBF2A4}" destId="{200E33D2-82F0-4BB0-BFCE-AF5FE127D4C1}" srcOrd="8" destOrd="0" presId="urn:microsoft.com/office/officeart/2005/8/layout/hList9"/>
    <dgm:cxn modelId="{7776DD22-43DC-401D-B556-96493D7CE971}" type="presParOf" srcId="{14D9A5F4-D280-48F7-9A40-1D2A74FBF2A4}" destId="{3CCD19E9-44AD-466C-8078-FC3BCCC20104}" srcOrd="9" destOrd="0" presId="urn:microsoft.com/office/officeart/2005/8/layout/hList9"/>
    <dgm:cxn modelId="{58ED25FF-3A86-4669-BB40-EF068E43F333}" type="presParOf" srcId="{14D9A5F4-D280-48F7-9A40-1D2A74FBF2A4}" destId="{DC7D8F0B-0239-4EA6-9792-97845A90E1DA}" srcOrd="10" destOrd="0" presId="urn:microsoft.com/office/officeart/2005/8/layout/hList9"/>
    <dgm:cxn modelId="{5585AD4B-84F2-4209-A0CA-776AE772F640}" type="presParOf" srcId="{14D9A5F4-D280-48F7-9A40-1D2A74FBF2A4}" destId="{82A693B5-03AD-4D75-B552-66604495C5CF}" srcOrd="11" destOrd="0" presId="urn:microsoft.com/office/officeart/2005/8/layout/hList9"/>
    <dgm:cxn modelId="{84D17FCF-2E13-4225-96B5-EFC5C5E4D5BD}" type="presParOf" srcId="{82A693B5-03AD-4D75-B552-66604495C5CF}" destId="{444625E8-83C7-492E-901A-688B2168605E}" srcOrd="0" destOrd="0" presId="urn:microsoft.com/office/officeart/2005/8/layout/hList9"/>
    <dgm:cxn modelId="{9F0BB581-40B3-44CB-8E0F-F6FFAA196D39}" type="presParOf" srcId="{82A693B5-03AD-4D75-B552-66604495C5CF}" destId="{DDEA3B26-68E6-48AF-A0D1-684BC10567B4}" srcOrd="1" destOrd="0" presId="urn:microsoft.com/office/officeart/2005/8/layout/hList9"/>
    <dgm:cxn modelId="{E03CAD09-7993-4F2F-AE2A-2567C17F71B5}" type="presParOf" srcId="{DDEA3B26-68E6-48AF-A0D1-684BC10567B4}" destId="{76081A98-CD0E-4F6C-9AA7-8C21FA1BD679}" srcOrd="0" destOrd="0" presId="urn:microsoft.com/office/officeart/2005/8/layout/hList9"/>
    <dgm:cxn modelId="{0DAD33B7-43BE-4F78-BBEE-1C9A7B80E7B4}" type="presParOf" srcId="{DDEA3B26-68E6-48AF-A0D1-684BC10567B4}" destId="{D6DCA5AE-C5A2-4D23-B60F-59D038CA70F0}" srcOrd="1" destOrd="0" presId="urn:microsoft.com/office/officeart/2005/8/layout/hList9"/>
    <dgm:cxn modelId="{6AC0D934-5A57-480D-9088-7B61AC769495}" type="presParOf" srcId="{14D9A5F4-D280-48F7-9A40-1D2A74FBF2A4}" destId="{B7282710-F751-4C64-951A-29C7CF6B23C1}" srcOrd="12" destOrd="0" presId="urn:microsoft.com/office/officeart/2005/8/layout/hList9"/>
    <dgm:cxn modelId="{5B92B2DA-815B-404D-BB1E-4A69C7DCEB43}" type="presParOf" srcId="{14D9A5F4-D280-48F7-9A40-1D2A74FBF2A4}" destId="{4F10CFE9-3740-466E-B0B8-CF4056640E13}" srcOrd="1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DF33E64-EF31-4367-8EBB-452FB6DEC167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F8ECDD3-B0E7-49A1-A6AA-6D8AD79D2554}">
      <dgm:prSet phldrT="[Text]" custT="1"/>
      <dgm:spPr>
        <a:solidFill>
          <a:schemeClr val="accent3">
            <a:lumMod val="50000"/>
          </a:schemeClr>
        </a:solidFill>
      </dgm:spPr>
      <dgm:t>
        <a:bodyPr/>
        <a:lstStyle/>
        <a:p>
          <a:r>
            <a:rPr lang="en-US" sz="1800" dirty="0" err="1"/>
            <a:t>Là</a:t>
          </a:r>
          <a:r>
            <a:rPr lang="en-US" sz="1800" dirty="0"/>
            <a:t> </a:t>
          </a:r>
          <a:r>
            <a:rPr lang="en-US" sz="1800" dirty="0" err="1"/>
            <a:t>một</a:t>
          </a:r>
          <a:r>
            <a:rPr lang="en-US" sz="1800" dirty="0"/>
            <a:t> </a:t>
          </a:r>
          <a:r>
            <a:rPr lang="en-US" sz="1800" dirty="0" err="1"/>
            <a:t>vấn</a:t>
          </a:r>
          <a:r>
            <a:rPr lang="en-US" sz="1800" dirty="0"/>
            <a:t> </a:t>
          </a:r>
          <a:r>
            <a:rPr lang="en-US" sz="1800" dirty="0" err="1"/>
            <a:t>đề</a:t>
          </a:r>
          <a:r>
            <a:rPr lang="en-US" sz="1800" dirty="0"/>
            <a:t> </a:t>
          </a:r>
          <a:r>
            <a:rPr lang="en-US" sz="1800" dirty="0" err="1"/>
            <a:t>lớn</a:t>
          </a:r>
          <a:r>
            <a:rPr lang="en-US" sz="1800" dirty="0"/>
            <a:t> </a:t>
          </a:r>
          <a:r>
            <a:rPr lang="en-US" sz="1800" dirty="0" err="1"/>
            <a:t>đối</a:t>
          </a:r>
          <a:r>
            <a:rPr lang="en-US" sz="1800" dirty="0"/>
            <a:t> </a:t>
          </a:r>
          <a:r>
            <a:rPr lang="en-US" sz="1800" dirty="0" err="1"/>
            <a:t>với</a:t>
          </a:r>
          <a:r>
            <a:rPr lang="en-US" sz="1800" dirty="0"/>
            <a:t> </a:t>
          </a:r>
          <a:r>
            <a:rPr lang="en-US" sz="1800" dirty="0" err="1"/>
            <a:t>Việt</a:t>
          </a:r>
          <a:r>
            <a:rPr lang="en-US" sz="1800" dirty="0"/>
            <a:t> Nam </a:t>
          </a:r>
        </a:p>
      </dgm:t>
    </dgm:pt>
    <dgm:pt modelId="{6535C18B-6D04-430A-939E-5A3D8E414CC7}" type="parTrans" cxnId="{650388C5-BB18-4481-89D7-9377C2E347DF}">
      <dgm:prSet/>
      <dgm:spPr/>
      <dgm:t>
        <a:bodyPr/>
        <a:lstStyle/>
        <a:p>
          <a:endParaRPr lang="en-US"/>
        </a:p>
      </dgm:t>
    </dgm:pt>
    <dgm:pt modelId="{C45049C5-0532-4E25-A4F7-10691AC38274}" type="sibTrans" cxnId="{650388C5-BB18-4481-89D7-9377C2E347DF}">
      <dgm:prSet/>
      <dgm:spPr/>
      <dgm:t>
        <a:bodyPr/>
        <a:lstStyle/>
        <a:p>
          <a:endParaRPr lang="en-US"/>
        </a:p>
      </dgm:t>
    </dgm:pt>
    <dgm:pt modelId="{45CB7C69-3513-4F0C-A90D-9EE53F8DD721}">
      <dgm:prSet phldrT="[Text]" custT="1"/>
      <dgm:spPr>
        <a:solidFill>
          <a:schemeClr val="accent3">
            <a:lumMod val="50000"/>
          </a:schemeClr>
        </a:solidFill>
      </dgm:spPr>
      <dgm:t>
        <a:bodyPr/>
        <a:lstStyle/>
        <a:p>
          <a:r>
            <a:rPr lang="en-US" sz="1800" dirty="0" err="1"/>
            <a:t>Tham</a:t>
          </a:r>
          <a:r>
            <a:rPr lang="en-US" sz="1800" dirty="0"/>
            <a:t> </a:t>
          </a:r>
          <a:r>
            <a:rPr lang="en-US" sz="1800" dirty="0" err="1"/>
            <a:t>nhũng</a:t>
          </a:r>
          <a:r>
            <a:rPr lang="en-US" sz="1800" dirty="0"/>
            <a:t> </a:t>
          </a:r>
          <a:r>
            <a:rPr lang="en-US" sz="1800" dirty="0" err="1"/>
            <a:t>trên</a:t>
          </a:r>
          <a:r>
            <a:rPr lang="en-US" sz="1800" dirty="0"/>
            <a:t> </a:t>
          </a:r>
          <a:r>
            <a:rPr lang="en-US" sz="1800" dirty="0" err="1"/>
            <a:t>một</a:t>
          </a:r>
          <a:r>
            <a:rPr lang="en-US" sz="1800" dirty="0"/>
            <a:t> </a:t>
          </a:r>
          <a:r>
            <a:rPr lang="en-US" sz="1800" dirty="0" err="1"/>
            <a:t>số</a:t>
          </a:r>
          <a:r>
            <a:rPr lang="en-US" sz="1800" dirty="0"/>
            <a:t> </a:t>
          </a:r>
          <a:r>
            <a:rPr lang="en-US" sz="1800" dirty="0" err="1"/>
            <a:t>lĩnh</a:t>
          </a:r>
          <a:r>
            <a:rPr lang="en-US" sz="1800" dirty="0"/>
            <a:t> </a:t>
          </a:r>
          <a:r>
            <a:rPr lang="en-US" sz="1800" dirty="0" err="1"/>
            <a:t>vực</a:t>
          </a:r>
          <a:r>
            <a:rPr lang="en-US" sz="1800" dirty="0"/>
            <a:t>, </a:t>
          </a:r>
          <a:r>
            <a:rPr lang="en-US" sz="1800" dirty="0" err="1"/>
            <a:t>địa</a:t>
          </a:r>
          <a:r>
            <a:rPr lang="en-US" sz="1800" dirty="0"/>
            <a:t> </a:t>
          </a:r>
          <a:r>
            <a:rPr lang="en-US" sz="1800" dirty="0" err="1"/>
            <a:t>bàn</a:t>
          </a:r>
          <a:r>
            <a:rPr lang="en-US" sz="1800" dirty="0"/>
            <a:t> </a:t>
          </a:r>
          <a:r>
            <a:rPr lang="en-US" sz="1800" dirty="0" err="1"/>
            <a:t>vẫn</a:t>
          </a:r>
          <a:r>
            <a:rPr lang="en-US" sz="1800" dirty="0"/>
            <a:t> </a:t>
          </a:r>
          <a:r>
            <a:rPr lang="en-US" sz="1800" dirty="0" err="1"/>
            <a:t>còn</a:t>
          </a:r>
          <a:r>
            <a:rPr lang="en-US" sz="1800" dirty="0"/>
            <a:t> </a:t>
          </a:r>
          <a:r>
            <a:rPr lang="en-US" sz="1800" dirty="0" err="1"/>
            <a:t>nghiêm</a:t>
          </a:r>
          <a:r>
            <a:rPr lang="en-US" sz="1800" dirty="0"/>
            <a:t> </a:t>
          </a:r>
          <a:r>
            <a:rPr lang="en-US" sz="1800" dirty="0" err="1"/>
            <a:t>trọng</a:t>
          </a:r>
          <a:r>
            <a:rPr lang="en-US" sz="1800" dirty="0"/>
            <a:t>, </a:t>
          </a:r>
          <a:r>
            <a:rPr lang="en-US" sz="1800" dirty="0" err="1"/>
            <a:t>phức</a:t>
          </a:r>
          <a:r>
            <a:rPr lang="en-US" sz="1800" dirty="0"/>
            <a:t> </a:t>
          </a:r>
          <a:r>
            <a:rPr lang="en-US" sz="1800" dirty="0" err="1"/>
            <a:t>tạp</a:t>
          </a:r>
          <a:endParaRPr lang="en-US" sz="1800" dirty="0"/>
        </a:p>
      </dgm:t>
    </dgm:pt>
    <dgm:pt modelId="{79624A7C-4307-4C24-B74D-3E48C9734A1B}" type="parTrans" cxnId="{F6552C84-FB19-4F98-9C4E-35A86306CAAB}">
      <dgm:prSet/>
      <dgm:spPr/>
      <dgm:t>
        <a:bodyPr/>
        <a:lstStyle/>
        <a:p>
          <a:endParaRPr lang="en-US"/>
        </a:p>
      </dgm:t>
    </dgm:pt>
    <dgm:pt modelId="{216CFAA8-442D-444F-BAA3-50FD17E329C7}" type="sibTrans" cxnId="{F6552C84-FB19-4F98-9C4E-35A86306CAAB}">
      <dgm:prSet/>
      <dgm:spPr/>
      <dgm:t>
        <a:bodyPr/>
        <a:lstStyle/>
        <a:p>
          <a:endParaRPr lang="en-US"/>
        </a:p>
      </dgm:t>
    </dgm:pt>
    <dgm:pt modelId="{AE2541BD-B2A8-4974-BC69-7E598E325B2C}">
      <dgm:prSet phldrT="[Text]" custT="1"/>
      <dgm:spPr>
        <a:solidFill>
          <a:schemeClr val="accent3">
            <a:lumMod val="50000"/>
          </a:schemeClr>
        </a:solidFill>
      </dgm:spPr>
      <dgm:t>
        <a:bodyPr/>
        <a:lstStyle/>
        <a:p>
          <a:pPr algn="just"/>
          <a:r>
            <a:rPr lang="en-US" sz="1800" dirty="0"/>
            <a:t>ĐBQH: </a:t>
          </a:r>
          <a:r>
            <a:rPr lang="en-US" sz="1800" dirty="0" err="1"/>
            <a:t>là</a:t>
          </a:r>
          <a:r>
            <a:rPr lang="en-US" sz="1800" dirty="0"/>
            <a:t> </a:t>
          </a:r>
          <a:r>
            <a:rPr lang="en-US" sz="1800" dirty="0" err="1"/>
            <a:t>công</a:t>
          </a:r>
          <a:r>
            <a:rPr lang="en-US" sz="1800" dirty="0"/>
            <a:t> </a:t>
          </a:r>
          <a:r>
            <a:rPr lang="en-US" sz="1800" dirty="0" err="1"/>
            <a:t>việc</a:t>
          </a:r>
          <a:r>
            <a:rPr lang="en-US" sz="1800" dirty="0"/>
            <a:t> </a:t>
          </a:r>
          <a:r>
            <a:rPr lang="en-US" sz="1800" dirty="0" err="1"/>
            <a:t>không</a:t>
          </a:r>
          <a:r>
            <a:rPr lang="en-US" sz="1800" dirty="0"/>
            <a:t> </a:t>
          </a:r>
          <a:r>
            <a:rPr lang="en-US" sz="1800" dirty="0" err="1"/>
            <a:t>chỉ</a:t>
          </a:r>
          <a:r>
            <a:rPr lang="en-US" sz="1800" dirty="0"/>
            <a:t> </a:t>
          </a:r>
          <a:r>
            <a:rPr lang="en-US" sz="1800" dirty="0" err="1"/>
            <a:t>làm</a:t>
          </a:r>
          <a:r>
            <a:rPr lang="en-US" sz="1800" dirty="0"/>
            <a:t> </a:t>
          </a:r>
          <a:r>
            <a:rPr lang="en-US" sz="1800" dirty="0" err="1"/>
            <a:t>trong</a:t>
          </a:r>
          <a:r>
            <a:rPr lang="en-US" sz="1800" dirty="0"/>
            <a:t> “</a:t>
          </a:r>
          <a:r>
            <a:rPr lang="en-US" sz="1800" dirty="0" err="1"/>
            <a:t>một</a:t>
          </a:r>
          <a:r>
            <a:rPr lang="en-US" sz="1800" dirty="0"/>
            <a:t> </a:t>
          </a:r>
          <a:r>
            <a:rPr lang="en-US" sz="1800" dirty="0" err="1"/>
            <a:t>sớm</a:t>
          </a:r>
          <a:r>
            <a:rPr lang="en-US" sz="1800" dirty="0"/>
            <a:t>, </a:t>
          </a:r>
          <a:r>
            <a:rPr lang="en-US" sz="1800" dirty="0" err="1"/>
            <a:t>một</a:t>
          </a:r>
          <a:r>
            <a:rPr lang="en-US" sz="1800" dirty="0"/>
            <a:t> </a:t>
          </a:r>
          <a:r>
            <a:rPr lang="en-US" sz="1800" dirty="0" err="1"/>
            <a:t>chiều</a:t>
          </a:r>
          <a:r>
            <a:rPr lang="en-US" sz="1800" dirty="0"/>
            <a:t>” </a:t>
          </a:r>
          <a:r>
            <a:rPr lang="en-US" sz="1800" dirty="0" err="1"/>
            <a:t>mà</a:t>
          </a:r>
          <a:r>
            <a:rPr lang="en-US" sz="1800" dirty="0"/>
            <a:t> </a:t>
          </a:r>
          <a:r>
            <a:rPr lang="en-US" sz="1800" dirty="0" err="1"/>
            <a:t>đòi</a:t>
          </a:r>
          <a:r>
            <a:rPr lang="en-US" sz="1800" dirty="0"/>
            <a:t> </a:t>
          </a:r>
          <a:r>
            <a:rPr lang="en-US" sz="1800" dirty="0" err="1"/>
            <a:t>hỏi</a:t>
          </a:r>
          <a:r>
            <a:rPr lang="en-US" sz="1800" dirty="0"/>
            <a:t> </a:t>
          </a:r>
          <a:r>
            <a:rPr lang="en-US" sz="1800" dirty="0" err="1"/>
            <a:t>phải</a:t>
          </a:r>
          <a:r>
            <a:rPr lang="en-US" sz="1800" dirty="0"/>
            <a:t> </a:t>
          </a:r>
          <a:r>
            <a:rPr lang="en-US" sz="1800" dirty="0" err="1"/>
            <a:t>làm</a:t>
          </a:r>
          <a:r>
            <a:rPr lang="en-US" sz="1800" dirty="0"/>
            <a:t> </a:t>
          </a:r>
          <a:r>
            <a:rPr lang="en-US" sz="1800" dirty="0" err="1"/>
            <a:t>một</a:t>
          </a:r>
          <a:r>
            <a:rPr lang="en-US" sz="1800" dirty="0"/>
            <a:t> </a:t>
          </a:r>
          <a:r>
            <a:rPr lang="en-US" sz="1800" dirty="0" err="1"/>
            <a:t>cách</a:t>
          </a:r>
          <a:r>
            <a:rPr lang="en-US" sz="1800" dirty="0"/>
            <a:t> </a:t>
          </a:r>
          <a:r>
            <a:rPr lang="en-US" sz="1800" dirty="0" err="1"/>
            <a:t>kiên</a:t>
          </a:r>
          <a:r>
            <a:rPr lang="en-US" sz="1800" dirty="0"/>
            <a:t> </a:t>
          </a:r>
          <a:r>
            <a:rPr lang="en-US" sz="1800" dirty="0" err="1"/>
            <a:t>trì</a:t>
          </a:r>
          <a:r>
            <a:rPr lang="en-US" sz="1800" dirty="0"/>
            <a:t>, </a:t>
          </a:r>
          <a:r>
            <a:rPr lang="en-US" sz="1800" dirty="0" err="1"/>
            <a:t>bền</a:t>
          </a:r>
          <a:r>
            <a:rPr lang="en-US" sz="1800" dirty="0"/>
            <a:t> </a:t>
          </a:r>
          <a:r>
            <a:rPr lang="en-US" sz="1800" dirty="0" err="1"/>
            <a:t>bỉ</a:t>
          </a:r>
          <a:r>
            <a:rPr lang="en-US" sz="1800" dirty="0"/>
            <a:t>, </a:t>
          </a:r>
          <a:r>
            <a:rPr lang="en-US" sz="1800" dirty="0" err="1"/>
            <a:t>bài</a:t>
          </a:r>
          <a:r>
            <a:rPr lang="en-US" sz="1800" dirty="0"/>
            <a:t> </a:t>
          </a:r>
          <a:r>
            <a:rPr lang="en-US" sz="1800" dirty="0" err="1"/>
            <a:t>bản</a:t>
          </a:r>
          <a:r>
            <a:rPr lang="en-US" sz="1800" dirty="0"/>
            <a:t>, </a:t>
          </a:r>
          <a:r>
            <a:rPr lang="en-US" sz="1800" dirty="0" err="1"/>
            <a:t>nhân</a:t>
          </a:r>
          <a:r>
            <a:rPr lang="en-US" sz="1800" dirty="0"/>
            <a:t> </a:t>
          </a:r>
          <a:r>
            <a:rPr lang="en-US" sz="1800" dirty="0" err="1"/>
            <a:t>văn</a:t>
          </a:r>
          <a:r>
            <a:rPr lang="en-US" sz="1800" dirty="0"/>
            <a:t>, </a:t>
          </a:r>
          <a:r>
            <a:rPr lang="en-US" sz="1800" dirty="0" err="1"/>
            <a:t>có</a:t>
          </a:r>
          <a:r>
            <a:rPr lang="en-US" sz="1800" dirty="0"/>
            <a:t> </a:t>
          </a:r>
          <a:r>
            <a:rPr lang="en-US" sz="1800" dirty="0" err="1"/>
            <a:t>tình</a:t>
          </a:r>
          <a:r>
            <a:rPr lang="en-US" sz="1800" dirty="0"/>
            <a:t>, </a:t>
          </a:r>
          <a:r>
            <a:rPr lang="en-US" sz="1800" dirty="0" err="1"/>
            <a:t>có</a:t>
          </a:r>
          <a:r>
            <a:rPr lang="en-US" sz="1800" dirty="0"/>
            <a:t> </a:t>
          </a:r>
          <a:r>
            <a:rPr lang="en-US" sz="1800" dirty="0" err="1"/>
            <a:t>lý</a:t>
          </a:r>
          <a:r>
            <a:rPr lang="en-US" sz="1800" dirty="0"/>
            <a:t> </a:t>
          </a:r>
          <a:r>
            <a:rPr lang="en-US" sz="1800" dirty="0" err="1"/>
            <a:t>và</a:t>
          </a:r>
          <a:r>
            <a:rPr lang="en-US" sz="1800" dirty="0"/>
            <a:t> </a:t>
          </a:r>
          <a:r>
            <a:rPr lang="en-US" sz="1800" dirty="0" err="1"/>
            <a:t>đảm</a:t>
          </a:r>
          <a:r>
            <a:rPr lang="en-US" sz="1800" dirty="0"/>
            <a:t> </a:t>
          </a:r>
          <a:r>
            <a:rPr lang="en-US" sz="1800" dirty="0" err="1"/>
            <a:t>bảo</a:t>
          </a:r>
          <a:r>
            <a:rPr lang="en-US" sz="1800" dirty="0"/>
            <a:t> </a:t>
          </a:r>
          <a:r>
            <a:rPr lang="en-US" sz="1800" dirty="0" err="1"/>
            <a:t>sức</a:t>
          </a:r>
          <a:r>
            <a:rPr lang="en-US" sz="1800" dirty="0"/>
            <a:t> </a:t>
          </a:r>
          <a:r>
            <a:rPr lang="en-US" sz="1800" dirty="0" err="1"/>
            <a:t>thuyết</a:t>
          </a:r>
          <a:r>
            <a:rPr lang="en-US" sz="1800" dirty="0"/>
            <a:t> </a:t>
          </a:r>
          <a:r>
            <a:rPr lang="en-US" sz="1800" dirty="0" err="1"/>
            <a:t>phục</a:t>
          </a:r>
          <a:endParaRPr lang="en-US" sz="1800" dirty="0"/>
        </a:p>
      </dgm:t>
    </dgm:pt>
    <dgm:pt modelId="{567DAFE0-FB33-4C53-8EE1-1408F334FD7D}" type="parTrans" cxnId="{47DBEEA0-6E3C-4CF3-830C-EB440577113F}">
      <dgm:prSet/>
      <dgm:spPr/>
      <dgm:t>
        <a:bodyPr/>
        <a:lstStyle/>
        <a:p>
          <a:endParaRPr lang="en-US"/>
        </a:p>
      </dgm:t>
    </dgm:pt>
    <dgm:pt modelId="{F9F342E6-A363-4A3F-9B20-B33E2A84C062}" type="sibTrans" cxnId="{47DBEEA0-6E3C-4CF3-830C-EB440577113F}">
      <dgm:prSet/>
      <dgm:spPr/>
      <dgm:t>
        <a:bodyPr/>
        <a:lstStyle/>
        <a:p>
          <a:endParaRPr lang="en-US"/>
        </a:p>
      </dgm:t>
    </dgm:pt>
    <dgm:pt modelId="{D4A0EE48-73BC-4FFC-97E5-55486026B49D}">
      <dgm:prSet phldrT="[Text]" custT="1"/>
      <dgm:spPr>
        <a:solidFill>
          <a:schemeClr val="accent3">
            <a:lumMod val="50000"/>
          </a:schemeClr>
        </a:solidFill>
      </dgm:spPr>
      <dgm:t>
        <a:bodyPr/>
        <a:lstStyle/>
        <a:p>
          <a:pPr algn="just"/>
          <a:r>
            <a:rPr lang="en-US" sz="1800" dirty="0" err="1"/>
            <a:t>Tổng</a:t>
          </a:r>
          <a:r>
            <a:rPr lang="en-US" sz="1800" dirty="0"/>
            <a:t> </a:t>
          </a:r>
          <a:r>
            <a:rPr lang="en-US" sz="1800" dirty="0" err="1"/>
            <a:t>Bí</a:t>
          </a:r>
          <a:r>
            <a:rPr lang="en-US" sz="1800" dirty="0"/>
            <a:t> </a:t>
          </a:r>
          <a:r>
            <a:rPr lang="en-US" sz="1800" dirty="0" err="1"/>
            <a:t>Thư</a:t>
          </a:r>
          <a:r>
            <a:rPr lang="en-US" sz="1800" dirty="0"/>
            <a:t> </a:t>
          </a:r>
          <a:r>
            <a:rPr lang="en-US" sz="1800" dirty="0" err="1"/>
            <a:t>Đảng</a:t>
          </a:r>
          <a:r>
            <a:rPr lang="en-US" sz="1800" dirty="0"/>
            <a:t> </a:t>
          </a:r>
          <a:r>
            <a:rPr lang="en-US" sz="1800" dirty="0" err="1"/>
            <a:t>đã</a:t>
          </a:r>
          <a:r>
            <a:rPr lang="en-US" sz="1800" dirty="0"/>
            <a:t> </a:t>
          </a:r>
          <a:r>
            <a:rPr lang="en-US" sz="1800" dirty="0" err="1"/>
            <a:t>viết</a:t>
          </a:r>
          <a:r>
            <a:rPr lang="en-US" sz="1800" dirty="0"/>
            <a:t> </a:t>
          </a:r>
          <a:r>
            <a:rPr lang="en-US" sz="1800" dirty="0" err="1"/>
            <a:t>tác</a:t>
          </a:r>
          <a:r>
            <a:rPr lang="en-US" sz="1800" dirty="0"/>
            <a:t> </a:t>
          </a:r>
          <a:r>
            <a:rPr lang="en-US" sz="1800" dirty="0" err="1"/>
            <a:t>phẩm</a:t>
          </a:r>
          <a:r>
            <a:rPr lang="en-US" sz="1800" dirty="0"/>
            <a:t>: </a:t>
          </a:r>
          <a:r>
            <a:rPr lang="en-US" sz="1800" dirty="0" err="1"/>
            <a:t>Kiên</a:t>
          </a:r>
          <a:r>
            <a:rPr lang="en-US" sz="1800" dirty="0"/>
            <a:t> </a:t>
          </a:r>
          <a:r>
            <a:rPr lang="en-US" sz="1800" dirty="0" err="1"/>
            <a:t>quyết</a:t>
          </a:r>
          <a:r>
            <a:rPr lang="en-US" sz="1800" dirty="0"/>
            <a:t>, </a:t>
          </a:r>
          <a:r>
            <a:rPr lang="en-US" sz="1800" dirty="0" err="1"/>
            <a:t>kiên</a:t>
          </a:r>
          <a:r>
            <a:rPr lang="en-US" sz="1800" dirty="0"/>
            <a:t> </a:t>
          </a:r>
          <a:r>
            <a:rPr lang="en-US" sz="1800" dirty="0" err="1"/>
            <a:t>trì</a:t>
          </a:r>
          <a:r>
            <a:rPr lang="en-US" sz="1800" dirty="0"/>
            <a:t> </a:t>
          </a:r>
          <a:r>
            <a:rPr lang="en-US" sz="1800" dirty="0" err="1"/>
            <a:t>đấu</a:t>
          </a:r>
          <a:r>
            <a:rPr lang="en-US" sz="1800" dirty="0"/>
            <a:t> </a:t>
          </a:r>
          <a:r>
            <a:rPr lang="en-US" sz="1800" dirty="0" err="1"/>
            <a:t>tranh</a:t>
          </a:r>
          <a:r>
            <a:rPr lang="en-US" sz="1800" dirty="0"/>
            <a:t> </a:t>
          </a:r>
          <a:r>
            <a:rPr lang="en-US" sz="1800" dirty="0" err="1"/>
            <a:t>phòng</a:t>
          </a:r>
          <a:r>
            <a:rPr lang="en-US" sz="1800" dirty="0"/>
            <a:t>, </a:t>
          </a:r>
          <a:r>
            <a:rPr lang="en-US" sz="1800" dirty="0" err="1"/>
            <a:t>chống</a:t>
          </a:r>
          <a:r>
            <a:rPr lang="en-US" sz="1800" dirty="0"/>
            <a:t> </a:t>
          </a:r>
          <a:r>
            <a:rPr lang="en-US" sz="1800" dirty="0" err="1"/>
            <a:t>tham</a:t>
          </a:r>
          <a:r>
            <a:rPr lang="en-US" sz="1800" dirty="0"/>
            <a:t> </a:t>
          </a:r>
          <a:r>
            <a:rPr lang="en-US" sz="1800" dirty="0" err="1"/>
            <a:t>nhũng</a:t>
          </a:r>
          <a:r>
            <a:rPr lang="en-US" sz="1800" dirty="0"/>
            <a:t>, </a:t>
          </a:r>
          <a:r>
            <a:rPr lang="en-US" sz="1800" dirty="0" err="1"/>
            <a:t>tiêu</a:t>
          </a:r>
          <a:r>
            <a:rPr lang="en-US" sz="1800" dirty="0"/>
            <a:t> </a:t>
          </a:r>
          <a:r>
            <a:rPr lang="en-US" sz="1800" dirty="0" err="1"/>
            <a:t>cực</a:t>
          </a:r>
          <a:r>
            <a:rPr lang="en-US" sz="1800" dirty="0"/>
            <a:t>, </a:t>
          </a:r>
          <a:r>
            <a:rPr lang="en-US" sz="1800" dirty="0" err="1"/>
            <a:t>góp</a:t>
          </a:r>
          <a:r>
            <a:rPr lang="en-US" sz="1800" dirty="0"/>
            <a:t> </a:t>
          </a:r>
          <a:r>
            <a:rPr lang="en-US" sz="1800" dirty="0" err="1"/>
            <a:t>phần</a:t>
          </a:r>
          <a:r>
            <a:rPr lang="en-US" sz="1800" dirty="0"/>
            <a:t> </a:t>
          </a:r>
          <a:r>
            <a:rPr lang="en-US" sz="1800" dirty="0" err="1"/>
            <a:t>xây</a:t>
          </a:r>
          <a:r>
            <a:rPr lang="en-US" sz="1800" dirty="0"/>
            <a:t> </a:t>
          </a:r>
          <a:r>
            <a:rPr lang="en-US" sz="1800" dirty="0" err="1"/>
            <a:t>dựng</a:t>
          </a:r>
          <a:r>
            <a:rPr lang="en-US" sz="1800" dirty="0"/>
            <a:t> </a:t>
          </a:r>
          <a:r>
            <a:rPr lang="en-US" sz="1800" dirty="0" err="1"/>
            <a:t>Đảng</a:t>
          </a:r>
          <a:r>
            <a:rPr lang="en-US" sz="1800" dirty="0"/>
            <a:t> </a:t>
          </a:r>
          <a:r>
            <a:rPr lang="en-US" sz="1800" dirty="0" err="1"/>
            <a:t>và</a:t>
          </a:r>
          <a:r>
            <a:rPr lang="en-US" sz="1800" dirty="0"/>
            <a:t> </a:t>
          </a:r>
          <a:r>
            <a:rPr lang="en-US" sz="1800" dirty="0" err="1"/>
            <a:t>Nhà</a:t>
          </a:r>
          <a:r>
            <a:rPr lang="en-US" sz="1800" dirty="0"/>
            <a:t> </a:t>
          </a:r>
          <a:r>
            <a:rPr lang="en-US" sz="1800" dirty="0" err="1"/>
            <a:t>nước</a:t>
          </a:r>
          <a:r>
            <a:rPr lang="en-US" sz="1800" dirty="0"/>
            <a:t> ta </a:t>
          </a:r>
          <a:r>
            <a:rPr lang="en-US" sz="1800" dirty="0" err="1"/>
            <a:t>ngày</a:t>
          </a:r>
          <a:r>
            <a:rPr lang="en-US" sz="1800" dirty="0"/>
            <a:t> </a:t>
          </a:r>
          <a:r>
            <a:rPr lang="en-US" sz="1800" dirty="0" err="1"/>
            <a:t>càng</a:t>
          </a:r>
          <a:r>
            <a:rPr lang="en-US" sz="1800" dirty="0"/>
            <a:t> </a:t>
          </a:r>
          <a:r>
            <a:rPr lang="en-US" sz="1800" dirty="0" err="1"/>
            <a:t>trong</a:t>
          </a:r>
          <a:r>
            <a:rPr lang="en-US" sz="1800" dirty="0"/>
            <a:t> </a:t>
          </a:r>
          <a:r>
            <a:rPr lang="en-US" sz="1800" dirty="0" err="1"/>
            <a:t>sạch</a:t>
          </a:r>
          <a:r>
            <a:rPr lang="en-US" sz="1800" dirty="0"/>
            <a:t>, </a:t>
          </a:r>
          <a:r>
            <a:rPr lang="en-US" sz="1800" dirty="0" err="1"/>
            <a:t>vững</a:t>
          </a:r>
          <a:r>
            <a:rPr lang="en-US" sz="1800" dirty="0"/>
            <a:t> </a:t>
          </a:r>
          <a:r>
            <a:rPr lang="en-US" sz="1800" dirty="0" err="1"/>
            <a:t>mạnh</a:t>
          </a:r>
          <a:r>
            <a:rPr lang="en-US" sz="1800" dirty="0"/>
            <a:t>”. </a:t>
          </a:r>
        </a:p>
      </dgm:t>
    </dgm:pt>
    <dgm:pt modelId="{2C6785AB-9425-4300-AC47-2D2E20E05D0B}" type="parTrans" cxnId="{8F36FC8D-86E5-41A3-AD8F-C7CCEE00EDB0}">
      <dgm:prSet/>
      <dgm:spPr/>
      <dgm:t>
        <a:bodyPr/>
        <a:lstStyle/>
        <a:p>
          <a:endParaRPr lang="en-US"/>
        </a:p>
      </dgm:t>
    </dgm:pt>
    <dgm:pt modelId="{09334BE1-ECF2-4D14-A71F-793A719CEB5E}" type="sibTrans" cxnId="{8F36FC8D-86E5-41A3-AD8F-C7CCEE00EDB0}">
      <dgm:prSet/>
      <dgm:spPr/>
      <dgm:t>
        <a:bodyPr/>
        <a:lstStyle/>
        <a:p>
          <a:endParaRPr lang="en-US"/>
        </a:p>
      </dgm:t>
    </dgm:pt>
    <dgm:pt modelId="{FA4E0BD3-CD85-4F53-AF95-AB76B40DE312}" type="pres">
      <dgm:prSet presAssocID="{8DF33E64-EF31-4367-8EBB-452FB6DEC167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C31CD4B-6BAB-4916-BB05-A21AA69A4D78}" type="pres">
      <dgm:prSet presAssocID="{BF8ECDD3-B0E7-49A1-A6AA-6D8AD79D2554}" presName="parentLin" presStyleCnt="0"/>
      <dgm:spPr/>
    </dgm:pt>
    <dgm:pt modelId="{89D52922-312A-4A91-8E8E-BFBF6DFA995A}" type="pres">
      <dgm:prSet presAssocID="{BF8ECDD3-B0E7-49A1-A6AA-6D8AD79D2554}" presName="parentLeftMargin" presStyleLbl="node1" presStyleIdx="0" presStyleCnt="4"/>
      <dgm:spPr/>
      <dgm:t>
        <a:bodyPr/>
        <a:lstStyle/>
        <a:p>
          <a:endParaRPr lang="en-US"/>
        </a:p>
      </dgm:t>
    </dgm:pt>
    <dgm:pt modelId="{97F6F995-A16D-4021-9296-DA1B6532234B}" type="pres">
      <dgm:prSet presAssocID="{BF8ECDD3-B0E7-49A1-A6AA-6D8AD79D2554}" presName="parentText" presStyleLbl="node1" presStyleIdx="0" presStyleCnt="4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6B242BF-B54F-44C3-91EC-076C3058601D}" type="pres">
      <dgm:prSet presAssocID="{BF8ECDD3-B0E7-49A1-A6AA-6D8AD79D2554}" presName="negativeSpace" presStyleCnt="0"/>
      <dgm:spPr/>
    </dgm:pt>
    <dgm:pt modelId="{FD43B7D6-6ED5-4F5D-B223-A6F7EC79FECA}" type="pres">
      <dgm:prSet presAssocID="{BF8ECDD3-B0E7-49A1-A6AA-6D8AD79D2554}" presName="childText" presStyleLbl="conFgAcc1" presStyleIdx="0" presStyleCnt="4">
        <dgm:presLayoutVars>
          <dgm:bulletEnabled val="1"/>
        </dgm:presLayoutVars>
      </dgm:prSet>
      <dgm:spPr/>
    </dgm:pt>
    <dgm:pt modelId="{6012E5A0-C65B-4D66-BA3E-E4CCCFD0EBC4}" type="pres">
      <dgm:prSet presAssocID="{C45049C5-0532-4E25-A4F7-10691AC38274}" presName="spaceBetweenRectangles" presStyleCnt="0"/>
      <dgm:spPr/>
    </dgm:pt>
    <dgm:pt modelId="{B59EB335-436E-4425-BC4A-E1F1DC748837}" type="pres">
      <dgm:prSet presAssocID="{45CB7C69-3513-4F0C-A90D-9EE53F8DD721}" presName="parentLin" presStyleCnt="0"/>
      <dgm:spPr/>
    </dgm:pt>
    <dgm:pt modelId="{765D63A0-50C4-4A69-BAAC-1BED7725E52F}" type="pres">
      <dgm:prSet presAssocID="{45CB7C69-3513-4F0C-A90D-9EE53F8DD721}" presName="parentLeftMargin" presStyleLbl="node1" presStyleIdx="0" presStyleCnt="4"/>
      <dgm:spPr/>
      <dgm:t>
        <a:bodyPr/>
        <a:lstStyle/>
        <a:p>
          <a:endParaRPr lang="en-US"/>
        </a:p>
      </dgm:t>
    </dgm:pt>
    <dgm:pt modelId="{233645A3-C308-4CA6-AB89-4F4E697EF6BB}" type="pres">
      <dgm:prSet presAssocID="{45CB7C69-3513-4F0C-A90D-9EE53F8DD721}" presName="parentText" presStyleLbl="node1" presStyleIdx="1" presStyleCnt="4" custScaleX="142857" custScaleY="15240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70A563-7CED-4129-99A4-5757E98DA9F6}" type="pres">
      <dgm:prSet presAssocID="{45CB7C69-3513-4F0C-A90D-9EE53F8DD721}" presName="negativeSpace" presStyleCnt="0"/>
      <dgm:spPr/>
    </dgm:pt>
    <dgm:pt modelId="{5E08A233-1F9E-4D81-A8F5-2D7055C048FA}" type="pres">
      <dgm:prSet presAssocID="{45CB7C69-3513-4F0C-A90D-9EE53F8DD721}" presName="childText" presStyleLbl="conFgAcc1" presStyleIdx="1" presStyleCnt="4">
        <dgm:presLayoutVars>
          <dgm:bulletEnabled val="1"/>
        </dgm:presLayoutVars>
      </dgm:prSet>
      <dgm:spPr/>
    </dgm:pt>
    <dgm:pt modelId="{DFE9AA47-1525-43B5-9F95-1A4F60C261A3}" type="pres">
      <dgm:prSet presAssocID="{216CFAA8-442D-444F-BAA3-50FD17E329C7}" presName="spaceBetweenRectangles" presStyleCnt="0"/>
      <dgm:spPr/>
    </dgm:pt>
    <dgm:pt modelId="{38434536-5EB4-4ADD-AC95-2B5242994E1F}" type="pres">
      <dgm:prSet presAssocID="{AE2541BD-B2A8-4974-BC69-7E598E325B2C}" presName="parentLin" presStyleCnt="0"/>
      <dgm:spPr/>
    </dgm:pt>
    <dgm:pt modelId="{7CFF514F-7231-4831-8AE1-88B0B41B38CC}" type="pres">
      <dgm:prSet presAssocID="{AE2541BD-B2A8-4974-BC69-7E598E325B2C}" presName="parentLeftMargin" presStyleLbl="node1" presStyleIdx="1" presStyleCnt="4"/>
      <dgm:spPr/>
      <dgm:t>
        <a:bodyPr/>
        <a:lstStyle/>
        <a:p>
          <a:endParaRPr lang="en-US"/>
        </a:p>
      </dgm:t>
    </dgm:pt>
    <dgm:pt modelId="{40B7E90D-27BA-4602-A9DF-A321444DB111}" type="pres">
      <dgm:prSet presAssocID="{AE2541BD-B2A8-4974-BC69-7E598E325B2C}" presName="parentText" presStyleLbl="node1" presStyleIdx="2" presStyleCnt="4" custScaleX="142857" custScaleY="24334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835207A-670D-4D5F-AF50-38AC38B17E40}" type="pres">
      <dgm:prSet presAssocID="{AE2541BD-B2A8-4974-BC69-7E598E325B2C}" presName="negativeSpace" presStyleCnt="0"/>
      <dgm:spPr/>
    </dgm:pt>
    <dgm:pt modelId="{87E0A99E-210F-457A-B560-374725D19DA3}" type="pres">
      <dgm:prSet presAssocID="{AE2541BD-B2A8-4974-BC69-7E598E325B2C}" presName="childText" presStyleLbl="conFgAcc1" presStyleIdx="2" presStyleCnt="4">
        <dgm:presLayoutVars>
          <dgm:bulletEnabled val="1"/>
        </dgm:presLayoutVars>
      </dgm:prSet>
      <dgm:spPr/>
    </dgm:pt>
    <dgm:pt modelId="{204AB9A7-58B7-47DB-8650-83D368AC129D}" type="pres">
      <dgm:prSet presAssocID="{F9F342E6-A363-4A3F-9B20-B33E2A84C062}" presName="spaceBetweenRectangles" presStyleCnt="0"/>
      <dgm:spPr/>
    </dgm:pt>
    <dgm:pt modelId="{FAB80585-9238-4274-BB6E-2EB3499329F6}" type="pres">
      <dgm:prSet presAssocID="{D4A0EE48-73BC-4FFC-97E5-55486026B49D}" presName="parentLin" presStyleCnt="0"/>
      <dgm:spPr/>
    </dgm:pt>
    <dgm:pt modelId="{AEEE87BF-8DBA-4C9B-9F21-0EED993A6D46}" type="pres">
      <dgm:prSet presAssocID="{D4A0EE48-73BC-4FFC-97E5-55486026B49D}" presName="parentLeftMargin" presStyleLbl="node1" presStyleIdx="2" presStyleCnt="4"/>
      <dgm:spPr/>
      <dgm:t>
        <a:bodyPr/>
        <a:lstStyle/>
        <a:p>
          <a:endParaRPr lang="en-US"/>
        </a:p>
      </dgm:t>
    </dgm:pt>
    <dgm:pt modelId="{DCE5759F-5C1C-4136-BF61-4FD7318910AD}" type="pres">
      <dgm:prSet presAssocID="{D4A0EE48-73BC-4FFC-97E5-55486026B49D}" presName="parentText" presStyleLbl="node1" presStyleIdx="3" presStyleCnt="4" custScaleX="142857" custScaleY="28685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57680C9-136F-43E9-A8ED-F270E04AA2B3}" type="pres">
      <dgm:prSet presAssocID="{D4A0EE48-73BC-4FFC-97E5-55486026B49D}" presName="negativeSpace" presStyleCnt="0"/>
      <dgm:spPr/>
    </dgm:pt>
    <dgm:pt modelId="{DFB180DA-E032-4900-A762-AC7946A9B8B7}" type="pres">
      <dgm:prSet presAssocID="{D4A0EE48-73BC-4FFC-97E5-55486026B49D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67441D33-21F6-4323-AF04-6A0ED9CB6D65}" type="presOf" srcId="{BF8ECDD3-B0E7-49A1-A6AA-6D8AD79D2554}" destId="{89D52922-312A-4A91-8E8E-BFBF6DFA995A}" srcOrd="0" destOrd="0" presId="urn:microsoft.com/office/officeart/2005/8/layout/list1"/>
    <dgm:cxn modelId="{BCF8B66B-BCE7-4544-89D2-7B76ADCCC88D}" type="presOf" srcId="{8DF33E64-EF31-4367-8EBB-452FB6DEC167}" destId="{FA4E0BD3-CD85-4F53-AF95-AB76B40DE312}" srcOrd="0" destOrd="0" presId="urn:microsoft.com/office/officeart/2005/8/layout/list1"/>
    <dgm:cxn modelId="{F6552C84-FB19-4F98-9C4E-35A86306CAAB}" srcId="{8DF33E64-EF31-4367-8EBB-452FB6DEC167}" destId="{45CB7C69-3513-4F0C-A90D-9EE53F8DD721}" srcOrd="1" destOrd="0" parTransId="{79624A7C-4307-4C24-B74D-3E48C9734A1B}" sibTransId="{216CFAA8-442D-444F-BAA3-50FD17E329C7}"/>
    <dgm:cxn modelId="{481C2370-23AF-4709-B99A-1FF350C596F3}" type="presOf" srcId="{AE2541BD-B2A8-4974-BC69-7E598E325B2C}" destId="{7CFF514F-7231-4831-8AE1-88B0B41B38CC}" srcOrd="0" destOrd="0" presId="urn:microsoft.com/office/officeart/2005/8/layout/list1"/>
    <dgm:cxn modelId="{91A3616E-19A3-4C85-9A11-A7931299E311}" type="presOf" srcId="{45CB7C69-3513-4F0C-A90D-9EE53F8DD721}" destId="{765D63A0-50C4-4A69-BAAC-1BED7725E52F}" srcOrd="0" destOrd="0" presId="urn:microsoft.com/office/officeart/2005/8/layout/list1"/>
    <dgm:cxn modelId="{132243F7-F864-4577-B1AD-AE421F792C4E}" type="presOf" srcId="{D4A0EE48-73BC-4FFC-97E5-55486026B49D}" destId="{AEEE87BF-8DBA-4C9B-9F21-0EED993A6D46}" srcOrd="0" destOrd="0" presId="urn:microsoft.com/office/officeart/2005/8/layout/list1"/>
    <dgm:cxn modelId="{F0037330-42AF-4E23-83B6-FA8E2ACC9325}" type="presOf" srcId="{45CB7C69-3513-4F0C-A90D-9EE53F8DD721}" destId="{233645A3-C308-4CA6-AB89-4F4E697EF6BB}" srcOrd="1" destOrd="0" presId="urn:microsoft.com/office/officeart/2005/8/layout/list1"/>
    <dgm:cxn modelId="{B3628C61-2DF6-4C79-8E0A-9D17D27E37BD}" type="presOf" srcId="{BF8ECDD3-B0E7-49A1-A6AA-6D8AD79D2554}" destId="{97F6F995-A16D-4021-9296-DA1B6532234B}" srcOrd="1" destOrd="0" presId="urn:microsoft.com/office/officeart/2005/8/layout/list1"/>
    <dgm:cxn modelId="{63D2FE90-FF30-4D21-9077-12E1E7921DCF}" type="presOf" srcId="{AE2541BD-B2A8-4974-BC69-7E598E325B2C}" destId="{40B7E90D-27BA-4602-A9DF-A321444DB111}" srcOrd="1" destOrd="0" presId="urn:microsoft.com/office/officeart/2005/8/layout/list1"/>
    <dgm:cxn modelId="{650388C5-BB18-4481-89D7-9377C2E347DF}" srcId="{8DF33E64-EF31-4367-8EBB-452FB6DEC167}" destId="{BF8ECDD3-B0E7-49A1-A6AA-6D8AD79D2554}" srcOrd="0" destOrd="0" parTransId="{6535C18B-6D04-430A-939E-5A3D8E414CC7}" sibTransId="{C45049C5-0532-4E25-A4F7-10691AC38274}"/>
    <dgm:cxn modelId="{D14B161E-F298-4382-A68E-AA979E277C3E}" type="presOf" srcId="{D4A0EE48-73BC-4FFC-97E5-55486026B49D}" destId="{DCE5759F-5C1C-4136-BF61-4FD7318910AD}" srcOrd="1" destOrd="0" presId="urn:microsoft.com/office/officeart/2005/8/layout/list1"/>
    <dgm:cxn modelId="{47DBEEA0-6E3C-4CF3-830C-EB440577113F}" srcId="{8DF33E64-EF31-4367-8EBB-452FB6DEC167}" destId="{AE2541BD-B2A8-4974-BC69-7E598E325B2C}" srcOrd="2" destOrd="0" parTransId="{567DAFE0-FB33-4C53-8EE1-1408F334FD7D}" sibTransId="{F9F342E6-A363-4A3F-9B20-B33E2A84C062}"/>
    <dgm:cxn modelId="{8F36FC8D-86E5-41A3-AD8F-C7CCEE00EDB0}" srcId="{8DF33E64-EF31-4367-8EBB-452FB6DEC167}" destId="{D4A0EE48-73BC-4FFC-97E5-55486026B49D}" srcOrd="3" destOrd="0" parTransId="{2C6785AB-9425-4300-AC47-2D2E20E05D0B}" sibTransId="{09334BE1-ECF2-4D14-A71F-793A719CEB5E}"/>
    <dgm:cxn modelId="{D4680E12-F336-4B54-80D1-7680873ED8C8}" type="presParOf" srcId="{FA4E0BD3-CD85-4F53-AF95-AB76B40DE312}" destId="{DC31CD4B-6BAB-4916-BB05-A21AA69A4D78}" srcOrd="0" destOrd="0" presId="urn:microsoft.com/office/officeart/2005/8/layout/list1"/>
    <dgm:cxn modelId="{1B6F17D2-B5F4-407D-9530-53946BB1EFF5}" type="presParOf" srcId="{DC31CD4B-6BAB-4916-BB05-A21AA69A4D78}" destId="{89D52922-312A-4A91-8E8E-BFBF6DFA995A}" srcOrd="0" destOrd="0" presId="urn:microsoft.com/office/officeart/2005/8/layout/list1"/>
    <dgm:cxn modelId="{CB2623BD-EE3B-4071-9B48-F3C79F666E12}" type="presParOf" srcId="{DC31CD4B-6BAB-4916-BB05-A21AA69A4D78}" destId="{97F6F995-A16D-4021-9296-DA1B6532234B}" srcOrd="1" destOrd="0" presId="urn:microsoft.com/office/officeart/2005/8/layout/list1"/>
    <dgm:cxn modelId="{D081778B-998D-468A-95ED-34B512352ADC}" type="presParOf" srcId="{FA4E0BD3-CD85-4F53-AF95-AB76B40DE312}" destId="{06B242BF-B54F-44C3-91EC-076C3058601D}" srcOrd="1" destOrd="0" presId="urn:microsoft.com/office/officeart/2005/8/layout/list1"/>
    <dgm:cxn modelId="{0CCEE8C9-D514-4E7C-81A3-3147098D1A3F}" type="presParOf" srcId="{FA4E0BD3-CD85-4F53-AF95-AB76B40DE312}" destId="{FD43B7D6-6ED5-4F5D-B223-A6F7EC79FECA}" srcOrd="2" destOrd="0" presId="urn:microsoft.com/office/officeart/2005/8/layout/list1"/>
    <dgm:cxn modelId="{B2EE69A7-9C35-4343-AC12-8AA8DEB4300E}" type="presParOf" srcId="{FA4E0BD3-CD85-4F53-AF95-AB76B40DE312}" destId="{6012E5A0-C65B-4D66-BA3E-E4CCCFD0EBC4}" srcOrd="3" destOrd="0" presId="urn:microsoft.com/office/officeart/2005/8/layout/list1"/>
    <dgm:cxn modelId="{CADB226F-3C48-4316-AB6B-725C5489CA30}" type="presParOf" srcId="{FA4E0BD3-CD85-4F53-AF95-AB76B40DE312}" destId="{B59EB335-436E-4425-BC4A-E1F1DC748837}" srcOrd="4" destOrd="0" presId="urn:microsoft.com/office/officeart/2005/8/layout/list1"/>
    <dgm:cxn modelId="{197739D9-8DFE-4A1B-AC47-530215C382A4}" type="presParOf" srcId="{B59EB335-436E-4425-BC4A-E1F1DC748837}" destId="{765D63A0-50C4-4A69-BAAC-1BED7725E52F}" srcOrd="0" destOrd="0" presId="urn:microsoft.com/office/officeart/2005/8/layout/list1"/>
    <dgm:cxn modelId="{2AFD7A94-5E64-429D-B726-FD660B00BCEC}" type="presParOf" srcId="{B59EB335-436E-4425-BC4A-E1F1DC748837}" destId="{233645A3-C308-4CA6-AB89-4F4E697EF6BB}" srcOrd="1" destOrd="0" presId="urn:microsoft.com/office/officeart/2005/8/layout/list1"/>
    <dgm:cxn modelId="{B07C94D9-5DE0-4CA6-8E6A-3B1992E2BB52}" type="presParOf" srcId="{FA4E0BD3-CD85-4F53-AF95-AB76B40DE312}" destId="{FC70A563-7CED-4129-99A4-5757E98DA9F6}" srcOrd="5" destOrd="0" presId="urn:microsoft.com/office/officeart/2005/8/layout/list1"/>
    <dgm:cxn modelId="{BDB1B4E8-2CB7-4DD0-BBF3-60CBD9969B09}" type="presParOf" srcId="{FA4E0BD3-CD85-4F53-AF95-AB76B40DE312}" destId="{5E08A233-1F9E-4D81-A8F5-2D7055C048FA}" srcOrd="6" destOrd="0" presId="urn:microsoft.com/office/officeart/2005/8/layout/list1"/>
    <dgm:cxn modelId="{278F2EF4-B487-44CA-893C-9734182C99E6}" type="presParOf" srcId="{FA4E0BD3-CD85-4F53-AF95-AB76B40DE312}" destId="{DFE9AA47-1525-43B5-9F95-1A4F60C261A3}" srcOrd="7" destOrd="0" presId="urn:microsoft.com/office/officeart/2005/8/layout/list1"/>
    <dgm:cxn modelId="{A04DEAD7-A0E4-4DFF-AA42-B868B6A06D7A}" type="presParOf" srcId="{FA4E0BD3-CD85-4F53-AF95-AB76B40DE312}" destId="{38434536-5EB4-4ADD-AC95-2B5242994E1F}" srcOrd="8" destOrd="0" presId="urn:microsoft.com/office/officeart/2005/8/layout/list1"/>
    <dgm:cxn modelId="{3A9892A4-BFF2-491F-9610-A30F655F84C7}" type="presParOf" srcId="{38434536-5EB4-4ADD-AC95-2B5242994E1F}" destId="{7CFF514F-7231-4831-8AE1-88B0B41B38CC}" srcOrd="0" destOrd="0" presId="urn:microsoft.com/office/officeart/2005/8/layout/list1"/>
    <dgm:cxn modelId="{3D303E63-9DBE-4516-8011-66B265F12F35}" type="presParOf" srcId="{38434536-5EB4-4ADD-AC95-2B5242994E1F}" destId="{40B7E90D-27BA-4602-A9DF-A321444DB111}" srcOrd="1" destOrd="0" presId="urn:microsoft.com/office/officeart/2005/8/layout/list1"/>
    <dgm:cxn modelId="{7831EA75-3B4E-42AC-9AEA-ACDC09CDDF8B}" type="presParOf" srcId="{FA4E0BD3-CD85-4F53-AF95-AB76B40DE312}" destId="{E835207A-670D-4D5F-AF50-38AC38B17E40}" srcOrd="9" destOrd="0" presId="urn:microsoft.com/office/officeart/2005/8/layout/list1"/>
    <dgm:cxn modelId="{E6665315-0C78-4F02-9953-F45848CD7F74}" type="presParOf" srcId="{FA4E0BD3-CD85-4F53-AF95-AB76B40DE312}" destId="{87E0A99E-210F-457A-B560-374725D19DA3}" srcOrd="10" destOrd="0" presId="urn:microsoft.com/office/officeart/2005/8/layout/list1"/>
    <dgm:cxn modelId="{9D8466F0-7711-499C-8B31-E29CA5C0ED70}" type="presParOf" srcId="{FA4E0BD3-CD85-4F53-AF95-AB76B40DE312}" destId="{204AB9A7-58B7-47DB-8650-83D368AC129D}" srcOrd="11" destOrd="0" presId="urn:microsoft.com/office/officeart/2005/8/layout/list1"/>
    <dgm:cxn modelId="{9437A20B-E142-4043-BF16-C503FAC2B02B}" type="presParOf" srcId="{FA4E0BD3-CD85-4F53-AF95-AB76B40DE312}" destId="{FAB80585-9238-4274-BB6E-2EB3499329F6}" srcOrd="12" destOrd="0" presId="urn:microsoft.com/office/officeart/2005/8/layout/list1"/>
    <dgm:cxn modelId="{50A3B1DD-15C4-4733-9E8A-B9284F3988FC}" type="presParOf" srcId="{FAB80585-9238-4274-BB6E-2EB3499329F6}" destId="{AEEE87BF-8DBA-4C9B-9F21-0EED993A6D46}" srcOrd="0" destOrd="0" presId="urn:microsoft.com/office/officeart/2005/8/layout/list1"/>
    <dgm:cxn modelId="{F40D1589-F466-48AC-A11E-9D135C5AAD85}" type="presParOf" srcId="{FAB80585-9238-4274-BB6E-2EB3499329F6}" destId="{DCE5759F-5C1C-4136-BF61-4FD7318910AD}" srcOrd="1" destOrd="0" presId="urn:microsoft.com/office/officeart/2005/8/layout/list1"/>
    <dgm:cxn modelId="{DA9C269E-BEA7-4BED-AB47-D135681BA291}" type="presParOf" srcId="{FA4E0BD3-CD85-4F53-AF95-AB76B40DE312}" destId="{257680C9-136F-43E9-A8ED-F270E04AA2B3}" srcOrd="13" destOrd="0" presId="urn:microsoft.com/office/officeart/2005/8/layout/list1"/>
    <dgm:cxn modelId="{5E12EB1B-EACE-4263-9DD2-50D88FD1AD7B}" type="presParOf" srcId="{FA4E0BD3-CD85-4F53-AF95-AB76B40DE312}" destId="{DFB180DA-E032-4900-A762-AC7946A9B8B7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DF33E64-EF31-4367-8EBB-452FB6DEC167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F8ECDD3-B0E7-49A1-A6AA-6D8AD79D2554}">
      <dgm:prSet phldrT="[Text]" custT="1"/>
      <dgm:spPr>
        <a:solidFill>
          <a:schemeClr val="accent3">
            <a:lumMod val="50000"/>
          </a:schemeClr>
        </a:solidFill>
      </dgm:spPr>
      <dgm:t>
        <a:bodyPr/>
        <a:lstStyle/>
        <a:p>
          <a:r>
            <a:rPr lang="en-US" sz="1800" b="1" dirty="0"/>
            <a:t>2.1 </a:t>
          </a:r>
          <a:r>
            <a:rPr lang="en-US" sz="1800" b="1" dirty="0" err="1"/>
            <a:t>Nhận</a:t>
          </a:r>
          <a:r>
            <a:rPr lang="en-US" sz="1800" b="1" dirty="0"/>
            <a:t> </a:t>
          </a:r>
          <a:r>
            <a:rPr lang="en-US" sz="1800" b="1" dirty="0" err="1"/>
            <a:t>diện</a:t>
          </a:r>
          <a:r>
            <a:rPr lang="en-US" sz="1800" b="1" dirty="0"/>
            <a:t> </a:t>
          </a:r>
          <a:r>
            <a:rPr lang="en-US" sz="1800" b="1" dirty="0" err="1"/>
            <a:t>từ</a:t>
          </a:r>
          <a:r>
            <a:rPr lang="en-US" sz="1800" b="1" dirty="0"/>
            <a:t> </a:t>
          </a:r>
          <a:r>
            <a:rPr lang="en-US" sz="1800" b="1" dirty="0" err="1"/>
            <a:t>niềm</a:t>
          </a:r>
          <a:r>
            <a:rPr lang="en-US" sz="1800" b="1" dirty="0"/>
            <a:t> tin </a:t>
          </a:r>
          <a:r>
            <a:rPr lang="en-US" sz="1800" b="1" dirty="0" err="1"/>
            <a:t>của</a:t>
          </a:r>
          <a:r>
            <a:rPr lang="en-US" sz="1800" b="1" dirty="0"/>
            <a:t> </a:t>
          </a:r>
          <a:r>
            <a:rPr lang="en-US" sz="1800" b="1" dirty="0" err="1"/>
            <a:t>các</a:t>
          </a:r>
          <a:r>
            <a:rPr lang="en-US" sz="1800" b="1" dirty="0"/>
            <a:t> </a:t>
          </a:r>
          <a:r>
            <a:rPr lang="en-US" sz="1800" b="1" dirty="0" err="1"/>
            <a:t>đại</a:t>
          </a:r>
          <a:r>
            <a:rPr lang="en-US" sz="1800" b="1" dirty="0"/>
            <a:t> </a:t>
          </a:r>
          <a:r>
            <a:rPr lang="en-US" sz="1800" b="1" dirty="0" err="1"/>
            <a:t>biểu</a:t>
          </a:r>
          <a:r>
            <a:rPr lang="en-US" sz="1800" b="1" dirty="0"/>
            <a:t> </a:t>
          </a:r>
          <a:r>
            <a:rPr lang="en-US" sz="1800" b="1" dirty="0" err="1"/>
            <a:t>dân</a:t>
          </a:r>
          <a:r>
            <a:rPr lang="en-US" sz="1800" b="1" dirty="0"/>
            <a:t> </a:t>
          </a:r>
          <a:r>
            <a:rPr lang="en-US" sz="1800" b="1" dirty="0" err="1"/>
            <a:t>cử</a:t>
          </a:r>
          <a:endParaRPr lang="en-US" sz="1800" dirty="0"/>
        </a:p>
      </dgm:t>
    </dgm:pt>
    <dgm:pt modelId="{6535C18B-6D04-430A-939E-5A3D8E414CC7}" type="parTrans" cxnId="{650388C5-BB18-4481-89D7-9377C2E347DF}">
      <dgm:prSet/>
      <dgm:spPr/>
      <dgm:t>
        <a:bodyPr/>
        <a:lstStyle/>
        <a:p>
          <a:endParaRPr lang="en-US"/>
        </a:p>
      </dgm:t>
    </dgm:pt>
    <dgm:pt modelId="{C45049C5-0532-4E25-A4F7-10691AC38274}" type="sibTrans" cxnId="{650388C5-BB18-4481-89D7-9377C2E347DF}">
      <dgm:prSet/>
      <dgm:spPr/>
      <dgm:t>
        <a:bodyPr/>
        <a:lstStyle/>
        <a:p>
          <a:endParaRPr lang="en-US"/>
        </a:p>
      </dgm:t>
    </dgm:pt>
    <dgm:pt modelId="{45CB7C69-3513-4F0C-A90D-9EE53F8DD721}">
      <dgm:prSet phldrT="[Text]" custT="1"/>
      <dgm:spPr>
        <a:solidFill>
          <a:schemeClr val="accent3">
            <a:lumMod val="50000"/>
          </a:schemeClr>
        </a:solidFill>
      </dgm:spPr>
      <dgm:t>
        <a:bodyPr/>
        <a:lstStyle/>
        <a:p>
          <a:r>
            <a:rPr lang="en-US" sz="1800" b="1" dirty="0"/>
            <a:t>2.2 </a:t>
          </a:r>
          <a:r>
            <a:rPr lang="en-US" sz="1800" b="1" dirty="0" err="1"/>
            <a:t>Nguyên</a:t>
          </a:r>
          <a:r>
            <a:rPr lang="en-US" sz="1800" b="1" dirty="0"/>
            <a:t> </a:t>
          </a:r>
          <a:r>
            <a:rPr lang="en-US" sz="1800" b="1" dirty="0" err="1"/>
            <a:t>nhân</a:t>
          </a:r>
          <a:r>
            <a:rPr lang="en-US" sz="1800" b="1" dirty="0"/>
            <a:t> </a:t>
          </a:r>
          <a:r>
            <a:rPr lang="en-US" sz="1800" b="1" dirty="0" err="1"/>
            <a:t>cơ</a:t>
          </a:r>
          <a:r>
            <a:rPr lang="en-US" sz="1800" b="1" dirty="0"/>
            <a:t> </a:t>
          </a:r>
          <a:r>
            <a:rPr lang="en-US" sz="1800" b="1" dirty="0" err="1"/>
            <a:t>bản</a:t>
          </a:r>
          <a:r>
            <a:rPr lang="en-US" sz="1800" b="1" dirty="0"/>
            <a:t> </a:t>
          </a:r>
          <a:r>
            <a:rPr lang="en-US" sz="1800" b="1" dirty="0" err="1"/>
            <a:t>nhất</a:t>
          </a:r>
          <a:r>
            <a:rPr lang="en-US" sz="1800" b="1" dirty="0"/>
            <a:t> </a:t>
          </a:r>
          <a:r>
            <a:rPr lang="en-US" sz="1800" b="1" dirty="0" err="1"/>
            <a:t>của</a:t>
          </a:r>
          <a:r>
            <a:rPr lang="en-US" sz="1800" b="1" dirty="0"/>
            <a:t> </a:t>
          </a:r>
          <a:r>
            <a:rPr lang="en-US" sz="1800" b="1" dirty="0" err="1"/>
            <a:t>tham</a:t>
          </a:r>
          <a:r>
            <a:rPr lang="en-US" sz="1800" b="1" dirty="0"/>
            <a:t> </a:t>
          </a:r>
          <a:r>
            <a:rPr lang="en-US" sz="1800" b="1" dirty="0" err="1"/>
            <a:t>nhũng</a:t>
          </a:r>
          <a:r>
            <a:rPr lang="en-US" sz="1800" b="1" dirty="0"/>
            <a:t>:</a:t>
          </a:r>
          <a:endParaRPr lang="en-US" sz="1800" dirty="0"/>
        </a:p>
      </dgm:t>
    </dgm:pt>
    <dgm:pt modelId="{79624A7C-4307-4C24-B74D-3E48C9734A1B}" type="parTrans" cxnId="{F6552C84-FB19-4F98-9C4E-35A86306CAAB}">
      <dgm:prSet/>
      <dgm:spPr/>
      <dgm:t>
        <a:bodyPr/>
        <a:lstStyle/>
        <a:p>
          <a:endParaRPr lang="en-US"/>
        </a:p>
      </dgm:t>
    </dgm:pt>
    <dgm:pt modelId="{216CFAA8-442D-444F-BAA3-50FD17E329C7}" type="sibTrans" cxnId="{F6552C84-FB19-4F98-9C4E-35A86306CAAB}">
      <dgm:prSet/>
      <dgm:spPr/>
      <dgm:t>
        <a:bodyPr/>
        <a:lstStyle/>
        <a:p>
          <a:endParaRPr lang="en-US"/>
        </a:p>
      </dgm:t>
    </dgm:pt>
    <dgm:pt modelId="{AE2541BD-B2A8-4974-BC69-7E598E325B2C}">
      <dgm:prSet phldrT="[Text]" custT="1"/>
      <dgm:spPr>
        <a:solidFill>
          <a:schemeClr val="accent3">
            <a:lumMod val="50000"/>
          </a:schemeClr>
        </a:solidFill>
      </dgm:spPr>
      <dgm:t>
        <a:bodyPr/>
        <a:lstStyle/>
        <a:p>
          <a:pPr algn="just"/>
          <a:r>
            <a:rPr lang="en-US" sz="1600" b="1" dirty="0"/>
            <a:t>2.3 </a:t>
          </a:r>
          <a:r>
            <a:rPr lang="en-US" sz="1600" b="1" dirty="0" err="1"/>
            <a:t>Giải</a:t>
          </a:r>
          <a:r>
            <a:rPr lang="en-US" sz="1600" b="1" dirty="0"/>
            <a:t> </a:t>
          </a:r>
          <a:r>
            <a:rPr lang="en-US" sz="1600" b="1" dirty="0" err="1"/>
            <a:t>pháp</a:t>
          </a:r>
          <a:r>
            <a:rPr lang="en-US" sz="1600" b="1" dirty="0"/>
            <a:t> </a:t>
          </a:r>
          <a:r>
            <a:rPr lang="en-US" sz="1600" b="1" dirty="0" err="1"/>
            <a:t>quan</a:t>
          </a:r>
          <a:r>
            <a:rPr lang="en-US" sz="1600" b="1" dirty="0"/>
            <a:t> </a:t>
          </a:r>
          <a:r>
            <a:rPr lang="en-US" sz="1600" b="1" dirty="0" err="1"/>
            <a:t>trọng</a:t>
          </a:r>
          <a:r>
            <a:rPr lang="en-US" sz="1600" b="1" dirty="0"/>
            <a:t> </a:t>
          </a:r>
          <a:r>
            <a:rPr lang="en-US" sz="1600" b="1" dirty="0" err="1"/>
            <a:t>nhất</a:t>
          </a:r>
          <a:r>
            <a:rPr lang="en-US" sz="1600" b="1" dirty="0"/>
            <a:t> </a:t>
          </a:r>
          <a:r>
            <a:rPr lang="en-US" sz="1600" b="1" dirty="0" err="1"/>
            <a:t>nhằm</a:t>
          </a:r>
          <a:r>
            <a:rPr lang="en-US" sz="1600" b="1" dirty="0"/>
            <a:t> </a:t>
          </a:r>
          <a:r>
            <a:rPr lang="en-US" sz="1600" b="1" dirty="0" err="1"/>
            <a:t>phòng</a:t>
          </a:r>
          <a:r>
            <a:rPr lang="en-US" sz="1600" b="1" dirty="0"/>
            <a:t> </a:t>
          </a:r>
          <a:r>
            <a:rPr lang="en-US" sz="1600" b="1" dirty="0" err="1"/>
            <a:t>chống</a:t>
          </a:r>
          <a:r>
            <a:rPr lang="en-US" sz="1600" b="1" dirty="0"/>
            <a:t> </a:t>
          </a:r>
          <a:r>
            <a:rPr lang="en-US" sz="1600" b="1" dirty="0" err="1"/>
            <a:t>tham</a:t>
          </a:r>
          <a:r>
            <a:rPr lang="en-US" sz="1600" b="1" dirty="0"/>
            <a:t> </a:t>
          </a:r>
          <a:r>
            <a:rPr lang="en-US" sz="1600" b="1" dirty="0" err="1"/>
            <a:t>nhũng</a:t>
          </a:r>
          <a:r>
            <a:rPr lang="en-US" sz="1600" b="1" dirty="0"/>
            <a:t> </a:t>
          </a:r>
          <a:r>
            <a:rPr lang="en-US" sz="1600" b="1" dirty="0" err="1"/>
            <a:t>là</a:t>
          </a:r>
          <a:r>
            <a:rPr lang="en-US" sz="1600" b="1" dirty="0"/>
            <a:t> </a:t>
          </a:r>
          <a:r>
            <a:rPr lang="en-US" sz="1600" b="1" dirty="0" err="1"/>
            <a:t>tăng</a:t>
          </a:r>
          <a:r>
            <a:rPr lang="en-US" sz="1600" b="1" dirty="0"/>
            <a:t> </a:t>
          </a:r>
          <a:r>
            <a:rPr lang="en-US" sz="1600" b="1" dirty="0" err="1"/>
            <a:t>cường</a:t>
          </a:r>
          <a:r>
            <a:rPr lang="en-US" sz="1600" b="1" dirty="0"/>
            <a:t> </a:t>
          </a:r>
          <a:r>
            <a:rPr lang="en-US" sz="1600" b="1" dirty="0" err="1"/>
            <a:t>sự</a:t>
          </a:r>
          <a:r>
            <a:rPr lang="en-US" sz="1600" b="1" dirty="0"/>
            <a:t> </a:t>
          </a:r>
          <a:r>
            <a:rPr lang="en-US" sz="1600" b="1" dirty="0" err="1"/>
            <a:t>minh</a:t>
          </a:r>
          <a:r>
            <a:rPr lang="en-US" sz="1600" b="1" dirty="0"/>
            <a:t> </a:t>
          </a:r>
          <a:r>
            <a:rPr lang="en-US" sz="1600" b="1" dirty="0" err="1"/>
            <a:t>bạch</a:t>
          </a:r>
          <a:r>
            <a:rPr lang="en-US" sz="1600" b="1" dirty="0"/>
            <a:t> </a:t>
          </a:r>
          <a:r>
            <a:rPr lang="en-US" sz="1600" b="1" dirty="0" err="1"/>
            <a:t>trong</a:t>
          </a:r>
          <a:r>
            <a:rPr lang="en-US" sz="1600" b="1" dirty="0"/>
            <a:t> </a:t>
          </a:r>
          <a:r>
            <a:rPr lang="en-US" sz="1600" b="1" dirty="0" err="1"/>
            <a:t>hoạt</a:t>
          </a:r>
          <a:r>
            <a:rPr lang="en-US" sz="1600" b="1" dirty="0"/>
            <a:t> </a:t>
          </a:r>
          <a:r>
            <a:rPr lang="en-US" sz="1600" b="1" dirty="0" err="1"/>
            <a:t>động</a:t>
          </a:r>
          <a:r>
            <a:rPr lang="en-US" sz="1600" b="1" dirty="0"/>
            <a:t> </a:t>
          </a:r>
          <a:r>
            <a:rPr lang="en-US" sz="1600" b="1" dirty="0" err="1"/>
            <a:t>của</a:t>
          </a:r>
          <a:r>
            <a:rPr lang="en-US" sz="1600" b="1" dirty="0"/>
            <a:t> </a:t>
          </a:r>
          <a:r>
            <a:rPr lang="en-US" sz="1600" b="1" dirty="0" err="1"/>
            <a:t>các</a:t>
          </a:r>
          <a:r>
            <a:rPr lang="en-US" sz="1600" b="1" dirty="0"/>
            <a:t> </a:t>
          </a:r>
          <a:r>
            <a:rPr lang="en-US" sz="1600" b="1" dirty="0" err="1"/>
            <a:t>cơ</a:t>
          </a:r>
          <a:r>
            <a:rPr lang="en-US" sz="1600" b="1" dirty="0"/>
            <a:t> </a:t>
          </a:r>
          <a:r>
            <a:rPr lang="en-US" sz="1600" b="1" dirty="0" err="1"/>
            <a:t>quan</a:t>
          </a:r>
          <a:r>
            <a:rPr lang="en-US" sz="1600" b="1" dirty="0"/>
            <a:t> </a:t>
          </a:r>
          <a:r>
            <a:rPr lang="en-US" sz="1600" b="1" dirty="0" err="1"/>
            <a:t>chính</a:t>
          </a:r>
          <a:r>
            <a:rPr lang="en-US" sz="1600" b="1" dirty="0"/>
            <a:t> </a:t>
          </a:r>
          <a:r>
            <a:rPr lang="en-US" sz="1600" b="1" dirty="0" err="1"/>
            <a:t>phủ</a:t>
          </a:r>
          <a:r>
            <a:rPr lang="en-US" sz="1600" b="1" dirty="0"/>
            <a:t>, </a:t>
          </a:r>
          <a:r>
            <a:rPr lang="en-US" sz="1600" b="1" dirty="0" err="1"/>
            <a:t>đồng</a:t>
          </a:r>
          <a:r>
            <a:rPr lang="en-US" sz="1600" b="1" dirty="0"/>
            <a:t> </a:t>
          </a:r>
          <a:r>
            <a:rPr lang="en-US" sz="1600" b="1" dirty="0" err="1"/>
            <a:t>thời</a:t>
          </a:r>
          <a:r>
            <a:rPr lang="en-US" sz="1600" b="1" dirty="0"/>
            <a:t> </a:t>
          </a:r>
          <a:r>
            <a:rPr lang="en-US" sz="1600" b="1" dirty="0" err="1"/>
            <a:t>nâng</a:t>
          </a:r>
          <a:r>
            <a:rPr lang="en-US" sz="1600" b="1" dirty="0"/>
            <a:t> </a:t>
          </a:r>
          <a:r>
            <a:rPr lang="en-US" sz="1600" b="1" dirty="0" err="1"/>
            <a:t>cao</a:t>
          </a:r>
          <a:r>
            <a:rPr lang="en-US" sz="1600" b="1" dirty="0"/>
            <a:t> </a:t>
          </a:r>
          <a:r>
            <a:rPr lang="en-US" sz="1600" b="1" dirty="0" err="1"/>
            <a:t>hiệu</a:t>
          </a:r>
          <a:r>
            <a:rPr lang="en-US" sz="1600" b="1" dirty="0"/>
            <a:t> </a:t>
          </a:r>
          <a:r>
            <a:rPr lang="en-US" sz="1600" b="1" dirty="0" err="1"/>
            <a:t>lực</a:t>
          </a:r>
          <a:r>
            <a:rPr lang="en-US" sz="1600" b="1" dirty="0"/>
            <a:t>, </a:t>
          </a:r>
          <a:r>
            <a:rPr lang="en-US" sz="1600" b="1" dirty="0" err="1"/>
            <a:t>hiệu</a:t>
          </a:r>
          <a:r>
            <a:rPr lang="en-US" sz="1600" b="1" dirty="0"/>
            <a:t> </a:t>
          </a:r>
          <a:r>
            <a:rPr lang="en-US" sz="1600" b="1" dirty="0" err="1"/>
            <a:t>quả</a:t>
          </a:r>
          <a:r>
            <a:rPr lang="en-US" sz="1600" b="1" dirty="0"/>
            <a:t> </a:t>
          </a:r>
          <a:r>
            <a:rPr lang="en-US" sz="1600" b="1" dirty="0" err="1"/>
            <a:t>của</a:t>
          </a:r>
          <a:r>
            <a:rPr lang="en-US" sz="1600" b="1" dirty="0"/>
            <a:t> </a:t>
          </a:r>
          <a:r>
            <a:rPr lang="en-US" sz="1600" b="1" dirty="0" err="1"/>
            <a:t>các</a:t>
          </a:r>
          <a:r>
            <a:rPr lang="en-US" sz="1600" b="1" dirty="0"/>
            <a:t> </a:t>
          </a:r>
          <a:r>
            <a:rPr lang="en-US" sz="1600" b="1" dirty="0" err="1"/>
            <a:t>quy</a:t>
          </a:r>
          <a:r>
            <a:rPr lang="en-US" sz="1600" b="1" dirty="0"/>
            <a:t> </a:t>
          </a:r>
          <a:r>
            <a:rPr lang="en-US" sz="1600" b="1" dirty="0" err="1"/>
            <a:t>định</a:t>
          </a:r>
          <a:r>
            <a:rPr lang="en-US" sz="1600" b="1" dirty="0"/>
            <a:t> </a:t>
          </a:r>
          <a:r>
            <a:rPr lang="en-US" sz="1600" b="1" dirty="0" err="1"/>
            <a:t>trong</a:t>
          </a:r>
          <a:r>
            <a:rPr lang="en-US" sz="1600" b="1" dirty="0"/>
            <a:t> </a:t>
          </a:r>
          <a:r>
            <a:rPr lang="en-US" sz="1600" b="1" dirty="0" err="1"/>
            <a:t>pháp</a:t>
          </a:r>
          <a:r>
            <a:rPr lang="en-US" sz="1600" b="1" dirty="0"/>
            <a:t> </a:t>
          </a:r>
          <a:r>
            <a:rPr lang="en-US" sz="1600" b="1" dirty="0" err="1"/>
            <a:t>luật</a:t>
          </a:r>
          <a:r>
            <a:rPr lang="en-US" sz="1600" b="1" dirty="0"/>
            <a:t> </a:t>
          </a:r>
          <a:r>
            <a:rPr lang="en-US" sz="1600" b="1" dirty="0" err="1"/>
            <a:t>hiện</a:t>
          </a:r>
          <a:r>
            <a:rPr lang="en-US" sz="1600" b="1" dirty="0"/>
            <a:t> </a:t>
          </a:r>
          <a:r>
            <a:rPr lang="en-US" sz="1600" b="1" dirty="0" err="1"/>
            <a:t>hành</a:t>
          </a:r>
          <a:r>
            <a:rPr lang="en-US" sz="1600" b="1" dirty="0"/>
            <a:t> </a:t>
          </a:r>
          <a:endParaRPr lang="en-US" sz="1600" dirty="0"/>
        </a:p>
      </dgm:t>
    </dgm:pt>
    <dgm:pt modelId="{567DAFE0-FB33-4C53-8EE1-1408F334FD7D}" type="parTrans" cxnId="{47DBEEA0-6E3C-4CF3-830C-EB440577113F}">
      <dgm:prSet/>
      <dgm:spPr/>
      <dgm:t>
        <a:bodyPr/>
        <a:lstStyle/>
        <a:p>
          <a:endParaRPr lang="en-US"/>
        </a:p>
      </dgm:t>
    </dgm:pt>
    <dgm:pt modelId="{F9F342E6-A363-4A3F-9B20-B33E2A84C062}" type="sibTrans" cxnId="{47DBEEA0-6E3C-4CF3-830C-EB440577113F}">
      <dgm:prSet/>
      <dgm:spPr/>
      <dgm:t>
        <a:bodyPr/>
        <a:lstStyle/>
        <a:p>
          <a:endParaRPr lang="en-US"/>
        </a:p>
      </dgm:t>
    </dgm:pt>
    <dgm:pt modelId="{13885B36-F873-43F6-A3D1-1169003B7369}">
      <dgm:prSet phldrT="[Text]" custT="1"/>
      <dgm:spPr>
        <a:solidFill>
          <a:schemeClr val="accent3">
            <a:lumMod val="50000"/>
          </a:schemeClr>
        </a:solidFill>
      </dgm:spPr>
      <dgm:t>
        <a:bodyPr/>
        <a:lstStyle/>
        <a:p>
          <a:pPr algn="just"/>
          <a:r>
            <a:rPr lang="en-US" sz="1800" b="1" dirty="0"/>
            <a:t>2.4 </a:t>
          </a:r>
          <a:r>
            <a:rPr lang="en-US" sz="1800" b="1" dirty="0" err="1"/>
            <a:t>Khuyến</a:t>
          </a:r>
          <a:r>
            <a:rPr lang="en-US" sz="1800" b="1" dirty="0"/>
            <a:t> </a:t>
          </a:r>
          <a:r>
            <a:rPr lang="en-US" sz="1800" b="1" dirty="0" err="1"/>
            <a:t>nghị</a:t>
          </a:r>
          <a:endParaRPr lang="en-US" sz="1800" dirty="0"/>
        </a:p>
      </dgm:t>
    </dgm:pt>
    <dgm:pt modelId="{0F33A1CF-A861-4B18-8E04-440B8B48F161}" type="parTrans" cxnId="{F178E1EC-08C6-4F12-AF0F-37D5CC04F37C}">
      <dgm:prSet/>
      <dgm:spPr/>
      <dgm:t>
        <a:bodyPr/>
        <a:lstStyle/>
        <a:p>
          <a:endParaRPr lang="en-US"/>
        </a:p>
      </dgm:t>
    </dgm:pt>
    <dgm:pt modelId="{697F69EE-EF9E-4C61-996A-E62624D6DEF8}" type="sibTrans" cxnId="{F178E1EC-08C6-4F12-AF0F-37D5CC04F37C}">
      <dgm:prSet/>
      <dgm:spPr/>
      <dgm:t>
        <a:bodyPr/>
        <a:lstStyle/>
        <a:p>
          <a:endParaRPr lang="en-US"/>
        </a:p>
      </dgm:t>
    </dgm:pt>
    <dgm:pt modelId="{FA4E0BD3-CD85-4F53-AF95-AB76B40DE312}" type="pres">
      <dgm:prSet presAssocID="{8DF33E64-EF31-4367-8EBB-452FB6DEC167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C31CD4B-6BAB-4916-BB05-A21AA69A4D78}" type="pres">
      <dgm:prSet presAssocID="{BF8ECDD3-B0E7-49A1-A6AA-6D8AD79D2554}" presName="parentLin" presStyleCnt="0"/>
      <dgm:spPr/>
    </dgm:pt>
    <dgm:pt modelId="{89D52922-312A-4A91-8E8E-BFBF6DFA995A}" type="pres">
      <dgm:prSet presAssocID="{BF8ECDD3-B0E7-49A1-A6AA-6D8AD79D2554}" presName="parentLeftMargin" presStyleLbl="node1" presStyleIdx="0" presStyleCnt="4"/>
      <dgm:spPr/>
      <dgm:t>
        <a:bodyPr/>
        <a:lstStyle/>
        <a:p>
          <a:endParaRPr lang="en-US"/>
        </a:p>
      </dgm:t>
    </dgm:pt>
    <dgm:pt modelId="{97F6F995-A16D-4021-9296-DA1B6532234B}" type="pres">
      <dgm:prSet presAssocID="{BF8ECDD3-B0E7-49A1-A6AA-6D8AD79D2554}" presName="parentText" presStyleLbl="node1" presStyleIdx="0" presStyleCnt="4" custScaleX="142857" custLinFactNeighborX="515" custLinFactNeighborY="1858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6B242BF-B54F-44C3-91EC-076C3058601D}" type="pres">
      <dgm:prSet presAssocID="{BF8ECDD3-B0E7-49A1-A6AA-6D8AD79D2554}" presName="negativeSpace" presStyleCnt="0"/>
      <dgm:spPr/>
    </dgm:pt>
    <dgm:pt modelId="{FD43B7D6-6ED5-4F5D-B223-A6F7EC79FECA}" type="pres">
      <dgm:prSet presAssocID="{BF8ECDD3-B0E7-49A1-A6AA-6D8AD79D2554}" presName="childText" presStyleLbl="conFgAcc1" presStyleIdx="0" presStyleCnt="4">
        <dgm:presLayoutVars>
          <dgm:bulletEnabled val="1"/>
        </dgm:presLayoutVars>
      </dgm:prSet>
      <dgm:spPr/>
    </dgm:pt>
    <dgm:pt modelId="{6012E5A0-C65B-4D66-BA3E-E4CCCFD0EBC4}" type="pres">
      <dgm:prSet presAssocID="{C45049C5-0532-4E25-A4F7-10691AC38274}" presName="spaceBetweenRectangles" presStyleCnt="0"/>
      <dgm:spPr/>
    </dgm:pt>
    <dgm:pt modelId="{B59EB335-436E-4425-BC4A-E1F1DC748837}" type="pres">
      <dgm:prSet presAssocID="{45CB7C69-3513-4F0C-A90D-9EE53F8DD721}" presName="parentLin" presStyleCnt="0"/>
      <dgm:spPr/>
    </dgm:pt>
    <dgm:pt modelId="{765D63A0-50C4-4A69-BAAC-1BED7725E52F}" type="pres">
      <dgm:prSet presAssocID="{45CB7C69-3513-4F0C-A90D-9EE53F8DD721}" presName="parentLeftMargin" presStyleLbl="node1" presStyleIdx="0" presStyleCnt="4"/>
      <dgm:spPr/>
      <dgm:t>
        <a:bodyPr/>
        <a:lstStyle/>
        <a:p>
          <a:endParaRPr lang="en-US"/>
        </a:p>
      </dgm:t>
    </dgm:pt>
    <dgm:pt modelId="{233645A3-C308-4CA6-AB89-4F4E697EF6BB}" type="pres">
      <dgm:prSet presAssocID="{45CB7C69-3513-4F0C-A90D-9EE53F8DD721}" presName="parentText" presStyleLbl="node1" presStyleIdx="1" presStyleCnt="4" custScaleX="142857" custScaleY="15240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70A563-7CED-4129-99A4-5757E98DA9F6}" type="pres">
      <dgm:prSet presAssocID="{45CB7C69-3513-4F0C-A90D-9EE53F8DD721}" presName="negativeSpace" presStyleCnt="0"/>
      <dgm:spPr/>
    </dgm:pt>
    <dgm:pt modelId="{5E08A233-1F9E-4D81-A8F5-2D7055C048FA}" type="pres">
      <dgm:prSet presAssocID="{45CB7C69-3513-4F0C-A90D-9EE53F8DD721}" presName="childText" presStyleLbl="conFgAcc1" presStyleIdx="1" presStyleCnt="4">
        <dgm:presLayoutVars>
          <dgm:bulletEnabled val="1"/>
        </dgm:presLayoutVars>
      </dgm:prSet>
      <dgm:spPr/>
    </dgm:pt>
    <dgm:pt modelId="{DFE9AA47-1525-43B5-9F95-1A4F60C261A3}" type="pres">
      <dgm:prSet presAssocID="{216CFAA8-442D-444F-BAA3-50FD17E329C7}" presName="spaceBetweenRectangles" presStyleCnt="0"/>
      <dgm:spPr/>
    </dgm:pt>
    <dgm:pt modelId="{38434536-5EB4-4ADD-AC95-2B5242994E1F}" type="pres">
      <dgm:prSet presAssocID="{AE2541BD-B2A8-4974-BC69-7E598E325B2C}" presName="parentLin" presStyleCnt="0"/>
      <dgm:spPr/>
    </dgm:pt>
    <dgm:pt modelId="{7CFF514F-7231-4831-8AE1-88B0B41B38CC}" type="pres">
      <dgm:prSet presAssocID="{AE2541BD-B2A8-4974-BC69-7E598E325B2C}" presName="parentLeftMargin" presStyleLbl="node1" presStyleIdx="1" presStyleCnt="4"/>
      <dgm:spPr/>
      <dgm:t>
        <a:bodyPr/>
        <a:lstStyle/>
        <a:p>
          <a:endParaRPr lang="en-US"/>
        </a:p>
      </dgm:t>
    </dgm:pt>
    <dgm:pt modelId="{40B7E90D-27BA-4602-A9DF-A321444DB111}" type="pres">
      <dgm:prSet presAssocID="{AE2541BD-B2A8-4974-BC69-7E598E325B2C}" presName="parentText" presStyleLbl="node1" presStyleIdx="2" presStyleCnt="4" custScaleX="142857" custScaleY="24334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835207A-670D-4D5F-AF50-38AC38B17E40}" type="pres">
      <dgm:prSet presAssocID="{AE2541BD-B2A8-4974-BC69-7E598E325B2C}" presName="negativeSpace" presStyleCnt="0"/>
      <dgm:spPr/>
    </dgm:pt>
    <dgm:pt modelId="{87E0A99E-210F-457A-B560-374725D19DA3}" type="pres">
      <dgm:prSet presAssocID="{AE2541BD-B2A8-4974-BC69-7E598E325B2C}" presName="childText" presStyleLbl="conFgAcc1" presStyleIdx="2" presStyleCnt="4">
        <dgm:presLayoutVars>
          <dgm:bulletEnabled val="1"/>
        </dgm:presLayoutVars>
      </dgm:prSet>
      <dgm:spPr/>
    </dgm:pt>
    <dgm:pt modelId="{204AB9A7-58B7-47DB-8650-83D368AC129D}" type="pres">
      <dgm:prSet presAssocID="{F9F342E6-A363-4A3F-9B20-B33E2A84C062}" presName="spaceBetweenRectangles" presStyleCnt="0"/>
      <dgm:spPr/>
    </dgm:pt>
    <dgm:pt modelId="{323A3AD4-A52F-400B-B942-17334DD61028}" type="pres">
      <dgm:prSet presAssocID="{13885B36-F873-43F6-A3D1-1169003B7369}" presName="parentLin" presStyleCnt="0"/>
      <dgm:spPr/>
    </dgm:pt>
    <dgm:pt modelId="{047D02E4-E05A-48D5-8B1C-207BCB83328B}" type="pres">
      <dgm:prSet presAssocID="{13885B36-F873-43F6-A3D1-1169003B7369}" presName="parentLeftMargin" presStyleLbl="node1" presStyleIdx="2" presStyleCnt="4"/>
      <dgm:spPr/>
      <dgm:t>
        <a:bodyPr/>
        <a:lstStyle/>
        <a:p>
          <a:endParaRPr lang="en-US"/>
        </a:p>
      </dgm:t>
    </dgm:pt>
    <dgm:pt modelId="{D3CC0282-4753-417D-9D2B-C19C37B34840}" type="pres">
      <dgm:prSet presAssocID="{13885B36-F873-43F6-A3D1-1169003B7369}" presName="parentText" presStyleLbl="node1" presStyleIdx="3" presStyleCnt="4" custScaleX="13411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3783583-2D47-4C98-8292-10DD2EB91FEB}" type="pres">
      <dgm:prSet presAssocID="{13885B36-F873-43F6-A3D1-1169003B7369}" presName="negativeSpace" presStyleCnt="0"/>
      <dgm:spPr/>
    </dgm:pt>
    <dgm:pt modelId="{2DAF7EAE-0A4D-4E9F-90B1-91DC79E85738}" type="pres">
      <dgm:prSet presAssocID="{13885B36-F873-43F6-A3D1-1169003B7369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67441D33-21F6-4323-AF04-6A0ED9CB6D65}" type="presOf" srcId="{BF8ECDD3-B0E7-49A1-A6AA-6D8AD79D2554}" destId="{89D52922-312A-4A91-8E8E-BFBF6DFA995A}" srcOrd="0" destOrd="0" presId="urn:microsoft.com/office/officeart/2005/8/layout/list1"/>
    <dgm:cxn modelId="{BCF8B66B-BCE7-4544-89D2-7B76ADCCC88D}" type="presOf" srcId="{8DF33E64-EF31-4367-8EBB-452FB6DEC167}" destId="{FA4E0BD3-CD85-4F53-AF95-AB76B40DE312}" srcOrd="0" destOrd="0" presId="urn:microsoft.com/office/officeart/2005/8/layout/list1"/>
    <dgm:cxn modelId="{F6552C84-FB19-4F98-9C4E-35A86306CAAB}" srcId="{8DF33E64-EF31-4367-8EBB-452FB6DEC167}" destId="{45CB7C69-3513-4F0C-A90D-9EE53F8DD721}" srcOrd="1" destOrd="0" parTransId="{79624A7C-4307-4C24-B74D-3E48C9734A1B}" sibTransId="{216CFAA8-442D-444F-BAA3-50FD17E329C7}"/>
    <dgm:cxn modelId="{481C2370-23AF-4709-B99A-1FF350C596F3}" type="presOf" srcId="{AE2541BD-B2A8-4974-BC69-7E598E325B2C}" destId="{7CFF514F-7231-4831-8AE1-88B0B41B38CC}" srcOrd="0" destOrd="0" presId="urn:microsoft.com/office/officeart/2005/8/layout/list1"/>
    <dgm:cxn modelId="{91A3616E-19A3-4C85-9A11-A7931299E311}" type="presOf" srcId="{45CB7C69-3513-4F0C-A90D-9EE53F8DD721}" destId="{765D63A0-50C4-4A69-BAAC-1BED7725E52F}" srcOrd="0" destOrd="0" presId="urn:microsoft.com/office/officeart/2005/8/layout/list1"/>
    <dgm:cxn modelId="{F178E1EC-08C6-4F12-AF0F-37D5CC04F37C}" srcId="{8DF33E64-EF31-4367-8EBB-452FB6DEC167}" destId="{13885B36-F873-43F6-A3D1-1169003B7369}" srcOrd="3" destOrd="0" parTransId="{0F33A1CF-A861-4B18-8E04-440B8B48F161}" sibTransId="{697F69EE-EF9E-4C61-996A-E62624D6DEF8}"/>
    <dgm:cxn modelId="{F0037330-42AF-4E23-83B6-FA8E2ACC9325}" type="presOf" srcId="{45CB7C69-3513-4F0C-A90D-9EE53F8DD721}" destId="{233645A3-C308-4CA6-AB89-4F4E697EF6BB}" srcOrd="1" destOrd="0" presId="urn:microsoft.com/office/officeart/2005/8/layout/list1"/>
    <dgm:cxn modelId="{01935C65-D6BE-4267-A805-3725C8A84CF7}" type="presOf" srcId="{13885B36-F873-43F6-A3D1-1169003B7369}" destId="{D3CC0282-4753-417D-9D2B-C19C37B34840}" srcOrd="1" destOrd="0" presId="urn:microsoft.com/office/officeart/2005/8/layout/list1"/>
    <dgm:cxn modelId="{B3628C61-2DF6-4C79-8E0A-9D17D27E37BD}" type="presOf" srcId="{BF8ECDD3-B0E7-49A1-A6AA-6D8AD79D2554}" destId="{97F6F995-A16D-4021-9296-DA1B6532234B}" srcOrd="1" destOrd="0" presId="urn:microsoft.com/office/officeart/2005/8/layout/list1"/>
    <dgm:cxn modelId="{63D2FE90-FF30-4D21-9077-12E1E7921DCF}" type="presOf" srcId="{AE2541BD-B2A8-4974-BC69-7E598E325B2C}" destId="{40B7E90D-27BA-4602-A9DF-A321444DB111}" srcOrd="1" destOrd="0" presId="urn:microsoft.com/office/officeart/2005/8/layout/list1"/>
    <dgm:cxn modelId="{650388C5-BB18-4481-89D7-9377C2E347DF}" srcId="{8DF33E64-EF31-4367-8EBB-452FB6DEC167}" destId="{BF8ECDD3-B0E7-49A1-A6AA-6D8AD79D2554}" srcOrd="0" destOrd="0" parTransId="{6535C18B-6D04-430A-939E-5A3D8E414CC7}" sibTransId="{C45049C5-0532-4E25-A4F7-10691AC38274}"/>
    <dgm:cxn modelId="{4C0FE93B-2475-4634-95F7-715069000C55}" type="presOf" srcId="{13885B36-F873-43F6-A3D1-1169003B7369}" destId="{047D02E4-E05A-48D5-8B1C-207BCB83328B}" srcOrd="0" destOrd="0" presId="urn:microsoft.com/office/officeart/2005/8/layout/list1"/>
    <dgm:cxn modelId="{47DBEEA0-6E3C-4CF3-830C-EB440577113F}" srcId="{8DF33E64-EF31-4367-8EBB-452FB6DEC167}" destId="{AE2541BD-B2A8-4974-BC69-7E598E325B2C}" srcOrd="2" destOrd="0" parTransId="{567DAFE0-FB33-4C53-8EE1-1408F334FD7D}" sibTransId="{F9F342E6-A363-4A3F-9B20-B33E2A84C062}"/>
    <dgm:cxn modelId="{D4680E12-F336-4B54-80D1-7680873ED8C8}" type="presParOf" srcId="{FA4E0BD3-CD85-4F53-AF95-AB76B40DE312}" destId="{DC31CD4B-6BAB-4916-BB05-A21AA69A4D78}" srcOrd="0" destOrd="0" presId="urn:microsoft.com/office/officeart/2005/8/layout/list1"/>
    <dgm:cxn modelId="{1B6F17D2-B5F4-407D-9530-53946BB1EFF5}" type="presParOf" srcId="{DC31CD4B-6BAB-4916-BB05-A21AA69A4D78}" destId="{89D52922-312A-4A91-8E8E-BFBF6DFA995A}" srcOrd="0" destOrd="0" presId="urn:microsoft.com/office/officeart/2005/8/layout/list1"/>
    <dgm:cxn modelId="{CB2623BD-EE3B-4071-9B48-F3C79F666E12}" type="presParOf" srcId="{DC31CD4B-6BAB-4916-BB05-A21AA69A4D78}" destId="{97F6F995-A16D-4021-9296-DA1B6532234B}" srcOrd="1" destOrd="0" presId="urn:microsoft.com/office/officeart/2005/8/layout/list1"/>
    <dgm:cxn modelId="{D081778B-998D-468A-95ED-34B512352ADC}" type="presParOf" srcId="{FA4E0BD3-CD85-4F53-AF95-AB76B40DE312}" destId="{06B242BF-B54F-44C3-91EC-076C3058601D}" srcOrd="1" destOrd="0" presId="urn:microsoft.com/office/officeart/2005/8/layout/list1"/>
    <dgm:cxn modelId="{0CCEE8C9-D514-4E7C-81A3-3147098D1A3F}" type="presParOf" srcId="{FA4E0BD3-CD85-4F53-AF95-AB76B40DE312}" destId="{FD43B7D6-6ED5-4F5D-B223-A6F7EC79FECA}" srcOrd="2" destOrd="0" presId="urn:microsoft.com/office/officeart/2005/8/layout/list1"/>
    <dgm:cxn modelId="{B2EE69A7-9C35-4343-AC12-8AA8DEB4300E}" type="presParOf" srcId="{FA4E0BD3-CD85-4F53-AF95-AB76B40DE312}" destId="{6012E5A0-C65B-4D66-BA3E-E4CCCFD0EBC4}" srcOrd="3" destOrd="0" presId="urn:microsoft.com/office/officeart/2005/8/layout/list1"/>
    <dgm:cxn modelId="{CADB226F-3C48-4316-AB6B-725C5489CA30}" type="presParOf" srcId="{FA4E0BD3-CD85-4F53-AF95-AB76B40DE312}" destId="{B59EB335-436E-4425-BC4A-E1F1DC748837}" srcOrd="4" destOrd="0" presId="urn:microsoft.com/office/officeart/2005/8/layout/list1"/>
    <dgm:cxn modelId="{197739D9-8DFE-4A1B-AC47-530215C382A4}" type="presParOf" srcId="{B59EB335-436E-4425-BC4A-E1F1DC748837}" destId="{765D63A0-50C4-4A69-BAAC-1BED7725E52F}" srcOrd="0" destOrd="0" presId="urn:microsoft.com/office/officeart/2005/8/layout/list1"/>
    <dgm:cxn modelId="{2AFD7A94-5E64-429D-B726-FD660B00BCEC}" type="presParOf" srcId="{B59EB335-436E-4425-BC4A-E1F1DC748837}" destId="{233645A3-C308-4CA6-AB89-4F4E697EF6BB}" srcOrd="1" destOrd="0" presId="urn:microsoft.com/office/officeart/2005/8/layout/list1"/>
    <dgm:cxn modelId="{B07C94D9-5DE0-4CA6-8E6A-3B1992E2BB52}" type="presParOf" srcId="{FA4E0BD3-CD85-4F53-AF95-AB76B40DE312}" destId="{FC70A563-7CED-4129-99A4-5757E98DA9F6}" srcOrd="5" destOrd="0" presId="urn:microsoft.com/office/officeart/2005/8/layout/list1"/>
    <dgm:cxn modelId="{BDB1B4E8-2CB7-4DD0-BBF3-60CBD9969B09}" type="presParOf" srcId="{FA4E0BD3-CD85-4F53-AF95-AB76B40DE312}" destId="{5E08A233-1F9E-4D81-A8F5-2D7055C048FA}" srcOrd="6" destOrd="0" presId="urn:microsoft.com/office/officeart/2005/8/layout/list1"/>
    <dgm:cxn modelId="{278F2EF4-B487-44CA-893C-9734182C99E6}" type="presParOf" srcId="{FA4E0BD3-CD85-4F53-AF95-AB76B40DE312}" destId="{DFE9AA47-1525-43B5-9F95-1A4F60C261A3}" srcOrd="7" destOrd="0" presId="urn:microsoft.com/office/officeart/2005/8/layout/list1"/>
    <dgm:cxn modelId="{A04DEAD7-A0E4-4DFF-AA42-B868B6A06D7A}" type="presParOf" srcId="{FA4E0BD3-CD85-4F53-AF95-AB76B40DE312}" destId="{38434536-5EB4-4ADD-AC95-2B5242994E1F}" srcOrd="8" destOrd="0" presId="urn:microsoft.com/office/officeart/2005/8/layout/list1"/>
    <dgm:cxn modelId="{3A9892A4-BFF2-491F-9610-A30F655F84C7}" type="presParOf" srcId="{38434536-5EB4-4ADD-AC95-2B5242994E1F}" destId="{7CFF514F-7231-4831-8AE1-88B0B41B38CC}" srcOrd="0" destOrd="0" presId="urn:microsoft.com/office/officeart/2005/8/layout/list1"/>
    <dgm:cxn modelId="{3D303E63-9DBE-4516-8011-66B265F12F35}" type="presParOf" srcId="{38434536-5EB4-4ADD-AC95-2B5242994E1F}" destId="{40B7E90D-27BA-4602-A9DF-A321444DB111}" srcOrd="1" destOrd="0" presId="urn:microsoft.com/office/officeart/2005/8/layout/list1"/>
    <dgm:cxn modelId="{7831EA75-3B4E-42AC-9AEA-ACDC09CDDF8B}" type="presParOf" srcId="{FA4E0BD3-CD85-4F53-AF95-AB76B40DE312}" destId="{E835207A-670D-4D5F-AF50-38AC38B17E40}" srcOrd="9" destOrd="0" presId="urn:microsoft.com/office/officeart/2005/8/layout/list1"/>
    <dgm:cxn modelId="{E6665315-0C78-4F02-9953-F45848CD7F74}" type="presParOf" srcId="{FA4E0BD3-CD85-4F53-AF95-AB76B40DE312}" destId="{87E0A99E-210F-457A-B560-374725D19DA3}" srcOrd="10" destOrd="0" presId="urn:microsoft.com/office/officeart/2005/8/layout/list1"/>
    <dgm:cxn modelId="{9D8466F0-7711-499C-8B31-E29CA5C0ED70}" type="presParOf" srcId="{FA4E0BD3-CD85-4F53-AF95-AB76B40DE312}" destId="{204AB9A7-58B7-47DB-8650-83D368AC129D}" srcOrd="11" destOrd="0" presId="urn:microsoft.com/office/officeart/2005/8/layout/list1"/>
    <dgm:cxn modelId="{E4CAC8DF-36F5-4281-A0DB-D60F20FE01AA}" type="presParOf" srcId="{FA4E0BD3-CD85-4F53-AF95-AB76B40DE312}" destId="{323A3AD4-A52F-400B-B942-17334DD61028}" srcOrd="12" destOrd="0" presId="urn:microsoft.com/office/officeart/2005/8/layout/list1"/>
    <dgm:cxn modelId="{2314EDA9-C6A2-49F6-ADFE-7870DFB7F61C}" type="presParOf" srcId="{323A3AD4-A52F-400B-B942-17334DD61028}" destId="{047D02E4-E05A-48D5-8B1C-207BCB83328B}" srcOrd="0" destOrd="0" presId="urn:microsoft.com/office/officeart/2005/8/layout/list1"/>
    <dgm:cxn modelId="{FFD676A3-E1FB-42C4-9C1D-399CE8918C7B}" type="presParOf" srcId="{323A3AD4-A52F-400B-B942-17334DD61028}" destId="{D3CC0282-4753-417D-9D2B-C19C37B34840}" srcOrd="1" destOrd="0" presId="urn:microsoft.com/office/officeart/2005/8/layout/list1"/>
    <dgm:cxn modelId="{50FF688A-C0B8-4B12-B4D0-E2AFFBCF5529}" type="presParOf" srcId="{FA4E0BD3-CD85-4F53-AF95-AB76B40DE312}" destId="{33783583-2D47-4C98-8292-10DD2EB91FEB}" srcOrd="13" destOrd="0" presId="urn:microsoft.com/office/officeart/2005/8/layout/list1"/>
    <dgm:cxn modelId="{41FAF8E0-A858-4CFE-8C46-0CAE5F32B78E}" type="presParOf" srcId="{FA4E0BD3-CD85-4F53-AF95-AB76B40DE312}" destId="{2DAF7EAE-0A4D-4E9F-90B1-91DC79E85738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10A7BB0-F692-4E7F-9212-6DBCF7A92FF6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D5AEB42-1091-4DBD-B32C-C3748DAF99A9}">
      <dgm:prSet phldrT="[Text]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en-US" b="1" dirty="0"/>
            <a:t>2.1 </a:t>
          </a:r>
          <a:r>
            <a:rPr lang="en-US" b="1" dirty="0" err="1"/>
            <a:t>Nhận</a:t>
          </a:r>
          <a:r>
            <a:rPr lang="en-US" b="1" dirty="0"/>
            <a:t> </a:t>
          </a:r>
          <a:r>
            <a:rPr lang="en-US" b="1" dirty="0" err="1"/>
            <a:t>diện</a:t>
          </a:r>
          <a:r>
            <a:rPr lang="en-US" b="1" dirty="0"/>
            <a:t> </a:t>
          </a:r>
          <a:r>
            <a:rPr lang="en-US" b="1" dirty="0" err="1"/>
            <a:t>từ</a:t>
          </a:r>
          <a:r>
            <a:rPr lang="en-US" b="1" dirty="0"/>
            <a:t> </a:t>
          </a:r>
          <a:r>
            <a:rPr lang="en-US" b="1" dirty="0" err="1"/>
            <a:t>niềm</a:t>
          </a:r>
          <a:r>
            <a:rPr lang="en-US" b="1" dirty="0"/>
            <a:t> tin </a:t>
          </a:r>
          <a:r>
            <a:rPr lang="en-US" b="1" dirty="0" err="1"/>
            <a:t>của</a:t>
          </a:r>
          <a:r>
            <a:rPr lang="en-US" b="1" dirty="0"/>
            <a:t> </a:t>
          </a:r>
          <a:r>
            <a:rPr lang="en-US" b="1" dirty="0" err="1"/>
            <a:t>các</a:t>
          </a:r>
          <a:r>
            <a:rPr lang="en-US" b="1" dirty="0"/>
            <a:t> </a:t>
          </a:r>
          <a:r>
            <a:rPr lang="en-US" b="1" dirty="0" err="1"/>
            <a:t>đại</a:t>
          </a:r>
          <a:r>
            <a:rPr lang="en-US" b="1" dirty="0"/>
            <a:t> </a:t>
          </a:r>
          <a:r>
            <a:rPr lang="en-US" b="1" dirty="0" err="1"/>
            <a:t>biểu</a:t>
          </a:r>
          <a:r>
            <a:rPr lang="en-US" b="1" dirty="0"/>
            <a:t> </a:t>
          </a:r>
          <a:r>
            <a:rPr lang="en-US" b="1" dirty="0" err="1"/>
            <a:t>dân</a:t>
          </a:r>
          <a:r>
            <a:rPr lang="en-US" b="1" dirty="0"/>
            <a:t> </a:t>
          </a:r>
          <a:r>
            <a:rPr lang="en-US" b="1" dirty="0" err="1"/>
            <a:t>cử</a:t>
          </a:r>
          <a:endParaRPr lang="en-US" dirty="0"/>
        </a:p>
      </dgm:t>
    </dgm:pt>
    <dgm:pt modelId="{B34E94EE-4256-40B9-BF73-F87EB295A326}" type="parTrans" cxnId="{9AC9F2B6-CD62-4FDA-8A7D-581A8F544808}">
      <dgm:prSet/>
      <dgm:spPr/>
      <dgm:t>
        <a:bodyPr/>
        <a:lstStyle/>
        <a:p>
          <a:endParaRPr lang="en-US"/>
        </a:p>
      </dgm:t>
    </dgm:pt>
    <dgm:pt modelId="{C9CE22BA-10D2-45C8-BCDB-7E58834687F3}" type="sibTrans" cxnId="{9AC9F2B6-CD62-4FDA-8A7D-581A8F544808}">
      <dgm:prSet/>
      <dgm:spPr/>
      <dgm:t>
        <a:bodyPr/>
        <a:lstStyle/>
        <a:p>
          <a:endParaRPr lang="en-US"/>
        </a:p>
      </dgm:t>
    </dgm:pt>
    <dgm:pt modelId="{40423A30-65EF-4136-B3B1-B9FD25A9A511}">
      <dgm:prSet phldrT="[Text]"/>
      <dgm:spPr/>
      <dgm:t>
        <a:bodyPr/>
        <a:lstStyle/>
        <a:p>
          <a:r>
            <a:rPr lang="en-US" dirty="0" err="1"/>
            <a:t>Tổng</a:t>
          </a:r>
          <a:r>
            <a:rPr lang="en-US" dirty="0"/>
            <a:t> </a:t>
          </a:r>
          <a:r>
            <a:rPr lang="en-US" dirty="0" err="1"/>
            <a:t>Bí</a:t>
          </a:r>
          <a:r>
            <a:rPr lang="en-US" dirty="0"/>
            <a:t> </a:t>
          </a:r>
          <a:r>
            <a:rPr lang="en-US" dirty="0" err="1"/>
            <a:t>thư</a:t>
          </a:r>
          <a:r>
            <a:rPr lang="en-US" dirty="0"/>
            <a:t> </a:t>
          </a:r>
          <a:r>
            <a:rPr lang="en-US" dirty="0" err="1"/>
            <a:t>đã</a:t>
          </a:r>
          <a:r>
            <a:rPr lang="en-US" dirty="0"/>
            <a:t> </a:t>
          </a:r>
          <a:r>
            <a:rPr lang="en-US" dirty="0" err="1"/>
            <a:t>cùng</a:t>
          </a:r>
          <a:r>
            <a:rPr lang="en-US" dirty="0"/>
            <a:t> </a:t>
          </a:r>
          <a:r>
            <a:rPr lang="en-US" dirty="0" err="1"/>
            <a:t>với</a:t>
          </a:r>
          <a:r>
            <a:rPr lang="en-US" dirty="0"/>
            <a:t> </a:t>
          </a:r>
          <a:r>
            <a:rPr lang="en-US" dirty="0" err="1"/>
            <a:t>Đảng</a:t>
          </a:r>
          <a:r>
            <a:rPr lang="en-US" dirty="0"/>
            <a:t> </a:t>
          </a:r>
          <a:r>
            <a:rPr lang="en-US" dirty="0" err="1"/>
            <a:t>chỉ</a:t>
          </a:r>
          <a:r>
            <a:rPr lang="en-US" dirty="0"/>
            <a:t> </a:t>
          </a:r>
          <a:r>
            <a:rPr lang="en-US" dirty="0" err="1"/>
            <a:t>cho</a:t>
          </a:r>
          <a:r>
            <a:rPr lang="en-US" dirty="0"/>
            <a:t> </a:t>
          </a:r>
          <a:r>
            <a:rPr lang="en-US" dirty="0" err="1"/>
            <a:t>dân</a:t>
          </a:r>
          <a:r>
            <a:rPr lang="en-US" dirty="0"/>
            <a:t> </a:t>
          </a:r>
          <a:r>
            <a:rPr lang="en-US" dirty="0" err="1"/>
            <a:t>biết</a:t>
          </a:r>
          <a:r>
            <a:rPr lang="en-US" dirty="0"/>
            <a:t> </a:t>
          </a:r>
          <a:r>
            <a:rPr lang="en-US" dirty="0" err="1"/>
            <a:t>những</a:t>
          </a:r>
          <a:r>
            <a:rPr lang="en-US" dirty="0"/>
            <a:t> </a:t>
          </a:r>
          <a:r>
            <a:rPr lang="en-US" dirty="0" err="1"/>
            <a:t>ông</a:t>
          </a:r>
          <a:r>
            <a:rPr lang="en-US" dirty="0"/>
            <a:t> </a:t>
          </a:r>
          <a:r>
            <a:rPr lang="en-US" dirty="0" err="1"/>
            <a:t>quan</a:t>
          </a:r>
          <a:r>
            <a:rPr lang="en-US" dirty="0"/>
            <a:t> to, </a:t>
          </a:r>
          <a:r>
            <a:rPr lang="en-US" dirty="0" err="1"/>
            <a:t>quan</a:t>
          </a:r>
          <a:r>
            <a:rPr lang="en-US" dirty="0"/>
            <a:t> </a:t>
          </a:r>
          <a:r>
            <a:rPr lang="en-US" dirty="0" err="1"/>
            <a:t>nhỏ</a:t>
          </a:r>
          <a:r>
            <a:rPr lang="en-US" dirty="0"/>
            <a:t> </a:t>
          </a:r>
          <a:r>
            <a:rPr lang="en-US" dirty="0" err="1"/>
            <a:t>đã</a:t>
          </a:r>
          <a:r>
            <a:rPr lang="en-US" dirty="0"/>
            <a:t> </a:t>
          </a:r>
          <a:r>
            <a:rPr lang="en-US" dirty="0" err="1"/>
            <a:t>bị</a:t>
          </a:r>
          <a:r>
            <a:rPr lang="en-US" dirty="0"/>
            <a:t> </a:t>
          </a:r>
          <a:r>
            <a:rPr lang="en-US" dirty="0" err="1"/>
            <a:t>lộ</a:t>
          </a:r>
          <a:r>
            <a:rPr lang="en-US" dirty="0"/>
            <a:t>, </a:t>
          </a:r>
          <a:r>
            <a:rPr lang="en-US" dirty="0" err="1"/>
            <a:t>những</a:t>
          </a:r>
          <a:r>
            <a:rPr lang="en-US" dirty="0"/>
            <a:t> </a:t>
          </a:r>
          <a:r>
            <a:rPr lang="en-US" dirty="0" err="1"/>
            <a:t>ông</a:t>
          </a:r>
          <a:r>
            <a:rPr lang="en-US" dirty="0"/>
            <a:t> </a:t>
          </a:r>
          <a:r>
            <a:rPr lang="en-US" dirty="0" err="1"/>
            <a:t>quan</a:t>
          </a:r>
          <a:r>
            <a:rPr lang="en-US" dirty="0"/>
            <a:t> </a:t>
          </a:r>
          <a:r>
            <a:rPr lang="en-US" dirty="0" err="1"/>
            <a:t>đang</a:t>
          </a:r>
          <a:r>
            <a:rPr lang="en-US" dirty="0"/>
            <a:t> </a:t>
          </a:r>
          <a:r>
            <a:rPr lang="en-US" dirty="0" err="1"/>
            <a:t>vướng</a:t>
          </a:r>
          <a:r>
            <a:rPr lang="en-US" dirty="0"/>
            <a:t> </a:t>
          </a:r>
          <a:r>
            <a:rPr lang="en-US" dirty="0" err="1"/>
            <a:t>lợi</a:t>
          </a:r>
          <a:r>
            <a:rPr lang="en-US" dirty="0"/>
            <a:t> </a:t>
          </a:r>
          <a:r>
            <a:rPr lang="en-US" dirty="0" err="1"/>
            <a:t>ích</a:t>
          </a:r>
          <a:r>
            <a:rPr lang="en-US" dirty="0"/>
            <a:t> </a:t>
          </a:r>
          <a:r>
            <a:rPr lang="en-US" dirty="0" err="1"/>
            <a:t>nhóm</a:t>
          </a:r>
          <a:endParaRPr lang="en-US" dirty="0"/>
        </a:p>
      </dgm:t>
    </dgm:pt>
    <dgm:pt modelId="{5AC1F53A-954B-4656-B573-C5398F232BF5}" type="parTrans" cxnId="{6B169677-AE8B-4099-8EF3-5966A9169D33}">
      <dgm:prSet/>
      <dgm:spPr/>
      <dgm:t>
        <a:bodyPr/>
        <a:lstStyle/>
        <a:p>
          <a:endParaRPr lang="en-US"/>
        </a:p>
      </dgm:t>
    </dgm:pt>
    <dgm:pt modelId="{C6431B63-94B5-4A2F-B9D0-98B09BF6E1DA}" type="sibTrans" cxnId="{6B169677-AE8B-4099-8EF3-5966A9169D33}">
      <dgm:prSet/>
      <dgm:spPr/>
      <dgm:t>
        <a:bodyPr/>
        <a:lstStyle/>
        <a:p>
          <a:endParaRPr lang="en-US"/>
        </a:p>
      </dgm:t>
    </dgm:pt>
    <dgm:pt modelId="{CF2CF69B-31D0-4024-86A7-255516E9CF30}">
      <dgm:prSet phldrT="[Text]"/>
      <dgm:spPr/>
      <dgm:t>
        <a:bodyPr/>
        <a:lstStyle/>
        <a:p>
          <a:r>
            <a:rPr lang="en-US" i="1" dirty="0" err="1"/>
            <a:t>Những</a:t>
          </a:r>
          <a:r>
            <a:rPr lang="en-US" i="1" dirty="0"/>
            <a:t> ý </a:t>
          </a:r>
          <a:r>
            <a:rPr lang="en-US" i="1" dirty="0" err="1"/>
            <a:t>kiến</a:t>
          </a:r>
          <a:r>
            <a:rPr lang="en-US" i="1" dirty="0"/>
            <a:t> </a:t>
          </a:r>
          <a:r>
            <a:rPr lang="en-US" i="1" dirty="0" err="1"/>
            <a:t>phát</a:t>
          </a:r>
          <a:r>
            <a:rPr lang="en-US" i="1" dirty="0"/>
            <a:t> </a:t>
          </a:r>
          <a:r>
            <a:rPr lang="en-US" i="1" dirty="0" err="1"/>
            <a:t>biểu</a:t>
          </a:r>
          <a:r>
            <a:rPr lang="en-US" i="1" dirty="0"/>
            <a:t> </a:t>
          </a:r>
          <a:r>
            <a:rPr lang="en-US" i="1" dirty="0" err="1"/>
            <a:t>tại</a:t>
          </a:r>
          <a:r>
            <a:rPr lang="en-US" i="1" dirty="0"/>
            <a:t> </a:t>
          </a:r>
          <a:r>
            <a:rPr lang="en-US" i="1" dirty="0" err="1"/>
            <a:t>buổi</a:t>
          </a:r>
          <a:r>
            <a:rPr lang="en-US" i="1" dirty="0"/>
            <a:t> </a:t>
          </a:r>
          <a:r>
            <a:rPr lang="en-US" i="1" dirty="0" err="1"/>
            <a:t>tiếp</a:t>
          </a:r>
          <a:r>
            <a:rPr lang="en-US" i="1" dirty="0"/>
            <a:t> </a:t>
          </a:r>
          <a:r>
            <a:rPr lang="en-US" i="1" dirty="0" err="1"/>
            <a:t>xúc</a:t>
          </a:r>
          <a:r>
            <a:rPr lang="en-US" i="1" dirty="0"/>
            <a:t> </a:t>
          </a:r>
          <a:r>
            <a:rPr lang="en-US" i="1" dirty="0" err="1"/>
            <a:t>cử</a:t>
          </a:r>
          <a:r>
            <a:rPr lang="en-US" i="1" dirty="0"/>
            <a:t> tri </a:t>
          </a:r>
          <a:r>
            <a:rPr lang="en-US" i="1" dirty="0" err="1"/>
            <a:t>của</a:t>
          </a:r>
          <a:r>
            <a:rPr lang="en-US" i="1" dirty="0"/>
            <a:t>, </a:t>
          </a:r>
          <a:r>
            <a:rPr lang="en-US" i="1" dirty="0" err="1"/>
            <a:t>Đoàn</a:t>
          </a:r>
          <a:r>
            <a:rPr lang="en-US" i="1" dirty="0"/>
            <a:t> </a:t>
          </a:r>
          <a:r>
            <a:rPr lang="en-US" i="1" dirty="0" err="1"/>
            <a:t>đại</a:t>
          </a:r>
          <a:r>
            <a:rPr lang="en-US" i="1" dirty="0"/>
            <a:t> </a:t>
          </a:r>
          <a:r>
            <a:rPr lang="en-US" i="1" dirty="0" err="1"/>
            <a:t>biểu</a:t>
          </a:r>
          <a:r>
            <a:rPr lang="en-US" i="1" dirty="0"/>
            <a:t> </a:t>
          </a:r>
          <a:r>
            <a:rPr lang="en-US" i="1" dirty="0" err="1"/>
            <a:t>Quốc</a:t>
          </a:r>
          <a:r>
            <a:rPr lang="en-US" i="1" dirty="0"/>
            <a:t> </a:t>
          </a:r>
          <a:r>
            <a:rPr lang="en-US" i="1" dirty="0" err="1"/>
            <a:t>hội</a:t>
          </a:r>
          <a:r>
            <a:rPr lang="en-US" i="1" dirty="0"/>
            <a:t> </a:t>
          </a:r>
          <a:endParaRPr lang="en-US" dirty="0"/>
        </a:p>
      </dgm:t>
    </dgm:pt>
    <dgm:pt modelId="{F48000D4-E114-4089-A18F-3EAB2AE830F2}" type="parTrans" cxnId="{9D9F1D5F-B95A-4030-921A-A0AFA6F5D47B}">
      <dgm:prSet/>
      <dgm:spPr/>
      <dgm:t>
        <a:bodyPr/>
        <a:lstStyle/>
        <a:p>
          <a:endParaRPr lang="en-US"/>
        </a:p>
      </dgm:t>
    </dgm:pt>
    <dgm:pt modelId="{FF55F9A3-BF53-41B6-AFA4-3AD5204A9F54}" type="sibTrans" cxnId="{9D9F1D5F-B95A-4030-921A-A0AFA6F5D47B}">
      <dgm:prSet/>
      <dgm:spPr/>
      <dgm:t>
        <a:bodyPr/>
        <a:lstStyle/>
        <a:p>
          <a:endParaRPr lang="en-US"/>
        </a:p>
      </dgm:t>
    </dgm:pt>
    <dgm:pt modelId="{74E576E2-A6CF-4EFB-B0A3-753FF2C92528}" type="pres">
      <dgm:prSet presAssocID="{710A7BB0-F692-4E7F-9212-6DBCF7A92FF6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5F4A81E7-211F-472F-837A-22A12879A8BF}" type="pres">
      <dgm:prSet presAssocID="{2D5AEB42-1091-4DBD-B32C-C3748DAF99A9}" presName="posSpace" presStyleCnt="0"/>
      <dgm:spPr/>
    </dgm:pt>
    <dgm:pt modelId="{8F7EC56F-E8F3-49F4-B8A0-756800A13BD8}" type="pres">
      <dgm:prSet presAssocID="{2D5AEB42-1091-4DBD-B32C-C3748DAF99A9}" presName="vertFlow" presStyleCnt="0"/>
      <dgm:spPr/>
    </dgm:pt>
    <dgm:pt modelId="{6AAA06D8-84EE-4BEB-9A87-B83BD75B22B8}" type="pres">
      <dgm:prSet presAssocID="{2D5AEB42-1091-4DBD-B32C-C3748DAF99A9}" presName="topSpace" presStyleCnt="0"/>
      <dgm:spPr/>
    </dgm:pt>
    <dgm:pt modelId="{F9039B8D-73A7-45F2-982B-AC092B311ABE}" type="pres">
      <dgm:prSet presAssocID="{2D5AEB42-1091-4DBD-B32C-C3748DAF99A9}" presName="firstComp" presStyleCnt="0"/>
      <dgm:spPr/>
    </dgm:pt>
    <dgm:pt modelId="{DD689C96-4492-42E9-BBAD-FA3B44565B97}" type="pres">
      <dgm:prSet presAssocID="{2D5AEB42-1091-4DBD-B32C-C3748DAF99A9}" presName="firstChild" presStyleLbl="bgAccFollowNode1" presStyleIdx="0" presStyleCnt="2" custScaleX="168679"/>
      <dgm:spPr/>
      <dgm:t>
        <a:bodyPr/>
        <a:lstStyle/>
        <a:p>
          <a:endParaRPr lang="en-US"/>
        </a:p>
      </dgm:t>
    </dgm:pt>
    <dgm:pt modelId="{E6DA903F-38B6-4D5B-B25C-AD002838A42A}" type="pres">
      <dgm:prSet presAssocID="{2D5AEB42-1091-4DBD-B32C-C3748DAF99A9}" presName="firstChildTx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030B6BB-DE96-4FC6-B9D2-41E83557F72B}" type="pres">
      <dgm:prSet presAssocID="{CF2CF69B-31D0-4024-86A7-255516E9CF30}" presName="comp" presStyleCnt="0"/>
      <dgm:spPr/>
    </dgm:pt>
    <dgm:pt modelId="{B5D7693B-53C4-4E02-8DBF-825C83480574}" type="pres">
      <dgm:prSet presAssocID="{CF2CF69B-31D0-4024-86A7-255516E9CF30}" presName="child" presStyleLbl="bgAccFollowNode1" presStyleIdx="1" presStyleCnt="2" custScaleX="168679"/>
      <dgm:spPr/>
      <dgm:t>
        <a:bodyPr/>
        <a:lstStyle/>
        <a:p>
          <a:endParaRPr lang="en-US"/>
        </a:p>
      </dgm:t>
    </dgm:pt>
    <dgm:pt modelId="{13485565-8A1C-4D8B-B872-1A663FE84618}" type="pres">
      <dgm:prSet presAssocID="{CF2CF69B-31D0-4024-86A7-255516E9CF30}" presName="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B4054D7-DA48-4150-863A-E565C75C9317}" type="pres">
      <dgm:prSet presAssocID="{2D5AEB42-1091-4DBD-B32C-C3748DAF99A9}" presName="negSpace" presStyleCnt="0"/>
      <dgm:spPr/>
    </dgm:pt>
    <dgm:pt modelId="{272AE250-DDCC-40C9-B3AF-10BC17273C14}" type="pres">
      <dgm:prSet presAssocID="{2D5AEB42-1091-4DBD-B32C-C3748DAF99A9}" presName="circle" presStyleLbl="node1" presStyleIdx="0" presStyleCnt="1" custLinFactX="-63317" custLinFactNeighborX="-100000" custLinFactNeighborY="-7337"/>
      <dgm:spPr/>
      <dgm:t>
        <a:bodyPr/>
        <a:lstStyle/>
        <a:p>
          <a:endParaRPr lang="en-US"/>
        </a:p>
      </dgm:t>
    </dgm:pt>
  </dgm:ptLst>
  <dgm:cxnLst>
    <dgm:cxn modelId="{1D691F03-63FC-4F03-8186-90364BAA2187}" type="presOf" srcId="{CF2CF69B-31D0-4024-86A7-255516E9CF30}" destId="{13485565-8A1C-4D8B-B872-1A663FE84618}" srcOrd="1" destOrd="0" presId="urn:microsoft.com/office/officeart/2005/8/layout/hList9"/>
    <dgm:cxn modelId="{9AC9F2B6-CD62-4FDA-8A7D-581A8F544808}" srcId="{710A7BB0-F692-4E7F-9212-6DBCF7A92FF6}" destId="{2D5AEB42-1091-4DBD-B32C-C3748DAF99A9}" srcOrd="0" destOrd="0" parTransId="{B34E94EE-4256-40B9-BF73-F87EB295A326}" sibTransId="{C9CE22BA-10D2-45C8-BCDB-7E58834687F3}"/>
    <dgm:cxn modelId="{ADE3170D-FAE7-4BF4-A0F0-E2382F03E62A}" type="presOf" srcId="{2D5AEB42-1091-4DBD-B32C-C3748DAF99A9}" destId="{272AE250-DDCC-40C9-B3AF-10BC17273C14}" srcOrd="0" destOrd="0" presId="urn:microsoft.com/office/officeart/2005/8/layout/hList9"/>
    <dgm:cxn modelId="{E6013BCA-280F-4305-AE81-8E7ADCF287C6}" type="presOf" srcId="{40423A30-65EF-4136-B3B1-B9FD25A9A511}" destId="{E6DA903F-38B6-4D5B-B25C-AD002838A42A}" srcOrd="1" destOrd="0" presId="urn:microsoft.com/office/officeart/2005/8/layout/hList9"/>
    <dgm:cxn modelId="{9D9F1D5F-B95A-4030-921A-A0AFA6F5D47B}" srcId="{2D5AEB42-1091-4DBD-B32C-C3748DAF99A9}" destId="{CF2CF69B-31D0-4024-86A7-255516E9CF30}" srcOrd="1" destOrd="0" parTransId="{F48000D4-E114-4089-A18F-3EAB2AE830F2}" sibTransId="{FF55F9A3-BF53-41B6-AFA4-3AD5204A9F54}"/>
    <dgm:cxn modelId="{F146CF3F-F673-4578-9D71-C35D53E0D09C}" type="presOf" srcId="{710A7BB0-F692-4E7F-9212-6DBCF7A92FF6}" destId="{74E576E2-A6CF-4EFB-B0A3-753FF2C92528}" srcOrd="0" destOrd="0" presId="urn:microsoft.com/office/officeart/2005/8/layout/hList9"/>
    <dgm:cxn modelId="{44498D58-7E5F-4F5C-A2A9-E68BA1EBDC24}" type="presOf" srcId="{40423A30-65EF-4136-B3B1-B9FD25A9A511}" destId="{DD689C96-4492-42E9-BBAD-FA3B44565B97}" srcOrd="0" destOrd="0" presId="urn:microsoft.com/office/officeart/2005/8/layout/hList9"/>
    <dgm:cxn modelId="{2323239C-3AD9-45DB-AD44-398F6E9354F8}" type="presOf" srcId="{CF2CF69B-31D0-4024-86A7-255516E9CF30}" destId="{B5D7693B-53C4-4E02-8DBF-825C83480574}" srcOrd="0" destOrd="0" presId="urn:microsoft.com/office/officeart/2005/8/layout/hList9"/>
    <dgm:cxn modelId="{6B169677-AE8B-4099-8EF3-5966A9169D33}" srcId="{2D5AEB42-1091-4DBD-B32C-C3748DAF99A9}" destId="{40423A30-65EF-4136-B3B1-B9FD25A9A511}" srcOrd="0" destOrd="0" parTransId="{5AC1F53A-954B-4656-B573-C5398F232BF5}" sibTransId="{C6431B63-94B5-4A2F-B9D0-98B09BF6E1DA}"/>
    <dgm:cxn modelId="{84860D3F-E316-4BEC-8F8F-8C27F245ACC6}" type="presParOf" srcId="{74E576E2-A6CF-4EFB-B0A3-753FF2C92528}" destId="{5F4A81E7-211F-472F-837A-22A12879A8BF}" srcOrd="0" destOrd="0" presId="urn:microsoft.com/office/officeart/2005/8/layout/hList9"/>
    <dgm:cxn modelId="{B2F652C4-3A64-4DE1-93EB-72D6C78385D3}" type="presParOf" srcId="{74E576E2-A6CF-4EFB-B0A3-753FF2C92528}" destId="{8F7EC56F-E8F3-49F4-B8A0-756800A13BD8}" srcOrd="1" destOrd="0" presId="urn:microsoft.com/office/officeart/2005/8/layout/hList9"/>
    <dgm:cxn modelId="{759F7EBE-119B-49D9-B8FD-280EDD172A19}" type="presParOf" srcId="{8F7EC56F-E8F3-49F4-B8A0-756800A13BD8}" destId="{6AAA06D8-84EE-4BEB-9A87-B83BD75B22B8}" srcOrd="0" destOrd="0" presId="urn:microsoft.com/office/officeart/2005/8/layout/hList9"/>
    <dgm:cxn modelId="{75DFB002-DD2B-4787-8613-6B92BC68AEAC}" type="presParOf" srcId="{8F7EC56F-E8F3-49F4-B8A0-756800A13BD8}" destId="{F9039B8D-73A7-45F2-982B-AC092B311ABE}" srcOrd="1" destOrd="0" presId="urn:microsoft.com/office/officeart/2005/8/layout/hList9"/>
    <dgm:cxn modelId="{CBA4B9CE-00C9-45D3-89BE-F3BD38AA6C7C}" type="presParOf" srcId="{F9039B8D-73A7-45F2-982B-AC092B311ABE}" destId="{DD689C96-4492-42E9-BBAD-FA3B44565B97}" srcOrd="0" destOrd="0" presId="urn:microsoft.com/office/officeart/2005/8/layout/hList9"/>
    <dgm:cxn modelId="{55B7131F-E785-4A8B-8E74-C85D9269E7B3}" type="presParOf" srcId="{F9039B8D-73A7-45F2-982B-AC092B311ABE}" destId="{E6DA903F-38B6-4D5B-B25C-AD002838A42A}" srcOrd="1" destOrd="0" presId="urn:microsoft.com/office/officeart/2005/8/layout/hList9"/>
    <dgm:cxn modelId="{05713235-C5ED-4F28-B0A9-5D970377852F}" type="presParOf" srcId="{8F7EC56F-E8F3-49F4-B8A0-756800A13BD8}" destId="{F030B6BB-DE96-4FC6-B9D2-41E83557F72B}" srcOrd="2" destOrd="0" presId="urn:microsoft.com/office/officeart/2005/8/layout/hList9"/>
    <dgm:cxn modelId="{B3D1D7FB-058F-4AD8-A4D3-ECA0DBE4CDEE}" type="presParOf" srcId="{F030B6BB-DE96-4FC6-B9D2-41E83557F72B}" destId="{B5D7693B-53C4-4E02-8DBF-825C83480574}" srcOrd="0" destOrd="0" presId="urn:microsoft.com/office/officeart/2005/8/layout/hList9"/>
    <dgm:cxn modelId="{9E19E557-1DBB-42A0-BC7D-74D0272AB9A5}" type="presParOf" srcId="{F030B6BB-DE96-4FC6-B9D2-41E83557F72B}" destId="{13485565-8A1C-4D8B-B872-1A663FE84618}" srcOrd="1" destOrd="0" presId="urn:microsoft.com/office/officeart/2005/8/layout/hList9"/>
    <dgm:cxn modelId="{F96B0F7A-6FE5-4EAF-8C5B-E59F01BFC499}" type="presParOf" srcId="{74E576E2-A6CF-4EFB-B0A3-753FF2C92528}" destId="{FB4054D7-DA48-4150-863A-E565C75C9317}" srcOrd="2" destOrd="0" presId="urn:microsoft.com/office/officeart/2005/8/layout/hList9"/>
    <dgm:cxn modelId="{38759561-9309-4866-AB38-2C8E831B3C86}" type="presParOf" srcId="{74E576E2-A6CF-4EFB-B0A3-753FF2C92528}" destId="{272AE250-DDCC-40C9-B3AF-10BC17273C14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10A7BB0-F692-4E7F-9212-6DBCF7A92FF6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D5AEB42-1091-4DBD-B32C-C3748DAF99A9}">
      <dgm:prSet phldrT="[Text]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en-US" b="1" dirty="0"/>
            <a:t>2.2 </a:t>
          </a:r>
          <a:r>
            <a:rPr lang="en-US" b="1" dirty="0" err="1"/>
            <a:t>Nguyên</a:t>
          </a:r>
          <a:r>
            <a:rPr lang="en-US" b="1" dirty="0"/>
            <a:t> </a:t>
          </a:r>
          <a:r>
            <a:rPr lang="en-US" b="1" dirty="0" err="1"/>
            <a:t>nhân</a:t>
          </a:r>
          <a:r>
            <a:rPr lang="en-US" b="1" dirty="0"/>
            <a:t> </a:t>
          </a:r>
          <a:r>
            <a:rPr lang="en-US" b="1" dirty="0" err="1"/>
            <a:t>cơ</a:t>
          </a:r>
          <a:r>
            <a:rPr lang="en-US" b="1" dirty="0"/>
            <a:t> </a:t>
          </a:r>
          <a:r>
            <a:rPr lang="en-US" b="1" dirty="0" err="1"/>
            <a:t>bản</a:t>
          </a:r>
          <a:r>
            <a:rPr lang="en-US" b="1" dirty="0"/>
            <a:t> </a:t>
          </a:r>
          <a:r>
            <a:rPr lang="en-US" b="1" dirty="0" err="1"/>
            <a:t>nhất</a:t>
          </a:r>
          <a:r>
            <a:rPr lang="en-US" b="1" dirty="0"/>
            <a:t> </a:t>
          </a:r>
          <a:r>
            <a:rPr lang="en-US" b="1" dirty="0" err="1"/>
            <a:t>của</a:t>
          </a:r>
          <a:r>
            <a:rPr lang="en-US" b="1" dirty="0"/>
            <a:t> </a:t>
          </a:r>
          <a:r>
            <a:rPr lang="en-US" b="1" dirty="0" err="1"/>
            <a:t>tham</a:t>
          </a:r>
          <a:r>
            <a:rPr lang="en-US" b="1" dirty="0"/>
            <a:t> </a:t>
          </a:r>
          <a:r>
            <a:rPr lang="en-US" b="1" dirty="0" err="1"/>
            <a:t>nhũng</a:t>
          </a:r>
          <a:endParaRPr lang="en-US" dirty="0"/>
        </a:p>
      </dgm:t>
    </dgm:pt>
    <dgm:pt modelId="{B34E94EE-4256-40B9-BF73-F87EB295A326}" type="parTrans" cxnId="{9AC9F2B6-CD62-4FDA-8A7D-581A8F544808}">
      <dgm:prSet/>
      <dgm:spPr/>
      <dgm:t>
        <a:bodyPr/>
        <a:lstStyle/>
        <a:p>
          <a:endParaRPr lang="en-US"/>
        </a:p>
      </dgm:t>
    </dgm:pt>
    <dgm:pt modelId="{C9CE22BA-10D2-45C8-BCDB-7E58834687F3}" type="sibTrans" cxnId="{9AC9F2B6-CD62-4FDA-8A7D-581A8F544808}">
      <dgm:prSet/>
      <dgm:spPr/>
      <dgm:t>
        <a:bodyPr/>
        <a:lstStyle/>
        <a:p>
          <a:endParaRPr lang="en-US"/>
        </a:p>
      </dgm:t>
    </dgm:pt>
    <dgm:pt modelId="{40423A30-65EF-4136-B3B1-B9FD25A9A511}">
      <dgm:prSet phldrT="[Text]"/>
      <dgm:spPr/>
      <dgm:t>
        <a:bodyPr/>
        <a:lstStyle/>
        <a:p>
          <a:pPr algn="just"/>
          <a:r>
            <a:rPr lang="en-US" dirty="0" err="1"/>
            <a:t>Có</a:t>
          </a:r>
          <a:r>
            <a:rPr lang="en-US" dirty="0"/>
            <a:t> </a:t>
          </a:r>
          <a:r>
            <a:rPr lang="en-US" dirty="0" err="1"/>
            <a:t>nhiều</a:t>
          </a:r>
          <a:r>
            <a:rPr lang="en-US" dirty="0"/>
            <a:t> </a:t>
          </a:r>
          <a:r>
            <a:rPr lang="en-US" dirty="0" err="1"/>
            <a:t>nhiều</a:t>
          </a:r>
          <a:r>
            <a:rPr lang="en-US" dirty="0"/>
            <a:t> </a:t>
          </a:r>
          <a:r>
            <a:rPr lang="en-US" dirty="0" err="1"/>
            <a:t>nguyên</a:t>
          </a:r>
          <a:r>
            <a:rPr lang="en-US" dirty="0"/>
            <a:t> </a:t>
          </a:r>
          <a:r>
            <a:rPr lang="en-US" dirty="0" err="1"/>
            <a:t>nhân</a:t>
          </a:r>
          <a:r>
            <a:rPr lang="en-US" dirty="0"/>
            <a:t> </a:t>
          </a:r>
          <a:r>
            <a:rPr lang="en-US" dirty="0" err="1"/>
            <a:t>dẫn</a:t>
          </a:r>
          <a:r>
            <a:rPr lang="en-US" dirty="0"/>
            <a:t> </a:t>
          </a:r>
          <a:r>
            <a:rPr lang="en-US" dirty="0" err="1"/>
            <a:t>đến</a:t>
          </a:r>
          <a:r>
            <a:rPr lang="en-US" dirty="0"/>
            <a:t> </a:t>
          </a:r>
          <a:r>
            <a:rPr lang="en-US" dirty="0" err="1"/>
            <a:t>tham</a:t>
          </a:r>
          <a:r>
            <a:rPr lang="en-US" dirty="0"/>
            <a:t> </a:t>
          </a:r>
          <a:r>
            <a:rPr lang="en-US" dirty="0" err="1"/>
            <a:t>nhũng</a:t>
          </a:r>
          <a:r>
            <a:rPr lang="en-US" dirty="0"/>
            <a:t> </a:t>
          </a:r>
          <a:r>
            <a:rPr lang="en-US" dirty="0" err="1"/>
            <a:t>nhưng</a:t>
          </a:r>
          <a:r>
            <a:rPr lang="en-US" dirty="0"/>
            <a:t> </a:t>
          </a:r>
          <a:r>
            <a:rPr lang="en-US" dirty="0" err="1"/>
            <a:t>tựu</a:t>
          </a:r>
          <a:r>
            <a:rPr lang="en-US" dirty="0"/>
            <a:t> </a:t>
          </a:r>
          <a:r>
            <a:rPr lang="en-US" dirty="0" err="1"/>
            <a:t>trung</a:t>
          </a:r>
          <a:r>
            <a:rPr lang="en-US" dirty="0"/>
            <a:t> </a:t>
          </a:r>
          <a:r>
            <a:rPr lang="en-US" dirty="0" err="1"/>
            <a:t>nhất</a:t>
          </a:r>
          <a:r>
            <a:rPr lang="en-US" dirty="0"/>
            <a:t> </a:t>
          </a:r>
          <a:r>
            <a:rPr lang="en-US" dirty="0" err="1"/>
            <a:t>có</a:t>
          </a:r>
          <a:r>
            <a:rPr lang="en-US" dirty="0"/>
            <a:t> </a:t>
          </a:r>
          <a:r>
            <a:rPr lang="en-US" dirty="0" err="1"/>
            <a:t>thể</a:t>
          </a:r>
          <a:r>
            <a:rPr lang="en-US" dirty="0"/>
            <a:t> </a:t>
          </a:r>
          <a:r>
            <a:rPr lang="en-US" dirty="0" err="1"/>
            <a:t>thấy</a:t>
          </a:r>
          <a:r>
            <a:rPr lang="en-US" dirty="0"/>
            <a:t> </a:t>
          </a:r>
          <a:r>
            <a:rPr lang="en-US" dirty="0" err="1"/>
            <a:t>việc</a:t>
          </a:r>
          <a:r>
            <a:rPr lang="en-US" dirty="0"/>
            <a:t> </a:t>
          </a:r>
          <a:r>
            <a:rPr lang="en-US" dirty="0" err="1"/>
            <a:t>lạm</a:t>
          </a:r>
          <a:r>
            <a:rPr lang="en-US" dirty="0"/>
            <a:t> </a:t>
          </a:r>
          <a:r>
            <a:rPr lang="en-US" dirty="0" err="1"/>
            <a:t>dụng</a:t>
          </a:r>
          <a:r>
            <a:rPr lang="en-US" dirty="0"/>
            <a:t> </a:t>
          </a:r>
          <a:r>
            <a:rPr lang="en-US" dirty="0" err="1"/>
            <a:t>quyền</a:t>
          </a:r>
          <a:r>
            <a:rPr lang="en-US" dirty="0"/>
            <a:t> </a:t>
          </a:r>
          <a:r>
            <a:rPr lang="en-US" dirty="0" err="1"/>
            <a:t>lực</a:t>
          </a:r>
          <a:r>
            <a:rPr lang="en-US" dirty="0"/>
            <a:t>, </a:t>
          </a:r>
          <a:r>
            <a:rPr lang="en-US" dirty="0" err="1"/>
            <a:t>và</a:t>
          </a:r>
          <a:r>
            <a:rPr lang="en-US" dirty="0"/>
            <a:t> </a:t>
          </a:r>
          <a:r>
            <a:rPr lang="en-US" dirty="0" err="1"/>
            <a:t>sử</a:t>
          </a:r>
          <a:r>
            <a:rPr lang="en-US" dirty="0"/>
            <a:t> </a:t>
          </a:r>
          <a:r>
            <a:rPr lang="en-US" dirty="0" err="1"/>
            <a:t>dụng</a:t>
          </a:r>
          <a:r>
            <a:rPr lang="en-US" dirty="0"/>
            <a:t> </a:t>
          </a:r>
          <a:r>
            <a:rPr lang="en-US" dirty="0" err="1"/>
            <a:t>quyền</a:t>
          </a:r>
          <a:r>
            <a:rPr lang="en-US" dirty="0"/>
            <a:t> </a:t>
          </a:r>
          <a:r>
            <a:rPr lang="en-US" dirty="0" err="1"/>
            <a:t>lực</a:t>
          </a:r>
          <a:r>
            <a:rPr lang="en-US" dirty="0"/>
            <a:t> </a:t>
          </a:r>
          <a:r>
            <a:rPr lang="en-US" dirty="0" err="1"/>
            <a:t>như</a:t>
          </a:r>
          <a:r>
            <a:rPr lang="en-US" dirty="0"/>
            <a:t> </a:t>
          </a:r>
          <a:r>
            <a:rPr lang="en-US" dirty="0" err="1"/>
            <a:t>chính</a:t>
          </a:r>
          <a:r>
            <a:rPr lang="en-US" dirty="0"/>
            <a:t> </a:t>
          </a:r>
          <a:r>
            <a:rPr lang="en-US" dirty="0" err="1"/>
            <a:t>một</a:t>
          </a:r>
          <a:r>
            <a:rPr lang="en-US" dirty="0"/>
            <a:t> </a:t>
          </a:r>
          <a:r>
            <a:rPr lang="en-US" dirty="0" err="1"/>
            <a:t>phương</a:t>
          </a:r>
          <a:r>
            <a:rPr lang="en-US" dirty="0"/>
            <a:t> </a:t>
          </a:r>
          <a:r>
            <a:rPr lang="en-US" dirty="0" err="1"/>
            <a:t>diện</a:t>
          </a:r>
          <a:r>
            <a:rPr lang="en-US" dirty="0"/>
            <a:t> </a:t>
          </a:r>
          <a:r>
            <a:rPr lang="en-US" dirty="0" err="1"/>
            <a:t>chính</a:t>
          </a:r>
          <a:r>
            <a:rPr lang="en-US" dirty="0"/>
            <a:t> </a:t>
          </a:r>
          <a:r>
            <a:rPr lang="en-US" dirty="0" err="1"/>
            <a:t>để</a:t>
          </a:r>
          <a:r>
            <a:rPr lang="en-US" dirty="0"/>
            <a:t> </a:t>
          </a:r>
          <a:r>
            <a:rPr lang="en-US" dirty="0" err="1"/>
            <a:t>mưu</a:t>
          </a:r>
          <a:r>
            <a:rPr lang="en-US" dirty="0"/>
            <a:t> </a:t>
          </a:r>
          <a:r>
            <a:rPr lang="en-US" dirty="0" err="1"/>
            <a:t>cầu</a:t>
          </a:r>
          <a:r>
            <a:rPr lang="en-US" dirty="0"/>
            <a:t> </a:t>
          </a:r>
          <a:r>
            <a:rPr lang="en-US" dirty="0" err="1"/>
            <a:t>lợi</a:t>
          </a:r>
          <a:r>
            <a:rPr lang="en-US" dirty="0"/>
            <a:t> </a:t>
          </a:r>
          <a:r>
            <a:rPr lang="en-US" dirty="0" err="1"/>
            <a:t>ích</a:t>
          </a:r>
          <a:r>
            <a:rPr lang="en-US" dirty="0"/>
            <a:t> </a:t>
          </a:r>
          <a:r>
            <a:rPr lang="en-US" dirty="0" err="1"/>
            <a:t>cá</a:t>
          </a:r>
          <a:r>
            <a:rPr lang="en-US" dirty="0"/>
            <a:t> </a:t>
          </a:r>
          <a:r>
            <a:rPr lang="en-US" dirty="0" err="1"/>
            <a:t>nhân</a:t>
          </a:r>
          <a:r>
            <a:rPr lang="en-US" dirty="0"/>
            <a:t>, </a:t>
          </a:r>
          <a:r>
            <a:rPr lang="en-US" dirty="0" err="1"/>
            <a:t>mưu</a:t>
          </a:r>
          <a:r>
            <a:rPr lang="en-US" dirty="0"/>
            <a:t> </a:t>
          </a:r>
          <a:r>
            <a:rPr lang="en-US" dirty="0" err="1"/>
            <a:t>cầu</a:t>
          </a:r>
          <a:r>
            <a:rPr lang="en-US" dirty="0"/>
            <a:t> </a:t>
          </a:r>
          <a:r>
            <a:rPr lang="en-US" dirty="0" err="1"/>
            <a:t>lợi</a:t>
          </a:r>
          <a:r>
            <a:rPr lang="en-US" dirty="0"/>
            <a:t> </a:t>
          </a:r>
          <a:r>
            <a:rPr lang="en-US" dirty="0" err="1"/>
            <a:t>ích</a:t>
          </a:r>
          <a:r>
            <a:rPr lang="en-US" dirty="0"/>
            <a:t> </a:t>
          </a:r>
          <a:r>
            <a:rPr lang="en-US" dirty="0" err="1"/>
            <a:t>cho</a:t>
          </a:r>
          <a:r>
            <a:rPr lang="en-US" dirty="0"/>
            <a:t> </a:t>
          </a:r>
          <a:r>
            <a:rPr lang="en-US" dirty="0" err="1"/>
            <a:t>chính</a:t>
          </a:r>
          <a:r>
            <a:rPr lang="en-US" dirty="0"/>
            <a:t> </a:t>
          </a:r>
          <a:r>
            <a:rPr lang="en-US" dirty="0" err="1"/>
            <a:t>gia</a:t>
          </a:r>
          <a:r>
            <a:rPr lang="en-US" dirty="0"/>
            <a:t> </a:t>
          </a:r>
          <a:r>
            <a:rPr lang="en-US" dirty="0" err="1"/>
            <a:t>đình</a:t>
          </a:r>
          <a:r>
            <a:rPr lang="en-US" dirty="0"/>
            <a:t> </a:t>
          </a:r>
          <a:r>
            <a:rPr lang="en-US" dirty="0" err="1"/>
            <a:t>họ</a:t>
          </a:r>
          <a:r>
            <a:rPr lang="en-US" dirty="0"/>
            <a:t>. </a:t>
          </a:r>
        </a:p>
      </dgm:t>
    </dgm:pt>
    <dgm:pt modelId="{5AC1F53A-954B-4656-B573-C5398F232BF5}" type="parTrans" cxnId="{6B169677-AE8B-4099-8EF3-5966A9169D33}">
      <dgm:prSet/>
      <dgm:spPr/>
      <dgm:t>
        <a:bodyPr/>
        <a:lstStyle/>
        <a:p>
          <a:endParaRPr lang="en-US"/>
        </a:p>
      </dgm:t>
    </dgm:pt>
    <dgm:pt modelId="{C6431B63-94B5-4A2F-B9D0-98B09BF6E1DA}" type="sibTrans" cxnId="{6B169677-AE8B-4099-8EF3-5966A9169D33}">
      <dgm:prSet/>
      <dgm:spPr/>
      <dgm:t>
        <a:bodyPr/>
        <a:lstStyle/>
        <a:p>
          <a:endParaRPr lang="en-US"/>
        </a:p>
      </dgm:t>
    </dgm:pt>
    <dgm:pt modelId="{74E576E2-A6CF-4EFB-B0A3-753FF2C92528}" type="pres">
      <dgm:prSet presAssocID="{710A7BB0-F692-4E7F-9212-6DBCF7A92FF6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5F4A81E7-211F-472F-837A-22A12879A8BF}" type="pres">
      <dgm:prSet presAssocID="{2D5AEB42-1091-4DBD-B32C-C3748DAF99A9}" presName="posSpace" presStyleCnt="0"/>
      <dgm:spPr/>
    </dgm:pt>
    <dgm:pt modelId="{8F7EC56F-E8F3-49F4-B8A0-756800A13BD8}" type="pres">
      <dgm:prSet presAssocID="{2D5AEB42-1091-4DBD-B32C-C3748DAF99A9}" presName="vertFlow" presStyleCnt="0"/>
      <dgm:spPr/>
    </dgm:pt>
    <dgm:pt modelId="{6AAA06D8-84EE-4BEB-9A87-B83BD75B22B8}" type="pres">
      <dgm:prSet presAssocID="{2D5AEB42-1091-4DBD-B32C-C3748DAF99A9}" presName="topSpace" presStyleCnt="0"/>
      <dgm:spPr/>
    </dgm:pt>
    <dgm:pt modelId="{F9039B8D-73A7-45F2-982B-AC092B311ABE}" type="pres">
      <dgm:prSet presAssocID="{2D5AEB42-1091-4DBD-B32C-C3748DAF99A9}" presName="firstComp" presStyleCnt="0"/>
      <dgm:spPr/>
    </dgm:pt>
    <dgm:pt modelId="{DD689C96-4492-42E9-BBAD-FA3B44565B97}" type="pres">
      <dgm:prSet presAssocID="{2D5AEB42-1091-4DBD-B32C-C3748DAF99A9}" presName="firstChild" presStyleLbl="bgAccFollowNode1" presStyleIdx="0" presStyleCnt="1" custScaleX="108940" custLinFactNeighborX="-15659" custLinFactNeighborY="-21641"/>
      <dgm:spPr/>
      <dgm:t>
        <a:bodyPr/>
        <a:lstStyle/>
        <a:p>
          <a:endParaRPr lang="en-US"/>
        </a:p>
      </dgm:t>
    </dgm:pt>
    <dgm:pt modelId="{E6DA903F-38B6-4D5B-B25C-AD002838A42A}" type="pres">
      <dgm:prSet presAssocID="{2D5AEB42-1091-4DBD-B32C-C3748DAF99A9}" presName="firstChildTx" presStyleLbl="bg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B4054D7-DA48-4150-863A-E565C75C9317}" type="pres">
      <dgm:prSet presAssocID="{2D5AEB42-1091-4DBD-B32C-C3748DAF99A9}" presName="negSpace" presStyleCnt="0"/>
      <dgm:spPr/>
    </dgm:pt>
    <dgm:pt modelId="{272AE250-DDCC-40C9-B3AF-10BC17273C14}" type="pres">
      <dgm:prSet presAssocID="{2D5AEB42-1091-4DBD-B32C-C3748DAF99A9}" presName="circle" presStyleLbl="node1" presStyleIdx="0" presStyleCnt="1" custLinFactX="-63317" custLinFactNeighborX="-100000" custLinFactNeighborY="-7337"/>
      <dgm:spPr/>
      <dgm:t>
        <a:bodyPr/>
        <a:lstStyle/>
        <a:p>
          <a:endParaRPr lang="en-US"/>
        </a:p>
      </dgm:t>
    </dgm:pt>
  </dgm:ptLst>
  <dgm:cxnLst>
    <dgm:cxn modelId="{9AC9F2B6-CD62-4FDA-8A7D-581A8F544808}" srcId="{710A7BB0-F692-4E7F-9212-6DBCF7A92FF6}" destId="{2D5AEB42-1091-4DBD-B32C-C3748DAF99A9}" srcOrd="0" destOrd="0" parTransId="{B34E94EE-4256-40B9-BF73-F87EB295A326}" sibTransId="{C9CE22BA-10D2-45C8-BCDB-7E58834687F3}"/>
    <dgm:cxn modelId="{ADE3170D-FAE7-4BF4-A0F0-E2382F03E62A}" type="presOf" srcId="{2D5AEB42-1091-4DBD-B32C-C3748DAF99A9}" destId="{272AE250-DDCC-40C9-B3AF-10BC17273C14}" srcOrd="0" destOrd="0" presId="urn:microsoft.com/office/officeart/2005/8/layout/hList9"/>
    <dgm:cxn modelId="{E6013BCA-280F-4305-AE81-8E7ADCF287C6}" type="presOf" srcId="{40423A30-65EF-4136-B3B1-B9FD25A9A511}" destId="{E6DA903F-38B6-4D5B-B25C-AD002838A42A}" srcOrd="1" destOrd="0" presId="urn:microsoft.com/office/officeart/2005/8/layout/hList9"/>
    <dgm:cxn modelId="{F146CF3F-F673-4578-9D71-C35D53E0D09C}" type="presOf" srcId="{710A7BB0-F692-4E7F-9212-6DBCF7A92FF6}" destId="{74E576E2-A6CF-4EFB-B0A3-753FF2C92528}" srcOrd="0" destOrd="0" presId="urn:microsoft.com/office/officeart/2005/8/layout/hList9"/>
    <dgm:cxn modelId="{44498D58-7E5F-4F5C-A2A9-E68BA1EBDC24}" type="presOf" srcId="{40423A30-65EF-4136-B3B1-B9FD25A9A511}" destId="{DD689C96-4492-42E9-BBAD-FA3B44565B97}" srcOrd="0" destOrd="0" presId="urn:microsoft.com/office/officeart/2005/8/layout/hList9"/>
    <dgm:cxn modelId="{6B169677-AE8B-4099-8EF3-5966A9169D33}" srcId="{2D5AEB42-1091-4DBD-B32C-C3748DAF99A9}" destId="{40423A30-65EF-4136-B3B1-B9FD25A9A511}" srcOrd="0" destOrd="0" parTransId="{5AC1F53A-954B-4656-B573-C5398F232BF5}" sibTransId="{C6431B63-94B5-4A2F-B9D0-98B09BF6E1DA}"/>
    <dgm:cxn modelId="{84860D3F-E316-4BEC-8F8F-8C27F245ACC6}" type="presParOf" srcId="{74E576E2-A6CF-4EFB-B0A3-753FF2C92528}" destId="{5F4A81E7-211F-472F-837A-22A12879A8BF}" srcOrd="0" destOrd="0" presId="urn:microsoft.com/office/officeart/2005/8/layout/hList9"/>
    <dgm:cxn modelId="{B2F652C4-3A64-4DE1-93EB-72D6C78385D3}" type="presParOf" srcId="{74E576E2-A6CF-4EFB-B0A3-753FF2C92528}" destId="{8F7EC56F-E8F3-49F4-B8A0-756800A13BD8}" srcOrd="1" destOrd="0" presId="urn:microsoft.com/office/officeart/2005/8/layout/hList9"/>
    <dgm:cxn modelId="{759F7EBE-119B-49D9-B8FD-280EDD172A19}" type="presParOf" srcId="{8F7EC56F-E8F3-49F4-B8A0-756800A13BD8}" destId="{6AAA06D8-84EE-4BEB-9A87-B83BD75B22B8}" srcOrd="0" destOrd="0" presId="urn:microsoft.com/office/officeart/2005/8/layout/hList9"/>
    <dgm:cxn modelId="{75DFB002-DD2B-4787-8613-6B92BC68AEAC}" type="presParOf" srcId="{8F7EC56F-E8F3-49F4-B8A0-756800A13BD8}" destId="{F9039B8D-73A7-45F2-982B-AC092B311ABE}" srcOrd="1" destOrd="0" presId="urn:microsoft.com/office/officeart/2005/8/layout/hList9"/>
    <dgm:cxn modelId="{CBA4B9CE-00C9-45D3-89BE-F3BD38AA6C7C}" type="presParOf" srcId="{F9039B8D-73A7-45F2-982B-AC092B311ABE}" destId="{DD689C96-4492-42E9-BBAD-FA3B44565B97}" srcOrd="0" destOrd="0" presId="urn:microsoft.com/office/officeart/2005/8/layout/hList9"/>
    <dgm:cxn modelId="{55B7131F-E785-4A8B-8E74-C85D9269E7B3}" type="presParOf" srcId="{F9039B8D-73A7-45F2-982B-AC092B311ABE}" destId="{E6DA903F-38B6-4D5B-B25C-AD002838A42A}" srcOrd="1" destOrd="0" presId="urn:microsoft.com/office/officeart/2005/8/layout/hList9"/>
    <dgm:cxn modelId="{F96B0F7A-6FE5-4EAF-8C5B-E59F01BFC499}" type="presParOf" srcId="{74E576E2-A6CF-4EFB-B0A3-753FF2C92528}" destId="{FB4054D7-DA48-4150-863A-E565C75C9317}" srcOrd="2" destOrd="0" presId="urn:microsoft.com/office/officeart/2005/8/layout/hList9"/>
    <dgm:cxn modelId="{38759561-9309-4866-AB38-2C8E831B3C86}" type="presParOf" srcId="{74E576E2-A6CF-4EFB-B0A3-753FF2C92528}" destId="{272AE250-DDCC-40C9-B3AF-10BC17273C14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710A7BB0-F692-4E7F-9212-6DBCF7A92FF6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D5AEB42-1091-4DBD-B32C-C3748DAF99A9}">
      <dgm:prSet phldrT="[Text]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en-US" b="1" dirty="0"/>
            <a:t>2.3 </a:t>
          </a:r>
          <a:r>
            <a:rPr lang="en-US" b="1" dirty="0" err="1"/>
            <a:t>Giải</a:t>
          </a:r>
          <a:r>
            <a:rPr lang="en-US" b="1" dirty="0"/>
            <a:t> </a:t>
          </a:r>
          <a:r>
            <a:rPr lang="en-US" b="1" dirty="0" err="1"/>
            <a:t>pháp</a:t>
          </a:r>
          <a:r>
            <a:rPr lang="en-US" b="1" dirty="0"/>
            <a:t> </a:t>
          </a:r>
          <a:r>
            <a:rPr lang="en-US" b="1" dirty="0" err="1"/>
            <a:t>quan</a:t>
          </a:r>
          <a:r>
            <a:rPr lang="en-US" b="1" dirty="0"/>
            <a:t> </a:t>
          </a:r>
          <a:r>
            <a:rPr lang="en-US" b="1" dirty="0" err="1"/>
            <a:t>trọng</a:t>
          </a:r>
          <a:r>
            <a:rPr lang="en-US" b="1" dirty="0"/>
            <a:t> </a:t>
          </a:r>
          <a:r>
            <a:rPr lang="en-US" b="1" dirty="0" err="1"/>
            <a:t>nhất</a:t>
          </a:r>
          <a:r>
            <a:rPr lang="en-US" b="1" dirty="0"/>
            <a:t> </a:t>
          </a:r>
          <a:r>
            <a:rPr lang="en-US" b="1" dirty="0" err="1"/>
            <a:t>nhằm</a:t>
          </a:r>
          <a:r>
            <a:rPr lang="en-US" b="1" dirty="0"/>
            <a:t> </a:t>
          </a:r>
          <a:r>
            <a:rPr lang="en-US" b="1" dirty="0" err="1"/>
            <a:t>phòng</a:t>
          </a:r>
          <a:r>
            <a:rPr lang="en-US" b="1" dirty="0"/>
            <a:t> </a:t>
          </a:r>
          <a:r>
            <a:rPr lang="en-US" b="1" dirty="0" err="1"/>
            <a:t>chống</a:t>
          </a:r>
          <a:r>
            <a:rPr lang="en-US" b="1" dirty="0"/>
            <a:t> </a:t>
          </a:r>
          <a:r>
            <a:rPr lang="en-US" b="1" dirty="0" err="1"/>
            <a:t>tham</a:t>
          </a:r>
          <a:r>
            <a:rPr lang="en-US" b="1" dirty="0"/>
            <a:t> </a:t>
          </a:r>
          <a:r>
            <a:rPr lang="en-US" b="1" dirty="0" err="1"/>
            <a:t>nhũng</a:t>
          </a:r>
          <a:r>
            <a:rPr lang="en-US" b="1" dirty="0"/>
            <a:t> </a:t>
          </a:r>
          <a:endParaRPr lang="en-US" dirty="0"/>
        </a:p>
      </dgm:t>
    </dgm:pt>
    <dgm:pt modelId="{B34E94EE-4256-40B9-BF73-F87EB295A326}" type="parTrans" cxnId="{9AC9F2B6-CD62-4FDA-8A7D-581A8F544808}">
      <dgm:prSet/>
      <dgm:spPr/>
      <dgm:t>
        <a:bodyPr/>
        <a:lstStyle/>
        <a:p>
          <a:endParaRPr lang="en-US"/>
        </a:p>
      </dgm:t>
    </dgm:pt>
    <dgm:pt modelId="{C9CE22BA-10D2-45C8-BCDB-7E58834687F3}" type="sibTrans" cxnId="{9AC9F2B6-CD62-4FDA-8A7D-581A8F544808}">
      <dgm:prSet/>
      <dgm:spPr/>
      <dgm:t>
        <a:bodyPr/>
        <a:lstStyle/>
        <a:p>
          <a:endParaRPr lang="en-US"/>
        </a:p>
      </dgm:t>
    </dgm:pt>
    <dgm:pt modelId="{40423A30-65EF-4136-B3B1-B9FD25A9A511}">
      <dgm:prSet phldrT="[Text]"/>
      <dgm:spPr/>
      <dgm:t>
        <a:bodyPr/>
        <a:lstStyle/>
        <a:p>
          <a:pPr algn="just"/>
          <a:r>
            <a:rPr lang="en-US" b="1" dirty="0" err="1"/>
            <a:t>là</a:t>
          </a:r>
          <a:r>
            <a:rPr lang="en-US" b="1" dirty="0"/>
            <a:t> </a:t>
          </a:r>
          <a:r>
            <a:rPr lang="en-US" b="1" dirty="0" err="1"/>
            <a:t>tăng</a:t>
          </a:r>
          <a:r>
            <a:rPr lang="en-US" b="1" dirty="0"/>
            <a:t> </a:t>
          </a:r>
          <a:r>
            <a:rPr lang="en-US" b="1" dirty="0" err="1"/>
            <a:t>cường</a:t>
          </a:r>
          <a:r>
            <a:rPr lang="en-US" b="1" dirty="0"/>
            <a:t> </a:t>
          </a:r>
          <a:r>
            <a:rPr lang="en-US" b="1" dirty="0" err="1"/>
            <a:t>sự</a:t>
          </a:r>
          <a:r>
            <a:rPr lang="en-US" b="1" dirty="0"/>
            <a:t> </a:t>
          </a:r>
          <a:r>
            <a:rPr lang="en-US" b="1" dirty="0" err="1"/>
            <a:t>minh</a:t>
          </a:r>
          <a:r>
            <a:rPr lang="en-US" b="1" dirty="0"/>
            <a:t> </a:t>
          </a:r>
          <a:r>
            <a:rPr lang="en-US" b="1" dirty="0" err="1"/>
            <a:t>bạch</a:t>
          </a:r>
          <a:r>
            <a:rPr lang="en-US" b="1" dirty="0"/>
            <a:t> </a:t>
          </a:r>
          <a:r>
            <a:rPr lang="en-US" b="1" dirty="0" err="1"/>
            <a:t>trong</a:t>
          </a:r>
          <a:r>
            <a:rPr lang="en-US" b="1" dirty="0"/>
            <a:t> </a:t>
          </a:r>
          <a:r>
            <a:rPr lang="en-US" b="1" dirty="0" err="1"/>
            <a:t>hoạt</a:t>
          </a:r>
          <a:r>
            <a:rPr lang="en-US" b="1" dirty="0"/>
            <a:t> </a:t>
          </a:r>
          <a:r>
            <a:rPr lang="en-US" b="1" dirty="0" err="1"/>
            <a:t>động</a:t>
          </a:r>
          <a:r>
            <a:rPr lang="en-US" b="1" dirty="0"/>
            <a:t> </a:t>
          </a:r>
          <a:r>
            <a:rPr lang="en-US" b="1" dirty="0" err="1"/>
            <a:t>của</a:t>
          </a:r>
          <a:r>
            <a:rPr lang="en-US" b="1" dirty="0"/>
            <a:t> </a:t>
          </a:r>
          <a:r>
            <a:rPr lang="en-US" b="1" dirty="0" err="1"/>
            <a:t>các</a:t>
          </a:r>
          <a:r>
            <a:rPr lang="en-US" b="1" dirty="0"/>
            <a:t> </a:t>
          </a:r>
          <a:r>
            <a:rPr lang="en-US" b="1" dirty="0" err="1"/>
            <a:t>cơ</a:t>
          </a:r>
          <a:r>
            <a:rPr lang="en-US" b="1" dirty="0"/>
            <a:t> </a:t>
          </a:r>
          <a:r>
            <a:rPr lang="en-US" b="1" dirty="0" err="1"/>
            <a:t>quan</a:t>
          </a:r>
          <a:r>
            <a:rPr lang="en-US" b="1" dirty="0"/>
            <a:t> </a:t>
          </a:r>
          <a:r>
            <a:rPr lang="en-US" b="1" dirty="0" err="1"/>
            <a:t>chính</a:t>
          </a:r>
          <a:r>
            <a:rPr lang="en-US" b="1" dirty="0"/>
            <a:t> </a:t>
          </a:r>
          <a:r>
            <a:rPr lang="en-US" b="1" dirty="0" err="1"/>
            <a:t>phủ</a:t>
          </a:r>
          <a:r>
            <a:rPr lang="en-US" b="1" dirty="0"/>
            <a:t>, </a:t>
          </a:r>
          <a:r>
            <a:rPr lang="en-US" b="1" dirty="0" err="1"/>
            <a:t>đồng</a:t>
          </a:r>
          <a:r>
            <a:rPr lang="en-US" b="1" dirty="0"/>
            <a:t> </a:t>
          </a:r>
          <a:r>
            <a:rPr lang="en-US" b="1" dirty="0" err="1"/>
            <a:t>thời</a:t>
          </a:r>
          <a:r>
            <a:rPr lang="en-US" b="1" dirty="0"/>
            <a:t> </a:t>
          </a:r>
          <a:r>
            <a:rPr lang="en-US" b="1" dirty="0" err="1"/>
            <a:t>nâng</a:t>
          </a:r>
          <a:r>
            <a:rPr lang="en-US" b="1" dirty="0"/>
            <a:t> </a:t>
          </a:r>
          <a:r>
            <a:rPr lang="en-US" b="1" dirty="0" err="1"/>
            <a:t>cao</a:t>
          </a:r>
          <a:r>
            <a:rPr lang="en-US" b="1" dirty="0"/>
            <a:t> </a:t>
          </a:r>
          <a:r>
            <a:rPr lang="en-US" b="1" dirty="0" err="1"/>
            <a:t>hiệu</a:t>
          </a:r>
          <a:r>
            <a:rPr lang="en-US" b="1" dirty="0"/>
            <a:t> </a:t>
          </a:r>
          <a:r>
            <a:rPr lang="en-US" b="1" dirty="0" err="1"/>
            <a:t>lực</a:t>
          </a:r>
          <a:r>
            <a:rPr lang="en-US" b="1" dirty="0"/>
            <a:t>, </a:t>
          </a:r>
          <a:r>
            <a:rPr lang="en-US" b="1" dirty="0" err="1"/>
            <a:t>hiệu</a:t>
          </a:r>
          <a:r>
            <a:rPr lang="en-US" b="1" dirty="0"/>
            <a:t> </a:t>
          </a:r>
          <a:r>
            <a:rPr lang="en-US" b="1" dirty="0" err="1"/>
            <a:t>quả</a:t>
          </a:r>
          <a:r>
            <a:rPr lang="en-US" b="1" dirty="0"/>
            <a:t> </a:t>
          </a:r>
          <a:r>
            <a:rPr lang="en-US" b="1" dirty="0" err="1"/>
            <a:t>của</a:t>
          </a:r>
          <a:r>
            <a:rPr lang="en-US" b="1" dirty="0"/>
            <a:t> </a:t>
          </a:r>
          <a:r>
            <a:rPr lang="en-US" b="1" dirty="0" err="1"/>
            <a:t>các</a:t>
          </a:r>
          <a:r>
            <a:rPr lang="en-US" b="1" dirty="0"/>
            <a:t> </a:t>
          </a:r>
          <a:r>
            <a:rPr lang="en-US" b="1" dirty="0" err="1"/>
            <a:t>quy</a:t>
          </a:r>
          <a:r>
            <a:rPr lang="en-US" b="1" dirty="0"/>
            <a:t> </a:t>
          </a:r>
          <a:r>
            <a:rPr lang="en-US" b="1" dirty="0" err="1"/>
            <a:t>định</a:t>
          </a:r>
          <a:r>
            <a:rPr lang="en-US" b="1" dirty="0"/>
            <a:t> </a:t>
          </a:r>
          <a:r>
            <a:rPr lang="en-US" b="1" dirty="0" err="1"/>
            <a:t>trong</a:t>
          </a:r>
          <a:r>
            <a:rPr lang="en-US" b="1" dirty="0"/>
            <a:t> </a:t>
          </a:r>
          <a:r>
            <a:rPr lang="en-US" b="1" dirty="0" err="1"/>
            <a:t>pháp</a:t>
          </a:r>
          <a:r>
            <a:rPr lang="en-US" b="1" dirty="0"/>
            <a:t> </a:t>
          </a:r>
          <a:r>
            <a:rPr lang="en-US" b="1" dirty="0" err="1"/>
            <a:t>luật</a:t>
          </a:r>
          <a:r>
            <a:rPr lang="en-US" b="1" dirty="0"/>
            <a:t> </a:t>
          </a:r>
          <a:r>
            <a:rPr lang="en-US" b="1" dirty="0" err="1"/>
            <a:t>hiện</a:t>
          </a:r>
          <a:r>
            <a:rPr lang="en-US" b="1" dirty="0"/>
            <a:t> </a:t>
          </a:r>
          <a:r>
            <a:rPr lang="en-US" b="1" dirty="0" err="1"/>
            <a:t>hành</a:t>
          </a:r>
          <a:r>
            <a:rPr lang="en-US" b="1" dirty="0"/>
            <a:t> </a:t>
          </a:r>
          <a:endParaRPr lang="en-US" dirty="0"/>
        </a:p>
      </dgm:t>
    </dgm:pt>
    <dgm:pt modelId="{5AC1F53A-954B-4656-B573-C5398F232BF5}" type="parTrans" cxnId="{6B169677-AE8B-4099-8EF3-5966A9169D33}">
      <dgm:prSet/>
      <dgm:spPr/>
      <dgm:t>
        <a:bodyPr/>
        <a:lstStyle/>
        <a:p>
          <a:endParaRPr lang="en-US"/>
        </a:p>
      </dgm:t>
    </dgm:pt>
    <dgm:pt modelId="{C6431B63-94B5-4A2F-B9D0-98B09BF6E1DA}" type="sibTrans" cxnId="{6B169677-AE8B-4099-8EF3-5966A9169D33}">
      <dgm:prSet/>
      <dgm:spPr/>
      <dgm:t>
        <a:bodyPr/>
        <a:lstStyle/>
        <a:p>
          <a:endParaRPr lang="en-US"/>
        </a:p>
      </dgm:t>
    </dgm:pt>
    <dgm:pt modelId="{74E576E2-A6CF-4EFB-B0A3-753FF2C92528}" type="pres">
      <dgm:prSet presAssocID="{710A7BB0-F692-4E7F-9212-6DBCF7A92FF6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5F4A81E7-211F-472F-837A-22A12879A8BF}" type="pres">
      <dgm:prSet presAssocID="{2D5AEB42-1091-4DBD-B32C-C3748DAF99A9}" presName="posSpace" presStyleCnt="0"/>
      <dgm:spPr/>
    </dgm:pt>
    <dgm:pt modelId="{8F7EC56F-E8F3-49F4-B8A0-756800A13BD8}" type="pres">
      <dgm:prSet presAssocID="{2D5AEB42-1091-4DBD-B32C-C3748DAF99A9}" presName="vertFlow" presStyleCnt="0"/>
      <dgm:spPr/>
    </dgm:pt>
    <dgm:pt modelId="{6AAA06D8-84EE-4BEB-9A87-B83BD75B22B8}" type="pres">
      <dgm:prSet presAssocID="{2D5AEB42-1091-4DBD-B32C-C3748DAF99A9}" presName="topSpace" presStyleCnt="0"/>
      <dgm:spPr/>
    </dgm:pt>
    <dgm:pt modelId="{F9039B8D-73A7-45F2-982B-AC092B311ABE}" type="pres">
      <dgm:prSet presAssocID="{2D5AEB42-1091-4DBD-B32C-C3748DAF99A9}" presName="firstComp" presStyleCnt="0"/>
      <dgm:spPr/>
    </dgm:pt>
    <dgm:pt modelId="{DD689C96-4492-42E9-BBAD-FA3B44565B97}" type="pres">
      <dgm:prSet presAssocID="{2D5AEB42-1091-4DBD-B32C-C3748DAF99A9}" presName="firstChild" presStyleLbl="bgAccFollowNode1" presStyleIdx="0" presStyleCnt="1" custScaleX="108940" custLinFactNeighborX="-15659" custLinFactNeighborY="-21641"/>
      <dgm:spPr/>
      <dgm:t>
        <a:bodyPr/>
        <a:lstStyle/>
        <a:p>
          <a:endParaRPr lang="en-US"/>
        </a:p>
      </dgm:t>
    </dgm:pt>
    <dgm:pt modelId="{E6DA903F-38B6-4D5B-B25C-AD002838A42A}" type="pres">
      <dgm:prSet presAssocID="{2D5AEB42-1091-4DBD-B32C-C3748DAF99A9}" presName="firstChildTx" presStyleLbl="bg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B4054D7-DA48-4150-863A-E565C75C9317}" type="pres">
      <dgm:prSet presAssocID="{2D5AEB42-1091-4DBD-B32C-C3748DAF99A9}" presName="negSpace" presStyleCnt="0"/>
      <dgm:spPr/>
    </dgm:pt>
    <dgm:pt modelId="{272AE250-DDCC-40C9-B3AF-10BC17273C14}" type="pres">
      <dgm:prSet presAssocID="{2D5AEB42-1091-4DBD-B32C-C3748DAF99A9}" presName="circle" presStyleLbl="node1" presStyleIdx="0" presStyleCnt="1" custLinFactX="-63317" custLinFactNeighborX="-100000" custLinFactNeighborY="-7337"/>
      <dgm:spPr/>
      <dgm:t>
        <a:bodyPr/>
        <a:lstStyle/>
        <a:p>
          <a:endParaRPr lang="en-US"/>
        </a:p>
      </dgm:t>
    </dgm:pt>
  </dgm:ptLst>
  <dgm:cxnLst>
    <dgm:cxn modelId="{9AC9F2B6-CD62-4FDA-8A7D-581A8F544808}" srcId="{710A7BB0-F692-4E7F-9212-6DBCF7A92FF6}" destId="{2D5AEB42-1091-4DBD-B32C-C3748DAF99A9}" srcOrd="0" destOrd="0" parTransId="{B34E94EE-4256-40B9-BF73-F87EB295A326}" sibTransId="{C9CE22BA-10D2-45C8-BCDB-7E58834687F3}"/>
    <dgm:cxn modelId="{ADE3170D-FAE7-4BF4-A0F0-E2382F03E62A}" type="presOf" srcId="{2D5AEB42-1091-4DBD-B32C-C3748DAF99A9}" destId="{272AE250-DDCC-40C9-B3AF-10BC17273C14}" srcOrd="0" destOrd="0" presId="urn:microsoft.com/office/officeart/2005/8/layout/hList9"/>
    <dgm:cxn modelId="{E6013BCA-280F-4305-AE81-8E7ADCF287C6}" type="presOf" srcId="{40423A30-65EF-4136-B3B1-B9FD25A9A511}" destId="{E6DA903F-38B6-4D5B-B25C-AD002838A42A}" srcOrd="1" destOrd="0" presId="urn:microsoft.com/office/officeart/2005/8/layout/hList9"/>
    <dgm:cxn modelId="{F146CF3F-F673-4578-9D71-C35D53E0D09C}" type="presOf" srcId="{710A7BB0-F692-4E7F-9212-6DBCF7A92FF6}" destId="{74E576E2-A6CF-4EFB-B0A3-753FF2C92528}" srcOrd="0" destOrd="0" presId="urn:microsoft.com/office/officeart/2005/8/layout/hList9"/>
    <dgm:cxn modelId="{44498D58-7E5F-4F5C-A2A9-E68BA1EBDC24}" type="presOf" srcId="{40423A30-65EF-4136-B3B1-B9FD25A9A511}" destId="{DD689C96-4492-42E9-BBAD-FA3B44565B97}" srcOrd="0" destOrd="0" presId="urn:microsoft.com/office/officeart/2005/8/layout/hList9"/>
    <dgm:cxn modelId="{6B169677-AE8B-4099-8EF3-5966A9169D33}" srcId="{2D5AEB42-1091-4DBD-B32C-C3748DAF99A9}" destId="{40423A30-65EF-4136-B3B1-B9FD25A9A511}" srcOrd="0" destOrd="0" parTransId="{5AC1F53A-954B-4656-B573-C5398F232BF5}" sibTransId="{C6431B63-94B5-4A2F-B9D0-98B09BF6E1DA}"/>
    <dgm:cxn modelId="{84860D3F-E316-4BEC-8F8F-8C27F245ACC6}" type="presParOf" srcId="{74E576E2-A6CF-4EFB-B0A3-753FF2C92528}" destId="{5F4A81E7-211F-472F-837A-22A12879A8BF}" srcOrd="0" destOrd="0" presId="urn:microsoft.com/office/officeart/2005/8/layout/hList9"/>
    <dgm:cxn modelId="{B2F652C4-3A64-4DE1-93EB-72D6C78385D3}" type="presParOf" srcId="{74E576E2-A6CF-4EFB-B0A3-753FF2C92528}" destId="{8F7EC56F-E8F3-49F4-B8A0-756800A13BD8}" srcOrd="1" destOrd="0" presId="urn:microsoft.com/office/officeart/2005/8/layout/hList9"/>
    <dgm:cxn modelId="{759F7EBE-119B-49D9-B8FD-280EDD172A19}" type="presParOf" srcId="{8F7EC56F-E8F3-49F4-B8A0-756800A13BD8}" destId="{6AAA06D8-84EE-4BEB-9A87-B83BD75B22B8}" srcOrd="0" destOrd="0" presId="urn:microsoft.com/office/officeart/2005/8/layout/hList9"/>
    <dgm:cxn modelId="{75DFB002-DD2B-4787-8613-6B92BC68AEAC}" type="presParOf" srcId="{8F7EC56F-E8F3-49F4-B8A0-756800A13BD8}" destId="{F9039B8D-73A7-45F2-982B-AC092B311ABE}" srcOrd="1" destOrd="0" presId="urn:microsoft.com/office/officeart/2005/8/layout/hList9"/>
    <dgm:cxn modelId="{CBA4B9CE-00C9-45D3-89BE-F3BD38AA6C7C}" type="presParOf" srcId="{F9039B8D-73A7-45F2-982B-AC092B311ABE}" destId="{DD689C96-4492-42E9-BBAD-FA3B44565B97}" srcOrd="0" destOrd="0" presId="urn:microsoft.com/office/officeart/2005/8/layout/hList9"/>
    <dgm:cxn modelId="{55B7131F-E785-4A8B-8E74-C85D9269E7B3}" type="presParOf" srcId="{F9039B8D-73A7-45F2-982B-AC092B311ABE}" destId="{E6DA903F-38B6-4D5B-B25C-AD002838A42A}" srcOrd="1" destOrd="0" presId="urn:microsoft.com/office/officeart/2005/8/layout/hList9"/>
    <dgm:cxn modelId="{F96B0F7A-6FE5-4EAF-8C5B-E59F01BFC499}" type="presParOf" srcId="{74E576E2-A6CF-4EFB-B0A3-753FF2C92528}" destId="{FB4054D7-DA48-4150-863A-E565C75C9317}" srcOrd="2" destOrd="0" presId="urn:microsoft.com/office/officeart/2005/8/layout/hList9"/>
    <dgm:cxn modelId="{38759561-9309-4866-AB38-2C8E831B3C86}" type="presParOf" srcId="{74E576E2-A6CF-4EFB-B0A3-753FF2C92528}" destId="{272AE250-DDCC-40C9-B3AF-10BC17273C14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710A7BB0-F692-4E7F-9212-6DBCF7A92FF6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D5AEB42-1091-4DBD-B32C-C3748DAF99A9}">
      <dgm:prSet phldrT="[Text]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en-US" b="1" dirty="0"/>
            <a:t>2.4 </a:t>
          </a:r>
          <a:r>
            <a:rPr lang="en-US" b="1" dirty="0" err="1"/>
            <a:t>Khuyến</a:t>
          </a:r>
          <a:r>
            <a:rPr lang="en-US" b="1" dirty="0"/>
            <a:t> </a:t>
          </a:r>
          <a:r>
            <a:rPr lang="en-US" b="1" dirty="0" err="1"/>
            <a:t>nghị</a:t>
          </a:r>
          <a:endParaRPr lang="en-US" dirty="0"/>
        </a:p>
      </dgm:t>
    </dgm:pt>
    <dgm:pt modelId="{B34E94EE-4256-40B9-BF73-F87EB295A326}" type="parTrans" cxnId="{9AC9F2B6-CD62-4FDA-8A7D-581A8F544808}">
      <dgm:prSet/>
      <dgm:spPr/>
      <dgm:t>
        <a:bodyPr/>
        <a:lstStyle/>
        <a:p>
          <a:endParaRPr lang="en-US"/>
        </a:p>
      </dgm:t>
    </dgm:pt>
    <dgm:pt modelId="{C9CE22BA-10D2-45C8-BCDB-7E58834687F3}" type="sibTrans" cxnId="{9AC9F2B6-CD62-4FDA-8A7D-581A8F544808}">
      <dgm:prSet/>
      <dgm:spPr/>
      <dgm:t>
        <a:bodyPr/>
        <a:lstStyle/>
        <a:p>
          <a:endParaRPr lang="en-US"/>
        </a:p>
      </dgm:t>
    </dgm:pt>
    <dgm:pt modelId="{40423A30-65EF-4136-B3B1-B9FD25A9A511}">
      <dgm:prSet phldrT="[Text]"/>
      <dgm:spPr/>
      <dgm:t>
        <a:bodyPr/>
        <a:lstStyle/>
        <a:p>
          <a:pPr algn="just"/>
          <a:r>
            <a:rPr lang="en-US" dirty="0" err="1"/>
            <a:t>Cần</a:t>
          </a:r>
          <a:r>
            <a:rPr lang="en-US" dirty="0"/>
            <a:t> </a:t>
          </a:r>
          <a:r>
            <a:rPr lang="en-US" dirty="0" err="1"/>
            <a:t>công</a:t>
          </a:r>
          <a:r>
            <a:rPr lang="en-US" dirty="0"/>
            <a:t> </a:t>
          </a:r>
          <a:r>
            <a:rPr lang="en-US" dirty="0" err="1"/>
            <a:t>khai</a:t>
          </a:r>
          <a:r>
            <a:rPr lang="en-US" dirty="0"/>
            <a:t>, </a:t>
          </a:r>
          <a:r>
            <a:rPr lang="en-US" dirty="0" err="1"/>
            <a:t>minh</a:t>
          </a:r>
          <a:r>
            <a:rPr lang="en-US" dirty="0"/>
            <a:t> </a:t>
          </a:r>
          <a:r>
            <a:rPr lang="en-US" dirty="0" err="1"/>
            <a:t>bạch</a:t>
          </a:r>
          <a:r>
            <a:rPr lang="en-US" dirty="0"/>
            <a:t> </a:t>
          </a:r>
          <a:r>
            <a:rPr lang="en-US" dirty="0" err="1"/>
            <a:t>trong</a:t>
          </a:r>
          <a:r>
            <a:rPr lang="en-US" dirty="0"/>
            <a:t> </a:t>
          </a:r>
          <a:r>
            <a:rPr lang="en-US" dirty="0" err="1"/>
            <a:t>hoạt</a:t>
          </a:r>
          <a:r>
            <a:rPr lang="en-US" dirty="0"/>
            <a:t> </a:t>
          </a:r>
          <a:r>
            <a:rPr lang="en-US" dirty="0" err="1"/>
            <a:t>động</a:t>
          </a:r>
          <a:r>
            <a:rPr lang="en-US" dirty="0"/>
            <a:t> </a:t>
          </a:r>
          <a:r>
            <a:rPr lang="en-US" dirty="0" err="1"/>
            <a:t>của</a:t>
          </a:r>
          <a:r>
            <a:rPr lang="en-US" dirty="0"/>
            <a:t> </a:t>
          </a:r>
          <a:r>
            <a:rPr lang="en-US" dirty="0" err="1"/>
            <a:t>cơ</a:t>
          </a:r>
          <a:r>
            <a:rPr lang="en-US" dirty="0"/>
            <a:t> </a:t>
          </a:r>
          <a:r>
            <a:rPr lang="en-US" dirty="0" err="1"/>
            <a:t>quan</a:t>
          </a:r>
          <a:r>
            <a:rPr lang="en-US" dirty="0"/>
            <a:t>, </a:t>
          </a:r>
          <a:r>
            <a:rPr lang="en-US" dirty="0" err="1"/>
            <a:t>tổ</a:t>
          </a:r>
          <a:r>
            <a:rPr lang="en-US" dirty="0"/>
            <a:t> </a:t>
          </a:r>
          <a:r>
            <a:rPr lang="en-US" dirty="0" err="1"/>
            <a:t>chức</a:t>
          </a:r>
          <a:r>
            <a:rPr lang="en-US" dirty="0"/>
            <a:t>, </a:t>
          </a:r>
          <a:r>
            <a:rPr lang="en-US" dirty="0" err="1"/>
            <a:t>đơn</a:t>
          </a:r>
          <a:r>
            <a:rPr lang="en-US" dirty="0"/>
            <a:t> </a:t>
          </a:r>
          <a:r>
            <a:rPr lang="en-US" dirty="0" err="1"/>
            <a:t>vị</a:t>
          </a:r>
          <a:r>
            <a:rPr lang="en-US" dirty="0"/>
            <a:t> ;  </a:t>
          </a:r>
          <a:r>
            <a:rPr lang="en-US" dirty="0" err="1"/>
            <a:t>Cần</a:t>
          </a:r>
          <a:r>
            <a:rPr lang="en-US" dirty="0"/>
            <a:t> </a:t>
          </a:r>
          <a:r>
            <a:rPr lang="en-US" dirty="0" err="1"/>
            <a:t>tăng</a:t>
          </a:r>
          <a:r>
            <a:rPr lang="en-US" dirty="0"/>
            <a:t> </a:t>
          </a:r>
          <a:r>
            <a:rPr lang="en-US" dirty="0" err="1"/>
            <a:t>cường</a:t>
          </a:r>
          <a:r>
            <a:rPr lang="en-US" dirty="0"/>
            <a:t> </a:t>
          </a:r>
          <a:r>
            <a:rPr lang="en-US" dirty="0" err="1"/>
            <a:t>giám</a:t>
          </a:r>
          <a:r>
            <a:rPr lang="en-US" dirty="0"/>
            <a:t> </a:t>
          </a:r>
          <a:r>
            <a:rPr lang="en-US" dirty="0" err="1"/>
            <a:t>sát</a:t>
          </a:r>
          <a:r>
            <a:rPr lang="en-US" dirty="0"/>
            <a:t> </a:t>
          </a:r>
          <a:r>
            <a:rPr lang="en-US" dirty="0" err="1"/>
            <a:t>và</a:t>
          </a:r>
          <a:r>
            <a:rPr lang="en-US" dirty="0"/>
            <a:t> </a:t>
          </a:r>
          <a:r>
            <a:rPr lang="en-US" dirty="0" err="1"/>
            <a:t>trừng</a:t>
          </a:r>
          <a:r>
            <a:rPr lang="en-US" dirty="0"/>
            <a:t> </a:t>
          </a:r>
          <a:r>
            <a:rPr lang="en-US" dirty="0" err="1"/>
            <a:t>phạt</a:t>
          </a:r>
          <a:r>
            <a:rPr lang="en-US" dirty="0"/>
            <a:t> </a:t>
          </a:r>
          <a:r>
            <a:rPr lang="en-US" dirty="0" err="1"/>
            <a:t>những</a:t>
          </a:r>
          <a:r>
            <a:rPr lang="en-US" dirty="0"/>
            <a:t> </a:t>
          </a:r>
          <a:r>
            <a:rPr lang="en-US" dirty="0" err="1"/>
            <a:t>hành</a:t>
          </a:r>
          <a:r>
            <a:rPr lang="en-US" dirty="0"/>
            <a:t> vi </a:t>
          </a:r>
          <a:r>
            <a:rPr lang="en-US" dirty="0" err="1"/>
            <a:t>tham</a:t>
          </a:r>
          <a:r>
            <a:rPr lang="en-US" dirty="0"/>
            <a:t> </a:t>
          </a:r>
          <a:r>
            <a:rPr lang="en-US" dirty="0" err="1"/>
            <a:t>nhũng</a:t>
          </a:r>
          <a:endParaRPr lang="en-US" dirty="0"/>
        </a:p>
      </dgm:t>
    </dgm:pt>
    <dgm:pt modelId="{5AC1F53A-954B-4656-B573-C5398F232BF5}" type="parTrans" cxnId="{6B169677-AE8B-4099-8EF3-5966A9169D33}">
      <dgm:prSet/>
      <dgm:spPr/>
      <dgm:t>
        <a:bodyPr/>
        <a:lstStyle/>
        <a:p>
          <a:endParaRPr lang="en-US"/>
        </a:p>
      </dgm:t>
    </dgm:pt>
    <dgm:pt modelId="{C6431B63-94B5-4A2F-B9D0-98B09BF6E1DA}" type="sibTrans" cxnId="{6B169677-AE8B-4099-8EF3-5966A9169D33}">
      <dgm:prSet/>
      <dgm:spPr/>
      <dgm:t>
        <a:bodyPr/>
        <a:lstStyle/>
        <a:p>
          <a:endParaRPr lang="en-US"/>
        </a:p>
      </dgm:t>
    </dgm:pt>
    <dgm:pt modelId="{74E576E2-A6CF-4EFB-B0A3-753FF2C92528}" type="pres">
      <dgm:prSet presAssocID="{710A7BB0-F692-4E7F-9212-6DBCF7A92FF6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5F4A81E7-211F-472F-837A-22A12879A8BF}" type="pres">
      <dgm:prSet presAssocID="{2D5AEB42-1091-4DBD-B32C-C3748DAF99A9}" presName="posSpace" presStyleCnt="0"/>
      <dgm:spPr/>
    </dgm:pt>
    <dgm:pt modelId="{8F7EC56F-E8F3-49F4-B8A0-756800A13BD8}" type="pres">
      <dgm:prSet presAssocID="{2D5AEB42-1091-4DBD-B32C-C3748DAF99A9}" presName="vertFlow" presStyleCnt="0"/>
      <dgm:spPr/>
    </dgm:pt>
    <dgm:pt modelId="{6AAA06D8-84EE-4BEB-9A87-B83BD75B22B8}" type="pres">
      <dgm:prSet presAssocID="{2D5AEB42-1091-4DBD-B32C-C3748DAF99A9}" presName="topSpace" presStyleCnt="0"/>
      <dgm:spPr/>
    </dgm:pt>
    <dgm:pt modelId="{F9039B8D-73A7-45F2-982B-AC092B311ABE}" type="pres">
      <dgm:prSet presAssocID="{2D5AEB42-1091-4DBD-B32C-C3748DAF99A9}" presName="firstComp" presStyleCnt="0"/>
      <dgm:spPr/>
    </dgm:pt>
    <dgm:pt modelId="{DD689C96-4492-42E9-BBAD-FA3B44565B97}" type="pres">
      <dgm:prSet presAssocID="{2D5AEB42-1091-4DBD-B32C-C3748DAF99A9}" presName="firstChild" presStyleLbl="bgAccFollowNode1" presStyleIdx="0" presStyleCnt="1" custScaleX="108940" custLinFactNeighborX="-15659" custLinFactNeighborY="-21641"/>
      <dgm:spPr/>
      <dgm:t>
        <a:bodyPr/>
        <a:lstStyle/>
        <a:p>
          <a:endParaRPr lang="en-US"/>
        </a:p>
      </dgm:t>
    </dgm:pt>
    <dgm:pt modelId="{E6DA903F-38B6-4D5B-B25C-AD002838A42A}" type="pres">
      <dgm:prSet presAssocID="{2D5AEB42-1091-4DBD-B32C-C3748DAF99A9}" presName="firstChildTx" presStyleLbl="bg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B4054D7-DA48-4150-863A-E565C75C9317}" type="pres">
      <dgm:prSet presAssocID="{2D5AEB42-1091-4DBD-B32C-C3748DAF99A9}" presName="negSpace" presStyleCnt="0"/>
      <dgm:spPr/>
    </dgm:pt>
    <dgm:pt modelId="{272AE250-DDCC-40C9-B3AF-10BC17273C14}" type="pres">
      <dgm:prSet presAssocID="{2D5AEB42-1091-4DBD-B32C-C3748DAF99A9}" presName="circle" presStyleLbl="node1" presStyleIdx="0" presStyleCnt="1" custLinFactX="-63317" custLinFactNeighborX="-100000" custLinFactNeighborY="-7337"/>
      <dgm:spPr/>
      <dgm:t>
        <a:bodyPr/>
        <a:lstStyle/>
        <a:p>
          <a:endParaRPr lang="en-US"/>
        </a:p>
      </dgm:t>
    </dgm:pt>
  </dgm:ptLst>
  <dgm:cxnLst>
    <dgm:cxn modelId="{9AC9F2B6-CD62-4FDA-8A7D-581A8F544808}" srcId="{710A7BB0-F692-4E7F-9212-6DBCF7A92FF6}" destId="{2D5AEB42-1091-4DBD-B32C-C3748DAF99A9}" srcOrd="0" destOrd="0" parTransId="{B34E94EE-4256-40B9-BF73-F87EB295A326}" sibTransId="{C9CE22BA-10D2-45C8-BCDB-7E58834687F3}"/>
    <dgm:cxn modelId="{ADE3170D-FAE7-4BF4-A0F0-E2382F03E62A}" type="presOf" srcId="{2D5AEB42-1091-4DBD-B32C-C3748DAF99A9}" destId="{272AE250-DDCC-40C9-B3AF-10BC17273C14}" srcOrd="0" destOrd="0" presId="urn:microsoft.com/office/officeart/2005/8/layout/hList9"/>
    <dgm:cxn modelId="{E6013BCA-280F-4305-AE81-8E7ADCF287C6}" type="presOf" srcId="{40423A30-65EF-4136-B3B1-B9FD25A9A511}" destId="{E6DA903F-38B6-4D5B-B25C-AD002838A42A}" srcOrd="1" destOrd="0" presId="urn:microsoft.com/office/officeart/2005/8/layout/hList9"/>
    <dgm:cxn modelId="{F146CF3F-F673-4578-9D71-C35D53E0D09C}" type="presOf" srcId="{710A7BB0-F692-4E7F-9212-6DBCF7A92FF6}" destId="{74E576E2-A6CF-4EFB-B0A3-753FF2C92528}" srcOrd="0" destOrd="0" presId="urn:microsoft.com/office/officeart/2005/8/layout/hList9"/>
    <dgm:cxn modelId="{44498D58-7E5F-4F5C-A2A9-E68BA1EBDC24}" type="presOf" srcId="{40423A30-65EF-4136-B3B1-B9FD25A9A511}" destId="{DD689C96-4492-42E9-BBAD-FA3B44565B97}" srcOrd="0" destOrd="0" presId="urn:microsoft.com/office/officeart/2005/8/layout/hList9"/>
    <dgm:cxn modelId="{6B169677-AE8B-4099-8EF3-5966A9169D33}" srcId="{2D5AEB42-1091-4DBD-B32C-C3748DAF99A9}" destId="{40423A30-65EF-4136-B3B1-B9FD25A9A511}" srcOrd="0" destOrd="0" parTransId="{5AC1F53A-954B-4656-B573-C5398F232BF5}" sibTransId="{C6431B63-94B5-4A2F-B9D0-98B09BF6E1DA}"/>
    <dgm:cxn modelId="{84860D3F-E316-4BEC-8F8F-8C27F245ACC6}" type="presParOf" srcId="{74E576E2-A6CF-4EFB-B0A3-753FF2C92528}" destId="{5F4A81E7-211F-472F-837A-22A12879A8BF}" srcOrd="0" destOrd="0" presId="urn:microsoft.com/office/officeart/2005/8/layout/hList9"/>
    <dgm:cxn modelId="{B2F652C4-3A64-4DE1-93EB-72D6C78385D3}" type="presParOf" srcId="{74E576E2-A6CF-4EFB-B0A3-753FF2C92528}" destId="{8F7EC56F-E8F3-49F4-B8A0-756800A13BD8}" srcOrd="1" destOrd="0" presId="urn:microsoft.com/office/officeart/2005/8/layout/hList9"/>
    <dgm:cxn modelId="{759F7EBE-119B-49D9-B8FD-280EDD172A19}" type="presParOf" srcId="{8F7EC56F-E8F3-49F4-B8A0-756800A13BD8}" destId="{6AAA06D8-84EE-4BEB-9A87-B83BD75B22B8}" srcOrd="0" destOrd="0" presId="urn:microsoft.com/office/officeart/2005/8/layout/hList9"/>
    <dgm:cxn modelId="{75DFB002-DD2B-4787-8613-6B92BC68AEAC}" type="presParOf" srcId="{8F7EC56F-E8F3-49F4-B8A0-756800A13BD8}" destId="{F9039B8D-73A7-45F2-982B-AC092B311ABE}" srcOrd="1" destOrd="0" presId="urn:microsoft.com/office/officeart/2005/8/layout/hList9"/>
    <dgm:cxn modelId="{CBA4B9CE-00C9-45D3-89BE-F3BD38AA6C7C}" type="presParOf" srcId="{F9039B8D-73A7-45F2-982B-AC092B311ABE}" destId="{DD689C96-4492-42E9-BBAD-FA3B44565B97}" srcOrd="0" destOrd="0" presId="urn:microsoft.com/office/officeart/2005/8/layout/hList9"/>
    <dgm:cxn modelId="{55B7131F-E785-4A8B-8E74-C85D9269E7B3}" type="presParOf" srcId="{F9039B8D-73A7-45F2-982B-AC092B311ABE}" destId="{E6DA903F-38B6-4D5B-B25C-AD002838A42A}" srcOrd="1" destOrd="0" presId="urn:microsoft.com/office/officeart/2005/8/layout/hList9"/>
    <dgm:cxn modelId="{F96B0F7A-6FE5-4EAF-8C5B-E59F01BFC499}" type="presParOf" srcId="{74E576E2-A6CF-4EFB-B0A3-753FF2C92528}" destId="{FB4054D7-DA48-4150-863A-E565C75C9317}" srcOrd="2" destOrd="0" presId="urn:microsoft.com/office/officeart/2005/8/layout/hList9"/>
    <dgm:cxn modelId="{38759561-9309-4866-AB38-2C8E831B3C86}" type="presParOf" srcId="{74E576E2-A6CF-4EFB-B0A3-753FF2C92528}" destId="{272AE250-DDCC-40C9-B3AF-10BC17273C14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710A7BB0-F692-4E7F-9212-6DBCF7A92FF6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D5AEB42-1091-4DBD-B32C-C3748DAF99A9}">
      <dgm:prSet phldrT="[Text]" custT="1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en-US" sz="3200" dirty="0"/>
            <a:t>3.1 </a:t>
          </a:r>
        </a:p>
      </dgm:t>
    </dgm:pt>
    <dgm:pt modelId="{B34E94EE-4256-40B9-BF73-F87EB295A326}" type="parTrans" cxnId="{9AC9F2B6-CD62-4FDA-8A7D-581A8F544808}">
      <dgm:prSet/>
      <dgm:spPr/>
      <dgm:t>
        <a:bodyPr/>
        <a:lstStyle/>
        <a:p>
          <a:endParaRPr lang="en-US"/>
        </a:p>
      </dgm:t>
    </dgm:pt>
    <dgm:pt modelId="{C9CE22BA-10D2-45C8-BCDB-7E58834687F3}" type="sibTrans" cxnId="{9AC9F2B6-CD62-4FDA-8A7D-581A8F544808}">
      <dgm:prSet/>
      <dgm:spPr/>
      <dgm:t>
        <a:bodyPr/>
        <a:lstStyle/>
        <a:p>
          <a:endParaRPr lang="en-US"/>
        </a:p>
      </dgm:t>
    </dgm:pt>
    <dgm:pt modelId="{40423A30-65EF-4136-B3B1-B9FD25A9A511}">
      <dgm:prSet phldrT="[Text]" custT="1"/>
      <dgm:spPr/>
      <dgm:t>
        <a:bodyPr/>
        <a:lstStyle/>
        <a:p>
          <a:pPr algn="just"/>
          <a:r>
            <a:rPr lang="en-US" sz="1800" dirty="0">
              <a:solidFill>
                <a:srgbClr val="FF0000"/>
              </a:solidFill>
            </a:rPr>
            <a:t>Liên </a:t>
          </a:r>
          <a:r>
            <a:rPr lang="en-US" sz="1800" dirty="0" err="1">
              <a:solidFill>
                <a:srgbClr val="FF0000"/>
              </a:solidFill>
            </a:rPr>
            <a:t>hệ</a:t>
          </a:r>
          <a:r>
            <a:rPr lang="en-US" sz="1800" dirty="0">
              <a:solidFill>
                <a:srgbClr val="FF0000"/>
              </a:solidFill>
            </a:rPr>
            <a:t> </a:t>
          </a:r>
          <a:r>
            <a:rPr lang="en-US" sz="1800" dirty="0" err="1">
              <a:solidFill>
                <a:srgbClr val="FF0000"/>
              </a:solidFill>
            </a:rPr>
            <a:t>bản</a:t>
          </a:r>
          <a:r>
            <a:rPr lang="en-US" sz="1800" dirty="0">
              <a:solidFill>
                <a:srgbClr val="FF0000"/>
              </a:solidFill>
            </a:rPr>
            <a:t> </a:t>
          </a:r>
          <a:r>
            <a:rPr lang="en-US" sz="1800" dirty="0" err="1">
              <a:solidFill>
                <a:srgbClr val="FF0000"/>
              </a:solidFill>
            </a:rPr>
            <a:t>thân</a:t>
          </a:r>
          <a:r>
            <a:rPr lang="en-US" sz="1800" dirty="0"/>
            <a:t>: </a:t>
          </a:r>
          <a:r>
            <a:rPr lang="en-US" sz="1800" dirty="0" err="1"/>
            <a:t>Tìm</a:t>
          </a:r>
          <a:r>
            <a:rPr lang="en-US" sz="1800" dirty="0"/>
            <a:t> </a:t>
          </a:r>
          <a:r>
            <a:rPr lang="en-US" sz="1800" dirty="0" err="1"/>
            <a:t>tòi</a:t>
          </a:r>
          <a:r>
            <a:rPr lang="en-US" sz="1800" dirty="0"/>
            <a:t>, </a:t>
          </a:r>
          <a:r>
            <a:rPr lang="en-US" sz="1800" dirty="0" err="1"/>
            <a:t>nghiên</a:t>
          </a:r>
          <a:r>
            <a:rPr lang="en-US" sz="1800" dirty="0"/>
            <a:t> </a:t>
          </a:r>
          <a:r>
            <a:rPr lang="en-US" sz="1800" dirty="0" err="1"/>
            <a:t>cứu</a:t>
          </a:r>
          <a:r>
            <a:rPr lang="en-US" sz="1800" dirty="0"/>
            <a:t> </a:t>
          </a:r>
          <a:r>
            <a:rPr lang="en-US" sz="1800" dirty="0" err="1"/>
            <a:t>nghiêm</a:t>
          </a:r>
          <a:r>
            <a:rPr lang="en-US" sz="1800" dirty="0"/>
            <a:t> </a:t>
          </a:r>
          <a:r>
            <a:rPr lang="en-US" sz="1800" dirty="0" err="1"/>
            <a:t>túc</a:t>
          </a:r>
          <a:r>
            <a:rPr lang="en-US" sz="1800" dirty="0"/>
            <a:t> </a:t>
          </a:r>
          <a:r>
            <a:rPr lang="en-US" sz="1800" dirty="0" err="1"/>
            <a:t>tác</a:t>
          </a:r>
          <a:r>
            <a:rPr lang="en-US" sz="1800" dirty="0"/>
            <a:t> </a:t>
          </a:r>
          <a:r>
            <a:rPr lang="en-US" sz="1800" dirty="0" err="1"/>
            <a:t>phẩm</a:t>
          </a:r>
          <a:r>
            <a:rPr lang="en-US" sz="1800" dirty="0"/>
            <a:t> </a:t>
          </a:r>
          <a:r>
            <a:rPr lang="en-US" sz="1800" i="1" dirty="0"/>
            <a:t>“</a:t>
          </a:r>
          <a:r>
            <a:rPr lang="en-US" sz="1800" i="1" dirty="0" err="1"/>
            <a:t>kiên</a:t>
          </a:r>
          <a:r>
            <a:rPr lang="vi-VN" sz="1800" i="1" dirty="0"/>
            <a:t> quyết, kiên trì đấu tranh phòng, chống tham nhũng, tiêu cực, góp phần xây dựng Đảng và Nhà nước ta ngày càng trong sạch, vững mạnh</a:t>
          </a:r>
          <a:r>
            <a:rPr lang="en-US" sz="1800" i="1" dirty="0"/>
            <a:t>”, </a:t>
          </a:r>
          <a:r>
            <a:rPr lang="en-US" sz="1800" dirty="0" err="1"/>
            <a:t>trong</a:t>
          </a:r>
          <a:r>
            <a:rPr lang="en-US" sz="1800" dirty="0"/>
            <a:t> </a:t>
          </a:r>
          <a:r>
            <a:rPr lang="en-US" sz="1800" dirty="0" err="1"/>
            <a:t>tác</a:t>
          </a:r>
          <a:r>
            <a:rPr lang="en-US" sz="1800" dirty="0"/>
            <a:t> </a:t>
          </a:r>
          <a:r>
            <a:rPr lang="en-US" sz="1800" dirty="0" err="1"/>
            <a:t>phẩm</a:t>
          </a:r>
          <a:r>
            <a:rPr lang="en-US" sz="1800" dirty="0"/>
            <a:t> </a:t>
          </a:r>
          <a:r>
            <a:rPr lang="en-US" sz="1800" dirty="0" err="1"/>
            <a:t>của</a:t>
          </a:r>
          <a:r>
            <a:rPr lang="en-US" sz="1800" dirty="0"/>
            <a:t> </a:t>
          </a:r>
          <a:r>
            <a:rPr lang="en-US" sz="1800" dirty="0" err="1"/>
            <a:t>Bác</a:t>
          </a:r>
          <a:r>
            <a:rPr lang="en-US" sz="1800" dirty="0"/>
            <a:t> </a:t>
          </a:r>
          <a:r>
            <a:rPr lang="en-US" sz="1800" dirty="0" err="1"/>
            <a:t>Tổng</a:t>
          </a:r>
          <a:r>
            <a:rPr lang="en-US" sz="1800" dirty="0"/>
            <a:t> </a:t>
          </a:r>
          <a:r>
            <a:rPr lang="en-US" sz="1800" dirty="0" err="1"/>
            <a:t>bí</a:t>
          </a:r>
          <a:r>
            <a:rPr lang="en-US" sz="1800" dirty="0"/>
            <a:t> </a:t>
          </a:r>
          <a:r>
            <a:rPr lang="en-US" sz="1800" dirty="0" err="1"/>
            <a:t>thư</a:t>
          </a:r>
          <a:r>
            <a:rPr lang="en-US" sz="1800" dirty="0"/>
            <a:t> </a:t>
          </a:r>
          <a:r>
            <a:rPr lang="en-US" sz="1800" dirty="0" err="1"/>
            <a:t>Nguyễn</a:t>
          </a:r>
          <a:r>
            <a:rPr lang="en-US" sz="1800" dirty="0"/>
            <a:t> </a:t>
          </a:r>
          <a:r>
            <a:rPr lang="en-US" sz="1800" dirty="0" err="1"/>
            <a:t>Phú</a:t>
          </a:r>
          <a:r>
            <a:rPr lang="en-US" sz="1800" dirty="0"/>
            <a:t> </a:t>
          </a:r>
          <a:r>
            <a:rPr lang="en-US" sz="1800" dirty="0" err="1"/>
            <a:t>Trọng</a:t>
          </a:r>
          <a:r>
            <a:rPr lang="en-US" sz="1800" dirty="0"/>
            <a:t> </a:t>
          </a:r>
          <a:r>
            <a:rPr lang="en-US" sz="1800" dirty="0" err="1"/>
            <a:t>sẽ</a:t>
          </a:r>
          <a:r>
            <a:rPr lang="en-US" sz="1800" dirty="0"/>
            <a:t> </a:t>
          </a:r>
          <a:r>
            <a:rPr lang="en-US" sz="1800" dirty="0" err="1"/>
            <a:t>giúp</a:t>
          </a:r>
          <a:r>
            <a:rPr lang="en-US" sz="1800" dirty="0"/>
            <a:t> </a:t>
          </a:r>
          <a:r>
            <a:rPr lang="en-US" sz="1800" dirty="0" err="1"/>
            <a:t>mỗi</a:t>
          </a:r>
          <a:r>
            <a:rPr lang="en-US" sz="1800" dirty="0"/>
            <a:t> </a:t>
          </a:r>
          <a:r>
            <a:rPr lang="en-US" sz="1800" dirty="0" err="1"/>
            <a:t>giảng</a:t>
          </a:r>
          <a:r>
            <a:rPr lang="en-US" sz="1800" dirty="0"/>
            <a:t> </a:t>
          </a:r>
          <a:r>
            <a:rPr lang="en-US" sz="1800" dirty="0" err="1"/>
            <a:t>viên</a:t>
          </a:r>
          <a:r>
            <a:rPr lang="en-US" sz="1800" dirty="0"/>
            <a:t> </a:t>
          </a:r>
          <a:r>
            <a:rPr lang="en-US" sz="1800" dirty="0" err="1"/>
            <a:t>chúng</a:t>
          </a:r>
          <a:r>
            <a:rPr lang="en-US" sz="1800" dirty="0"/>
            <a:t> ta </a:t>
          </a:r>
          <a:r>
            <a:rPr lang="en-US" sz="1800" dirty="0" err="1"/>
            <a:t>nhìn</a:t>
          </a:r>
          <a:r>
            <a:rPr lang="en-US" sz="1800" dirty="0"/>
            <a:t> </a:t>
          </a:r>
          <a:r>
            <a:rPr lang="en-US" sz="1800" dirty="0" err="1"/>
            <a:t>lại</a:t>
          </a:r>
          <a:r>
            <a:rPr lang="en-US" sz="1800" dirty="0"/>
            <a:t> </a:t>
          </a:r>
          <a:r>
            <a:rPr lang="en-US" sz="1800" dirty="0" err="1"/>
            <a:t>chính</a:t>
          </a:r>
          <a:r>
            <a:rPr lang="en-US" sz="1800" dirty="0"/>
            <a:t> </a:t>
          </a:r>
          <a:r>
            <a:rPr lang="en-US" sz="1800" dirty="0" err="1"/>
            <a:t>bản</a:t>
          </a:r>
          <a:r>
            <a:rPr lang="en-US" sz="1800" dirty="0"/>
            <a:t> </a:t>
          </a:r>
          <a:r>
            <a:rPr lang="en-US" sz="1800" dirty="0" err="1"/>
            <a:t>thân</a:t>
          </a:r>
          <a:r>
            <a:rPr lang="en-US" sz="1800" dirty="0"/>
            <a:t> </a:t>
          </a:r>
          <a:r>
            <a:rPr lang="en-US" sz="1800" dirty="0" err="1"/>
            <a:t>mình</a:t>
          </a:r>
          <a:r>
            <a:rPr lang="en-US" sz="1800" dirty="0"/>
            <a:t>, </a:t>
          </a:r>
          <a:r>
            <a:rPr lang="en-US" sz="1800" dirty="0" err="1"/>
            <a:t>điều</a:t>
          </a:r>
          <a:r>
            <a:rPr lang="en-US" sz="1800" dirty="0"/>
            <a:t> </a:t>
          </a:r>
          <a:r>
            <a:rPr lang="en-US" sz="1800" dirty="0" err="1"/>
            <a:t>chỉnh</a:t>
          </a:r>
          <a:r>
            <a:rPr lang="en-US" sz="1800" dirty="0"/>
            <a:t> </a:t>
          </a:r>
          <a:r>
            <a:rPr lang="en-US" sz="1800" dirty="0" err="1"/>
            <a:t>những</a:t>
          </a:r>
          <a:r>
            <a:rPr lang="en-US" sz="1800" dirty="0"/>
            <a:t> </a:t>
          </a:r>
          <a:r>
            <a:rPr lang="en-US" sz="1800" dirty="0" err="1"/>
            <a:t>hành</a:t>
          </a:r>
          <a:r>
            <a:rPr lang="en-US" sz="1800" dirty="0"/>
            <a:t> vi </a:t>
          </a:r>
          <a:r>
            <a:rPr lang="en-US" sz="1800" dirty="0" err="1"/>
            <a:t>khi</a:t>
          </a:r>
          <a:r>
            <a:rPr lang="en-US" sz="1800" dirty="0"/>
            <a:t> </a:t>
          </a:r>
          <a:r>
            <a:rPr lang="en-US" sz="1800" dirty="0" err="1"/>
            <a:t>thực</a:t>
          </a:r>
          <a:r>
            <a:rPr lang="en-US" sz="1800" dirty="0"/>
            <a:t> </a:t>
          </a:r>
          <a:r>
            <a:rPr lang="en-US" sz="1800" dirty="0" err="1"/>
            <a:t>hành</a:t>
          </a:r>
          <a:r>
            <a:rPr lang="en-US" sz="1800" dirty="0"/>
            <a:t> </a:t>
          </a:r>
          <a:r>
            <a:rPr lang="en-US" sz="1800" dirty="0" err="1"/>
            <a:t>pháp</a:t>
          </a:r>
          <a:r>
            <a:rPr lang="en-US" sz="1800" dirty="0"/>
            <a:t> </a:t>
          </a:r>
          <a:r>
            <a:rPr lang="en-US" sz="1800" dirty="0" err="1"/>
            <a:t>luật</a:t>
          </a:r>
          <a:r>
            <a:rPr lang="en-US" sz="1800" dirty="0"/>
            <a:t> </a:t>
          </a:r>
          <a:r>
            <a:rPr lang="en-US" sz="1800" dirty="0" err="1"/>
            <a:t>của</a:t>
          </a:r>
          <a:r>
            <a:rPr lang="en-US" sz="1800" dirty="0"/>
            <a:t> </a:t>
          </a:r>
          <a:r>
            <a:rPr lang="en-US" sz="1800" dirty="0" err="1"/>
            <a:t>nhà</a:t>
          </a:r>
          <a:r>
            <a:rPr lang="en-US" sz="1800" dirty="0"/>
            <a:t> </a:t>
          </a:r>
          <a:r>
            <a:rPr lang="en-US" sz="1800" dirty="0" err="1"/>
            <a:t>nước</a:t>
          </a:r>
          <a:r>
            <a:rPr lang="en-US" sz="1800" dirty="0"/>
            <a:t> </a:t>
          </a:r>
          <a:r>
            <a:rPr lang="en-US" sz="1800" dirty="0" err="1"/>
            <a:t>và</a:t>
          </a:r>
          <a:r>
            <a:rPr lang="en-US" sz="1800" dirty="0"/>
            <a:t> </a:t>
          </a:r>
          <a:r>
            <a:rPr lang="en-US" sz="1800" dirty="0" err="1"/>
            <a:t>chính</a:t>
          </a:r>
          <a:r>
            <a:rPr lang="en-US" sz="1800" dirty="0"/>
            <a:t> </a:t>
          </a:r>
          <a:r>
            <a:rPr lang="en-US" sz="1800" dirty="0" err="1"/>
            <a:t>sách</a:t>
          </a:r>
          <a:r>
            <a:rPr lang="en-US" sz="1800" dirty="0"/>
            <a:t> </a:t>
          </a:r>
          <a:r>
            <a:rPr lang="en-US" sz="1800" dirty="0" err="1"/>
            <a:t>đúng</a:t>
          </a:r>
          <a:r>
            <a:rPr lang="en-US" sz="1800" dirty="0"/>
            <a:t> </a:t>
          </a:r>
          <a:r>
            <a:rPr lang="en-US" sz="1800" dirty="0" err="1"/>
            <a:t>đắn</a:t>
          </a:r>
          <a:r>
            <a:rPr lang="en-US" sz="1800" dirty="0"/>
            <a:t> </a:t>
          </a:r>
          <a:r>
            <a:rPr lang="en-US" sz="1800" dirty="0" err="1"/>
            <a:t>của</a:t>
          </a:r>
          <a:r>
            <a:rPr lang="en-US" sz="1800" dirty="0"/>
            <a:t> </a:t>
          </a:r>
          <a:r>
            <a:rPr lang="en-US" sz="1800" dirty="0" err="1"/>
            <a:t>Đảng</a:t>
          </a:r>
          <a:r>
            <a:rPr lang="en-US" sz="1800" dirty="0"/>
            <a:t> </a:t>
          </a:r>
        </a:p>
      </dgm:t>
    </dgm:pt>
    <dgm:pt modelId="{5AC1F53A-954B-4656-B573-C5398F232BF5}" type="parTrans" cxnId="{6B169677-AE8B-4099-8EF3-5966A9169D33}">
      <dgm:prSet/>
      <dgm:spPr/>
      <dgm:t>
        <a:bodyPr/>
        <a:lstStyle/>
        <a:p>
          <a:endParaRPr lang="en-US"/>
        </a:p>
      </dgm:t>
    </dgm:pt>
    <dgm:pt modelId="{C6431B63-94B5-4A2F-B9D0-98B09BF6E1DA}" type="sibTrans" cxnId="{6B169677-AE8B-4099-8EF3-5966A9169D33}">
      <dgm:prSet/>
      <dgm:spPr/>
      <dgm:t>
        <a:bodyPr/>
        <a:lstStyle/>
        <a:p>
          <a:endParaRPr lang="en-US"/>
        </a:p>
      </dgm:t>
    </dgm:pt>
    <dgm:pt modelId="{74E576E2-A6CF-4EFB-B0A3-753FF2C92528}" type="pres">
      <dgm:prSet presAssocID="{710A7BB0-F692-4E7F-9212-6DBCF7A92FF6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5F4A81E7-211F-472F-837A-22A12879A8BF}" type="pres">
      <dgm:prSet presAssocID="{2D5AEB42-1091-4DBD-B32C-C3748DAF99A9}" presName="posSpace" presStyleCnt="0"/>
      <dgm:spPr/>
    </dgm:pt>
    <dgm:pt modelId="{8F7EC56F-E8F3-49F4-B8A0-756800A13BD8}" type="pres">
      <dgm:prSet presAssocID="{2D5AEB42-1091-4DBD-B32C-C3748DAF99A9}" presName="vertFlow" presStyleCnt="0"/>
      <dgm:spPr/>
    </dgm:pt>
    <dgm:pt modelId="{6AAA06D8-84EE-4BEB-9A87-B83BD75B22B8}" type="pres">
      <dgm:prSet presAssocID="{2D5AEB42-1091-4DBD-B32C-C3748DAF99A9}" presName="topSpace" presStyleCnt="0"/>
      <dgm:spPr/>
    </dgm:pt>
    <dgm:pt modelId="{F9039B8D-73A7-45F2-982B-AC092B311ABE}" type="pres">
      <dgm:prSet presAssocID="{2D5AEB42-1091-4DBD-B32C-C3748DAF99A9}" presName="firstComp" presStyleCnt="0"/>
      <dgm:spPr/>
    </dgm:pt>
    <dgm:pt modelId="{DD689C96-4492-42E9-BBAD-FA3B44565B97}" type="pres">
      <dgm:prSet presAssocID="{2D5AEB42-1091-4DBD-B32C-C3748DAF99A9}" presName="firstChild" presStyleLbl="bgAccFollowNode1" presStyleIdx="0" presStyleCnt="1" custScaleX="189217" custScaleY="228289" custLinFactNeighborX="-15659" custLinFactNeighborY="-21641"/>
      <dgm:spPr/>
      <dgm:t>
        <a:bodyPr/>
        <a:lstStyle/>
        <a:p>
          <a:endParaRPr lang="en-US"/>
        </a:p>
      </dgm:t>
    </dgm:pt>
    <dgm:pt modelId="{E6DA903F-38B6-4D5B-B25C-AD002838A42A}" type="pres">
      <dgm:prSet presAssocID="{2D5AEB42-1091-4DBD-B32C-C3748DAF99A9}" presName="firstChildTx" presStyleLbl="bg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B4054D7-DA48-4150-863A-E565C75C9317}" type="pres">
      <dgm:prSet presAssocID="{2D5AEB42-1091-4DBD-B32C-C3748DAF99A9}" presName="negSpace" presStyleCnt="0"/>
      <dgm:spPr/>
    </dgm:pt>
    <dgm:pt modelId="{272AE250-DDCC-40C9-B3AF-10BC17273C14}" type="pres">
      <dgm:prSet presAssocID="{2D5AEB42-1091-4DBD-B32C-C3748DAF99A9}" presName="circle" presStyleLbl="node1" presStyleIdx="0" presStyleCnt="1" custScaleX="85151" custScaleY="86093" custLinFactX="-100000" custLinFactNeighborX="-128240" custLinFactNeighborY="1995"/>
      <dgm:spPr/>
      <dgm:t>
        <a:bodyPr/>
        <a:lstStyle/>
        <a:p>
          <a:endParaRPr lang="en-US"/>
        </a:p>
      </dgm:t>
    </dgm:pt>
  </dgm:ptLst>
  <dgm:cxnLst>
    <dgm:cxn modelId="{9AC9F2B6-CD62-4FDA-8A7D-581A8F544808}" srcId="{710A7BB0-F692-4E7F-9212-6DBCF7A92FF6}" destId="{2D5AEB42-1091-4DBD-B32C-C3748DAF99A9}" srcOrd="0" destOrd="0" parTransId="{B34E94EE-4256-40B9-BF73-F87EB295A326}" sibTransId="{C9CE22BA-10D2-45C8-BCDB-7E58834687F3}"/>
    <dgm:cxn modelId="{ADE3170D-FAE7-4BF4-A0F0-E2382F03E62A}" type="presOf" srcId="{2D5AEB42-1091-4DBD-B32C-C3748DAF99A9}" destId="{272AE250-DDCC-40C9-B3AF-10BC17273C14}" srcOrd="0" destOrd="0" presId="urn:microsoft.com/office/officeart/2005/8/layout/hList9"/>
    <dgm:cxn modelId="{E6013BCA-280F-4305-AE81-8E7ADCF287C6}" type="presOf" srcId="{40423A30-65EF-4136-B3B1-B9FD25A9A511}" destId="{E6DA903F-38B6-4D5B-B25C-AD002838A42A}" srcOrd="1" destOrd="0" presId="urn:microsoft.com/office/officeart/2005/8/layout/hList9"/>
    <dgm:cxn modelId="{F146CF3F-F673-4578-9D71-C35D53E0D09C}" type="presOf" srcId="{710A7BB0-F692-4E7F-9212-6DBCF7A92FF6}" destId="{74E576E2-A6CF-4EFB-B0A3-753FF2C92528}" srcOrd="0" destOrd="0" presId="urn:microsoft.com/office/officeart/2005/8/layout/hList9"/>
    <dgm:cxn modelId="{44498D58-7E5F-4F5C-A2A9-E68BA1EBDC24}" type="presOf" srcId="{40423A30-65EF-4136-B3B1-B9FD25A9A511}" destId="{DD689C96-4492-42E9-BBAD-FA3B44565B97}" srcOrd="0" destOrd="0" presId="urn:microsoft.com/office/officeart/2005/8/layout/hList9"/>
    <dgm:cxn modelId="{6B169677-AE8B-4099-8EF3-5966A9169D33}" srcId="{2D5AEB42-1091-4DBD-B32C-C3748DAF99A9}" destId="{40423A30-65EF-4136-B3B1-B9FD25A9A511}" srcOrd="0" destOrd="0" parTransId="{5AC1F53A-954B-4656-B573-C5398F232BF5}" sibTransId="{C6431B63-94B5-4A2F-B9D0-98B09BF6E1DA}"/>
    <dgm:cxn modelId="{84860D3F-E316-4BEC-8F8F-8C27F245ACC6}" type="presParOf" srcId="{74E576E2-A6CF-4EFB-B0A3-753FF2C92528}" destId="{5F4A81E7-211F-472F-837A-22A12879A8BF}" srcOrd="0" destOrd="0" presId="urn:microsoft.com/office/officeart/2005/8/layout/hList9"/>
    <dgm:cxn modelId="{B2F652C4-3A64-4DE1-93EB-72D6C78385D3}" type="presParOf" srcId="{74E576E2-A6CF-4EFB-B0A3-753FF2C92528}" destId="{8F7EC56F-E8F3-49F4-B8A0-756800A13BD8}" srcOrd="1" destOrd="0" presId="urn:microsoft.com/office/officeart/2005/8/layout/hList9"/>
    <dgm:cxn modelId="{759F7EBE-119B-49D9-B8FD-280EDD172A19}" type="presParOf" srcId="{8F7EC56F-E8F3-49F4-B8A0-756800A13BD8}" destId="{6AAA06D8-84EE-4BEB-9A87-B83BD75B22B8}" srcOrd="0" destOrd="0" presId="urn:microsoft.com/office/officeart/2005/8/layout/hList9"/>
    <dgm:cxn modelId="{75DFB002-DD2B-4787-8613-6B92BC68AEAC}" type="presParOf" srcId="{8F7EC56F-E8F3-49F4-B8A0-756800A13BD8}" destId="{F9039B8D-73A7-45F2-982B-AC092B311ABE}" srcOrd="1" destOrd="0" presId="urn:microsoft.com/office/officeart/2005/8/layout/hList9"/>
    <dgm:cxn modelId="{CBA4B9CE-00C9-45D3-89BE-F3BD38AA6C7C}" type="presParOf" srcId="{F9039B8D-73A7-45F2-982B-AC092B311ABE}" destId="{DD689C96-4492-42E9-BBAD-FA3B44565B97}" srcOrd="0" destOrd="0" presId="urn:microsoft.com/office/officeart/2005/8/layout/hList9"/>
    <dgm:cxn modelId="{55B7131F-E785-4A8B-8E74-C85D9269E7B3}" type="presParOf" srcId="{F9039B8D-73A7-45F2-982B-AC092B311ABE}" destId="{E6DA903F-38B6-4D5B-B25C-AD002838A42A}" srcOrd="1" destOrd="0" presId="urn:microsoft.com/office/officeart/2005/8/layout/hList9"/>
    <dgm:cxn modelId="{F96B0F7A-6FE5-4EAF-8C5B-E59F01BFC499}" type="presParOf" srcId="{74E576E2-A6CF-4EFB-B0A3-753FF2C92528}" destId="{FB4054D7-DA48-4150-863A-E565C75C9317}" srcOrd="2" destOrd="0" presId="urn:microsoft.com/office/officeart/2005/8/layout/hList9"/>
    <dgm:cxn modelId="{38759561-9309-4866-AB38-2C8E831B3C86}" type="presParOf" srcId="{74E576E2-A6CF-4EFB-B0A3-753FF2C92528}" destId="{272AE250-DDCC-40C9-B3AF-10BC17273C14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710A7BB0-F692-4E7F-9212-6DBCF7A92FF6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D5AEB42-1091-4DBD-B32C-C3748DAF99A9}">
      <dgm:prSet phldrT="[Text]" custT="1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en-US" sz="3200" dirty="0"/>
            <a:t>3.2 </a:t>
          </a:r>
        </a:p>
      </dgm:t>
    </dgm:pt>
    <dgm:pt modelId="{B34E94EE-4256-40B9-BF73-F87EB295A326}" type="parTrans" cxnId="{9AC9F2B6-CD62-4FDA-8A7D-581A8F544808}">
      <dgm:prSet/>
      <dgm:spPr/>
      <dgm:t>
        <a:bodyPr/>
        <a:lstStyle/>
        <a:p>
          <a:endParaRPr lang="en-US"/>
        </a:p>
      </dgm:t>
    </dgm:pt>
    <dgm:pt modelId="{C9CE22BA-10D2-45C8-BCDB-7E58834687F3}" type="sibTrans" cxnId="{9AC9F2B6-CD62-4FDA-8A7D-581A8F544808}">
      <dgm:prSet/>
      <dgm:spPr/>
      <dgm:t>
        <a:bodyPr/>
        <a:lstStyle/>
        <a:p>
          <a:endParaRPr lang="en-US"/>
        </a:p>
      </dgm:t>
    </dgm:pt>
    <dgm:pt modelId="{40423A30-65EF-4136-B3B1-B9FD25A9A511}">
      <dgm:prSet phldrT="[Text]" custT="1"/>
      <dgm:spPr/>
      <dgm:t>
        <a:bodyPr/>
        <a:lstStyle/>
        <a:p>
          <a:pPr algn="just"/>
          <a:r>
            <a:rPr lang="en-US" sz="1800" dirty="0" err="1"/>
            <a:t>Kết</a:t>
          </a:r>
          <a:r>
            <a:rPr lang="en-US" sz="1800" dirty="0"/>
            <a:t> </a:t>
          </a:r>
          <a:r>
            <a:rPr lang="en-US" sz="1800" dirty="0" err="1"/>
            <a:t>luận:Ý</a:t>
          </a:r>
          <a:r>
            <a:rPr lang="en-US" sz="1800" dirty="0"/>
            <a:t> </a:t>
          </a:r>
          <a:r>
            <a:rPr lang="en-US" sz="1800" dirty="0" err="1"/>
            <a:t>nghĩa</a:t>
          </a:r>
          <a:r>
            <a:rPr lang="en-US" sz="1800" dirty="0"/>
            <a:t> </a:t>
          </a:r>
          <a:r>
            <a:rPr lang="en-US" sz="1800" dirty="0" err="1"/>
            <a:t>của</a:t>
          </a:r>
          <a:r>
            <a:rPr lang="en-US" sz="1800" dirty="0"/>
            <a:t> </a:t>
          </a:r>
          <a:r>
            <a:rPr lang="en-US" sz="1800" dirty="0" err="1"/>
            <a:t>công</a:t>
          </a:r>
          <a:r>
            <a:rPr lang="en-US" sz="1800" dirty="0"/>
            <a:t> </a:t>
          </a:r>
          <a:r>
            <a:rPr lang="en-US" sz="1800" dirty="0" err="1"/>
            <a:t>tác</a:t>
          </a:r>
          <a:r>
            <a:rPr lang="en-US" sz="1800" dirty="0"/>
            <a:t> </a:t>
          </a:r>
          <a:r>
            <a:rPr lang="en-US" sz="1800" dirty="0" err="1"/>
            <a:t>phòng</a:t>
          </a:r>
          <a:r>
            <a:rPr lang="en-US" sz="1800" dirty="0"/>
            <a:t>, </a:t>
          </a:r>
          <a:r>
            <a:rPr lang="en-US" sz="1800" dirty="0" err="1"/>
            <a:t>chống</a:t>
          </a:r>
          <a:r>
            <a:rPr lang="en-US" sz="1800" dirty="0"/>
            <a:t> </a:t>
          </a:r>
          <a:r>
            <a:rPr lang="en-US" sz="1800" dirty="0" err="1"/>
            <a:t>tham</a:t>
          </a:r>
          <a:r>
            <a:rPr lang="en-US" sz="1800" dirty="0"/>
            <a:t> </a:t>
          </a:r>
          <a:r>
            <a:rPr lang="en-US" sz="1800" dirty="0" err="1"/>
            <a:t>nhũng</a:t>
          </a:r>
          <a:r>
            <a:rPr lang="en-US" sz="1800" dirty="0"/>
            <a:t>: </a:t>
          </a:r>
          <a:r>
            <a:rPr lang="en-US" sz="1800" dirty="0" err="1"/>
            <a:t>Phòng</a:t>
          </a:r>
          <a:r>
            <a:rPr lang="en-US" sz="1800" dirty="0"/>
            <a:t>, </a:t>
          </a:r>
          <a:r>
            <a:rPr lang="en-US" sz="1800" dirty="0" err="1"/>
            <a:t>chống</a:t>
          </a:r>
          <a:r>
            <a:rPr lang="en-US" sz="1800" dirty="0"/>
            <a:t> </a:t>
          </a:r>
          <a:r>
            <a:rPr lang="en-US" sz="1800" dirty="0" err="1"/>
            <a:t>tham</a:t>
          </a:r>
          <a:r>
            <a:rPr lang="en-US" sz="1800" dirty="0"/>
            <a:t> </a:t>
          </a:r>
          <a:r>
            <a:rPr lang="en-US" sz="1800" dirty="0" err="1"/>
            <a:t>nhũng</a:t>
          </a:r>
          <a:r>
            <a:rPr lang="en-US" sz="1800" dirty="0"/>
            <a:t> </a:t>
          </a:r>
          <a:r>
            <a:rPr lang="en-US" sz="1800" dirty="0" err="1"/>
            <a:t>góp</a:t>
          </a:r>
          <a:r>
            <a:rPr lang="en-US" sz="1800" dirty="0"/>
            <a:t> </a:t>
          </a:r>
          <a:r>
            <a:rPr lang="en-US" sz="1800" dirty="0" err="1"/>
            <a:t>phần</a:t>
          </a:r>
          <a:r>
            <a:rPr lang="en-US" sz="1800" dirty="0"/>
            <a:t> </a:t>
          </a:r>
          <a:r>
            <a:rPr lang="en-US" sz="1800" dirty="0" err="1"/>
            <a:t>bảo</a:t>
          </a:r>
          <a:r>
            <a:rPr lang="en-US" sz="1800" dirty="0"/>
            <a:t> </a:t>
          </a:r>
          <a:r>
            <a:rPr lang="en-US" sz="1800" dirty="0" err="1"/>
            <a:t>vệ</a:t>
          </a:r>
          <a:r>
            <a:rPr lang="en-US" sz="1800" dirty="0"/>
            <a:t> </a:t>
          </a:r>
          <a:r>
            <a:rPr lang="en-US" sz="1800" dirty="0" err="1"/>
            <a:t>chế</a:t>
          </a:r>
          <a:r>
            <a:rPr lang="en-US" sz="1800" dirty="0"/>
            <a:t> </a:t>
          </a:r>
          <a:r>
            <a:rPr lang="en-US" sz="1800" dirty="0" err="1"/>
            <a:t>độ</a:t>
          </a:r>
          <a:r>
            <a:rPr lang="en-US" sz="1800" dirty="0"/>
            <a:t>, </a:t>
          </a:r>
          <a:r>
            <a:rPr lang="en-US" sz="1800" dirty="0" err="1"/>
            <a:t>xây</a:t>
          </a:r>
          <a:r>
            <a:rPr lang="en-US" sz="1800" dirty="0"/>
            <a:t> </a:t>
          </a:r>
          <a:r>
            <a:rPr lang="en-US" sz="1800" dirty="0" err="1"/>
            <a:t>dựng</a:t>
          </a:r>
          <a:r>
            <a:rPr lang="en-US" sz="1800" dirty="0"/>
            <a:t> </a:t>
          </a:r>
          <a:r>
            <a:rPr lang="en-US" sz="1800" dirty="0" err="1"/>
            <a:t>Nhà</a:t>
          </a:r>
          <a:r>
            <a:rPr lang="en-US" sz="1800" dirty="0"/>
            <a:t> </a:t>
          </a:r>
          <a:r>
            <a:rPr lang="en-US" sz="1800" dirty="0" err="1"/>
            <a:t>nước</a:t>
          </a:r>
          <a:r>
            <a:rPr lang="en-US" sz="1800" dirty="0"/>
            <a:t> </a:t>
          </a:r>
          <a:r>
            <a:rPr lang="en-US" sz="1800" dirty="0" err="1"/>
            <a:t>pháp</a:t>
          </a:r>
          <a:r>
            <a:rPr lang="en-US" sz="1800" dirty="0"/>
            <a:t> </a:t>
          </a:r>
          <a:r>
            <a:rPr lang="en-US" sz="1800" dirty="0" err="1"/>
            <a:t>quyền</a:t>
          </a:r>
          <a:r>
            <a:rPr lang="en-US" sz="1800" dirty="0"/>
            <a:t>. </a:t>
          </a:r>
          <a:r>
            <a:rPr lang="en-US" sz="1800" dirty="0" err="1"/>
            <a:t>Phòng</a:t>
          </a:r>
          <a:r>
            <a:rPr lang="en-US" sz="1800" dirty="0"/>
            <a:t>, </a:t>
          </a:r>
          <a:r>
            <a:rPr lang="en-US" sz="1800" dirty="0" err="1"/>
            <a:t>chống</a:t>
          </a:r>
          <a:r>
            <a:rPr lang="en-US" sz="1800" dirty="0"/>
            <a:t> </a:t>
          </a:r>
          <a:r>
            <a:rPr lang="en-US" sz="1800" dirty="0" err="1"/>
            <a:t>tham</a:t>
          </a:r>
          <a:r>
            <a:rPr lang="en-US" sz="1800" dirty="0"/>
            <a:t> </a:t>
          </a:r>
          <a:r>
            <a:rPr lang="en-US" sz="1800" dirty="0" err="1"/>
            <a:t>nhũng</a:t>
          </a:r>
          <a:r>
            <a:rPr lang="en-US" sz="1800" dirty="0"/>
            <a:t> </a:t>
          </a:r>
          <a:r>
            <a:rPr lang="en-US" sz="1800" dirty="0" err="1"/>
            <a:t>góp</a:t>
          </a:r>
          <a:r>
            <a:rPr lang="en-US" sz="1800" dirty="0"/>
            <a:t> </a:t>
          </a:r>
          <a:r>
            <a:rPr lang="en-US" sz="1800" dirty="0" err="1"/>
            <a:t>phần</a:t>
          </a:r>
          <a:r>
            <a:rPr lang="en-US" sz="1800" dirty="0"/>
            <a:t> </a:t>
          </a:r>
          <a:r>
            <a:rPr lang="en-US" sz="1800" dirty="0" err="1"/>
            <a:t>tăng</a:t>
          </a:r>
          <a:r>
            <a:rPr lang="en-US" sz="1800" dirty="0"/>
            <a:t> </a:t>
          </a:r>
          <a:r>
            <a:rPr lang="en-US" sz="1800" dirty="0" err="1"/>
            <a:t>trưởng</a:t>
          </a:r>
          <a:r>
            <a:rPr lang="en-US" sz="1800" dirty="0"/>
            <a:t> </a:t>
          </a:r>
          <a:r>
            <a:rPr lang="en-US" sz="1800" dirty="0" err="1"/>
            <a:t>kinh</a:t>
          </a:r>
          <a:r>
            <a:rPr lang="en-US" sz="1800" dirty="0"/>
            <a:t> </a:t>
          </a:r>
          <a:r>
            <a:rPr lang="en-US" sz="1800" dirty="0" err="1"/>
            <a:t>tế</a:t>
          </a:r>
          <a:r>
            <a:rPr lang="en-US" sz="1800" dirty="0"/>
            <a:t> </a:t>
          </a:r>
          <a:r>
            <a:rPr lang="en-US" sz="1800" dirty="0" err="1"/>
            <a:t>đất</a:t>
          </a:r>
          <a:r>
            <a:rPr lang="en-US" sz="1800" dirty="0"/>
            <a:t> </a:t>
          </a:r>
          <a:r>
            <a:rPr lang="en-US" sz="1800" dirty="0" err="1"/>
            <a:t>nước</a:t>
          </a:r>
          <a:r>
            <a:rPr lang="en-US" sz="1800" dirty="0"/>
            <a:t>, </a:t>
          </a:r>
          <a:r>
            <a:rPr lang="en-US" sz="1800" dirty="0" err="1"/>
            <a:t>nâng</a:t>
          </a:r>
          <a:r>
            <a:rPr lang="en-US" sz="1800" dirty="0"/>
            <a:t> </a:t>
          </a:r>
          <a:r>
            <a:rPr lang="en-US" sz="1800" dirty="0" err="1"/>
            <a:t>cao</a:t>
          </a:r>
          <a:r>
            <a:rPr lang="en-US" sz="1800" dirty="0"/>
            <a:t> </a:t>
          </a:r>
          <a:r>
            <a:rPr lang="en-US" sz="1800" dirty="0" err="1"/>
            <a:t>đời</a:t>
          </a:r>
          <a:r>
            <a:rPr lang="en-US" sz="1800" dirty="0"/>
            <a:t> </a:t>
          </a:r>
          <a:r>
            <a:rPr lang="en-US" sz="1800" dirty="0" err="1"/>
            <a:t>sống</a:t>
          </a:r>
          <a:r>
            <a:rPr lang="en-US" sz="1800" dirty="0"/>
            <a:t> </a:t>
          </a:r>
          <a:r>
            <a:rPr lang="en-US" sz="1800" dirty="0" err="1"/>
            <a:t>nhân</a:t>
          </a:r>
          <a:r>
            <a:rPr lang="en-US" sz="1800" dirty="0"/>
            <a:t> </a:t>
          </a:r>
          <a:r>
            <a:rPr lang="en-US" sz="1800" dirty="0" err="1"/>
            <a:t>dân</a:t>
          </a:r>
          <a:r>
            <a:rPr lang="en-US" sz="1800" dirty="0"/>
            <a:t>, </a:t>
          </a:r>
          <a:r>
            <a:rPr lang="en-US" sz="1800" dirty="0" err="1"/>
            <a:t>phòng</a:t>
          </a:r>
          <a:r>
            <a:rPr lang="en-US" sz="1800" dirty="0"/>
            <a:t>, </a:t>
          </a:r>
          <a:r>
            <a:rPr lang="en-US" sz="1800" dirty="0" err="1"/>
            <a:t>chống</a:t>
          </a:r>
          <a:r>
            <a:rPr lang="en-US" sz="1800" dirty="0"/>
            <a:t> </a:t>
          </a:r>
          <a:r>
            <a:rPr lang="en-US" sz="1800" dirty="0" err="1"/>
            <a:t>tham</a:t>
          </a:r>
          <a:r>
            <a:rPr lang="en-US" sz="1800" dirty="0"/>
            <a:t> </a:t>
          </a:r>
          <a:r>
            <a:rPr lang="en-US" sz="1800" dirty="0" err="1"/>
            <a:t>nhũng</a:t>
          </a:r>
          <a:r>
            <a:rPr lang="en-US" sz="1800" dirty="0"/>
            <a:t> </a:t>
          </a:r>
          <a:r>
            <a:rPr lang="en-US" sz="1800" dirty="0" err="1"/>
            <a:t>góp</a:t>
          </a:r>
          <a:r>
            <a:rPr lang="en-US" sz="1800" dirty="0"/>
            <a:t> </a:t>
          </a:r>
          <a:r>
            <a:rPr lang="en-US" sz="1800" dirty="0" err="1"/>
            <a:t>phần</a:t>
          </a:r>
          <a:r>
            <a:rPr lang="en-US" sz="1800" dirty="0"/>
            <a:t> </a:t>
          </a:r>
          <a:r>
            <a:rPr lang="en-US" sz="1800" dirty="0" err="1"/>
            <a:t>duy</a:t>
          </a:r>
          <a:r>
            <a:rPr lang="en-US" sz="1800" dirty="0"/>
            <a:t> </a:t>
          </a:r>
          <a:r>
            <a:rPr lang="en-US" sz="1800" dirty="0" err="1"/>
            <a:t>trì</a:t>
          </a:r>
          <a:r>
            <a:rPr lang="en-US" sz="1800" dirty="0"/>
            <a:t> </a:t>
          </a:r>
          <a:r>
            <a:rPr lang="en-US" sz="1800" dirty="0" err="1"/>
            <a:t>các</a:t>
          </a:r>
          <a:r>
            <a:rPr lang="en-US" sz="1800" dirty="0"/>
            <a:t> </a:t>
          </a:r>
          <a:r>
            <a:rPr lang="en-US" sz="1800" dirty="0" err="1"/>
            <a:t>giá</a:t>
          </a:r>
          <a:r>
            <a:rPr lang="en-US" sz="1800" dirty="0"/>
            <a:t> </a:t>
          </a:r>
          <a:r>
            <a:rPr lang="en-US" sz="1800" dirty="0" err="1"/>
            <a:t>trị</a:t>
          </a:r>
          <a:r>
            <a:rPr lang="en-US" sz="1800" dirty="0"/>
            <a:t> </a:t>
          </a:r>
          <a:r>
            <a:rPr lang="en-US" sz="1800" dirty="0" err="1"/>
            <a:t>đạo</a:t>
          </a:r>
          <a:r>
            <a:rPr lang="en-US" sz="1800" dirty="0"/>
            <a:t> </a:t>
          </a:r>
          <a:r>
            <a:rPr lang="en-US" sz="1800" dirty="0" err="1"/>
            <a:t>đức</a:t>
          </a:r>
          <a:r>
            <a:rPr lang="en-US" sz="1800" dirty="0"/>
            <a:t> </a:t>
          </a:r>
          <a:r>
            <a:rPr lang="en-US" sz="1800" dirty="0" err="1"/>
            <a:t>truyền</a:t>
          </a:r>
          <a:r>
            <a:rPr lang="en-US" sz="1800" dirty="0"/>
            <a:t> </a:t>
          </a:r>
          <a:r>
            <a:rPr lang="en-US" sz="1800" dirty="0" err="1"/>
            <a:t>thống</a:t>
          </a:r>
          <a:r>
            <a:rPr lang="en-US" sz="1800" dirty="0"/>
            <a:t>, </a:t>
          </a:r>
          <a:r>
            <a:rPr lang="en-US" sz="1800" dirty="0" err="1"/>
            <a:t>làm</a:t>
          </a:r>
          <a:r>
            <a:rPr lang="en-US" sz="1800" dirty="0"/>
            <a:t> </a:t>
          </a:r>
          <a:r>
            <a:rPr lang="en-US" sz="1800" dirty="0" err="1"/>
            <a:t>lành</a:t>
          </a:r>
          <a:r>
            <a:rPr lang="en-US" sz="1800" dirty="0"/>
            <a:t> </a:t>
          </a:r>
          <a:r>
            <a:rPr lang="en-US" sz="1800" dirty="0" err="1"/>
            <a:t>mạnh</a:t>
          </a:r>
          <a:r>
            <a:rPr lang="en-US" sz="1800" dirty="0"/>
            <a:t> </a:t>
          </a:r>
          <a:r>
            <a:rPr lang="en-US" sz="1800" dirty="0" err="1"/>
            <a:t>các</a:t>
          </a:r>
          <a:r>
            <a:rPr lang="en-US" sz="1800" dirty="0"/>
            <a:t> </a:t>
          </a:r>
          <a:r>
            <a:rPr lang="en-US" sz="1800" dirty="0" err="1"/>
            <a:t>quan</a:t>
          </a:r>
          <a:r>
            <a:rPr lang="en-US" sz="1800" dirty="0"/>
            <a:t> </a:t>
          </a:r>
          <a:r>
            <a:rPr lang="en-US" sz="1800" dirty="0" err="1"/>
            <a:t>hệ</a:t>
          </a:r>
          <a:r>
            <a:rPr lang="en-US" sz="1800" dirty="0"/>
            <a:t> </a:t>
          </a:r>
          <a:r>
            <a:rPr lang="en-US" sz="1800" dirty="0" err="1"/>
            <a:t>xã</a:t>
          </a:r>
          <a:r>
            <a:rPr lang="en-US" sz="1800" dirty="0"/>
            <a:t> </a:t>
          </a:r>
          <a:r>
            <a:rPr lang="en-US" sz="1800" dirty="0" err="1"/>
            <a:t>hội</a:t>
          </a:r>
          <a:r>
            <a:rPr lang="en-US" sz="1800" dirty="0"/>
            <a:t> </a:t>
          </a:r>
          <a:r>
            <a:rPr lang="en-US" sz="1800" dirty="0" err="1"/>
            <a:t>góp</a:t>
          </a:r>
          <a:r>
            <a:rPr lang="en-US" sz="1800" dirty="0"/>
            <a:t> </a:t>
          </a:r>
          <a:r>
            <a:rPr lang="en-US" sz="1800" dirty="0" err="1"/>
            <a:t>phần</a:t>
          </a:r>
          <a:r>
            <a:rPr lang="en-US" sz="1800" dirty="0"/>
            <a:t> </a:t>
          </a:r>
          <a:r>
            <a:rPr lang="en-US" sz="1800" dirty="0" err="1"/>
            <a:t>củng</a:t>
          </a:r>
          <a:r>
            <a:rPr lang="en-US" sz="1800" dirty="0"/>
            <a:t> </a:t>
          </a:r>
          <a:r>
            <a:rPr lang="en-US" sz="1800" dirty="0" err="1"/>
            <a:t>cố</a:t>
          </a:r>
          <a:r>
            <a:rPr lang="en-US" sz="1800" dirty="0"/>
            <a:t> </a:t>
          </a:r>
          <a:r>
            <a:rPr lang="en-US" sz="1800" dirty="0" err="1"/>
            <a:t>niềm</a:t>
          </a:r>
          <a:r>
            <a:rPr lang="en-US" sz="1800" dirty="0"/>
            <a:t> tin </a:t>
          </a:r>
          <a:r>
            <a:rPr lang="en-US" sz="1800" dirty="0" err="1"/>
            <a:t>của</a:t>
          </a:r>
          <a:r>
            <a:rPr lang="en-US" sz="1800" dirty="0"/>
            <a:t> </a:t>
          </a:r>
          <a:r>
            <a:rPr lang="en-US" sz="1800" dirty="0" err="1"/>
            <a:t>nhân</a:t>
          </a:r>
          <a:r>
            <a:rPr lang="en-US" sz="1800" dirty="0"/>
            <a:t> </a:t>
          </a:r>
          <a:r>
            <a:rPr lang="en-US" sz="1800" dirty="0" err="1"/>
            <a:t>dân</a:t>
          </a:r>
          <a:r>
            <a:rPr lang="en-US" sz="1800" dirty="0"/>
            <a:t> </a:t>
          </a:r>
          <a:r>
            <a:rPr lang="en-US" sz="1800" dirty="0" err="1"/>
            <a:t>vào</a:t>
          </a:r>
          <a:r>
            <a:rPr lang="en-US" sz="1800" dirty="0"/>
            <a:t> </a:t>
          </a:r>
          <a:r>
            <a:rPr lang="en-US" sz="1800" dirty="0" err="1"/>
            <a:t>chế</a:t>
          </a:r>
          <a:r>
            <a:rPr lang="en-US" sz="1800" dirty="0"/>
            <a:t> </a:t>
          </a:r>
          <a:r>
            <a:rPr lang="en-US" sz="1800" dirty="0" err="1"/>
            <a:t>độ</a:t>
          </a:r>
          <a:r>
            <a:rPr lang="en-US" sz="1800" dirty="0"/>
            <a:t> </a:t>
          </a:r>
          <a:r>
            <a:rPr lang="en-US" sz="1800" dirty="0" err="1"/>
            <a:t>và</a:t>
          </a:r>
          <a:r>
            <a:rPr lang="en-US" sz="1800" dirty="0"/>
            <a:t> </a:t>
          </a:r>
          <a:r>
            <a:rPr lang="en-US" sz="1800" dirty="0" err="1"/>
            <a:t>Pháp</a:t>
          </a:r>
          <a:r>
            <a:rPr lang="en-US" sz="1800" dirty="0"/>
            <a:t> </a:t>
          </a:r>
          <a:r>
            <a:rPr lang="en-US" sz="1800" dirty="0" err="1"/>
            <a:t>luật</a:t>
          </a:r>
          <a:r>
            <a:rPr lang="en-US" sz="1800" dirty="0"/>
            <a:t> </a:t>
          </a:r>
          <a:r>
            <a:rPr lang="en-US" sz="1800" dirty="0" err="1"/>
            <a:t>của</a:t>
          </a:r>
          <a:r>
            <a:rPr lang="en-US" sz="1800" dirty="0"/>
            <a:t> </a:t>
          </a:r>
          <a:r>
            <a:rPr lang="en-US" sz="1800" dirty="0" err="1"/>
            <a:t>Nhà</a:t>
          </a:r>
          <a:r>
            <a:rPr lang="en-US" sz="1800" dirty="0"/>
            <a:t> </a:t>
          </a:r>
          <a:r>
            <a:rPr lang="en-US" sz="1800" dirty="0" err="1"/>
            <a:t>nước</a:t>
          </a:r>
          <a:endParaRPr lang="en-US" sz="1800" dirty="0"/>
        </a:p>
      </dgm:t>
    </dgm:pt>
    <dgm:pt modelId="{5AC1F53A-954B-4656-B573-C5398F232BF5}" type="parTrans" cxnId="{6B169677-AE8B-4099-8EF3-5966A9169D33}">
      <dgm:prSet/>
      <dgm:spPr/>
      <dgm:t>
        <a:bodyPr/>
        <a:lstStyle/>
        <a:p>
          <a:endParaRPr lang="en-US"/>
        </a:p>
      </dgm:t>
    </dgm:pt>
    <dgm:pt modelId="{C6431B63-94B5-4A2F-B9D0-98B09BF6E1DA}" type="sibTrans" cxnId="{6B169677-AE8B-4099-8EF3-5966A9169D33}">
      <dgm:prSet/>
      <dgm:spPr/>
      <dgm:t>
        <a:bodyPr/>
        <a:lstStyle/>
        <a:p>
          <a:endParaRPr lang="en-US"/>
        </a:p>
      </dgm:t>
    </dgm:pt>
    <dgm:pt modelId="{74E576E2-A6CF-4EFB-B0A3-753FF2C92528}" type="pres">
      <dgm:prSet presAssocID="{710A7BB0-F692-4E7F-9212-6DBCF7A92FF6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5F4A81E7-211F-472F-837A-22A12879A8BF}" type="pres">
      <dgm:prSet presAssocID="{2D5AEB42-1091-4DBD-B32C-C3748DAF99A9}" presName="posSpace" presStyleCnt="0"/>
      <dgm:spPr/>
    </dgm:pt>
    <dgm:pt modelId="{8F7EC56F-E8F3-49F4-B8A0-756800A13BD8}" type="pres">
      <dgm:prSet presAssocID="{2D5AEB42-1091-4DBD-B32C-C3748DAF99A9}" presName="vertFlow" presStyleCnt="0"/>
      <dgm:spPr/>
    </dgm:pt>
    <dgm:pt modelId="{6AAA06D8-84EE-4BEB-9A87-B83BD75B22B8}" type="pres">
      <dgm:prSet presAssocID="{2D5AEB42-1091-4DBD-B32C-C3748DAF99A9}" presName="topSpace" presStyleCnt="0"/>
      <dgm:spPr/>
    </dgm:pt>
    <dgm:pt modelId="{F9039B8D-73A7-45F2-982B-AC092B311ABE}" type="pres">
      <dgm:prSet presAssocID="{2D5AEB42-1091-4DBD-B32C-C3748DAF99A9}" presName="firstComp" presStyleCnt="0"/>
      <dgm:spPr/>
    </dgm:pt>
    <dgm:pt modelId="{DD689C96-4492-42E9-BBAD-FA3B44565B97}" type="pres">
      <dgm:prSet presAssocID="{2D5AEB42-1091-4DBD-B32C-C3748DAF99A9}" presName="firstChild" presStyleLbl="bgAccFollowNode1" presStyleIdx="0" presStyleCnt="1" custScaleX="141385" custScaleY="130838" custLinFactNeighborX="-15659" custLinFactNeighborY="-21641"/>
      <dgm:spPr/>
      <dgm:t>
        <a:bodyPr/>
        <a:lstStyle/>
        <a:p>
          <a:endParaRPr lang="en-US"/>
        </a:p>
      </dgm:t>
    </dgm:pt>
    <dgm:pt modelId="{E6DA903F-38B6-4D5B-B25C-AD002838A42A}" type="pres">
      <dgm:prSet presAssocID="{2D5AEB42-1091-4DBD-B32C-C3748DAF99A9}" presName="firstChildTx" presStyleLbl="bg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B4054D7-DA48-4150-863A-E565C75C9317}" type="pres">
      <dgm:prSet presAssocID="{2D5AEB42-1091-4DBD-B32C-C3748DAF99A9}" presName="negSpace" presStyleCnt="0"/>
      <dgm:spPr/>
    </dgm:pt>
    <dgm:pt modelId="{272AE250-DDCC-40C9-B3AF-10BC17273C14}" type="pres">
      <dgm:prSet presAssocID="{2D5AEB42-1091-4DBD-B32C-C3748DAF99A9}" presName="circle" presStyleLbl="node1" presStyleIdx="0" presStyleCnt="1" custScaleX="73570" custScaleY="68192" custLinFactX="-63317" custLinFactNeighborX="-100000" custLinFactNeighborY="-7337"/>
      <dgm:spPr/>
      <dgm:t>
        <a:bodyPr/>
        <a:lstStyle/>
        <a:p>
          <a:endParaRPr lang="en-US"/>
        </a:p>
      </dgm:t>
    </dgm:pt>
  </dgm:ptLst>
  <dgm:cxnLst>
    <dgm:cxn modelId="{9AC9F2B6-CD62-4FDA-8A7D-581A8F544808}" srcId="{710A7BB0-F692-4E7F-9212-6DBCF7A92FF6}" destId="{2D5AEB42-1091-4DBD-B32C-C3748DAF99A9}" srcOrd="0" destOrd="0" parTransId="{B34E94EE-4256-40B9-BF73-F87EB295A326}" sibTransId="{C9CE22BA-10D2-45C8-BCDB-7E58834687F3}"/>
    <dgm:cxn modelId="{ADE3170D-FAE7-4BF4-A0F0-E2382F03E62A}" type="presOf" srcId="{2D5AEB42-1091-4DBD-B32C-C3748DAF99A9}" destId="{272AE250-DDCC-40C9-B3AF-10BC17273C14}" srcOrd="0" destOrd="0" presId="urn:microsoft.com/office/officeart/2005/8/layout/hList9"/>
    <dgm:cxn modelId="{E6013BCA-280F-4305-AE81-8E7ADCF287C6}" type="presOf" srcId="{40423A30-65EF-4136-B3B1-B9FD25A9A511}" destId="{E6DA903F-38B6-4D5B-B25C-AD002838A42A}" srcOrd="1" destOrd="0" presId="urn:microsoft.com/office/officeart/2005/8/layout/hList9"/>
    <dgm:cxn modelId="{F146CF3F-F673-4578-9D71-C35D53E0D09C}" type="presOf" srcId="{710A7BB0-F692-4E7F-9212-6DBCF7A92FF6}" destId="{74E576E2-A6CF-4EFB-B0A3-753FF2C92528}" srcOrd="0" destOrd="0" presId="urn:microsoft.com/office/officeart/2005/8/layout/hList9"/>
    <dgm:cxn modelId="{44498D58-7E5F-4F5C-A2A9-E68BA1EBDC24}" type="presOf" srcId="{40423A30-65EF-4136-B3B1-B9FD25A9A511}" destId="{DD689C96-4492-42E9-BBAD-FA3B44565B97}" srcOrd="0" destOrd="0" presId="urn:microsoft.com/office/officeart/2005/8/layout/hList9"/>
    <dgm:cxn modelId="{6B169677-AE8B-4099-8EF3-5966A9169D33}" srcId="{2D5AEB42-1091-4DBD-B32C-C3748DAF99A9}" destId="{40423A30-65EF-4136-B3B1-B9FD25A9A511}" srcOrd="0" destOrd="0" parTransId="{5AC1F53A-954B-4656-B573-C5398F232BF5}" sibTransId="{C6431B63-94B5-4A2F-B9D0-98B09BF6E1DA}"/>
    <dgm:cxn modelId="{84860D3F-E316-4BEC-8F8F-8C27F245ACC6}" type="presParOf" srcId="{74E576E2-A6CF-4EFB-B0A3-753FF2C92528}" destId="{5F4A81E7-211F-472F-837A-22A12879A8BF}" srcOrd="0" destOrd="0" presId="urn:microsoft.com/office/officeart/2005/8/layout/hList9"/>
    <dgm:cxn modelId="{B2F652C4-3A64-4DE1-93EB-72D6C78385D3}" type="presParOf" srcId="{74E576E2-A6CF-4EFB-B0A3-753FF2C92528}" destId="{8F7EC56F-E8F3-49F4-B8A0-756800A13BD8}" srcOrd="1" destOrd="0" presId="urn:microsoft.com/office/officeart/2005/8/layout/hList9"/>
    <dgm:cxn modelId="{759F7EBE-119B-49D9-B8FD-280EDD172A19}" type="presParOf" srcId="{8F7EC56F-E8F3-49F4-B8A0-756800A13BD8}" destId="{6AAA06D8-84EE-4BEB-9A87-B83BD75B22B8}" srcOrd="0" destOrd="0" presId="urn:microsoft.com/office/officeart/2005/8/layout/hList9"/>
    <dgm:cxn modelId="{75DFB002-DD2B-4787-8613-6B92BC68AEAC}" type="presParOf" srcId="{8F7EC56F-E8F3-49F4-B8A0-756800A13BD8}" destId="{F9039B8D-73A7-45F2-982B-AC092B311ABE}" srcOrd="1" destOrd="0" presId="urn:microsoft.com/office/officeart/2005/8/layout/hList9"/>
    <dgm:cxn modelId="{CBA4B9CE-00C9-45D3-89BE-F3BD38AA6C7C}" type="presParOf" srcId="{F9039B8D-73A7-45F2-982B-AC092B311ABE}" destId="{DD689C96-4492-42E9-BBAD-FA3B44565B97}" srcOrd="0" destOrd="0" presId="urn:microsoft.com/office/officeart/2005/8/layout/hList9"/>
    <dgm:cxn modelId="{55B7131F-E785-4A8B-8E74-C85D9269E7B3}" type="presParOf" srcId="{F9039B8D-73A7-45F2-982B-AC092B311ABE}" destId="{E6DA903F-38B6-4D5B-B25C-AD002838A42A}" srcOrd="1" destOrd="0" presId="urn:microsoft.com/office/officeart/2005/8/layout/hList9"/>
    <dgm:cxn modelId="{F96B0F7A-6FE5-4EAF-8C5B-E59F01BFC499}" type="presParOf" srcId="{74E576E2-A6CF-4EFB-B0A3-753FF2C92528}" destId="{FB4054D7-DA48-4150-863A-E565C75C9317}" srcOrd="2" destOrd="0" presId="urn:microsoft.com/office/officeart/2005/8/layout/hList9"/>
    <dgm:cxn modelId="{38759561-9309-4866-AB38-2C8E831B3C86}" type="presParOf" srcId="{74E576E2-A6CF-4EFB-B0A3-753FF2C92528}" destId="{272AE250-DDCC-40C9-B3AF-10BC17273C14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F1025F-2A82-44E7-9AD7-C2D0B2AA1DC9}">
      <dsp:nvSpPr>
        <dsp:cNvPr id="0" name=""/>
        <dsp:cNvSpPr/>
      </dsp:nvSpPr>
      <dsp:spPr>
        <a:xfrm>
          <a:off x="-72048" y="1134173"/>
          <a:ext cx="2372286" cy="2169546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AutoNum type="arabicPeriod"/>
          </a:pPr>
          <a:r>
            <a:rPr lang="en-US" sz="2000" b="1" kern="1200" dirty="0"/>
            <a:t>THỰC TRẠNG THAM NHŨNG Ở VIỆT NAM</a:t>
          </a:r>
          <a:endParaRPr lang="en-US" sz="2000" kern="1200" dirty="0"/>
        </a:p>
      </dsp:txBody>
      <dsp:txXfrm>
        <a:off x="307517" y="1134173"/>
        <a:ext cx="1992720" cy="2169546"/>
      </dsp:txXfrm>
    </dsp:sp>
    <dsp:sp modelId="{3AFCDB22-28F2-4372-BBEC-1C38031A242A}">
      <dsp:nvSpPr>
        <dsp:cNvPr id="0" name=""/>
        <dsp:cNvSpPr/>
      </dsp:nvSpPr>
      <dsp:spPr>
        <a:xfrm>
          <a:off x="0" y="799024"/>
          <a:ext cx="934734" cy="934734"/>
        </a:xfrm>
        <a:prstGeom prst="ellipse">
          <a:avLst/>
        </a:prstGeom>
        <a:solidFill>
          <a:srgbClr val="C0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700" kern="1200" dirty="0"/>
            <a:t>1</a:t>
          </a:r>
        </a:p>
      </dsp:txBody>
      <dsp:txXfrm>
        <a:off x="136889" y="935913"/>
        <a:ext cx="660956" cy="660956"/>
      </dsp:txXfrm>
    </dsp:sp>
    <dsp:sp modelId="{71B02BFC-05F1-407C-8394-F662D0C7B533}">
      <dsp:nvSpPr>
        <dsp:cNvPr id="0" name=""/>
        <dsp:cNvSpPr/>
      </dsp:nvSpPr>
      <dsp:spPr>
        <a:xfrm>
          <a:off x="3234972" y="1134173"/>
          <a:ext cx="2372286" cy="2169546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AutoNum type="arabicPeriod"/>
          </a:pPr>
          <a:r>
            <a:rPr lang="en-US" sz="2000" b="1" kern="1200" dirty="0"/>
            <a:t>NHẬN DIỆN, NGUYÊN NHÂN VÀ GIẢI PHÁP TRONG ĐẤU TRANH VỀ PHÒNG, CHỐNG THAM NHŨNG</a:t>
          </a:r>
          <a:endParaRPr lang="en-US" sz="2000" kern="1200" dirty="0"/>
        </a:p>
      </dsp:txBody>
      <dsp:txXfrm>
        <a:off x="3614538" y="1134173"/>
        <a:ext cx="1992720" cy="2169546"/>
      </dsp:txXfrm>
    </dsp:sp>
    <dsp:sp modelId="{200E33D2-82F0-4BB0-BFCE-AF5FE127D4C1}">
      <dsp:nvSpPr>
        <dsp:cNvPr id="0" name=""/>
        <dsp:cNvSpPr/>
      </dsp:nvSpPr>
      <dsp:spPr>
        <a:xfrm>
          <a:off x="2774364" y="690539"/>
          <a:ext cx="934734" cy="934734"/>
        </a:xfrm>
        <a:prstGeom prst="ellipse">
          <a:avLst/>
        </a:prstGeom>
        <a:solidFill>
          <a:srgbClr val="FF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700" kern="1200" dirty="0"/>
            <a:t>2</a:t>
          </a:r>
        </a:p>
      </dsp:txBody>
      <dsp:txXfrm>
        <a:off x="2911253" y="827428"/>
        <a:ext cx="660956" cy="660956"/>
      </dsp:txXfrm>
    </dsp:sp>
    <dsp:sp modelId="{76081A98-CD0E-4F6C-9AA7-8C21FA1BD679}">
      <dsp:nvSpPr>
        <dsp:cNvPr id="0" name=""/>
        <dsp:cNvSpPr/>
      </dsp:nvSpPr>
      <dsp:spPr>
        <a:xfrm>
          <a:off x="6541993" y="1134173"/>
          <a:ext cx="2372286" cy="2169546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/>
            <a:t> LIÊN HỆ THỰC TIỄN BẢN THÂN VÀ KẾT LUẬN</a:t>
          </a:r>
          <a:endParaRPr lang="en-US" sz="2000" kern="1200" dirty="0"/>
        </a:p>
      </dsp:txBody>
      <dsp:txXfrm>
        <a:off x="6921559" y="1134173"/>
        <a:ext cx="1992720" cy="2169546"/>
      </dsp:txXfrm>
    </dsp:sp>
    <dsp:sp modelId="{4F10CFE9-3740-466E-B0B8-CF4056640E13}">
      <dsp:nvSpPr>
        <dsp:cNvPr id="0" name=""/>
        <dsp:cNvSpPr/>
      </dsp:nvSpPr>
      <dsp:spPr>
        <a:xfrm>
          <a:off x="6392438" y="799024"/>
          <a:ext cx="934734" cy="934734"/>
        </a:xfrm>
        <a:prstGeom prst="ellipse">
          <a:avLst/>
        </a:prstGeom>
        <a:solidFill>
          <a:srgbClr val="F5992D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AutoNum type="arabicPeriod"/>
          </a:pPr>
          <a:r>
            <a:rPr lang="en-US" sz="3700" kern="1200" dirty="0"/>
            <a:t>3</a:t>
          </a:r>
        </a:p>
      </dsp:txBody>
      <dsp:txXfrm>
        <a:off x="6529327" y="935913"/>
        <a:ext cx="660956" cy="66095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D43B7D6-6ED5-4F5D-B223-A6F7EC79FECA}">
      <dsp:nvSpPr>
        <dsp:cNvPr id="0" name=""/>
        <dsp:cNvSpPr/>
      </dsp:nvSpPr>
      <dsp:spPr>
        <a:xfrm>
          <a:off x="0" y="208601"/>
          <a:ext cx="5970400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7F6F995-A16D-4021-9296-DA1B6532234B}">
      <dsp:nvSpPr>
        <dsp:cNvPr id="0" name=""/>
        <dsp:cNvSpPr/>
      </dsp:nvSpPr>
      <dsp:spPr>
        <a:xfrm>
          <a:off x="284235" y="16721"/>
          <a:ext cx="5684701" cy="383760"/>
        </a:xfrm>
        <a:prstGeom prst="roundRect">
          <a:avLst/>
        </a:prstGeom>
        <a:solidFill>
          <a:schemeClr val="accent3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7967" tIns="0" rIns="157967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err="1"/>
            <a:t>Là</a:t>
          </a:r>
          <a:r>
            <a:rPr lang="en-US" sz="1800" kern="1200" dirty="0"/>
            <a:t> </a:t>
          </a:r>
          <a:r>
            <a:rPr lang="en-US" sz="1800" kern="1200" dirty="0" err="1"/>
            <a:t>một</a:t>
          </a:r>
          <a:r>
            <a:rPr lang="en-US" sz="1800" kern="1200" dirty="0"/>
            <a:t> </a:t>
          </a:r>
          <a:r>
            <a:rPr lang="en-US" sz="1800" kern="1200" dirty="0" err="1"/>
            <a:t>vấn</a:t>
          </a:r>
          <a:r>
            <a:rPr lang="en-US" sz="1800" kern="1200" dirty="0"/>
            <a:t> </a:t>
          </a:r>
          <a:r>
            <a:rPr lang="en-US" sz="1800" kern="1200" dirty="0" err="1"/>
            <a:t>đề</a:t>
          </a:r>
          <a:r>
            <a:rPr lang="en-US" sz="1800" kern="1200" dirty="0"/>
            <a:t> </a:t>
          </a:r>
          <a:r>
            <a:rPr lang="en-US" sz="1800" kern="1200" dirty="0" err="1"/>
            <a:t>lớn</a:t>
          </a:r>
          <a:r>
            <a:rPr lang="en-US" sz="1800" kern="1200" dirty="0"/>
            <a:t> </a:t>
          </a:r>
          <a:r>
            <a:rPr lang="en-US" sz="1800" kern="1200" dirty="0" err="1"/>
            <a:t>đối</a:t>
          </a:r>
          <a:r>
            <a:rPr lang="en-US" sz="1800" kern="1200" dirty="0"/>
            <a:t> </a:t>
          </a:r>
          <a:r>
            <a:rPr lang="en-US" sz="1800" kern="1200" dirty="0" err="1"/>
            <a:t>với</a:t>
          </a:r>
          <a:r>
            <a:rPr lang="en-US" sz="1800" kern="1200" dirty="0"/>
            <a:t> </a:t>
          </a:r>
          <a:r>
            <a:rPr lang="en-US" sz="1800" kern="1200" dirty="0" err="1"/>
            <a:t>Việt</a:t>
          </a:r>
          <a:r>
            <a:rPr lang="en-US" sz="1800" kern="1200" dirty="0"/>
            <a:t> Nam </a:t>
          </a:r>
        </a:p>
      </dsp:txBody>
      <dsp:txXfrm>
        <a:off x="302969" y="35455"/>
        <a:ext cx="5647233" cy="346292"/>
      </dsp:txXfrm>
    </dsp:sp>
    <dsp:sp modelId="{5E08A233-1F9E-4D81-A8F5-2D7055C048FA}">
      <dsp:nvSpPr>
        <dsp:cNvPr id="0" name=""/>
        <dsp:cNvSpPr/>
      </dsp:nvSpPr>
      <dsp:spPr>
        <a:xfrm>
          <a:off x="0" y="999399"/>
          <a:ext cx="5970400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33645A3-C308-4CA6-AB89-4F4E697EF6BB}">
      <dsp:nvSpPr>
        <dsp:cNvPr id="0" name=""/>
        <dsp:cNvSpPr/>
      </dsp:nvSpPr>
      <dsp:spPr>
        <a:xfrm>
          <a:off x="284235" y="606401"/>
          <a:ext cx="5684701" cy="584877"/>
        </a:xfrm>
        <a:prstGeom prst="roundRect">
          <a:avLst/>
        </a:prstGeom>
        <a:solidFill>
          <a:schemeClr val="accent3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7967" tIns="0" rIns="157967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err="1"/>
            <a:t>Tham</a:t>
          </a:r>
          <a:r>
            <a:rPr lang="en-US" sz="1800" kern="1200" dirty="0"/>
            <a:t> </a:t>
          </a:r>
          <a:r>
            <a:rPr lang="en-US" sz="1800" kern="1200" dirty="0" err="1"/>
            <a:t>nhũng</a:t>
          </a:r>
          <a:r>
            <a:rPr lang="en-US" sz="1800" kern="1200" dirty="0"/>
            <a:t> </a:t>
          </a:r>
          <a:r>
            <a:rPr lang="en-US" sz="1800" kern="1200" dirty="0" err="1"/>
            <a:t>trên</a:t>
          </a:r>
          <a:r>
            <a:rPr lang="en-US" sz="1800" kern="1200" dirty="0"/>
            <a:t> </a:t>
          </a:r>
          <a:r>
            <a:rPr lang="en-US" sz="1800" kern="1200" dirty="0" err="1"/>
            <a:t>một</a:t>
          </a:r>
          <a:r>
            <a:rPr lang="en-US" sz="1800" kern="1200" dirty="0"/>
            <a:t> </a:t>
          </a:r>
          <a:r>
            <a:rPr lang="en-US" sz="1800" kern="1200" dirty="0" err="1"/>
            <a:t>số</a:t>
          </a:r>
          <a:r>
            <a:rPr lang="en-US" sz="1800" kern="1200" dirty="0"/>
            <a:t> </a:t>
          </a:r>
          <a:r>
            <a:rPr lang="en-US" sz="1800" kern="1200" dirty="0" err="1"/>
            <a:t>lĩnh</a:t>
          </a:r>
          <a:r>
            <a:rPr lang="en-US" sz="1800" kern="1200" dirty="0"/>
            <a:t> </a:t>
          </a:r>
          <a:r>
            <a:rPr lang="en-US" sz="1800" kern="1200" dirty="0" err="1"/>
            <a:t>vực</a:t>
          </a:r>
          <a:r>
            <a:rPr lang="en-US" sz="1800" kern="1200" dirty="0"/>
            <a:t>, </a:t>
          </a:r>
          <a:r>
            <a:rPr lang="en-US" sz="1800" kern="1200" dirty="0" err="1"/>
            <a:t>địa</a:t>
          </a:r>
          <a:r>
            <a:rPr lang="en-US" sz="1800" kern="1200" dirty="0"/>
            <a:t> </a:t>
          </a:r>
          <a:r>
            <a:rPr lang="en-US" sz="1800" kern="1200" dirty="0" err="1"/>
            <a:t>bàn</a:t>
          </a:r>
          <a:r>
            <a:rPr lang="en-US" sz="1800" kern="1200" dirty="0"/>
            <a:t> </a:t>
          </a:r>
          <a:r>
            <a:rPr lang="en-US" sz="1800" kern="1200" dirty="0" err="1"/>
            <a:t>vẫn</a:t>
          </a:r>
          <a:r>
            <a:rPr lang="en-US" sz="1800" kern="1200" dirty="0"/>
            <a:t> </a:t>
          </a:r>
          <a:r>
            <a:rPr lang="en-US" sz="1800" kern="1200" dirty="0" err="1"/>
            <a:t>còn</a:t>
          </a:r>
          <a:r>
            <a:rPr lang="en-US" sz="1800" kern="1200" dirty="0"/>
            <a:t> </a:t>
          </a:r>
          <a:r>
            <a:rPr lang="en-US" sz="1800" kern="1200" dirty="0" err="1"/>
            <a:t>nghiêm</a:t>
          </a:r>
          <a:r>
            <a:rPr lang="en-US" sz="1800" kern="1200" dirty="0"/>
            <a:t> </a:t>
          </a:r>
          <a:r>
            <a:rPr lang="en-US" sz="1800" kern="1200" dirty="0" err="1"/>
            <a:t>trọng</a:t>
          </a:r>
          <a:r>
            <a:rPr lang="en-US" sz="1800" kern="1200" dirty="0"/>
            <a:t>, </a:t>
          </a:r>
          <a:r>
            <a:rPr lang="en-US" sz="1800" kern="1200" dirty="0" err="1"/>
            <a:t>phức</a:t>
          </a:r>
          <a:r>
            <a:rPr lang="en-US" sz="1800" kern="1200" dirty="0"/>
            <a:t> </a:t>
          </a:r>
          <a:r>
            <a:rPr lang="en-US" sz="1800" kern="1200" dirty="0" err="1"/>
            <a:t>tạp</a:t>
          </a:r>
          <a:endParaRPr lang="en-US" sz="1800" kern="1200" dirty="0"/>
        </a:p>
      </dsp:txBody>
      <dsp:txXfrm>
        <a:off x="312786" y="634952"/>
        <a:ext cx="5627599" cy="527775"/>
      </dsp:txXfrm>
    </dsp:sp>
    <dsp:sp modelId="{87E0A99E-210F-457A-B560-374725D19DA3}">
      <dsp:nvSpPr>
        <dsp:cNvPr id="0" name=""/>
        <dsp:cNvSpPr/>
      </dsp:nvSpPr>
      <dsp:spPr>
        <a:xfrm>
          <a:off x="0" y="2139160"/>
          <a:ext cx="5970400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0B7E90D-27BA-4602-A9DF-A321444DB111}">
      <dsp:nvSpPr>
        <dsp:cNvPr id="0" name=""/>
        <dsp:cNvSpPr/>
      </dsp:nvSpPr>
      <dsp:spPr>
        <a:xfrm>
          <a:off x="284235" y="1397199"/>
          <a:ext cx="5684701" cy="933841"/>
        </a:xfrm>
        <a:prstGeom prst="roundRect">
          <a:avLst/>
        </a:prstGeom>
        <a:solidFill>
          <a:schemeClr val="accent3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7967" tIns="0" rIns="157967" bIns="0" numCol="1" spcCol="1270" anchor="ctr" anchorCtr="0">
          <a:noAutofit/>
        </a:bodyPr>
        <a:lstStyle/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/>
            <a:t>ĐBQH: </a:t>
          </a:r>
          <a:r>
            <a:rPr lang="en-US" sz="1800" kern="1200" dirty="0" err="1"/>
            <a:t>là</a:t>
          </a:r>
          <a:r>
            <a:rPr lang="en-US" sz="1800" kern="1200" dirty="0"/>
            <a:t> </a:t>
          </a:r>
          <a:r>
            <a:rPr lang="en-US" sz="1800" kern="1200" dirty="0" err="1"/>
            <a:t>công</a:t>
          </a:r>
          <a:r>
            <a:rPr lang="en-US" sz="1800" kern="1200" dirty="0"/>
            <a:t> </a:t>
          </a:r>
          <a:r>
            <a:rPr lang="en-US" sz="1800" kern="1200" dirty="0" err="1"/>
            <a:t>việc</a:t>
          </a:r>
          <a:r>
            <a:rPr lang="en-US" sz="1800" kern="1200" dirty="0"/>
            <a:t> </a:t>
          </a:r>
          <a:r>
            <a:rPr lang="en-US" sz="1800" kern="1200" dirty="0" err="1"/>
            <a:t>không</a:t>
          </a:r>
          <a:r>
            <a:rPr lang="en-US" sz="1800" kern="1200" dirty="0"/>
            <a:t> </a:t>
          </a:r>
          <a:r>
            <a:rPr lang="en-US" sz="1800" kern="1200" dirty="0" err="1"/>
            <a:t>chỉ</a:t>
          </a:r>
          <a:r>
            <a:rPr lang="en-US" sz="1800" kern="1200" dirty="0"/>
            <a:t> </a:t>
          </a:r>
          <a:r>
            <a:rPr lang="en-US" sz="1800" kern="1200" dirty="0" err="1"/>
            <a:t>làm</a:t>
          </a:r>
          <a:r>
            <a:rPr lang="en-US" sz="1800" kern="1200" dirty="0"/>
            <a:t> </a:t>
          </a:r>
          <a:r>
            <a:rPr lang="en-US" sz="1800" kern="1200" dirty="0" err="1"/>
            <a:t>trong</a:t>
          </a:r>
          <a:r>
            <a:rPr lang="en-US" sz="1800" kern="1200" dirty="0"/>
            <a:t> “</a:t>
          </a:r>
          <a:r>
            <a:rPr lang="en-US" sz="1800" kern="1200" dirty="0" err="1"/>
            <a:t>một</a:t>
          </a:r>
          <a:r>
            <a:rPr lang="en-US" sz="1800" kern="1200" dirty="0"/>
            <a:t> </a:t>
          </a:r>
          <a:r>
            <a:rPr lang="en-US" sz="1800" kern="1200" dirty="0" err="1"/>
            <a:t>sớm</a:t>
          </a:r>
          <a:r>
            <a:rPr lang="en-US" sz="1800" kern="1200" dirty="0"/>
            <a:t>, </a:t>
          </a:r>
          <a:r>
            <a:rPr lang="en-US" sz="1800" kern="1200" dirty="0" err="1"/>
            <a:t>một</a:t>
          </a:r>
          <a:r>
            <a:rPr lang="en-US" sz="1800" kern="1200" dirty="0"/>
            <a:t> </a:t>
          </a:r>
          <a:r>
            <a:rPr lang="en-US" sz="1800" kern="1200" dirty="0" err="1"/>
            <a:t>chiều</a:t>
          </a:r>
          <a:r>
            <a:rPr lang="en-US" sz="1800" kern="1200" dirty="0"/>
            <a:t>” </a:t>
          </a:r>
          <a:r>
            <a:rPr lang="en-US" sz="1800" kern="1200" dirty="0" err="1"/>
            <a:t>mà</a:t>
          </a:r>
          <a:r>
            <a:rPr lang="en-US" sz="1800" kern="1200" dirty="0"/>
            <a:t> </a:t>
          </a:r>
          <a:r>
            <a:rPr lang="en-US" sz="1800" kern="1200" dirty="0" err="1"/>
            <a:t>đòi</a:t>
          </a:r>
          <a:r>
            <a:rPr lang="en-US" sz="1800" kern="1200" dirty="0"/>
            <a:t> </a:t>
          </a:r>
          <a:r>
            <a:rPr lang="en-US" sz="1800" kern="1200" dirty="0" err="1"/>
            <a:t>hỏi</a:t>
          </a:r>
          <a:r>
            <a:rPr lang="en-US" sz="1800" kern="1200" dirty="0"/>
            <a:t> </a:t>
          </a:r>
          <a:r>
            <a:rPr lang="en-US" sz="1800" kern="1200" dirty="0" err="1"/>
            <a:t>phải</a:t>
          </a:r>
          <a:r>
            <a:rPr lang="en-US" sz="1800" kern="1200" dirty="0"/>
            <a:t> </a:t>
          </a:r>
          <a:r>
            <a:rPr lang="en-US" sz="1800" kern="1200" dirty="0" err="1"/>
            <a:t>làm</a:t>
          </a:r>
          <a:r>
            <a:rPr lang="en-US" sz="1800" kern="1200" dirty="0"/>
            <a:t> </a:t>
          </a:r>
          <a:r>
            <a:rPr lang="en-US" sz="1800" kern="1200" dirty="0" err="1"/>
            <a:t>một</a:t>
          </a:r>
          <a:r>
            <a:rPr lang="en-US" sz="1800" kern="1200" dirty="0"/>
            <a:t> </a:t>
          </a:r>
          <a:r>
            <a:rPr lang="en-US" sz="1800" kern="1200" dirty="0" err="1"/>
            <a:t>cách</a:t>
          </a:r>
          <a:r>
            <a:rPr lang="en-US" sz="1800" kern="1200" dirty="0"/>
            <a:t> </a:t>
          </a:r>
          <a:r>
            <a:rPr lang="en-US" sz="1800" kern="1200" dirty="0" err="1"/>
            <a:t>kiên</a:t>
          </a:r>
          <a:r>
            <a:rPr lang="en-US" sz="1800" kern="1200" dirty="0"/>
            <a:t> </a:t>
          </a:r>
          <a:r>
            <a:rPr lang="en-US" sz="1800" kern="1200" dirty="0" err="1"/>
            <a:t>trì</a:t>
          </a:r>
          <a:r>
            <a:rPr lang="en-US" sz="1800" kern="1200" dirty="0"/>
            <a:t>, </a:t>
          </a:r>
          <a:r>
            <a:rPr lang="en-US" sz="1800" kern="1200" dirty="0" err="1"/>
            <a:t>bền</a:t>
          </a:r>
          <a:r>
            <a:rPr lang="en-US" sz="1800" kern="1200" dirty="0"/>
            <a:t> </a:t>
          </a:r>
          <a:r>
            <a:rPr lang="en-US" sz="1800" kern="1200" dirty="0" err="1"/>
            <a:t>bỉ</a:t>
          </a:r>
          <a:r>
            <a:rPr lang="en-US" sz="1800" kern="1200" dirty="0"/>
            <a:t>, </a:t>
          </a:r>
          <a:r>
            <a:rPr lang="en-US" sz="1800" kern="1200" dirty="0" err="1"/>
            <a:t>bài</a:t>
          </a:r>
          <a:r>
            <a:rPr lang="en-US" sz="1800" kern="1200" dirty="0"/>
            <a:t> </a:t>
          </a:r>
          <a:r>
            <a:rPr lang="en-US" sz="1800" kern="1200" dirty="0" err="1"/>
            <a:t>bản</a:t>
          </a:r>
          <a:r>
            <a:rPr lang="en-US" sz="1800" kern="1200" dirty="0"/>
            <a:t>, </a:t>
          </a:r>
          <a:r>
            <a:rPr lang="en-US" sz="1800" kern="1200" dirty="0" err="1"/>
            <a:t>nhân</a:t>
          </a:r>
          <a:r>
            <a:rPr lang="en-US" sz="1800" kern="1200" dirty="0"/>
            <a:t> </a:t>
          </a:r>
          <a:r>
            <a:rPr lang="en-US" sz="1800" kern="1200" dirty="0" err="1"/>
            <a:t>văn</a:t>
          </a:r>
          <a:r>
            <a:rPr lang="en-US" sz="1800" kern="1200" dirty="0"/>
            <a:t>, </a:t>
          </a:r>
          <a:r>
            <a:rPr lang="en-US" sz="1800" kern="1200" dirty="0" err="1"/>
            <a:t>có</a:t>
          </a:r>
          <a:r>
            <a:rPr lang="en-US" sz="1800" kern="1200" dirty="0"/>
            <a:t> </a:t>
          </a:r>
          <a:r>
            <a:rPr lang="en-US" sz="1800" kern="1200" dirty="0" err="1"/>
            <a:t>tình</a:t>
          </a:r>
          <a:r>
            <a:rPr lang="en-US" sz="1800" kern="1200" dirty="0"/>
            <a:t>, </a:t>
          </a:r>
          <a:r>
            <a:rPr lang="en-US" sz="1800" kern="1200" dirty="0" err="1"/>
            <a:t>có</a:t>
          </a:r>
          <a:r>
            <a:rPr lang="en-US" sz="1800" kern="1200" dirty="0"/>
            <a:t> </a:t>
          </a:r>
          <a:r>
            <a:rPr lang="en-US" sz="1800" kern="1200" dirty="0" err="1"/>
            <a:t>lý</a:t>
          </a:r>
          <a:r>
            <a:rPr lang="en-US" sz="1800" kern="1200" dirty="0"/>
            <a:t> </a:t>
          </a:r>
          <a:r>
            <a:rPr lang="en-US" sz="1800" kern="1200" dirty="0" err="1"/>
            <a:t>và</a:t>
          </a:r>
          <a:r>
            <a:rPr lang="en-US" sz="1800" kern="1200" dirty="0"/>
            <a:t> </a:t>
          </a:r>
          <a:r>
            <a:rPr lang="en-US" sz="1800" kern="1200" dirty="0" err="1"/>
            <a:t>đảm</a:t>
          </a:r>
          <a:r>
            <a:rPr lang="en-US" sz="1800" kern="1200" dirty="0"/>
            <a:t> </a:t>
          </a:r>
          <a:r>
            <a:rPr lang="en-US" sz="1800" kern="1200" dirty="0" err="1"/>
            <a:t>bảo</a:t>
          </a:r>
          <a:r>
            <a:rPr lang="en-US" sz="1800" kern="1200" dirty="0"/>
            <a:t> </a:t>
          </a:r>
          <a:r>
            <a:rPr lang="en-US" sz="1800" kern="1200" dirty="0" err="1"/>
            <a:t>sức</a:t>
          </a:r>
          <a:r>
            <a:rPr lang="en-US" sz="1800" kern="1200" dirty="0"/>
            <a:t> </a:t>
          </a:r>
          <a:r>
            <a:rPr lang="en-US" sz="1800" kern="1200" dirty="0" err="1"/>
            <a:t>thuyết</a:t>
          </a:r>
          <a:r>
            <a:rPr lang="en-US" sz="1800" kern="1200" dirty="0"/>
            <a:t> </a:t>
          </a:r>
          <a:r>
            <a:rPr lang="en-US" sz="1800" kern="1200" dirty="0" err="1"/>
            <a:t>phục</a:t>
          </a:r>
          <a:endParaRPr lang="en-US" sz="1800" kern="1200" dirty="0"/>
        </a:p>
      </dsp:txBody>
      <dsp:txXfrm>
        <a:off x="329821" y="1442785"/>
        <a:ext cx="5593529" cy="842669"/>
      </dsp:txXfrm>
    </dsp:sp>
    <dsp:sp modelId="{DFB180DA-E032-4900-A762-AC7946A9B8B7}">
      <dsp:nvSpPr>
        <dsp:cNvPr id="0" name=""/>
        <dsp:cNvSpPr/>
      </dsp:nvSpPr>
      <dsp:spPr>
        <a:xfrm>
          <a:off x="0" y="3445900"/>
          <a:ext cx="5970400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CE5759F-5C1C-4136-BF61-4FD7318910AD}">
      <dsp:nvSpPr>
        <dsp:cNvPr id="0" name=""/>
        <dsp:cNvSpPr/>
      </dsp:nvSpPr>
      <dsp:spPr>
        <a:xfrm>
          <a:off x="284235" y="2536960"/>
          <a:ext cx="5684701" cy="1100819"/>
        </a:xfrm>
        <a:prstGeom prst="roundRect">
          <a:avLst/>
        </a:prstGeom>
        <a:solidFill>
          <a:schemeClr val="accent3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7967" tIns="0" rIns="157967" bIns="0" numCol="1" spcCol="1270" anchor="ctr" anchorCtr="0">
          <a:noAutofit/>
        </a:bodyPr>
        <a:lstStyle/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err="1"/>
            <a:t>Tổng</a:t>
          </a:r>
          <a:r>
            <a:rPr lang="en-US" sz="1800" kern="1200" dirty="0"/>
            <a:t> </a:t>
          </a:r>
          <a:r>
            <a:rPr lang="en-US" sz="1800" kern="1200" dirty="0" err="1"/>
            <a:t>Bí</a:t>
          </a:r>
          <a:r>
            <a:rPr lang="en-US" sz="1800" kern="1200" dirty="0"/>
            <a:t> </a:t>
          </a:r>
          <a:r>
            <a:rPr lang="en-US" sz="1800" kern="1200" dirty="0" err="1"/>
            <a:t>Thư</a:t>
          </a:r>
          <a:r>
            <a:rPr lang="en-US" sz="1800" kern="1200" dirty="0"/>
            <a:t> </a:t>
          </a:r>
          <a:r>
            <a:rPr lang="en-US" sz="1800" kern="1200" dirty="0" err="1"/>
            <a:t>Đảng</a:t>
          </a:r>
          <a:r>
            <a:rPr lang="en-US" sz="1800" kern="1200" dirty="0"/>
            <a:t> </a:t>
          </a:r>
          <a:r>
            <a:rPr lang="en-US" sz="1800" kern="1200" dirty="0" err="1"/>
            <a:t>đã</a:t>
          </a:r>
          <a:r>
            <a:rPr lang="en-US" sz="1800" kern="1200" dirty="0"/>
            <a:t> </a:t>
          </a:r>
          <a:r>
            <a:rPr lang="en-US" sz="1800" kern="1200" dirty="0" err="1"/>
            <a:t>viết</a:t>
          </a:r>
          <a:r>
            <a:rPr lang="en-US" sz="1800" kern="1200" dirty="0"/>
            <a:t> </a:t>
          </a:r>
          <a:r>
            <a:rPr lang="en-US" sz="1800" kern="1200" dirty="0" err="1"/>
            <a:t>tác</a:t>
          </a:r>
          <a:r>
            <a:rPr lang="en-US" sz="1800" kern="1200" dirty="0"/>
            <a:t> </a:t>
          </a:r>
          <a:r>
            <a:rPr lang="en-US" sz="1800" kern="1200" dirty="0" err="1"/>
            <a:t>phẩm</a:t>
          </a:r>
          <a:r>
            <a:rPr lang="en-US" sz="1800" kern="1200" dirty="0"/>
            <a:t>: </a:t>
          </a:r>
          <a:r>
            <a:rPr lang="en-US" sz="1800" kern="1200" dirty="0" err="1"/>
            <a:t>Kiên</a:t>
          </a:r>
          <a:r>
            <a:rPr lang="en-US" sz="1800" kern="1200" dirty="0"/>
            <a:t> </a:t>
          </a:r>
          <a:r>
            <a:rPr lang="en-US" sz="1800" kern="1200" dirty="0" err="1"/>
            <a:t>quyết</a:t>
          </a:r>
          <a:r>
            <a:rPr lang="en-US" sz="1800" kern="1200" dirty="0"/>
            <a:t>, </a:t>
          </a:r>
          <a:r>
            <a:rPr lang="en-US" sz="1800" kern="1200" dirty="0" err="1"/>
            <a:t>kiên</a:t>
          </a:r>
          <a:r>
            <a:rPr lang="en-US" sz="1800" kern="1200" dirty="0"/>
            <a:t> </a:t>
          </a:r>
          <a:r>
            <a:rPr lang="en-US" sz="1800" kern="1200" dirty="0" err="1"/>
            <a:t>trì</a:t>
          </a:r>
          <a:r>
            <a:rPr lang="en-US" sz="1800" kern="1200" dirty="0"/>
            <a:t> </a:t>
          </a:r>
          <a:r>
            <a:rPr lang="en-US" sz="1800" kern="1200" dirty="0" err="1"/>
            <a:t>đấu</a:t>
          </a:r>
          <a:r>
            <a:rPr lang="en-US" sz="1800" kern="1200" dirty="0"/>
            <a:t> </a:t>
          </a:r>
          <a:r>
            <a:rPr lang="en-US" sz="1800" kern="1200" dirty="0" err="1"/>
            <a:t>tranh</a:t>
          </a:r>
          <a:r>
            <a:rPr lang="en-US" sz="1800" kern="1200" dirty="0"/>
            <a:t> </a:t>
          </a:r>
          <a:r>
            <a:rPr lang="en-US" sz="1800" kern="1200" dirty="0" err="1"/>
            <a:t>phòng</a:t>
          </a:r>
          <a:r>
            <a:rPr lang="en-US" sz="1800" kern="1200" dirty="0"/>
            <a:t>, </a:t>
          </a:r>
          <a:r>
            <a:rPr lang="en-US" sz="1800" kern="1200" dirty="0" err="1"/>
            <a:t>chống</a:t>
          </a:r>
          <a:r>
            <a:rPr lang="en-US" sz="1800" kern="1200" dirty="0"/>
            <a:t> </a:t>
          </a:r>
          <a:r>
            <a:rPr lang="en-US" sz="1800" kern="1200" dirty="0" err="1"/>
            <a:t>tham</a:t>
          </a:r>
          <a:r>
            <a:rPr lang="en-US" sz="1800" kern="1200" dirty="0"/>
            <a:t> </a:t>
          </a:r>
          <a:r>
            <a:rPr lang="en-US" sz="1800" kern="1200" dirty="0" err="1"/>
            <a:t>nhũng</a:t>
          </a:r>
          <a:r>
            <a:rPr lang="en-US" sz="1800" kern="1200" dirty="0"/>
            <a:t>, </a:t>
          </a:r>
          <a:r>
            <a:rPr lang="en-US" sz="1800" kern="1200" dirty="0" err="1"/>
            <a:t>tiêu</a:t>
          </a:r>
          <a:r>
            <a:rPr lang="en-US" sz="1800" kern="1200" dirty="0"/>
            <a:t> </a:t>
          </a:r>
          <a:r>
            <a:rPr lang="en-US" sz="1800" kern="1200" dirty="0" err="1"/>
            <a:t>cực</a:t>
          </a:r>
          <a:r>
            <a:rPr lang="en-US" sz="1800" kern="1200" dirty="0"/>
            <a:t>, </a:t>
          </a:r>
          <a:r>
            <a:rPr lang="en-US" sz="1800" kern="1200" dirty="0" err="1"/>
            <a:t>góp</a:t>
          </a:r>
          <a:r>
            <a:rPr lang="en-US" sz="1800" kern="1200" dirty="0"/>
            <a:t> </a:t>
          </a:r>
          <a:r>
            <a:rPr lang="en-US" sz="1800" kern="1200" dirty="0" err="1"/>
            <a:t>phần</a:t>
          </a:r>
          <a:r>
            <a:rPr lang="en-US" sz="1800" kern="1200" dirty="0"/>
            <a:t> </a:t>
          </a:r>
          <a:r>
            <a:rPr lang="en-US" sz="1800" kern="1200" dirty="0" err="1"/>
            <a:t>xây</a:t>
          </a:r>
          <a:r>
            <a:rPr lang="en-US" sz="1800" kern="1200" dirty="0"/>
            <a:t> </a:t>
          </a:r>
          <a:r>
            <a:rPr lang="en-US" sz="1800" kern="1200" dirty="0" err="1"/>
            <a:t>dựng</a:t>
          </a:r>
          <a:r>
            <a:rPr lang="en-US" sz="1800" kern="1200" dirty="0"/>
            <a:t> </a:t>
          </a:r>
          <a:r>
            <a:rPr lang="en-US" sz="1800" kern="1200" dirty="0" err="1"/>
            <a:t>Đảng</a:t>
          </a:r>
          <a:r>
            <a:rPr lang="en-US" sz="1800" kern="1200" dirty="0"/>
            <a:t> </a:t>
          </a:r>
          <a:r>
            <a:rPr lang="en-US" sz="1800" kern="1200" dirty="0" err="1"/>
            <a:t>và</a:t>
          </a:r>
          <a:r>
            <a:rPr lang="en-US" sz="1800" kern="1200" dirty="0"/>
            <a:t> </a:t>
          </a:r>
          <a:r>
            <a:rPr lang="en-US" sz="1800" kern="1200" dirty="0" err="1"/>
            <a:t>Nhà</a:t>
          </a:r>
          <a:r>
            <a:rPr lang="en-US" sz="1800" kern="1200" dirty="0"/>
            <a:t> </a:t>
          </a:r>
          <a:r>
            <a:rPr lang="en-US" sz="1800" kern="1200" dirty="0" err="1"/>
            <a:t>nước</a:t>
          </a:r>
          <a:r>
            <a:rPr lang="en-US" sz="1800" kern="1200" dirty="0"/>
            <a:t> ta </a:t>
          </a:r>
          <a:r>
            <a:rPr lang="en-US" sz="1800" kern="1200" dirty="0" err="1"/>
            <a:t>ngày</a:t>
          </a:r>
          <a:r>
            <a:rPr lang="en-US" sz="1800" kern="1200" dirty="0"/>
            <a:t> </a:t>
          </a:r>
          <a:r>
            <a:rPr lang="en-US" sz="1800" kern="1200" dirty="0" err="1"/>
            <a:t>càng</a:t>
          </a:r>
          <a:r>
            <a:rPr lang="en-US" sz="1800" kern="1200" dirty="0"/>
            <a:t> </a:t>
          </a:r>
          <a:r>
            <a:rPr lang="en-US" sz="1800" kern="1200" dirty="0" err="1"/>
            <a:t>trong</a:t>
          </a:r>
          <a:r>
            <a:rPr lang="en-US" sz="1800" kern="1200" dirty="0"/>
            <a:t> </a:t>
          </a:r>
          <a:r>
            <a:rPr lang="en-US" sz="1800" kern="1200" dirty="0" err="1"/>
            <a:t>sạch</a:t>
          </a:r>
          <a:r>
            <a:rPr lang="en-US" sz="1800" kern="1200" dirty="0"/>
            <a:t>, </a:t>
          </a:r>
          <a:r>
            <a:rPr lang="en-US" sz="1800" kern="1200" dirty="0" err="1"/>
            <a:t>vững</a:t>
          </a:r>
          <a:r>
            <a:rPr lang="en-US" sz="1800" kern="1200" dirty="0"/>
            <a:t> </a:t>
          </a:r>
          <a:r>
            <a:rPr lang="en-US" sz="1800" kern="1200" dirty="0" err="1"/>
            <a:t>mạnh</a:t>
          </a:r>
          <a:r>
            <a:rPr lang="en-US" sz="1800" kern="1200" dirty="0"/>
            <a:t>”. </a:t>
          </a:r>
        </a:p>
      </dsp:txBody>
      <dsp:txXfrm>
        <a:off x="337973" y="2590698"/>
        <a:ext cx="5577225" cy="99334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D43B7D6-6ED5-4F5D-B223-A6F7EC79FECA}">
      <dsp:nvSpPr>
        <dsp:cNvPr id="0" name=""/>
        <dsp:cNvSpPr/>
      </dsp:nvSpPr>
      <dsp:spPr>
        <a:xfrm>
          <a:off x="0" y="260674"/>
          <a:ext cx="5970400" cy="40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7F6F995-A16D-4021-9296-DA1B6532234B}">
      <dsp:nvSpPr>
        <dsp:cNvPr id="0" name=""/>
        <dsp:cNvSpPr/>
      </dsp:nvSpPr>
      <dsp:spPr>
        <a:xfrm>
          <a:off x="285698" y="112295"/>
          <a:ext cx="5684701" cy="472320"/>
        </a:xfrm>
        <a:prstGeom prst="roundRect">
          <a:avLst/>
        </a:prstGeom>
        <a:solidFill>
          <a:schemeClr val="accent3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7967" tIns="0" rIns="157967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/>
            <a:t>2.1 </a:t>
          </a:r>
          <a:r>
            <a:rPr lang="en-US" sz="1800" b="1" kern="1200" dirty="0" err="1"/>
            <a:t>Nhận</a:t>
          </a:r>
          <a:r>
            <a:rPr lang="en-US" sz="1800" b="1" kern="1200" dirty="0"/>
            <a:t> </a:t>
          </a:r>
          <a:r>
            <a:rPr lang="en-US" sz="1800" b="1" kern="1200" dirty="0" err="1"/>
            <a:t>diện</a:t>
          </a:r>
          <a:r>
            <a:rPr lang="en-US" sz="1800" b="1" kern="1200" dirty="0"/>
            <a:t> </a:t>
          </a:r>
          <a:r>
            <a:rPr lang="en-US" sz="1800" b="1" kern="1200" dirty="0" err="1"/>
            <a:t>từ</a:t>
          </a:r>
          <a:r>
            <a:rPr lang="en-US" sz="1800" b="1" kern="1200" dirty="0"/>
            <a:t> </a:t>
          </a:r>
          <a:r>
            <a:rPr lang="en-US" sz="1800" b="1" kern="1200" dirty="0" err="1"/>
            <a:t>niềm</a:t>
          </a:r>
          <a:r>
            <a:rPr lang="en-US" sz="1800" b="1" kern="1200" dirty="0"/>
            <a:t> tin </a:t>
          </a:r>
          <a:r>
            <a:rPr lang="en-US" sz="1800" b="1" kern="1200" dirty="0" err="1"/>
            <a:t>của</a:t>
          </a:r>
          <a:r>
            <a:rPr lang="en-US" sz="1800" b="1" kern="1200" dirty="0"/>
            <a:t> </a:t>
          </a:r>
          <a:r>
            <a:rPr lang="en-US" sz="1800" b="1" kern="1200" dirty="0" err="1"/>
            <a:t>các</a:t>
          </a:r>
          <a:r>
            <a:rPr lang="en-US" sz="1800" b="1" kern="1200" dirty="0"/>
            <a:t> </a:t>
          </a:r>
          <a:r>
            <a:rPr lang="en-US" sz="1800" b="1" kern="1200" dirty="0" err="1"/>
            <a:t>đại</a:t>
          </a:r>
          <a:r>
            <a:rPr lang="en-US" sz="1800" b="1" kern="1200" dirty="0"/>
            <a:t> </a:t>
          </a:r>
          <a:r>
            <a:rPr lang="en-US" sz="1800" b="1" kern="1200" dirty="0" err="1"/>
            <a:t>biểu</a:t>
          </a:r>
          <a:r>
            <a:rPr lang="en-US" sz="1800" b="1" kern="1200" dirty="0"/>
            <a:t> </a:t>
          </a:r>
          <a:r>
            <a:rPr lang="en-US" sz="1800" b="1" kern="1200" dirty="0" err="1"/>
            <a:t>dân</a:t>
          </a:r>
          <a:r>
            <a:rPr lang="en-US" sz="1800" b="1" kern="1200" dirty="0"/>
            <a:t> </a:t>
          </a:r>
          <a:r>
            <a:rPr lang="en-US" sz="1800" b="1" kern="1200" dirty="0" err="1"/>
            <a:t>cử</a:t>
          </a:r>
          <a:endParaRPr lang="en-US" sz="1800" kern="1200" dirty="0"/>
        </a:p>
      </dsp:txBody>
      <dsp:txXfrm>
        <a:off x="308755" y="135352"/>
        <a:ext cx="5638587" cy="426206"/>
      </dsp:txXfrm>
    </dsp:sp>
    <dsp:sp modelId="{5E08A233-1F9E-4D81-A8F5-2D7055C048FA}">
      <dsp:nvSpPr>
        <dsp:cNvPr id="0" name=""/>
        <dsp:cNvSpPr/>
      </dsp:nvSpPr>
      <dsp:spPr>
        <a:xfrm>
          <a:off x="0" y="1233963"/>
          <a:ext cx="5970400" cy="40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33645A3-C308-4CA6-AB89-4F4E697EF6BB}">
      <dsp:nvSpPr>
        <dsp:cNvPr id="0" name=""/>
        <dsp:cNvSpPr/>
      </dsp:nvSpPr>
      <dsp:spPr>
        <a:xfrm>
          <a:off x="284235" y="750274"/>
          <a:ext cx="5684701" cy="719848"/>
        </a:xfrm>
        <a:prstGeom prst="roundRect">
          <a:avLst/>
        </a:prstGeom>
        <a:solidFill>
          <a:schemeClr val="accent3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7967" tIns="0" rIns="157967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/>
            <a:t>2.2 </a:t>
          </a:r>
          <a:r>
            <a:rPr lang="en-US" sz="1800" b="1" kern="1200" dirty="0" err="1"/>
            <a:t>Nguyên</a:t>
          </a:r>
          <a:r>
            <a:rPr lang="en-US" sz="1800" b="1" kern="1200" dirty="0"/>
            <a:t> </a:t>
          </a:r>
          <a:r>
            <a:rPr lang="en-US" sz="1800" b="1" kern="1200" dirty="0" err="1"/>
            <a:t>nhân</a:t>
          </a:r>
          <a:r>
            <a:rPr lang="en-US" sz="1800" b="1" kern="1200" dirty="0"/>
            <a:t> </a:t>
          </a:r>
          <a:r>
            <a:rPr lang="en-US" sz="1800" b="1" kern="1200" dirty="0" err="1"/>
            <a:t>cơ</a:t>
          </a:r>
          <a:r>
            <a:rPr lang="en-US" sz="1800" b="1" kern="1200" dirty="0"/>
            <a:t> </a:t>
          </a:r>
          <a:r>
            <a:rPr lang="en-US" sz="1800" b="1" kern="1200" dirty="0" err="1"/>
            <a:t>bản</a:t>
          </a:r>
          <a:r>
            <a:rPr lang="en-US" sz="1800" b="1" kern="1200" dirty="0"/>
            <a:t> </a:t>
          </a:r>
          <a:r>
            <a:rPr lang="en-US" sz="1800" b="1" kern="1200" dirty="0" err="1"/>
            <a:t>nhất</a:t>
          </a:r>
          <a:r>
            <a:rPr lang="en-US" sz="1800" b="1" kern="1200" dirty="0"/>
            <a:t> </a:t>
          </a:r>
          <a:r>
            <a:rPr lang="en-US" sz="1800" b="1" kern="1200" dirty="0" err="1"/>
            <a:t>của</a:t>
          </a:r>
          <a:r>
            <a:rPr lang="en-US" sz="1800" b="1" kern="1200" dirty="0"/>
            <a:t> </a:t>
          </a:r>
          <a:r>
            <a:rPr lang="en-US" sz="1800" b="1" kern="1200" dirty="0" err="1"/>
            <a:t>tham</a:t>
          </a:r>
          <a:r>
            <a:rPr lang="en-US" sz="1800" b="1" kern="1200" dirty="0"/>
            <a:t> </a:t>
          </a:r>
          <a:r>
            <a:rPr lang="en-US" sz="1800" b="1" kern="1200" dirty="0" err="1"/>
            <a:t>nhũng</a:t>
          </a:r>
          <a:r>
            <a:rPr lang="en-US" sz="1800" b="1" kern="1200" dirty="0"/>
            <a:t>:</a:t>
          </a:r>
          <a:endParaRPr lang="en-US" sz="1800" kern="1200" dirty="0"/>
        </a:p>
      </dsp:txBody>
      <dsp:txXfrm>
        <a:off x="319375" y="785414"/>
        <a:ext cx="5614421" cy="649568"/>
      </dsp:txXfrm>
    </dsp:sp>
    <dsp:sp modelId="{87E0A99E-210F-457A-B560-374725D19DA3}">
      <dsp:nvSpPr>
        <dsp:cNvPr id="0" name=""/>
        <dsp:cNvSpPr/>
      </dsp:nvSpPr>
      <dsp:spPr>
        <a:xfrm>
          <a:off x="0" y="2636747"/>
          <a:ext cx="5970400" cy="40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0B7E90D-27BA-4602-A9DF-A321444DB111}">
      <dsp:nvSpPr>
        <dsp:cNvPr id="0" name=""/>
        <dsp:cNvSpPr/>
      </dsp:nvSpPr>
      <dsp:spPr>
        <a:xfrm>
          <a:off x="284235" y="1723563"/>
          <a:ext cx="5684701" cy="1149343"/>
        </a:xfrm>
        <a:prstGeom prst="roundRect">
          <a:avLst/>
        </a:prstGeom>
        <a:solidFill>
          <a:schemeClr val="accent3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7967" tIns="0" rIns="157967" bIns="0" numCol="1" spcCol="1270" anchor="ctr" anchorCtr="0">
          <a:noAutofit/>
        </a:bodyPr>
        <a:lstStyle/>
        <a:p>
          <a:pPr lvl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/>
            <a:t>2.3 </a:t>
          </a:r>
          <a:r>
            <a:rPr lang="en-US" sz="1600" b="1" kern="1200" dirty="0" err="1"/>
            <a:t>Giải</a:t>
          </a:r>
          <a:r>
            <a:rPr lang="en-US" sz="1600" b="1" kern="1200" dirty="0"/>
            <a:t> </a:t>
          </a:r>
          <a:r>
            <a:rPr lang="en-US" sz="1600" b="1" kern="1200" dirty="0" err="1"/>
            <a:t>pháp</a:t>
          </a:r>
          <a:r>
            <a:rPr lang="en-US" sz="1600" b="1" kern="1200" dirty="0"/>
            <a:t> </a:t>
          </a:r>
          <a:r>
            <a:rPr lang="en-US" sz="1600" b="1" kern="1200" dirty="0" err="1"/>
            <a:t>quan</a:t>
          </a:r>
          <a:r>
            <a:rPr lang="en-US" sz="1600" b="1" kern="1200" dirty="0"/>
            <a:t> </a:t>
          </a:r>
          <a:r>
            <a:rPr lang="en-US" sz="1600" b="1" kern="1200" dirty="0" err="1"/>
            <a:t>trọng</a:t>
          </a:r>
          <a:r>
            <a:rPr lang="en-US" sz="1600" b="1" kern="1200" dirty="0"/>
            <a:t> </a:t>
          </a:r>
          <a:r>
            <a:rPr lang="en-US" sz="1600" b="1" kern="1200" dirty="0" err="1"/>
            <a:t>nhất</a:t>
          </a:r>
          <a:r>
            <a:rPr lang="en-US" sz="1600" b="1" kern="1200" dirty="0"/>
            <a:t> </a:t>
          </a:r>
          <a:r>
            <a:rPr lang="en-US" sz="1600" b="1" kern="1200" dirty="0" err="1"/>
            <a:t>nhằm</a:t>
          </a:r>
          <a:r>
            <a:rPr lang="en-US" sz="1600" b="1" kern="1200" dirty="0"/>
            <a:t> </a:t>
          </a:r>
          <a:r>
            <a:rPr lang="en-US" sz="1600" b="1" kern="1200" dirty="0" err="1"/>
            <a:t>phòng</a:t>
          </a:r>
          <a:r>
            <a:rPr lang="en-US" sz="1600" b="1" kern="1200" dirty="0"/>
            <a:t> </a:t>
          </a:r>
          <a:r>
            <a:rPr lang="en-US" sz="1600" b="1" kern="1200" dirty="0" err="1"/>
            <a:t>chống</a:t>
          </a:r>
          <a:r>
            <a:rPr lang="en-US" sz="1600" b="1" kern="1200" dirty="0"/>
            <a:t> </a:t>
          </a:r>
          <a:r>
            <a:rPr lang="en-US" sz="1600" b="1" kern="1200" dirty="0" err="1"/>
            <a:t>tham</a:t>
          </a:r>
          <a:r>
            <a:rPr lang="en-US" sz="1600" b="1" kern="1200" dirty="0"/>
            <a:t> </a:t>
          </a:r>
          <a:r>
            <a:rPr lang="en-US" sz="1600" b="1" kern="1200" dirty="0" err="1"/>
            <a:t>nhũng</a:t>
          </a:r>
          <a:r>
            <a:rPr lang="en-US" sz="1600" b="1" kern="1200" dirty="0"/>
            <a:t> </a:t>
          </a:r>
          <a:r>
            <a:rPr lang="en-US" sz="1600" b="1" kern="1200" dirty="0" err="1"/>
            <a:t>là</a:t>
          </a:r>
          <a:r>
            <a:rPr lang="en-US" sz="1600" b="1" kern="1200" dirty="0"/>
            <a:t> </a:t>
          </a:r>
          <a:r>
            <a:rPr lang="en-US" sz="1600" b="1" kern="1200" dirty="0" err="1"/>
            <a:t>tăng</a:t>
          </a:r>
          <a:r>
            <a:rPr lang="en-US" sz="1600" b="1" kern="1200" dirty="0"/>
            <a:t> </a:t>
          </a:r>
          <a:r>
            <a:rPr lang="en-US" sz="1600" b="1" kern="1200" dirty="0" err="1"/>
            <a:t>cường</a:t>
          </a:r>
          <a:r>
            <a:rPr lang="en-US" sz="1600" b="1" kern="1200" dirty="0"/>
            <a:t> </a:t>
          </a:r>
          <a:r>
            <a:rPr lang="en-US" sz="1600" b="1" kern="1200" dirty="0" err="1"/>
            <a:t>sự</a:t>
          </a:r>
          <a:r>
            <a:rPr lang="en-US" sz="1600" b="1" kern="1200" dirty="0"/>
            <a:t> </a:t>
          </a:r>
          <a:r>
            <a:rPr lang="en-US" sz="1600" b="1" kern="1200" dirty="0" err="1"/>
            <a:t>minh</a:t>
          </a:r>
          <a:r>
            <a:rPr lang="en-US" sz="1600" b="1" kern="1200" dirty="0"/>
            <a:t> </a:t>
          </a:r>
          <a:r>
            <a:rPr lang="en-US" sz="1600" b="1" kern="1200" dirty="0" err="1"/>
            <a:t>bạch</a:t>
          </a:r>
          <a:r>
            <a:rPr lang="en-US" sz="1600" b="1" kern="1200" dirty="0"/>
            <a:t> </a:t>
          </a:r>
          <a:r>
            <a:rPr lang="en-US" sz="1600" b="1" kern="1200" dirty="0" err="1"/>
            <a:t>trong</a:t>
          </a:r>
          <a:r>
            <a:rPr lang="en-US" sz="1600" b="1" kern="1200" dirty="0"/>
            <a:t> </a:t>
          </a:r>
          <a:r>
            <a:rPr lang="en-US" sz="1600" b="1" kern="1200" dirty="0" err="1"/>
            <a:t>hoạt</a:t>
          </a:r>
          <a:r>
            <a:rPr lang="en-US" sz="1600" b="1" kern="1200" dirty="0"/>
            <a:t> </a:t>
          </a:r>
          <a:r>
            <a:rPr lang="en-US" sz="1600" b="1" kern="1200" dirty="0" err="1"/>
            <a:t>động</a:t>
          </a:r>
          <a:r>
            <a:rPr lang="en-US" sz="1600" b="1" kern="1200" dirty="0"/>
            <a:t> </a:t>
          </a:r>
          <a:r>
            <a:rPr lang="en-US" sz="1600" b="1" kern="1200" dirty="0" err="1"/>
            <a:t>của</a:t>
          </a:r>
          <a:r>
            <a:rPr lang="en-US" sz="1600" b="1" kern="1200" dirty="0"/>
            <a:t> </a:t>
          </a:r>
          <a:r>
            <a:rPr lang="en-US" sz="1600" b="1" kern="1200" dirty="0" err="1"/>
            <a:t>các</a:t>
          </a:r>
          <a:r>
            <a:rPr lang="en-US" sz="1600" b="1" kern="1200" dirty="0"/>
            <a:t> </a:t>
          </a:r>
          <a:r>
            <a:rPr lang="en-US" sz="1600" b="1" kern="1200" dirty="0" err="1"/>
            <a:t>cơ</a:t>
          </a:r>
          <a:r>
            <a:rPr lang="en-US" sz="1600" b="1" kern="1200" dirty="0"/>
            <a:t> </a:t>
          </a:r>
          <a:r>
            <a:rPr lang="en-US" sz="1600" b="1" kern="1200" dirty="0" err="1"/>
            <a:t>quan</a:t>
          </a:r>
          <a:r>
            <a:rPr lang="en-US" sz="1600" b="1" kern="1200" dirty="0"/>
            <a:t> </a:t>
          </a:r>
          <a:r>
            <a:rPr lang="en-US" sz="1600" b="1" kern="1200" dirty="0" err="1"/>
            <a:t>chính</a:t>
          </a:r>
          <a:r>
            <a:rPr lang="en-US" sz="1600" b="1" kern="1200" dirty="0"/>
            <a:t> </a:t>
          </a:r>
          <a:r>
            <a:rPr lang="en-US" sz="1600" b="1" kern="1200" dirty="0" err="1"/>
            <a:t>phủ</a:t>
          </a:r>
          <a:r>
            <a:rPr lang="en-US" sz="1600" b="1" kern="1200" dirty="0"/>
            <a:t>, </a:t>
          </a:r>
          <a:r>
            <a:rPr lang="en-US" sz="1600" b="1" kern="1200" dirty="0" err="1"/>
            <a:t>đồng</a:t>
          </a:r>
          <a:r>
            <a:rPr lang="en-US" sz="1600" b="1" kern="1200" dirty="0"/>
            <a:t> </a:t>
          </a:r>
          <a:r>
            <a:rPr lang="en-US" sz="1600" b="1" kern="1200" dirty="0" err="1"/>
            <a:t>thời</a:t>
          </a:r>
          <a:r>
            <a:rPr lang="en-US" sz="1600" b="1" kern="1200" dirty="0"/>
            <a:t> </a:t>
          </a:r>
          <a:r>
            <a:rPr lang="en-US" sz="1600" b="1" kern="1200" dirty="0" err="1"/>
            <a:t>nâng</a:t>
          </a:r>
          <a:r>
            <a:rPr lang="en-US" sz="1600" b="1" kern="1200" dirty="0"/>
            <a:t> </a:t>
          </a:r>
          <a:r>
            <a:rPr lang="en-US" sz="1600" b="1" kern="1200" dirty="0" err="1"/>
            <a:t>cao</a:t>
          </a:r>
          <a:r>
            <a:rPr lang="en-US" sz="1600" b="1" kern="1200" dirty="0"/>
            <a:t> </a:t>
          </a:r>
          <a:r>
            <a:rPr lang="en-US" sz="1600" b="1" kern="1200" dirty="0" err="1"/>
            <a:t>hiệu</a:t>
          </a:r>
          <a:r>
            <a:rPr lang="en-US" sz="1600" b="1" kern="1200" dirty="0"/>
            <a:t> </a:t>
          </a:r>
          <a:r>
            <a:rPr lang="en-US" sz="1600" b="1" kern="1200" dirty="0" err="1"/>
            <a:t>lực</a:t>
          </a:r>
          <a:r>
            <a:rPr lang="en-US" sz="1600" b="1" kern="1200" dirty="0"/>
            <a:t>, </a:t>
          </a:r>
          <a:r>
            <a:rPr lang="en-US" sz="1600" b="1" kern="1200" dirty="0" err="1"/>
            <a:t>hiệu</a:t>
          </a:r>
          <a:r>
            <a:rPr lang="en-US" sz="1600" b="1" kern="1200" dirty="0"/>
            <a:t> </a:t>
          </a:r>
          <a:r>
            <a:rPr lang="en-US" sz="1600" b="1" kern="1200" dirty="0" err="1"/>
            <a:t>quả</a:t>
          </a:r>
          <a:r>
            <a:rPr lang="en-US" sz="1600" b="1" kern="1200" dirty="0"/>
            <a:t> </a:t>
          </a:r>
          <a:r>
            <a:rPr lang="en-US" sz="1600" b="1" kern="1200" dirty="0" err="1"/>
            <a:t>của</a:t>
          </a:r>
          <a:r>
            <a:rPr lang="en-US" sz="1600" b="1" kern="1200" dirty="0"/>
            <a:t> </a:t>
          </a:r>
          <a:r>
            <a:rPr lang="en-US" sz="1600" b="1" kern="1200" dirty="0" err="1"/>
            <a:t>các</a:t>
          </a:r>
          <a:r>
            <a:rPr lang="en-US" sz="1600" b="1" kern="1200" dirty="0"/>
            <a:t> </a:t>
          </a:r>
          <a:r>
            <a:rPr lang="en-US" sz="1600" b="1" kern="1200" dirty="0" err="1"/>
            <a:t>quy</a:t>
          </a:r>
          <a:r>
            <a:rPr lang="en-US" sz="1600" b="1" kern="1200" dirty="0"/>
            <a:t> </a:t>
          </a:r>
          <a:r>
            <a:rPr lang="en-US" sz="1600" b="1" kern="1200" dirty="0" err="1"/>
            <a:t>định</a:t>
          </a:r>
          <a:r>
            <a:rPr lang="en-US" sz="1600" b="1" kern="1200" dirty="0"/>
            <a:t> </a:t>
          </a:r>
          <a:r>
            <a:rPr lang="en-US" sz="1600" b="1" kern="1200" dirty="0" err="1"/>
            <a:t>trong</a:t>
          </a:r>
          <a:r>
            <a:rPr lang="en-US" sz="1600" b="1" kern="1200" dirty="0"/>
            <a:t> </a:t>
          </a:r>
          <a:r>
            <a:rPr lang="en-US" sz="1600" b="1" kern="1200" dirty="0" err="1"/>
            <a:t>pháp</a:t>
          </a:r>
          <a:r>
            <a:rPr lang="en-US" sz="1600" b="1" kern="1200" dirty="0"/>
            <a:t> </a:t>
          </a:r>
          <a:r>
            <a:rPr lang="en-US" sz="1600" b="1" kern="1200" dirty="0" err="1"/>
            <a:t>luật</a:t>
          </a:r>
          <a:r>
            <a:rPr lang="en-US" sz="1600" b="1" kern="1200" dirty="0"/>
            <a:t> </a:t>
          </a:r>
          <a:r>
            <a:rPr lang="en-US" sz="1600" b="1" kern="1200" dirty="0" err="1"/>
            <a:t>hiện</a:t>
          </a:r>
          <a:r>
            <a:rPr lang="en-US" sz="1600" b="1" kern="1200" dirty="0"/>
            <a:t> </a:t>
          </a:r>
          <a:r>
            <a:rPr lang="en-US" sz="1600" b="1" kern="1200" dirty="0" err="1"/>
            <a:t>hành</a:t>
          </a:r>
          <a:r>
            <a:rPr lang="en-US" sz="1600" b="1" kern="1200" dirty="0"/>
            <a:t> </a:t>
          </a:r>
          <a:endParaRPr lang="en-US" sz="1600" kern="1200" dirty="0"/>
        </a:p>
      </dsp:txBody>
      <dsp:txXfrm>
        <a:off x="340341" y="1779669"/>
        <a:ext cx="5572489" cy="1037131"/>
      </dsp:txXfrm>
    </dsp:sp>
    <dsp:sp modelId="{2DAF7EAE-0A4D-4E9F-90B1-91DC79E85738}">
      <dsp:nvSpPr>
        <dsp:cNvPr id="0" name=""/>
        <dsp:cNvSpPr/>
      </dsp:nvSpPr>
      <dsp:spPr>
        <a:xfrm>
          <a:off x="0" y="3362507"/>
          <a:ext cx="5970400" cy="40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3CC0282-4753-417D-9D2B-C19C37B34840}">
      <dsp:nvSpPr>
        <dsp:cNvPr id="0" name=""/>
        <dsp:cNvSpPr/>
      </dsp:nvSpPr>
      <dsp:spPr>
        <a:xfrm>
          <a:off x="298520" y="3126347"/>
          <a:ext cx="5605124" cy="472320"/>
        </a:xfrm>
        <a:prstGeom prst="roundRect">
          <a:avLst/>
        </a:prstGeom>
        <a:solidFill>
          <a:schemeClr val="accent3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7967" tIns="0" rIns="157967" bIns="0" numCol="1" spcCol="1270" anchor="ctr" anchorCtr="0">
          <a:noAutofit/>
        </a:bodyPr>
        <a:lstStyle/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/>
            <a:t>2.4 </a:t>
          </a:r>
          <a:r>
            <a:rPr lang="en-US" sz="1800" b="1" kern="1200" dirty="0" err="1"/>
            <a:t>Khuyến</a:t>
          </a:r>
          <a:r>
            <a:rPr lang="en-US" sz="1800" b="1" kern="1200" dirty="0"/>
            <a:t> </a:t>
          </a:r>
          <a:r>
            <a:rPr lang="en-US" sz="1800" b="1" kern="1200" dirty="0" err="1"/>
            <a:t>nghị</a:t>
          </a:r>
          <a:endParaRPr lang="en-US" sz="1800" kern="1200" dirty="0"/>
        </a:p>
      </dsp:txBody>
      <dsp:txXfrm>
        <a:off x="321577" y="3149404"/>
        <a:ext cx="5559010" cy="42620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D689C96-4492-42E9-BBAD-FA3B44565B97}">
      <dsp:nvSpPr>
        <dsp:cNvPr id="0" name=""/>
        <dsp:cNvSpPr/>
      </dsp:nvSpPr>
      <dsp:spPr>
        <a:xfrm>
          <a:off x="1796782" y="552343"/>
          <a:ext cx="5877889" cy="1377923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42240" rIns="142240" bIns="14224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/>
            <a:t>Tổng</a:t>
          </a:r>
          <a:r>
            <a:rPr lang="en-US" sz="2000" kern="1200" dirty="0"/>
            <a:t> </a:t>
          </a:r>
          <a:r>
            <a:rPr lang="en-US" sz="2000" kern="1200" dirty="0" err="1"/>
            <a:t>Bí</a:t>
          </a:r>
          <a:r>
            <a:rPr lang="en-US" sz="2000" kern="1200" dirty="0"/>
            <a:t> </a:t>
          </a:r>
          <a:r>
            <a:rPr lang="en-US" sz="2000" kern="1200" dirty="0" err="1"/>
            <a:t>thư</a:t>
          </a:r>
          <a:r>
            <a:rPr lang="en-US" sz="2000" kern="1200" dirty="0"/>
            <a:t> </a:t>
          </a:r>
          <a:r>
            <a:rPr lang="en-US" sz="2000" kern="1200" dirty="0" err="1"/>
            <a:t>đã</a:t>
          </a:r>
          <a:r>
            <a:rPr lang="en-US" sz="2000" kern="1200" dirty="0"/>
            <a:t> </a:t>
          </a:r>
          <a:r>
            <a:rPr lang="en-US" sz="2000" kern="1200" dirty="0" err="1"/>
            <a:t>cùng</a:t>
          </a:r>
          <a:r>
            <a:rPr lang="en-US" sz="2000" kern="1200" dirty="0"/>
            <a:t> </a:t>
          </a:r>
          <a:r>
            <a:rPr lang="en-US" sz="2000" kern="1200" dirty="0" err="1"/>
            <a:t>với</a:t>
          </a:r>
          <a:r>
            <a:rPr lang="en-US" sz="2000" kern="1200" dirty="0"/>
            <a:t> </a:t>
          </a:r>
          <a:r>
            <a:rPr lang="en-US" sz="2000" kern="1200" dirty="0" err="1"/>
            <a:t>Đảng</a:t>
          </a:r>
          <a:r>
            <a:rPr lang="en-US" sz="2000" kern="1200" dirty="0"/>
            <a:t> </a:t>
          </a:r>
          <a:r>
            <a:rPr lang="en-US" sz="2000" kern="1200" dirty="0" err="1"/>
            <a:t>chỉ</a:t>
          </a:r>
          <a:r>
            <a:rPr lang="en-US" sz="2000" kern="1200" dirty="0"/>
            <a:t> </a:t>
          </a:r>
          <a:r>
            <a:rPr lang="en-US" sz="2000" kern="1200" dirty="0" err="1"/>
            <a:t>cho</a:t>
          </a:r>
          <a:r>
            <a:rPr lang="en-US" sz="2000" kern="1200" dirty="0"/>
            <a:t> </a:t>
          </a:r>
          <a:r>
            <a:rPr lang="en-US" sz="2000" kern="1200" dirty="0" err="1"/>
            <a:t>dân</a:t>
          </a:r>
          <a:r>
            <a:rPr lang="en-US" sz="2000" kern="1200" dirty="0"/>
            <a:t> </a:t>
          </a:r>
          <a:r>
            <a:rPr lang="en-US" sz="2000" kern="1200" dirty="0" err="1"/>
            <a:t>biết</a:t>
          </a:r>
          <a:r>
            <a:rPr lang="en-US" sz="2000" kern="1200" dirty="0"/>
            <a:t> </a:t>
          </a:r>
          <a:r>
            <a:rPr lang="en-US" sz="2000" kern="1200" dirty="0" err="1"/>
            <a:t>những</a:t>
          </a:r>
          <a:r>
            <a:rPr lang="en-US" sz="2000" kern="1200" dirty="0"/>
            <a:t> </a:t>
          </a:r>
          <a:r>
            <a:rPr lang="en-US" sz="2000" kern="1200" dirty="0" err="1"/>
            <a:t>ông</a:t>
          </a:r>
          <a:r>
            <a:rPr lang="en-US" sz="2000" kern="1200" dirty="0"/>
            <a:t> </a:t>
          </a:r>
          <a:r>
            <a:rPr lang="en-US" sz="2000" kern="1200" dirty="0" err="1"/>
            <a:t>quan</a:t>
          </a:r>
          <a:r>
            <a:rPr lang="en-US" sz="2000" kern="1200" dirty="0"/>
            <a:t> to, </a:t>
          </a:r>
          <a:r>
            <a:rPr lang="en-US" sz="2000" kern="1200" dirty="0" err="1"/>
            <a:t>quan</a:t>
          </a:r>
          <a:r>
            <a:rPr lang="en-US" sz="2000" kern="1200" dirty="0"/>
            <a:t> </a:t>
          </a:r>
          <a:r>
            <a:rPr lang="en-US" sz="2000" kern="1200" dirty="0" err="1"/>
            <a:t>nhỏ</a:t>
          </a:r>
          <a:r>
            <a:rPr lang="en-US" sz="2000" kern="1200" dirty="0"/>
            <a:t> </a:t>
          </a:r>
          <a:r>
            <a:rPr lang="en-US" sz="2000" kern="1200" dirty="0" err="1"/>
            <a:t>đã</a:t>
          </a:r>
          <a:r>
            <a:rPr lang="en-US" sz="2000" kern="1200" dirty="0"/>
            <a:t> </a:t>
          </a:r>
          <a:r>
            <a:rPr lang="en-US" sz="2000" kern="1200" dirty="0" err="1"/>
            <a:t>bị</a:t>
          </a:r>
          <a:r>
            <a:rPr lang="en-US" sz="2000" kern="1200" dirty="0"/>
            <a:t> </a:t>
          </a:r>
          <a:r>
            <a:rPr lang="en-US" sz="2000" kern="1200" dirty="0" err="1"/>
            <a:t>lộ</a:t>
          </a:r>
          <a:r>
            <a:rPr lang="en-US" sz="2000" kern="1200" dirty="0"/>
            <a:t>, </a:t>
          </a:r>
          <a:r>
            <a:rPr lang="en-US" sz="2000" kern="1200" dirty="0" err="1"/>
            <a:t>những</a:t>
          </a:r>
          <a:r>
            <a:rPr lang="en-US" sz="2000" kern="1200" dirty="0"/>
            <a:t> </a:t>
          </a:r>
          <a:r>
            <a:rPr lang="en-US" sz="2000" kern="1200" dirty="0" err="1"/>
            <a:t>ông</a:t>
          </a:r>
          <a:r>
            <a:rPr lang="en-US" sz="2000" kern="1200" dirty="0"/>
            <a:t> </a:t>
          </a:r>
          <a:r>
            <a:rPr lang="en-US" sz="2000" kern="1200" dirty="0" err="1"/>
            <a:t>quan</a:t>
          </a:r>
          <a:r>
            <a:rPr lang="en-US" sz="2000" kern="1200" dirty="0"/>
            <a:t> </a:t>
          </a:r>
          <a:r>
            <a:rPr lang="en-US" sz="2000" kern="1200" dirty="0" err="1"/>
            <a:t>đang</a:t>
          </a:r>
          <a:r>
            <a:rPr lang="en-US" sz="2000" kern="1200" dirty="0"/>
            <a:t> </a:t>
          </a:r>
          <a:r>
            <a:rPr lang="en-US" sz="2000" kern="1200" dirty="0" err="1"/>
            <a:t>vướng</a:t>
          </a:r>
          <a:r>
            <a:rPr lang="en-US" sz="2000" kern="1200" dirty="0"/>
            <a:t> </a:t>
          </a:r>
          <a:r>
            <a:rPr lang="en-US" sz="2000" kern="1200" dirty="0" err="1"/>
            <a:t>lợi</a:t>
          </a:r>
          <a:r>
            <a:rPr lang="en-US" sz="2000" kern="1200" dirty="0"/>
            <a:t> </a:t>
          </a:r>
          <a:r>
            <a:rPr lang="en-US" sz="2000" kern="1200" dirty="0" err="1"/>
            <a:t>ích</a:t>
          </a:r>
          <a:r>
            <a:rPr lang="en-US" sz="2000" kern="1200" dirty="0"/>
            <a:t> </a:t>
          </a:r>
          <a:r>
            <a:rPr lang="en-US" sz="2000" kern="1200" dirty="0" err="1"/>
            <a:t>nhóm</a:t>
          </a:r>
          <a:endParaRPr lang="en-US" sz="2000" kern="1200" dirty="0"/>
        </a:p>
      </dsp:txBody>
      <dsp:txXfrm>
        <a:off x="2737245" y="552343"/>
        <a:ext cx="4937427" cy="1377923"/>
      </dsp:txXfrm>
    </dsp:sp>
    <dsp:sp modelId="{B5D7693B-53C4-4E02-8DBF-825C83480574}">
      <dsp:nvSpPr>
        <dsp:cNvPr id="0" name=""/>
        <dsp:cNvSpPr/>
      </dsp:nvSpPr>
      <dsp:spPr>
        <a:xfrm>
          <a:off x="1796782" y="1930267"/>
          <a:ext cx="5877889" cy="1377923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42240" rIns="142240" bIns="14224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i="1" kern="1200" dirty="0" err="1"/>
            <a:t>Những</a:t>
          </a:r>
          <a:r>
            <a:rPr lang="en-US" sz="2000" i="1" kern="1200" dirty="0"/>
            <a:t> ý </a:t>
          </a:r>
          <a:r>
            <a:rPr lang="en-US" sz="2000" i="1" kern="1200" dirty="0" err="1"/>
            <a:t>kiến</a:t>
          </a:r>
          <a:r>
            <a:rPr lang="en-US" sz="2000" i="1" kern="1200" dirty="0"/>
            <a:t> </a:t>
          </a:r>
          <a:r>
            <a:rPr lang="en-US" sz="2000" i="1" kern="1200" dirty="0" err="1"/>
            <a:t>phát</a:t>
          </a:r>
          <a:r>
            <a:rPr lang="en-US" sz="2000" i="1" kern="1200" dirty="0"/>
            <a:t> </a:t>
          </a:r>
          <a:r>
            <a:rPr lang="en-US" sz="2000" i="1" kern="1200" dirty="0" err="1"/>
            <a:t>biểu</a:t>
          </a:r>
          <a:r>
            <a:rPr lang="en-US" sz="2000" i="1" kern="1200" dirty="0"/>
            <a:t> </a:t>
          </a:r>
          <a:r>
            <a:rPr lang="en-US" sz="2000" i="1" kern="1200" dirty="0" err="1"/>
            <a:t>tại</a:t>
          </a:r>
          <a:r>
            <a:rPr lang="en-US" sz="2000" i="1" kern="1200" dirty="0"/>
            <a:t> </a:t>
          </a:r>
          <a:r>
            <a:rPr lang="en-US" sz="2000" i="1" kern="1200" dirty="0" err="1"/>
            <a:t>buổi</a:t>
          </a:r>
          <a:r>
            <a:rPr lang="en-US" sz="2000" i="1" kern="1200" dirty="0"/>
            <a:t> </a:t>
          </a:r>
          <a:r>
            <a:rPr lang="en-US" sz="2000" i="1" kern="1200" dirty="0" err="1"/>
            <a:t>tiếp</a:t>
          </a:r>
          <a:r>
            <a:rPr lang="en-US" sz="2000" i="1" kern="1200" dirty="0"/>
            <a:t> </a:t>
          </a:r>
          <a:r>
            <a:rPr lang="en-US" sz="2000" i="1" kern="1200" dirty="0" err="1"/>
            <a:t>xúc</a:t>
          </a:r>
          <a:r>
            <a:rPr lang="en-US" sz="2000" i="1" kern="1200" dirty="0"/>
            <a:t> </a:t>
          </a:r>
          <a:r>
            <a:rPr lang="en-US" sz="2000" i="1" kern="1200" dirty="0" err="1"/>
            <a:t>cử</a:t>
          </a:r>
          <a:r>
            <a:rPr lang="en-US" sz="2000" i="1" kern="1200" dirty="0"/>
            <a:t> tri </a:t>
          </a:r>
          <a:r>
            <a:rPr lang="en-US" sz="2000" i="1" kern="1200" dirty="0" err="1"/>
            <a:t>của</a:t>
          </a:r>
          <a:r>
            <a:rPr lang="en-US" sz="2000" i="1" kern="1200" dirty="0"/>
            <a:t>, </a:t>
          </a:r>
          <a:r>
            <a:rPr lang="en-US" sz="2000" i="1" kern="1200" dirty="0" err="1"/>
            <a:t>Đoàn</a:t>
          </a:r>
          <a:r>
            <a:rPr lang="en-US" sz="2000" i="1" kern="1200" dirty="0"/>
            <a:t> </a:t>
          </a:r>
          <a:r>
            <a:rPr lang="en-US" sz="2000" i="1" kern="1200" dirty="0" err="1"/>
            <a:t>đại</a:t>
          </a:r>
          <a:r>
            <a:rPr lang="en-US" sz="2000" i="1" kern="1200" dirty="0"/>
            <a:t> </a:t>
          </a:r>
          <a:r>
            <a:rPr lang="en-US" sz="2000" i="1" kern="1200" dirty="0" err="1"/>
            <a:t>biểu</a:t>
          </a:r>
          <a:r>
            <a:rPr lang="en-US" sz="2000" i="1" kern="1200" dirty="0"/>
            <a:t> </a:t>
          </a:r>
          <a:r>
            <a:rPr lang="en-US" sz="2000" i="1" kern="1200" dirty="0" err="1"/>
            <a:t>Quốc</a:t>
          </a:r>
          <a:r>
            <a:rPr lang="en-US" sz="2000" i="1" kern="1200" dirty="0"/>
            <a:t> </a:t>
          </a:r>
          <a:r>
            <a:rPr lang="en-US" sz="2000" i="1" kern="1200" dirty="0" err="1"/>
            <a:t>hội</a:t>
          </a:r>
          <a:r>
            <a:rPr lang="en-US" sz="2000" i="1" kern="1200" dirty="0"/>
            <a:t> </a:t>
          </a:r>
          <a:endParaRPr lang="en-US" sz="2000" kern="1200" dirty="0"/>
        </a:p>
      </dsp:txBody>
      <dsp:txXfrm>
        <a:off x="2737245" y="1930267"/>
        <a:ext cx="4937427" cy="1377923"/>
      </dsp:txXfrm>
    </dsp:sp>
    <dsp:sp modelId="{272AE250-DDCC-40C9-B3AF-10BC17273C14}">
      <dsp:nvSpPr>
        <dsp:cNvPr id="0" name=""/>
        <dsp:cNvSpPr/>
      </dsp:nvSpPr>
      <dsp:spPr>
        <a:xfrm>
          <a:off x="467366" y="0"/>
          <a:ext cx="1377235" cy="1377235"/>
        </a:xfrm>
        <a:prstGeom prst="ellipse">
          <a:avLst/>
        </a:prstGeom>
        <a:solidFill>
          <a:schemeClr val="accent3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b="1" kern="1200" dirty="0"/>
            <a:t>2.1 </a:t>
          </a:r>
          <a:r>
            <a:rPr lang="en-US" sz="1300" b="1" kern="1200" dirty="0" err="1"/>
            <a:t>Nhận</a:t>
          </a:r>
          <a:r>
            <a:rPr lang="en-US" sz="1300" b="1" kern="1200" dirty="0"/>
            <a:t> </a:t>
          </a:r>
          <a:r>
            <a:rPr lang="en-US" sz="1300" b="1" kern="1200" dirty="0" err="1"/>
            <a:t>diện</a:t>
          </a:r>
          <a:r>
            <a:rPr lang="en-US" sz="1300" b="1" kern="1200" dirty="0"/>
            <a:t> </a:t>
          </a:r>
          <a:r>
            <a:rPr lang="en-US" sz="1300" b="1" kern="1200" dirty="0" err="1"/>
            <a:t>từ</a:t>
          </a:r>
          <a:r>
            <a:rPr lang="en-US" sz="1300" b="1" kern="1200" dirty="0"/>
            <a:t> </a:t>
          </a:r>
          <a:r>
            <a:rPr lang="en-US" sz="1300" b="1" kern="1200" dirty="0" err="1"/>
            <a:t>niềm</a:t>
          </a:r>
          <a:r>
            <a:rPr lang="en-US" sz="1300" b="1" kern="1200" dirty="0"/>
            <a:t> tin </a:t>
          </a:r>
          <a:r>
            <a:rPr lang="en-US" sz="1300" b="1" kern="1200" dirty="0" err="1"/>
            <a:t>của</a:t>
          </a:r>
          <a:r>
            <a:rPr lang="en-US" sz="1300" b="1" kern="1200" dirty="0"/>
            <a:t> </a:t>
          </a:r>
          <a:r>
            <a:rPr lang="en-US" sz="1300" b="1" kern="1200" dirty="0" err="1"/>
            <a:t>các</a:t>
          </a:r>
          <a:r>
            <a:rPr lang="en-US" sz="1300" b="1" kern="1200" dirty="0"/>
            <a:t> </a:t>
          </a:r>
          <a:r>
            <a:rPr lang="en-US" sz="1300" b="1" kern="1200" dirty="0" err="1"/>
            <a:t>đại</a:t>
          </a:r>
          <a:r>
            <a:rPr lang="en-US" sz="1300" b="1" kern="1200" dirty="0"/>
            <a:t> </a:t>
          </a:r>
          <a:r>
            <a:rPr lang="en-US" sz="1300" b="1" kern="1200" dirty="0" err="1"/>
            <a:t>biểu</a:t>
          </a:r>
          <a:r>
            <a:rPr lang="en-US" sz="1300" b="1" kern="1200" dirty="0"/>
            <a:t> </a:t>
          </a:r>
          <a:r>
            <a:rPr lang="en-US" sz="1300" b="1" kern="1200" dirty="0" err="1"/>
            <a:t>dân</a:t>
          </a:r>
          <a:r>
            <a:rPr lang="en-US" sz="1300" b="1" kern="1200" dirty="0"/>
            <a:t> </a:t>
          </a:r>
          <a:r>
            <a:rPr lang="en-US" sz="1300" b="1" kern="1200" dirty="0" err="1"/>
            <a:t>cử</a:t>
          </a:r>
          <a:endParaRPr lang="en-US" sz="1300" kern="1200" dirty="0"/>
        </a:p>
      </dsp:txBody>
      <dsp:txXfrm>
        <a:off x="669057" y="201691"/>
        <a:ext cx="973853" cy="973853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D689C96-4492-42E9-BBAD-FA3B44565B97}">
      <dsp:nvSpPr>
        <dsp:cNvPr id="0" name=""/>
        <dsp:cNvSpPr/>
      </dsp:nvSpPr>
      <dsp:spPr>
        <a:xfrm>
          <a:off x="2422727" y="434140"/>
          <a:ext cx="4205058" cy="2363323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35128" rIns="135128" bIns="135128" numCol="1" spcCol="1270" anchor="ctr" anchorCtr="0">
          <a:noAutofit/>
        </a:bodyPr>
        <a:lstStyle/>
        <a:p>
          <a:pPr lvl="0" algn="just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err="1"/>
            <a:t>Có</a:t>
          </a:r>
          <a:r>
            <a:rPr lang="en-US" sz="1900" kern="1200" dirty="0"/>
            <a:t> </a:t>
          </a:r>
          <a:r>
            <a:rPr lang="en-US" sz="1900" kern="1200" dirty="0" err="1"/>
            <a:t>nhiều</a:t>
          </a:r>
          <a:r>
            <a:rPr lang="en-US" sz="1900" kern="1200" dirty="0"/>
            <a:t> </a:t>
          </a:r>
          <a:r>
            <a:rPr lang="en-US" sz="1900" kern="1200" dirty="0" err="1"/>
            <a:t>nhiều</a:t>
          </a:r>
          <a:r>
            <a:rPr lang="en-US" sz="1900" kern="1200" dirty="0"/>
            <a:t> </a:t>
          </a:r>
          <a:r>
            <a:rPr lang="en-US" sz="1900" kern="1200" dirty="0" err="1"/>
            <a:t>nguyên</a:t>
          </a:r>
          <a:r>
            <a:rPr lang="en-US" sz="1900" kern="1200" dirty="0"/>
            <a:t> </a:t>
          </a:r>
          <a:r>
            <a:rPr lang="en-US" sz="1900" kern="1200" dirty="0" err="1"/>
            <a:t>nhân</a:t>
          </a:r>
          <a:r>
            <a:rPr lang="en-US" sz="1900" kern="1200" dirty="0"/>
            <a:t> </a:t>
          </a:r>
          <a:r>
            <a:rPr lang="en-US" sz="1900" kern="1200" dirty="0" err="1"/>
            <a:t>dẫn</a:t>
          </a:r>
          <a:r>
            <a:rPr lang="en-US" sz="1900" kern="1200" dirty="0"/>
            <a:t> </a:t>
          </a:r>
          <a:r>
            <a:rPr lang="en-US" sz="1900" kern="1200" dirty="0" err="1"/>
            <a:t>đến</a:t>
          </a:r>
          <a:r>
            <a:rPr lang="en-US" sz="1900" kern="1200" dirty="0"/>
            <a:t> </a:t>
          </a:r>
          <a:r>
            <a:rPr lang="en-US" sz="1900" kern="1200" dirty="0" err="1"/>
            <a:t>tham</a:t>
          </a:r>
          <a:r>
            <a:rPr lang="en-US" sz="1900" kern="1200" dirty="0"/>
            <a:t> </a:t>
          </a:r>
          <a:r>
            <a:rPr lang="en-US" sz="1900" kern="1200" dirty="0" err="1"/>
            <a:t>nhũng</a:t>
          </a:r>
          <a:r>
            <a:rPr lang="en-US" sz="1900" kern="1200" dirty="0"/>
            <a:t> </a:t>
          </a:r>
          <a:r>
            <a:rPr lang="en-US" sz="1900" kern="1200" dirty="0" err="1"/>
            <a:t>nhưng</a:t>
          </a:r>
          <a:r>
            <a:rPr lang="en-US" sz="1900" kern="1200" dirty="0"/>
            <a:t> </a:t>
          </a:r>
          <a:r>
            <a:rPr lang="en-US" sz="1900" kern="1200" dirty="0" err="1"/>
            <a:t>tựu</a:t>
          </a:r>
          <a:r>
            <a:rPr lang="en-US" sz="1900" kern="1200" dirty="0"/>
            <a:t> </a:t>
          </a:r>
          <a:r>
            <a:rPr lang="en-US" sz="1900" kern="1200" dirty="0" err="1"/>
            <a:t>trung</a:t>
          </a:r>
          <a:r>
            <a:rPr lang="en-US" sz="1900" kern="1200" dirty="0"/>
            <a:t> </a:t>
          </a:r>
          <a:r>
            <a:rPr lang="en-US" sz="1900" kern="1200" dirty="0" err="1"/>
            <a:t>nhất</a:t>
          </a:r>
          <a:r>
            <a:rPr lang="en-US" sz="1900" kern="1200" dirty="0"/>
            <a:t> </a:t>
          </a:r>
          <a:r>
            <a:rPr lang="en-US" sz="1900" kern="1200" dirty="0" err="1"/>
            <a:t>có</a:t>
          </a:r>
          <a:r>
            <a:rPr lang="en-US" sz="1900" kern="1200" dirty="0"/>
            <a:t> </a:t>
          </a:r>
          <a:r>
            <a:rPr lang="en-US" sz="1900" kern="1200" dirty="0" err="1"/>
            <a:t>thể</a:t>
          </a:r>
          <a:r>
            <a:rPr lang="en-US" sz="1900" kern="1200" dirty="0"/>
            <a:t> </a:t>
          </a:r>
          <a:r>
            <a:rPr lang="en-US" sz="1900" kern="1200" dirty="0" err="1"/>
            <a:t>thấy</a:t>
          </a:r>
          <a:r>
            <a:rPr lang="en-US" sz="1900" kern="1200" dirty="0"/>
            <a:t> </a:t>
          </a:r>
          <a:r>
            <a:rPr lang="en-US" sz="1900" kern="1200" dirty="0" err="1"/>
            <a:t>việc</a:t>
          </a:r>
          <a:r>
            <a:rPr lang="en-US" sz="1900" kern="1200" dirty="0"/>
            <a:t> </a:t>
          </a:r>
          <a:r>
            <a:rPr lang="en-US" sz="1900" kern="1200" dirty="0" err="1"/>
            <a:t>lạm</a:t>
          </a:r>
          <a:r>
            <a:rPr lang="en-US" sz="1900" kern="1200" dirty="0"/>
            <a:t> </a:t>
          </a:r>
          <a:r>
            <a:rPr lang="en-US" sz="1900" kern="1200" dirty="0" err="1"/>
            <a:t>dụng</a:t>
          </a:r>
          <a:r>
            <a:rPr lang="en-US" sz="1900" kern="1200" dirty="0"/>
            <a:t> </a:t>
          </a:r>
          <a:r>
            <a:rPr lang="en-US" sz="1900" kern="1200" dirty="0" err="1"/>
            <a:t>quyền</a:t>
          </a:r>
          <a:r>
            <a:rPr lang="en-US" sz="1900" kern="1200" dirty="0"/>
            <a:t> </a:t>
          </a:r>
          <a:r>
            <a:rPr lang="en-US" sz="1900" kern="1200" dirty="0" err="1"/>
            <a:t>lực</a:t>
          </a:r>
          <a:r>
            <a:rPr lang="en-US" sz="1900" kern="1200" dirty="0"/>
            <a:t>, </a:t>
          </a:r>
          <a:r>
            <a:rPr lang="en-US" sz="1900" kern="1200" dirty="0" err="1"/>
            <a:t>và</a:t>
          </a:r>
          <a:r>
            <a:rPr lang="en-US" sz="1900" kern="1200" dirty="0"/>
            <a:t> </a:t>
          </a:r>
          <a:r>
            <a:rPr lang="en-US" sz="1900" kern="1200" dirty="0" err="1"/>
            <a:t>sử</a:t>
          </a:r>
          <a:r>
            <a:rPr lang="en-US" sz="1900" kern="1200" dirty="0"/>
            <a:t> </a:t>
          </a:r>
          <a:r>
            <a:rPr lang="en-US" sz="1900" kern="1200" dirty="0" err="1"/>
            <a:t>dụng</a:t>
          </a:r>
          <a:r>
            <a:rPr lang="en-US" sz="1900" kern="1200" dirty="0"/>
            <a:t> </a:t>
          </a:r>
          <a:r>
            <a:rPr lang="en-US" sz="1900" kern="1200" dirty="0" err="1"/>
            <a:t>quyền</a:t>
          </a:r>
          <a:r>
            <a:rPr lang="en-US" sz="1900" kern="1200" dirty="0"/>
            <a:t> </a:t>
          </a:r>
          <a:r>
            <a:rPr lang="en-US" sz="1900" kern="1200" dirty="0" err="1"/>
            <a:t>lực</a:t>
          </a:r>
          <a:r>
            <a:rPr lang="en-US" sz="1900" kern="1200" dirty="0"/>
            <a:t> </a:t>
          </a:r>
          <a:r>
            <a:rPr lang="en-US" sz="1900" kern="1200" dirty="0" err="1"/>
            <a:t>như</a:t>
          </a:r>
          <a:r>
            <a:rPr lang="en-US" sz="1900" kern="1200" dirty="0"/>
            <a:t> </a:t>
          </a:r>
          <a:r>
            <a:rPr lang="en-US" sz="1900" kern="1200" dirty="0" err="1"/>
            <a:t>chính</a:t>
          </a:r>
          <a:r>
            <a:rPr lang="en-US" sz="1900" kern="1200" dirty="0"/>
            <a:t> </a:t>
          </a:r>
          <a:r>
            <a:rPr lang="en-US" sz="1900" kern="1200" dirty="0" err="1"/>
            <a:t>một</a:t>
          </a:r>
          <a:r>
            <a:rPr lang="en-US" sz="1900" kern="1200" dirty="0"/>
            <a:t> </a:t>
          </a:r>
          <a:r>
            <a:rPr lang="en-US" sz="1900" kern="1200" dirty="0" err="1"/>
            <a:t>phương</a:t>
          </a:r>
          <a:r>
            <a:rPr lang="en-US" sz="1900" kern="1200" dirty="0"/>
            <a:t> </a:t>
          </a:r>
          <a:r>
            <a:rPr lang="en-US" sz="1900" kern="1200" dirty="0" err="1"/>
            <a:t>diện</a:t>
          </a:r>
          <a:r>
            <a:rPr lang="en-US" sz="1900" kern="1200" dirty="0"/>
            <a:t> </a:t>
          </a:r>
          <a:r>
            <a:rPr lang="en-US" sz="1900" kern="1200" dirty="0" err="1"/>
            <a:t>chính</a:t>
          </a:r>
          <a:r>
            <a:rPr lang="en-US" sz="1900" kern="1200" dirty="0"/>
            <a:t> </a:t>
          </a:r>
          <a:r>
            <a:rPr lang="en-US" sz="1900" kern="1200" dirty="0" err="1"/>
            <a:t>để</a:t>
          </a:r>
          <a:r>
            <a:rPr lang="en-US" sz="1900" kern="1200" dirty="0"/>
            <a:t> </a:t>
          </a:r>
          <a:r>
            <a:rPr lang="en-US" sz="1900" kern="1200" dirty="0" err="1"/>
            <a:t>mưu</a:t>
          </a:r>
          <a:r>
            <a:rPr lang="en-US" sz="1900" kern="1200" dirty="0"/>
            <a:t> </a:t>
          </a:r>
          <a:r>
            <a:rPr lang="en-US" sz="1900" kern="1200" dirty="0" err="1"/>
            <a:t>cầu</a:t>
          </a:r>
          <a:r>
            <a:rPr lang="en-US" sz="1900" kern="1200" dirty="0"/>
            <a:t> </a:t>
          </a:r>
          <a:r>
            <a:rPr lang="en-US" sz="1900" kern="1200" dirty="0" err="1"/>
            <a:t>lợi</a:t>
          </a:r>
          <a:r>
            <a:rPr lang="en-US" sz="1900" kern="1200" dirty="0"/>
            <a:t> </a:t>
          </a:r>
          <a:r>
            <a:rPr lang="en-US" sz="1900" kern="1200" dirty="0" err="1"/>
            <a:t>ích</a:t>
          </a:r>
          <a:r>
            <a:rPr lang="en-US" sz="1900" kern="1200" dirty="0"/>
            <a:t> </a:t>
          </a:r>
          <a:r>
            <a:rPr lang="en-US" sz="1900" kern="1200" dirty="0" err="1"/>
            <a:t>cá</a:t>
          </a:r>
          <a:r>
            <a:rPr lang="en-US" sz="1900" kern="1200" dirty="0"/>
            <a:t> </a:t>
          </a:r>
          <a:r>
            <a:rPr lang="en-US" sz="1900" kern="1200" dirty="0" err="1"/>
            <a:t>nhân</a:t>
          </a:r>
          <a:r>
            <a:rPr lang="en-US" sz="1900" kern="1200" dirty="0"/>
            <a:t>, </a:t>
          </a:r>
          <a:r>
            <a:rPr lang="en-US" sz="1900" kern="1200" dirty="0" err="1"/>
            <a:t>mưu</a:t>
          </a:r>
          <a:r>
            <a:rPr lang="en-US" sz="1900" kern="1200" dirty="0"/>
            <a:t> </a:t>
          </a:r>
          <a:r>
            <a:rPr lang="en-US" sz="1900" kern="1200" dirty="0" err="1"/>
            <a:t>cầu</a:t>
          </a:r>
          <a:r>
            <a:rPr lang="en-US" sz="1900" kern="1200" dirty="0"/>
            <a:t> </a:t>
          </a:r>
          <a:r>
            <a:rPr lang="en-US" sz="1900" kern="1200" dirty="0" err="1"/>
            <a:t>lợi</a:t>
          </a:r>
          <a:r>
            <a:rPr lang="en-US" sz="1900" kern="1200" dirty="0"/>
            <a:t> </a:t>
          </a:r>
          <a:r>
            <a:rPr lang="en-US" sz="1900" kern="1200" dirty="0" err="1"/>
            <a:t>ích</a:t>
          </a:r>
          <a:r>
            <a:rPr lang="en-US" sz="1900" kern="1200" dirty="0"/>
            <a:t> </a:t>
          </a:r>
          <a:r>
            <a:rPr lang="en-US" sz="1900" kern="1200" dirty="0" err="1"/>
            <a:t>cho</a:t>
          </a:r>
          <a:r>
            <a:rPr lang="en-US" sz="1900" kern="1200" dirty="0"/>
            <a:t> </a:t>
          </a:r>
          <a:r>
            <a:rPr lang="en-US" sz="1900" kern="1200" dirty="0" err="1"/>
            <a:t>chính</a:t>
          </a:r>
          <a:r>
            <a:rPr lang="en-US" sz="1900" kern="1200" dirty="0"/>
            <a:t> </a:t>
          </a:r>
          <a:r>
            <a:rPr lang="en-US" sz="1900" kern="1200" dirty="0" err="1"/>
            <a:t>gia</a:t>
          </a:r>
          <a:r>
            <a:rPr lang="en-US" sz="1900" kern="1200" dirty="0"/>
            <a:t> </a:t>
          </a:r>
          <a:r>
            <a:rPr lang="en-US" sz="1900" kern="1200" dirty="0" err="1"/>
            <a:t>đình</a:t>
          </a:r>
          <a:r>
            <a:rPr lang="en-US" sz="1900" kern="1200" dirty="0"/>
            <a:t> </a:t>
          </a:r>
          <a:r>
            <a:rPr lang="en-US" sz="1900" kern="1200" dirty="0" err="1"/>
            <a:t>họ</a:t>
          </a:r>
          <a:r>
            <a:rPr lang="en-US" sz="1900" kern="1200" dirty="0"/>
            <a:t>. </a:t>
          </a:r>
        </a:p>
      </dsp:txBody>
      <dsp:txXfrm>
        <a:off x="3095536" y="434140"/>
        <a:ext cx="3532249" cy="2363323"/>
      </dsp:txXfrm>
    </dsp:sp>
    <dsp:sp modelId="{272AE250-DDCC-40C9-B3AF-10BC17273C14}">
      <dsp:nvSpPr>
        <dsp:cNvPr id="0" name=""/>
        <dsp:cNvSpPr/>
      </dsp:nvSpPr>
      <dsp:spPr>
        <a:xfrm>
          <a:off x="0" y="0"/>
          <a:ext cx="2362142" cy="2362142"/>
        </a:xfrm>
        <a:prstGeom prst="ellipse">
          <a:avLst/>
        </a:prstGeom>
        <a:solidFill>
          <a:schemeClr val="accent3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/>
            <a:t>2.2 </a:t>
          </a:r>
          <a:r>
            <a:rPr lang="en-US" sz="2400" b="1" kern="1200" dirty="0" err="1"/>
            <a:t>Nguyên</a:t>
          </a:r>
          <a:r>
            <a:rPr lang="en-US" sz="2400" b="1" kern="1200" dirty="0"/>
            <a:t> </a:t>
          </a:r>
          <a:r>
            <a:rPr lang="en-US" sz="2400" b="1" kern="1200" dirty="0" err="1"/>
            <a:t>nhân</a:t>
          </a:r>
          <a:r>
            <a:rPr lang="en-US" sz="2400" b="1" kern="1200" dirty="0"/>
            <a:t> </a:t>
          </a:r>
          <a:r>
            <a:rPr lang="en-US" sz="2400" b="1" kern="1200" dirty="0" err="1"/>
            <a:t>cơ</a:t>
          </a:r>
          <a:r>
            <a:rPr lang="en-US" sz="2400" b="1" kern="1200" dirty="0"/>
            <a:t> </a:t>
          </a:r>
          <a:r>
            <a:rPr lang="en-US" sz="2400" b="1" kern="1200" dirty="0" err="1"/>
            <a:t>bản</a:t>
          </a:r>
          <a:r>
            <a:rPr lang="en-US" sz="2400" b="1" kern="1200" dirty="0"/>
            <a:t> </a:t>
          </a:r>
          <a:r>
            <a:rPr lang="en-US" sz="2400" b="1" kern="1200" dirty="0" err="1"/>
            <a:t>nhất</a:t>
          </a:r>
          <a:r>
            <a:rPr lang="en-US" sz="2400" b="1" kern="1200" dirty="0"/>
            <a:t> </a:t>
          </a:r>
          <a:r>
            <a:rPr lang="en-US" sz="2400" b="1" kern="1200" dirty="0" err="1"/>
            <a:t>của</a:t>
          </a:r>
          <a:r>
            <a:rPr lang="en-US" sz="2400" b="1" kern="1200" dirty="0"/>
            <a:t> </a:t>
          </a:r>
          <a:r>
            <a:rPr lang="en-US" sz="2400" b="1" kern="1200" dirty="0" err="1"/>
            <a:t>tham</a:t>
          </a:r>
          <a:r>
            <a:rPr lang="en-US" sz="2400" b="1" kern="1200" dirty="0"/>
            <a:t> </a:t>
          </a:r>
          <a:r>
            <a:rPr lang="en-US" sz="2400" b="1" kern="1200" dirty="0" err="1"/>
            <a:t>nhũng</a:t>
          </a:r>
          <a:endParaRPr lang="en-US" sz="2400" kern="1200" dirty="0"/>
        </a:p>
      </dsp:txBody>
      <dsp:txXfrm>
        <a:off x="345928" y="345928"/>
        <a:ext cx="1670286" cy="1670286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D689C96-4492-42E9-BBAD-FA3B44565B97}">
      <dsp:nvSpPr>
        <dsp:cNvPr id="0" name=""/>
        <dsp:cNvSpPr/>
      </dsp:nvSpPr>
      <dsp:spPr>
        <a:xfrm>
          <a:off x="2422727" y="434140"/>
          <a:ext cx="4205058" cy="2363323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56464" rIns="156464" bIns="156464" numCol="1" spcCol="1270" anchor="ctr" anchorCtr="0">
          <a:noAutofit/>
        </a:bodyPr>
        <a:lstStyle/>
        <a:p>
          <a:pPr lvl="0" algn="just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 err="1"/>
            <a:t>là</a:t>
          </a:r>
          <a:r>
            <a:rPr lang="en-US" sz="2200" b="1" kern="1200" dirty="0"/>
            <a:t> </a:t>
          </a:r>
          <a:r>
            <a:rPr lang="en-US" sz="2200" b="1" kern="1200" dirty="0" err="1"/>
            <a:t>tăng</a:t>
          </a:r>
          <a:r>
            <a:rPr lang="en-US" sz="2200" b="1" kern="1200" dirty="0"/>
            <a:t> </a:t>
          </a:r>
          <a:r>
            <a:rPr lang="en-US" sz="2200" b="1" kern="1200" dirty="0" err="1"/>
            <a:t>cường</a:t>
          </a:r>
          <a:r>
            <a:rPr lang="en-US" sz="2200" b="1" kern="1200" dirty="0"/>
            <a:t> </a:t>
          </a:r>
          <a:r>
            <a:rPr lang="en-US" sz="2200" b="1" kern="1200" dirty="0" err="1"/>
            <a:t>sự</a:t>
          </a:r>
          <a:r>
            <a:rPr lang="en-US" sz="2200" b="1" kern="1200" dirty="0"/>
            <a:t> </a:t>
          </a:r>
          <a:r>
            <a:rPr lang="en-US" sz="2200" b="1" kern="1200" dirty="0" err="1"/>
            <a:t>minh</a:t>
          </a:r>
          <a:r>
            <a:rPr lang="en-US" sz="2200" b="1" kern="1200" dirty="0"/>
            <a:t> </a:t>
          </a:r>
          <a:r>
            <a:rPr lang="en-US" sz="2200" b="1" kern="1200" dirty="0" err="1"/>
            <a:t>bạch</a:t>
          </a:r>
          <a:r>
            <a:rPr lang="en-US" sz="2200" b="1" kern="1200" dirty="0"/>
            <a:t> </a:t>
          </a:r>
          <a:r>
            <a:rPr lang="en-US" sz="2200" b="1" kern="1200" dirty="0" err="1"/>
            <a:t>trong</a:t>
          </a:r>
          <a:r>
            <a:rPr lang="en-US" sz="2200" b="1" kern="1200" dirty="0"/>
            <a:t> </a:t>
          </a:r>
          <a:r>
            <a:rPr lang="en-US" sz="2200" b="1" kern="1200" dirty="0" err="1"/>
            <a:t>hoạt</a:t>
          </a:r>
          <a:r>
            <a:rPr lang="en-US" sz="2200" b="1" kern="1200" dirty="0"/>
            <a:t> </a:t>
          </a:r>
          <a:r>
            <a:rPr lang="en-US" sz="2200" b="1" kern="1200" dirty="0" err="1"/>
            <a:t>động</a:t>
          </a:r>
          <a:r>
            <a:rPr lang="en-US" sz="2200" b="1" kern="1200" dirty="0"/>
            <a:t> </a:t>
          </a:r>
          <a:r>
            <a:rPr lang="en-US" sz="2200" b="1" kern="1200" dirty="0" err="1"/>
            <a:t>của</a:t>
          </a:r>
          <a:r>
            <a:rPr lang="en-US" sz="2200" b="1" kern="1200" dirty="0"/>
            <a:t> </a:t>
          </a:r>
          <a:r>
            <a:rPr lang="en-US" sz="2200" b="1" kern="1200" dirty="0" err="1"/>
            <a:t>các</a:t>
          </a:r>
          <a:r>
            <a:rPr lang="en-US" sz="2200" b="1" kern="1200" dirty="0"/>
            <a:t> </a:t>
          </a:r>
          <a:r>
            <a:rPr lang="en-US" sz="2200" b="1" kern="1200" dirty="0" err="1"/>
            <a:t>cơ</a:t>
          </a:r>
          <a:r>
            <a:rPr lang="en-US" sz="2200" b="1" kern="1200" dirty="0"/>
            <a:t> </a:t>
          </a:r>
          <a:r>
            <a:rPr lang="en-US" sz="2200" b="1" kern="1200" dirty="0" err="1"/>
            <a:t>quan</a:t>
          </a:r>
          <a:r>
            <a:rPr lang="en-US" sz="2200" b="1" kern="1200" dirty="0"/>
            <a:t> </a:t>
          </a:r>
          <a:r>
            <a:rPr lang="en-US" sz="2200" b="1" kern="1200" dirty="0" err="1"/>
            <a:t>chính</a:t>
          </a:r>
          <a:r>
            <a:rPr lang="en-US" sz="2200" b="1" kern="1200" dirty="0"/>
            <a:t> </a:t>
          </a:r>
          <a:r>
            <a:rPr lang="en-US" sz="2200" b="1" kern="1200" dirty="0" err="1"/>
            <a:t>phủ</a:t>
          </a:r>
          <a:r>
            <a:rPr lang="en-US" sz="2200" b="1" kern="1200" dirty="0"/>
            <a:t>, </a:t>
          </a:r>
          <a:r>
            <a:rPr lang="en-US" sz="2200" b="1" kern="1200" dirty="0" err="1"/>
            <a:t>đồng</a:t>
          </a:r>
          <a:r>
            <a:rPr lang="en-US" sz="2200" b="1" kern="1200" dirty="0"/>
            <a:t> </a:t>
          </a:r>
          <a:r>
            <a:rPr lang="en-US" sz="2200" b="1" kern="1200" dirty="0" err="1"/>
            <a:t>thời</a:t>
          </a:r>
          <a:r>
            <a:rPr lang="en-US" sz="2200" b="1" kern="1200" dirty="0"/>
            <a:t> </a:t>
          </a:r>
          <a:r>
            <a:rPr lang="en-US" sz="2200" b="1" kern="1200" dirty="0" err="1"/>
            <a:t>nâng</a:t>
          </a:r>
          <a:r>
            <a:rPr lang="en-US" sz="2200" b="1" kern="1200" dirty="0"/>
            <a:t> </a:t>
          </a:r>
          <a:r>
            <a:rPr lang="en-US" sz="2200" b="1" kern="1200" dirty="0" err="1"/>
            <a:t>cao</a:t>
          </a:r>
          <a:r>
            <a:rPr lang="en-US" sz="2200" b="1" kern="1200" dirty="0"/>
            <a:t> </a:t>
          </a:r>
          <a:r>
            <a:rPr lang="en-US" sz="2200" b="1" kern="1200" dirty="0" err="1"/>
            <a:t>hiệu</a:t>
          </a:r>
          <a:r>
            <a:rPr lang="en-US" sz="2200" b="1" kern="1200" dirty="0"/>
            <a:t> </a:t>
          </a:r>
          <a:r>
            <a:rPr lang="en-US" sz="2200" b="1" kern="1200" dirty="0" err="1"/>
            <a:t>lực</a:t>
          </a:r>
          <a:r>
            <a:rPr lang="en-US" sz="2200" b="1" kern="1200" dirty="0"/>
            <a:t>, </a:t>
          </a:r>
          <a:r>
            <a:rPr lang="en-US" sz="2200" b="1" kern="1200" dirty="0" err="1"/>
            <a:t>hiệu</a:t>
          </a:r>
          <a:r>
            <a:rPr lang="en-US" sz="2200" b="1" kern="1200" dirty="0"/>
            <a:t> </a:t>
          </a:r>
          <a:r>
            <a:rPr lang="en-US" sz="2200" b="1" kern="1200" dirty="0" err="1"/>
            <a:t>quả</a:t>
          </a:r>
          <a:r>
            <a:rPr lang="en-US" sz="2200" b="1" kern="1200" dirty="0"/>
            <a:t> </a:t>
          </a:r>
          <a:r>
            <a:rPr lang="en-US" sz="2200" b="1" kern="1200" dirty="0" err="1"/>
            <a:t>của</a:t>
          </a:r>
          <a:r>
            <a:rPr lang="en-US" sz="2200" b="1" kern="1200" dirty="0"/>
            <a:t> </a:t>
          </a:r>
          <a:r>
            <a:rPr lang="en-US" sz="2200" b="1" kern="1200" dirty="0" err="1"/>
            <a:t>các</a:t>
          </a:r>
          <a:r>
            <a:rPr lang="en-US" sz="2200" b="1" kern="1200" dirty="0"/>
            <a:t> </a:t>
          </a:r>
          <a:r>
            <a:rPr lang="en-US" sz="2200" b="1" kern="1200" dirty="0" err="1"/>
            <a:t>quy</a:t>
          </a:r>
          <a:r>
            <a:rPr lang="en-US" sz="2200" b="1" kern="1200" dirty="0"/>
            <a:t> </a:t>
          </a:r>
          <a:r>
            <a:rPr lang="en-US" sz="2200" b="1" kern="1200" dirty="0" err="1"/>
            <a:t>định</a:t>
          </a:r>
          <a:r>
            <a:rPr lang="en-US" sz="2200" b="1" kern="1200" dirty="0"/>
            <a:t> </a:t>
          </a:r>
          <a:r>
            <a:rPr lang="en-US" sz="2200" b="1" kern="1200" dirty="0" err="1"/>
            <a:t>trong</a:t>
          </a:r>
          <a:r>
            <a:rPr lang="en-US" sz="2200" b="1" kern="1200" dirty="0"/>
            <a:t> </a:t>
          </a:r>
          <a:r>
            <a:rPr lang="en-US" sz="2200" b="1" kern="1200" dirty="0" err="1"/>
            <a:t>pháp</a:t>
          </a:r>
          <a:r>
            <a:rPr lang="en-US" sz="2200" b="1" kern="1200" dirty="0"/>
            <a:t> </a:t>
          </a:r>
          <a:r>
            <a:rPr lang="en-US" sz="2200" b="1" kern="1200" dirty="0" err="1"/>
            <a:t>luật</a:t>
          </a:r>
          <a:r>
            <a:rPr lang="en-US" sz="2200" b="1" kern="1200" dirty="0"/>
            <a:t> </a:t>
          </a:r>
          <a:r>
            <a:rPr lang="en-US" sz="2200" b="1" kern="1200" dirty="0" err="1"/>
            <a:t>hiện</a:t>
          </a:r>
          <a:r>
            <a:rPr lang="en-US" sz="2200" b="1" kern="1200" dirty="0"/>
            <a:t> </a:t>
          </a:r>
          <a:r>
            <a:rPr lang="en-US" sz="2200" b="1" kern="1200" dirty="0" err="1"/>
            <a:t>hành</a:t>
          </a:r>
          <a:r>
            <a:rPr lang="en-US" sz="2200" b="1" kern="1200" dirty="0"/>
            <a:t> </a:t>
          </a:r>
          <a:endParaRPr lang="en-US" sz="2200" kern="1200" dirty="0"/>
        </a:p>
      </dsp:txBody>
      <dsp:txXfrm>
        <a:off x="3095536" y="434140"/>
        <a:ext cx="3532249" cy="2363323"/>
      </dsp:txXfrm>
    </dsp:sp>
    <dsp:sp modelId="{272AE250-DDCC-40C9-B3AF-10BC17273C14}">
      <dsp:nvSpPr>
        <dsp:cNvPr id="0" name=""/>
        <dsp:cNvSpPr/>
      </dsp:nvSpPr>
      <dsp:spPr>
        <a:xfrm>
          <a:off x="0" y="0"/>
          <a:ext cx="2362142" cy="2362142"/>
        </a:xfrm>
        <a:prstGeom prst="ellipse">
          <a:avLst/>
        </a:prstGeom>
        <a:solidFill>
          <a:schemeClr val="accent3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1" kern="1200" dirty="0"/>
            <a:t>2.3 </a:t>
          </a:r>
          <a:r>
            <a:rPr lang="en-US" sz="2100" b="1" kern="1200" dirty="0" err="1"/>
            <a:t>Giải</a:t>
          </a:r>
          <a:r>
            <a:rPr lang="en-US" sz="2100" b="1" kern="1200" dirty="0"/>
            <a:t> </a:t>
          </a:r>
          <a:r>
            <a:rPr lang="en-US" sz="2100" b="1" kern="1200" dirty="0" err="1"/>
            <a:t>pháp</a:t>
          </a:r>
          <a:r>
            <a:rPr lang="en-US" sz="2100" b="1" kern="1200" dirty="0"/>
            <a:t> </a:t>
          </a:r>
          <a:r>
            <a:rPr lang="en-US" sz="2100" b="1" kern="1200" dirty="0" err="1"/>
            <a:t>quan</a:t>
          </a:r>
          <a:r>
            <a:rPr lang="en-US" sz="2100" b="1" kern="1200" dirty="0"/>
            <a:t> </a:t>
          </a:r>
          <a:r>
            <a:rPr lang="en-US" sz="2100" b="1" kern="1200" dirty="0" err="1"/>
            <a:t>trọng</a:t>
          </a:r>
          <a:r>
            <a:rPr lang="en-US" sz="2100" b="1" kern="1200" dirty="0"/>
            <a:t> </a:t>
          </a:r>
          <a:r>
            <a:rPr lang="en-US" sz="2100" b="1" kern="1200" dirty="0" err="1"/>
            <a:t>nhất</a:t>
          </a:r>
          <a:r>
            <a:rPr lang="en-US" sz="2100" b="1" kern="1200" dirty="0"/>
            <a:t> </a:t>
          </a:r>
          <a:r>
            <a:rPr lang="en-US" sz="2100" b="1" kern="1200" dirty="0" err="1"/>
            <a:t>nhằm</a:t>
          </a:r>
          <a:r>
            <a:rPr lang="en-US" sz="2100" b="1" kern="1200" dirty="0"/>
            <a:t> </a:t>
          </a:r>
          <a:r>
            <a:rPr lang="en-US" sz="2100" b="1" kern="1200" dirty="0" err="1"/>
            <a:t>phòng</a:t>
          </a:r>
          <a:r>
            <a:rPr lang="en-US" sz="2100" b="1" kern="1200" dirty="0"/>
            <a:t> </a:t>
          </a:r>
          <a:r>
            <a:rPr lang="en-US" sz="2100" b="1" kern="1200" dirty="0" err="1"/>
            <a:t>chống</a:t>
          </a:r>
          <a:r>
            <a:rPr lang="en-US" sz="2100" b="1" kern="1200" dirty="0"/>
            <a:t> </a:t>
          </a:r>
          <a:r>
            <a:rPr lang="en-US" sz="2100" b="1" kern="1200" dirty="0" err="1"/>
            <a:t>tham</a:t>
          </a:r>
          <a:r>
            <a:rPr lang="en-US" sz="2100" b="1" kern="1200" dirty="0"/>
            <a:t> </a:t>
          </a:r>
          <a:r>
            <a:rPr lang="en-US" sz="2100" b="1" kern="1200" dirty="0" err="1"/>
            <a:t>nhũng</a:t>
          </a:r>
          <a:r>
            <a:rPr lang="en-US" sz="2100" b="1" kern="1200" dirty="0"/>
            <a:t> </a:t>
          </a:r>
          <a:endParaRPr lang="en-US" sz="2100" kern="1200" dirty="0"/>
        </a:p>
      </dsp:txBody>
      <dsp:txXfrm>
        <a:off x="345928" y="345928"/>
        <a:ext cx="1670286" cy="1670286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D689C96-4492-42E9-BBAD-FA3B44565B97}">
      <dsp:nvSpPr>
        <dsp:cNvPr id="0" name=""/>
        <dsp:cNvSpPr/>
      </dsp:nvSpPr>
      <dsp:spPr>
        <a:xfrm>
          <a:off x="2422727" y="434140"/>
          <a:ext cx="4205058" cy="2363323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63576" rIns="163576" bIns="163576" numCol="1" spcCol="1270" anchor="ctr" anchorCtr="0">
          <a:noAutofit/>
        </a:bodyPr>
        <a:lstStyle/>
        <a:p>
          <a:pPr lvl="0" algn="just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err="1"/>
            <a:t>Cần</a:t>
          </a:r>
          <a:r>
            <a:rPr lang="en-US" sz="2300" kern="1200" dirty="0"/>
            <a:t> </a:t>
          </a:r>
          <a:r>
            <a:rPr lang="en-US" sz="2300" kern="1200" dirty="0" err="1"/>
            <a:t>công</a:t>
          </a:r>
          <a:r>
            <a:rPr lang="en-US" sz="2300" kern="1200" dirty="0"/>
            <a:t> </a:t>
          </a:r>
          <a:r>
            <a:rPr lang="en-US" sz="2300" kern="1200" dirty="0" err="1"/>
            <a:t>khai</a:t>
          </a:r>
          <a:r>
            <a:rPr lang="en-US" sz="2300" kern="1200" dirty="0"/>
            <a:t>, </a:t>
          </a:r>
          <a:r>
            <a:rPr lang="en-US" sz="2300" kern="1200" dirty="0" err="1"/>
            <a:t>minh</a:t>
          </a:r>
          <a:r>
            <a:rPr lang="en-US" sz="2300" kern="1200" dirty="0"/>
            <a:t> </a:t>
          </a:r>
          <a:r>
            <a:rPr lang="en-US" sz="2300" kern="1200" dirty="0" err="1"/>
            <a:t>bạch</a:t>
          </a:r>
          <a:r>
            <a:rPr lang="en-US" sz="2300" kern="1200" dirty="0"/>
            <a:t> </a:t>
          </a:r>
          <a:r>
            <a:rPr lang="en-US" sz="2300" kern="1200" dirty="0" err="1"/>
            <a:t>trong</a:t>
          </a:r>
          <a:r>
            <a:rPr lang="en-US" sz="2300" kern="1200" dirty="0"/>
            <a:t> </a:t>
          </a:r>
          <a:r>
            <a:rPr lang="en-US" sz="2300" kern="1200" dirty="0" err="1"/>
            <a:t>hoạt</a:t>
          </a:r>
          <a:r>
            <a:rPr lang="en-US" sz="2300" kern="1200" dirty="0"/>
            <a:t> </a:t>
          </a:r>
          <a:r>
            <a:rPr lang="en-US" sz="2300" kern="1200" dirty="0" err="1"/>
            <a:t>động</a:t>
          </a:r>
          <a:r>
            <a:rPr lang="en-US" sz="2300" kern="1200" dirty="0"/>
            <a:t> </a:t>
          </a:r>
          <a:r>
            <a:rPr lang="en-US" sz="2300" kern="1200" dirty="0" err="1"/>
            <a:t>của</a:t>
          </a:r>
          <a:r>
            <a:rPr lang="en-US" sz="2300" kern="1200" dirty="0"/>
            <a:t> </a:t>
          </a:r>
          <a:r>
            <a:rPr lang="en-US" sz="2300" kern="1200" dirty="0" err="1"/>
            <a:t>cơ</a:t>
          </a:r>
          <a:r>
            <a:rPr lang="en-US" sz="2300" kern="1200" dirty="0"/>
            <a:t> </a:t>
          </a:r>
          <a:r>
            <a:rPr lang="en-US" sz="2300" kern="1200" dirty="0" err="1"/>
            <a:t>quan</a:t>
          </a:r>
          <a:r>
            <a:rPr lang="en-US" sz="2300" kern="1200" dirty="0"/>
            <a:t>, </a:t>
          </a:r>
          <a:r>
            <a:rPr lang="en-US" sz="2300" kern="1200" dirty="0" err="1"/>
            <a:t>tổ</a:t>
          </a:r>
          <a:r>
            <a:rPr lang="en-US" sz="2300" kern="1200" dirty="0"/>
            <a:t> </a:t>
          </a:r>
          <a:r>
            <a:rPr lang="en-US" sz="2300" kern="1200" dirty="0" err="1"/>
            <a:t>chức</a:t>
          </a:r>
          <a:r>
            <a:rPr lang="en-US" sz="2300" kern="1200" dirty="0"/>
            <a:t>, </a:t>
          </a:r>
          <a:r>
            <a:rPr lang="en-US" sz="2300" kern="1200" dirty="0" err="1"/>
            <a:t>đơn</a:t>
          </a:r>
          <a:r>
            <a:rPr lang="en-US" sz="2300" kern="1200" dirty="0"/>
            <a:t> </a:t>
          </a:r>
          <a:r>
            <a:rPr lang="en-US" sz="2300" kern="1200" dirty="0" err="1"/>
            <a:t>vị</a:t>
          </a:r>
          <a:r>
            <a:rPr lang="en-US" sz="2300" kern="1200" dirty="0"/>
            <a:t> ;  </a:t>
          </a:r>
          <a:r>
            <a:rPr lang="en-US" sz="2300" kern="1200" dirty="0" err="1"/>
            <a:t>Cần</a:t>
          </a:r>
          <a:r>
            <a:rPr lang="en-US" sz="2300" kern="1200" dirty="0"/>
            <a:t> </a:t>
          </a:r>
          <a:r>
            <a:rPr lang="en-US" sz="2300" kern="1200" dirty="0" err="1"/>
            <a:t>tăng</a:t>
          </a:r>
          <a:r>
            <a:rPr lang="en-US" sz="2300" kern="1200" dirty="0"/>
            <a:t> </a:t>
          </a:r>
          <a:r>
            <a:rPr lang="en-US" sz="2300" kern="1200" dirty="0" err="1"/>
            <a:t>cường</a:t>
          </a:r>
          <a:r>
            <a:rPr lang="en-US" sz="2300" kern="1200" dirty="0"/>
            <a:t> </a:t>
          </a:r>
          <a:r>
            <a:rPr lang="en-US" sz="2300" kern="1200" dirty="0" err="1"/>
            <a:t>giám</a:t>
          </a:r>
          <a:r>
            <a:rPr lang="en-US" sz="2300" kern="1200" dirty="0"/>
            <a:t> </a:t>
          </a:r>
          <a:r>
            <a:rPr lang="en-US" sz="2300" kern="1200" dirty="0" err="1"/>
            <a:t>sát</a:t>
          </a:r>
          <a:r>
            <a:rPr lang="en-US" sz="2300" kern="1200" dirty="0"/>
            <a:t> </a:t>
          </a:r>
          <a:r>
            <a:rPr lang="en-US" sz="2300" kern="1200" dirty="0" err="1"/>
            <a:t>và</a:t>
          </a:r>
          <a:r>
            <a:rPr lang="en-US" sz="2300" kern="1200" dirty="0"/>
            <a:t> </a:t>
          </a:r>
          <a:r>
            <a:rPr lang="en-US" sz="2300" kern="1200" dirty="0" err="1"/>
            <a:t>trừng</a:t>
          </a:r>
          <a:r>
            <a:rPr lang="en-US" sz="2300" kern="1200" dirty="0"/>
            <a:t> </a:t>
          </a:r>
          <a:r>
            <a:rPr lang="en-US" sz="2300" kern="1200" dirty="0" err="1"/>
            <a:t>phạt</a:t>
          </a:r>
          <a:r>
            <a:rPr lang="en-US" sz="2300" kern="1200" dirty="0"/>
            <a:t> </a:t>
          </a:r>
          <a:r>
            <a:rPr lang="en-US" sz="2300" kern="1200" dirty="0" err="1"/>
            <a:t>những</a:t>
          </a:r>
          <a:r>
            <a:rPr lang="en-US" sz="2300" kern="1200" dirty="0"/>
            <a:t> </a:t>
          </a:r>
          <a:r>
            <a:rPr lang="en-US" sz="2300" kern="1200" dirty="0" err="1"/>
            <a:t>hành</a:t>
          </a:r>
          <a:r>
            <a:rPr lang="en-US" sz="2300" kern="1200" dirty="0"/>
            <a:t> vi </a:t>
          </a:r>
          <a:r>
            <a:rPr lang="en-US" sz="2300" kern="1200" dirty="0" err="1"/>
            <a:t>tham</a:t>
          </a:r>
          <a:r>
            <a:rPr lang="en-US" sz="2300" kern="1200" dirty="0"/>
            <a:t> </a:t>
          </a:r>
          <a:r>
            <a:rPr lang="en-US" sz="2300" kern="1200" dirty="0" err="1"/>
            <a:t>nhũng</a:t>
          </a:r>
          <a:endParaRPr lang="en-US" sz="2300" kern="1200" dirty="0"/>
        </a:p>
      </dsp:txBody>
      <dsp:txXfrm>
        <a:off x="3095536" y="434140"/>
        <a:ext cx="3532249" cy="2363323"/>
      </dsp:txXfrm>
    </dsp:sp>
    <dsp:sp modelId="{272AE250-DDCC-40C9-B3AF-10BC17273C14}">
      <dsp:nvSpPr>
        <dsp:cNvPr id="0" name=""/>
        <dsp:cNvSpPr/>
      </dsp:nvSpPr>
      <dsp:spPr>
        <a:xfrm>
          <a:off x="0" y="0"/>
          <a:ext cx="2362142" cy="2362142"/>
        </a:xfrm>
        <a:prstGeom prst="ellipse">
          <a:avLst/>
        </a:prstGeom>
        <a:solidFill>
          <a:schemeClr val="accent3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b="1" kern="1200" dirty="0"/>
            <a:t>2.4 </a:t>
          </a:r>
          <a:r>
            <a:rPr lang="en-US" sz="3500" b="1" kern="1200" dirty="0" err="1"/>
            <a:t>Khuyến</a:t>
          </a:r>
          <a:r>
            <a:rPr lang="en-US" sz="3500" b="1" kern="1200" dirty="0"/>
            <a:t> </a:t>
          </a:r>
          <a:r>
            <a:rPr lang="en-US" sz="3500" b="1" kern="1200" dirty="0" err="1"/>
            <a:t>nghị</a:t>
          </a:r>
          <a:endParaRPr lang="en-US" sz="3500" kern="1200" dirty="0"/>
        </a:p>
      </dsp:txBody>
      <dsp:txXfrm>
        <a:off x="345928" y="345928"/>
        <a:ext cx="1670286" cy="1670286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D689C96-4492-42E9-BBAD-FA3B44565B97}">
      <dsp:nvSpPr>
        <dsp:cNvPr id="0" name=""/>
        <dsp:cNvSpPr/>
      </dsp:nvSpPr>
      <dsp:spPr>
        <a:xfrm>
          <a:off x="59844" y="225112"/>
          <a:ext cx="6537699" cy="2780452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28016" rIns="128016" bIns="128016" numCol="1" spcCol="1270" anchor="ctr" anchorCtr="0">
          <a:noAutofit/>
        </a:bodyPr>
        <a:lstStyle/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>
              <a:solidFill>
                <a:srgbClr val="FF0000"/>
              </a:solidFill>
            </a:rPr>
            <a:t>Liên </a:t>
          </a:r>
          <a:r>
            <a:rPr lang="en-US" sz="1800" kern="1200" dirty="0" err="1">
              <a:solidFill>
                <a:srgbClr val="FF0000"/>
              </a:solidFill>
            </a:rPr>
            <a:t>hệ</a:t>
          </a:r>
          <a:r>
            <a:rPr lang="en-US" sz="1800" kern="1200" dirty="0">
              <a:solidFill>
                <a:srgbClr val="FF0000"/>
              </a:solidFill>
            </a:rPr>
            <a:t> </a:t>
          </a:r>
          <a:r>
            <a:rPr lang="en-US" sz="1800" kern="1200" dirty="0" err="1">
              <a:solidFill>
                <a:srgbClr val="FF0000"/>
              </a:solidFill>
            </a:rPr>
            <a:t>bản</a:t>
          </a:r>
          <a:r>
            <a:rPr lang="en-US" sz="1800" kern="1200" dirty="0">
              <a:solidFill>
                <a:srgbClr val="FF0000"/>
              </a:solidFill>
            </a:rPr>
            <a:t> </a:t>
          </a:r>
          <a:r>
            <a:rPr lang="en-US" sz="1800" kern="1200" dirty="0" err="1">
              <a:solidFill>
                <a:srgbClr val="FF0000"/>
              </a:solidFill>
            </a:rPr>
            <a:t>thân</a:t>
          </a:r>
          <a:r>
            <a:rPr lang="en-US" sz="1800" kern="1200" dirty="0"/>
            <a:t>: </a:t>
          </a:r>
          <a:r>
            <a:rPr lang="en-US" sz="1800" kern="1200" dirty="0" err="1"/>
            <a:t>Tìm</a:t>
          </a:r>
          <a:r>
            <a:rPr lang="en-US" sz="1800" kern="1200" dirty="0"/>
            <a:t> </a:t>
          </a:r>
          <a:r>
            <a:rPr lang="en-US" sz="1800" kern="1200" dirty="0" err="1"/>
            <a:t>tòi</a:t>
          </a:r>
          <a:r>
            <a:rPr lang="en-US" sz="1800" kern="1200" dirty="0"/>
            <a:t>, </a:t>
          </a:r>
          <a:r>
            <a:rPr lang="en-US" sz="1800" kern="1200" dirty="0" err="1"/>
            <a:t>nghiên</a:t>
          </a:r>
          <a:r>
            <a:rPr lang="en-US" sz="1800" kern="1200" dirty="0"/>
            <a:t> </a:t>
          </a:r>
          <a:r>
            <a:rPr lang="en-US" sz="1800" kern="1200" dirty="0" err="1"/>
            <a:t>cứu</a:t>
          </a:r>
          <a:r>
            <a:rPr lang="en-US" sz="1800" kern="1200" dirty="0"/>
            <a:t> </a:t>
          </a:r>
          <a:r>
            <a:rPr lang="en-US" sz="1800" kern="1200" dirty="0" err="1"/>
            <a:t>nghiêm</a:t>
          </a:r>
          <a:r>
            <a:rPr lang="en-US" sz="1800" kern="1200" dirty="0"/>
            <a:t> </a:t>
          </a:r>
          <a:r>
            <a:rPr lang="en-US" sz="1800" kern="1200" dirty="0" err="1"/>
            <a:t>túc</a:t>
          </a:r>
          <a:r>
            <a:rPr lang="en-US" sz="1800" kern="1200" dirty="0"/>
            <a:t> </a:t>
          </a:r>
          <a:r>
            <a:rPr lang="en-US" sz="1800" kern="1200" dirty="0" err="1"/>
            <a:t>tác</a:t>
          </a:r>
          <a:r>
            <a:rPr lang="en-US" sz="1800" kern="1200" dirty="0"/>
            <a:t> </a:t>
          </a:r>
          <a:r>
            <a:rPr lang="en-US" sz="1800" kern="1200" dirty="0" err="1"/>
            <a:t>phẩm</a:t>
          </a:r>
          <a:r>
            <a:rPr lang="en-US" sz="1800" kern="1200" dirty="0"/>
            <a:t> </a:t>
          </a:r>
          <a:r>
            <a:rPr lang="en-US" sz="1800" i="1" kern="1200" dirty="0"/>
            <a:t>“</a:t>
          </a:r>
          <a:r>
            <a:rPr lang="en-US" sz="1800" i="1" kern="1200" dirty="0" err="1"/>
            <a:t>kiên</a:t>
          </a:r>
          <a:r>
            <a:rPr lang="vi-VN" sz="1800" i="1" kern="1200" dirty="0"/>
            <a:t> quyết, kiên trì đấu tranh phòng, chống tham nhũng, tiêu cực, góp phần xây dựng Đảng và Nhà nước ta ngày càng trong sạch, vững mạnh</a:t>
          </a:r>
          <a:r>
            <a:rPr lang="en-US" sz="1800" i="1" kern="1200" dirty="0"/>
            <a:t>”, </a:t>
          </a:r>
          <a:r>
            <a:rPr lang="en-US" sz="1800" kern="1200" dirty="0" err="1"/>
            <a:t>trong</a:t>
          </a:r>
          <a:r>
            <a:rPr lang="en-US" sz="1800" kern="1200" dirty="0"/>
            <a:t> </a:t>
          </a:r>
          <a:r>
            <a:rPr lang="en-US" sz="1800" kern="1200" dirty="0" err="1"/>
            <a:t>tác</a:t>
          </a:r>
          <a:r>
            <a:rPr lang="en-US" sz="1800" kern="1200" dirty="0"/>
            <a:t> </a:t>
          </a:r>
          <a:r>
            <a:rPr lang="en-US" sz="1800" kern="1200" dirty="0" err="1"/>
            <a:t>phẩm</a:t>
          </a:r>
          <a:r>
            <a:rPr lang="en-US" sz="1800" kern="1200" dirty="0"/>
            <a:t> </a:t>
          </a:r>
          <a:r>
            <a:rPr lang="en-US" sz="1800" kern="1200" dirty="0" err="1"/>
            <a:t>của</a:t>
          </a:r>
          <a:r>
            <a:rPr lang="en-US" sz="1800" kern="1200" dirty="0"/>
            <a:t> </a:t>
          </a:r>
          <a:r>
            <a:rPr lang="en-US" sz="1800" kern="1200" dirty="0" err="1"/>
            <a:t>Bác</a:t>
          </a:r>
          <a:r>
            <a:rPr lang="en-US" sz="1800" kern="1200" dirty="0"/>
            <a:t> </a:t>
          </a:r>
          <a:r>
            <a:rPr lang="en-US" sz="1800" kern="1200" dirty="0" err="1"/>
            <a:t>Tổng</a:t>
          </a:r>
          <a:r>
            <a:rPr lang="en-US" sz="1800" kern="1200" dirty="0"/>
            <a:t> </a:t>
          </a:r>
          <a:r>
            <a:rPr lang="en-US" sz="1800" kern="1200" dirty="0" err="1"/>
            <a:t>bí</a:t>
          </a:r>
          <a:r>
            <a:rPr lang="en-US" sz="1800" kern="1200" dirty="0"/>
            <a:t> </a:t>
          </a:r>
          <a:r>
            <a:rPr lang="en-US" sz="1800" kern="1200" dirty="0" err="1"/>
            <a:t>thư</a:t>
          </a:r>
          <a:r>
            <a:rPr lang="en-US" sz="1800" kern="1200" dirty="0"/>
            <a:t> </a:t>
          </a:r>
          <a:r>
            <a:rPr lang="en-US" sz="1800" kern="1200" dirty="0" err="1"/>
            <a:t>Nguyễn</a:t>
          </a:r>
          <a:r>
            <a:rPr lang="en-US" sz="1800" kern="1200" dirty="0"/>
            <a:t> </a:t>
          </a:r>
          <a:r>
            <a:rPr lang="en-US" sz="1800" kern="1200" dirty="0" err="1"/>
            <a:t>Phú</a:t>
          </a:r>
          <a:r>
            <a:rPr lang="en-US" sz="1800" kern="1200" dirty="0"/>
            <a:t> </a:t>
          </a:r>
          <a:r>
            <a:rPr lang="en-US" sz="1800" kern="1200" dirty="0" err="1"/>
            <a:t>Trọng</a:t>
          </a:r>
          <a:r>
            <a:rPr lang="en-US" sz="1800" kern="1200" dirty="0"/>
            <a:t> </a:t>
          </a:r>
          <a:r>
            <a:rPr lang="en-US" sz="1800" kern="1200" dirty="0" err="1"/>
            <a:t>sẽ</a:t>
          </a:r>
          <a:r>
            <a:rPr lang="en-US" sz="1800" kern="1200" dirty="0"/>
            <a:t> </a:t>
          </a:r>
          <a:r>
            <a:rPr lang="en-US" sz="1800" kern="1200" dirty="0" err="1"/>
            <a:t>giúp</a:t>
          </a:r>
          <a:r>
            <a:rPr lang="en-US" sz="1800" kern="1200" dirty="0"/>
            <a:t> </a:t>
          </a:r>
          <a:r>
            <a:rPr lang="en-US" sz="1800" kern="1200" dirty="0" err="1"/>
            <a:t>mỗi</a:t>
          </a:r>
          <a:r>
            <a:rPr lang="en-US" sz="1800" kern="1200" dirty="0"/>
            <a:t> </a:t>
          </a:r>
          <a:r>
            <a:rPr lang="en-US" sz="1800" kern="1200" dirty="0" err="1"/>
            <a:t>giảng</a:t>
          </a:r>
          <a:r>
            <a:rPr lang="en-US" sz="1800" kern="1200" dirty="0"/>
            <a:t> </a:t>
          </a:r>
          <a:r>
            <a:rPr lang="en-US" sz="1800" kern="1200" dirty="0" err="1"/>
            <a:t>viên</a:t>
          </a:r>
          <a:r>
            <a:rPr lang="en-US" sz="1800" kern="1200" dirty="0"/>
            <a:t> </a:t>
          </a:r>
          <a:r>
            <a:rPr lang="en-US" sz="1800" kern="1200" dirty="0" err="1"/>
            <a:t>chúng</a:t>
          </a:r>
          <a:r>
            <a:rPr lang="en-US" sz="1800" kern="1200" dirty="0"/>
            <a:t> ta </a:t>
          </a:r>
          <a:r>
            <a:rPr lang="en-US" sz="1800" kern="1200" dirty="0" err="1"/>
            <a:t>nhìn</a:t>
          </a:r>
          <a:r>
            <a:rPr lang="en-US" sz="1800" kern="1200" dirty="0"/>
            <a:t> </a:t>
          </a:r>
          <a:r>
            <a:rPr lang="en-US" sz="1800" kern="1200" dirty="0" err="1"/>
            <a:t>lại</a:t>
          </a:r>
          <a:r>
            <a:rPr lang="en-US" sz="1800" kern="1200" dirty="0"/>
            <a:t> </a:t>
          </a:r>
          <a:r>
            <a:rPr lang="en-US" sz="1800" kern="1200" dirty="0" err="1"/>
            <a:t>chính</a:t>
          </a:r>
          <a:r>
            <a:rPr lang="en-US" sz="1800" kern="1200" dirty="0"/>
            <a:t> </a:t>
          </a:r>
          <a:r>
            <a:rPr lang="en-US" sz="1800" kern="1200" dirty="0" err="1"/>
            <a:t>bản</a:t>
          </a:r>
          <a:r>
            <a:rPr lang="en-US" sz="1800" kern="1200" dirty="0"/>
            <a:t> </a:t>
          </a:r>
          <a:r>
            <a:rPr lang="en-US" sz="1800" kern="1200" dirty="0" err="1"/>
            <a:t>thân</a:t>
          </a:r>
          <a:r>
            <a:rPr lang="en-US" sz="1800" kern="1200" dirty="0"/>
            <a:t> </a:t>
          </a:r>
          <a:r>
            <a:rPr lang="en-US" sz="1800" kern="1200" dirty="0" err="1"/>
            <a:t>mình</a:t>
          </a:r>
          <a:r>
            <a:rPr lang="en-US" sz="1800" kern="1200" dirty="0"/>
            <a:t>, </a:t>
          </a:r>
          <a:r>
            <a:rPr lang="en-US" sz="1800" kern="1200" dirty="0" err="1"/>
            <a:t>điều</a:t>
          </a:r>
          <a:r>
            <a:rPr lang="en-US" sz="1800" kern="1200" dirty="0"/>
            <a:t> </a:t>
          </a:r>
          <a:r>
            <a:rPr lang="en-US" sz="1800" kern="1200" dirty="0" err="1"/>
            <a:t>chỉnh</a:t>
          </a:r>
          <a:r>
            <a:rPr lang="en-US" sz="1800" kern="1200" dirty="0"/>
            <a:t> </a:t>
          </a:r>
          <a:r>
            <a:rPr lang="en-US" sz="1800" kern="1200" dirty="0" err="1"/>
            <a:t>những</a:t>
          </a:r>
          <a:r>
            <a:rPr lang="en-US" sz="1800" kern="1200" dirty="0"/>
            <a:t> </a:t>
          </a:r>
          <a:r>
            <a:rPr lang="en-US" sz="1800" kern="1200" dirty="0" err="1"/>
            <a:t>hành</a:t>
          </a:r>
          <a:r>
            <a:rPr lang="en-US" sz="1800" kern="1200" dirty="0"/>
            <a:t> vi </a:t>
          </a:r>
          <a:r>
            <a:rPr lang="en-US" sz="1800" kern="1200" dirty="0" err="1"/>
            <a:t>khi</a:t>
          </a:r>
          <a:r>
            <a:rPr lang="en-US" sz="1800" kern="1200" dirty="0"/>
            <a:t> </a:t>
          </a:r>
          <a:r>
            <a:rPr lang="en-US" sz="1800" kern="1200" dirty="0" err="1"/>
            <a:t>thực</a:t>
          </a:r>
          <a:r>
            <a:rPr lang="en-US" sz="1800" kern="1200" dirty="0"/>
            <a:t> </a:t>
          </a:r>
          <a:r>
            <a:rPr lang="en-US" sz="1800" kern="1200" dirty="0" err="1"/>
            <a:t>hành</a:t>
          </a:r>
          <a:r>
            <a:rPr lang="en-US" sz="1800" kern="1200" dirty="0"/>
            <a:t> </a:t>
          </a:r>
          <a:r>
            <a:rPr lang="en-US" sz="1800" kern="1200" dirty="0" err="1"/>
            <a:t>pháp</a:t>
          </a:r>
          <a:r>
            <a:rPr lang="en-US" sz="1800" kern="1200" dirty="0"/>
            <a:t> </a:t>
          </a:r>
          <a:r>
            <a:rPr lang="en-US" sz="1800" kern="1200" dirty="0" err="1"/>
            <a:t>luật</a:t>
          </a:r>
          <a:r>
            <a:rPr lang="en-US" sz="1800" kern="1200" dirty="0"/>
            <a:t> </a:t>
          </a:r>
          <a:r>
            <a:rPr lang="en-US" sz="1800" kern="1200" dirty="0" err="1"/>
            <a:t>của</a:t>
          </a:r>
          <a:r>
            <a:rPr lang="en-US" sz="1800" kern="1200" dirty="0"/>
            <a:t> </a:t>
          </a:r>
          <a:r>
            <a:rPr lang="en-US" sz="1800" kern="1200" dirty="0" err="1"/>
            <a:t>nhà</a:t>
          </a:r>
          <a:r>
            <a:rPr lang="en-US" sz="1800" kern="1200" dirty="0"/>
            <a:t> </a:t>
          </a:r>
          <a:r>
            <a:rPr lang="en-US" sz="1800" kern="1200" dirty="0" err="1"/>
            <a:t>nước</a:t>
          </a:r>
          <a:r>
            <a:rPr lang="en-US" sz="1800" kern="1200" dirty="0"/>
            <a:t> </a:t>
          </a:r>
          <a:r>
            <a:rPr lang="en-US" sz="1800" kern="1200" dirty="0" err="1"/>
            <a:t>và</a:t>
          </a:r>
          <a:r>
            <a:rPr lang="en-US" sz="1800" kern="1200" dirty="0"/>
            <a:t> </a:t>
          </a:r>
          <a:r>
            <a:rPr lang="en-US" sz="1800" kern="1200" dirty="0" err="1"/>
            <a:t>chính</a:t>
          </a:r>
          <a:r>
            <a:rPr lang="en-US" sz="1800" kern="1200" dirty="0"/>
            <a:t> </a:t>
          </a:r>
          <a:r>
            <a:rPr lang="en-US" sz="1800" kern="1200" dirty="0" err="1"/>
            <a:t>sách</a:t>
          </a:r>
          <a:r>
            <a:rPr lang="en-US" sz="1800" kern="1200" dirty="0"/>
            <a:t> </a:t>
          </a:r>
          <a:r>
            <a:rPr lang="en-US" sz="1800" kern="1200" dirty="0" err="1"/>
            <a:t>đúng</a:t>
          </a:r>
          <a:r>
            <a:rPr lang="en-US" sz="1800" kern="1200" dirty="0"/>
            <a:t> </a:t>
          </a:r>
          <a:r>
            <a:rPr lang="en-US" sz="1800" kern="1200" dirty="0" err="1"/>
            <a:t>đắn</a:t>
          </a:r>
          <a:r>
            <a:rPr lang="en-US" sz="1800" kern="1200" dirty="0"/>
            <a:t> </a:t>
          </a:r>
          <a:r>
            <a:rPr lang="en-US" sz="1800" kern="1200" dirty="0" err="1"/>
            <a:t>của</a:t>
          </a:r>
          <a:r>
            <a:rPr lang="en-US" sz="1800" kern="1200" dirty="0"/>
            <a:t> </a:t>
          </a:r>
          <a:r>
            <a:rPr lang="en-US" sz="1800" kern="1200" dirty="0" err="1"/>
            <a:t>Đảng</a:t>
          </a:r>
          <a:r>
            <a:rPr lang="en-US" sz="1800" kern="1200" dirty="0"/>
            <a:t> </a:t>
          </a:r>
        </a:p>
      </dsp:txBody>
      <dsp:txXfrm>
        <a:off x="1105876" y="225112"/>
        <a:ext cx="5491667" cy="2780452"/>
      </dsp:txXfrm>
    </dsp:sp>
    <dsp:sp modelId="{272AE250-DDCC-40C9-B3AF-10BC17273C14}">
      <dsp:nvSpPr>
        <dsp:cNvPr id="0" name=""/>
        <dsp:cNvSpPr/>
      </dsp:nvSpPr>
      <dsp:spPr>
        <a:xfrm>
          <a:off x="0" y="26038"/>
          <a:ext cx="1036580" cy="1048048"/>
        </a:xfrm>
        <a:prstGeom prst="ellipse">
          <a:avLst/>
        </a:prstGeom>
        <a:solidFill>
          <a:schemeClr val="accent3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/>
            <a:t>3.1 </a:t>
          </a:r>
        </a:p>
      </dsp:txBody>
      <dsp:txXfrm>
        <a:off x="151804" y="179521"/>
        <a:ext cx="732972" cy="741082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D689C96-4492-42E9-BBAD-FA3B44565B97}">
      <dsp:nvSpPr>
        <dsp:cNvPr id="0" name=""/>
        <dsp:cNvSpPr/>
      </dsp:nvSpPr>
      <dsp:spPr>
        <a:xfrm>
          <a:off x="1415117" y="356315"/>
          <a:ext cx="5802246" cy="2533081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28016" rIns="128016" bIns="128016" numCol="1" spcCol="1270" anchor="ctr" anchorCtr="0">
          <a:noAutofit/>
        </a:bodyPr>
        <a:lstStyle/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err="1"/>
            <a:t>Kết</a:t>
          </a:r>
          <a:r>
            <a:rPr lang="en-US" sz="1800" kern="1200" dirty="0"/>
            <a:t> </a:t>
          </a:r>
          <a:r>
            <a:rPr lang="en-US" sz="1800" kern="1200" dirty="0" err="1"/>
            <a:t>luận:Ý</a:t>
          </a:r>
          <a:r>
            <a:rPr lang="en-US" sz="1800" kern="1200" dirty="0"/>
            <a:t> </a:t>
          </a:r>
          <a:r>
            <a:rPr lang="en-US" sz="1800" kern="1200" dirty="0" err="1"/>
            <a:t>nghĩa</a:t>
          </a:r>
          <a:r>
            <a:rPr lang="en-US" sz="1800" kern="1200" dirty="0"/>
            <a:t> </a:t>
          </a:r>
          <a:r>
            <a:rPr lang="en-US" sz="1800" kern="1200" dirty="0" err="1"/>
            <a:t>của</a:t>
          </a:r>
          <a:r>
            <a:rPr lang="en-US" sz="1800" kern="1200" dirty="0"/>
            <a:t> </a:t>
          </a:r>
          <a:r>
            <a:rPr lang="en-US" sz="1800" kern="1200" dirty="0" err="1"/>
            <a:t>công</a:t>
          </a:r>
          <a:r>
            <a:rPr lang="en-US" sz="1800" kern="1200" dirty="0"/>
            <a:t> </a:t>
          </a:r>
          <a:r>
            <a:rPr lang="en-US" sz="1800" kern="1200" dirty="0" err="1"/>
            <a:t>tác</a:t>
          </a:r>
          <a:r>
            <a:rPr lang="en-US" sz="1800" kern="1200" dirty="0"/>
            <a:t> </a:t>
          </a:r>
          <a:r>
            <a:rPr lang="en-US" sz="1800" kern="1200" dirty="0" err="1"/>
            <a:t>phòng</a:t>
          </a:r>
          <a:r>
            <a:rPr lang="en-US" sz="1800" kern="1200" dirty="0"/>
            <a:t>, </a:t>
          </a:r>
          <a:r>
            <a:rPr lang="en-US" sz="1800" kern="1200" dirty="0" err="1"/>
            <a:t>chống</a:t>
          </a:r>
          <a:r>
            <a:rPr lang="en-US" sz="1800" kern="1200" dirty="0"/>
            <a:t> </a:t>
          </a:r>
          <a:r>
            <a:rPr lang="en-US" sz="1800" kern="1200" dirty="0" err="1"/>
            <a:t>tham</a:t>
          </a:r>
          <a:r>
            <a:rPr lang="en-US" sz="1800" kern="1200" dirty="0"/>
            <a:t> </a:t>
          </a:r>
          <a:r>
            <a:rPr lang="en-US" sz="1800" kern="1200" dirty="0" err="1"/>
            <a:t>nhũng</a:t>
          </a:r>
          <a:r>
            <a:rPr lang="en-US" sz="1800" kern="1200" dirty="0"/>
            <a:t>: </a:t>
          </a:r>
          <a:r>
            <a:rPr lang="en-US" sz="1800" kern="1200" dirty="0" err="1"/>
            <a:t>Phòng</a:t>
          </a:r>
          <a:r>
            <a:rPr lang="en-US" sz="1800" kern="1200" dirty="0"/>
            <a:t>, </a:t>
          </a:r>
          <a:r>
            <a:rPr lang="en-US" sz="1800" kern="1200" dirty="0" err="1"/>
            <a:t>chống</a:t>
          </a:r>
          <a:r>
            <a:rPr lang="en-US" sz="1800" kern="1200" dirty="0"/>
            <a:t> </a:t>
          </a:r>
          <a:r>
            <a:rPr lang="en-US" sz="1800" kern="1200" dirty="0" err="1"/>
            <a:t>tham</a:t>
          </a:r>
          <a:r>
            <a:rPr lang="en-US" sz="1800" kern="1200" dirty="0"/>
            <a:t> </a:t>
          </a:r>
          <a:r>
            <a:rPr lang="en-US" sz="1800" kern="1200" dirty="0" err="1"/>
            <a:t>nhũng</a:t>
          </a:r>
          <a:r>
            <a:rPr lang="en-US" sz="1800" kern="1200" dirty="0"/>
            <a:t> </a:t>
          </a:r>
          <a:r>
            <a:rPr lang="en-US" sz="1800" kern="1200" dirty="0" err="1"/>
            <a:t>góp</a:t>
          </a:r>
          <a:r>
            <a:rPr lang="en-US" sz="1800" kern="1200" dirty="0"/>
            <a:t> </a:t>
          </a:r>
          <a:r>
            <a:rPr lang="en-US" sz="1800" kern="1200" dirty="0" err="1"/>
            <a:t>phần</a:t>
          </a:r>
          <a:r>
            <a:rPr lang="en-US" sz="1800" kern="1200" dirty="0"/>
            <a:t> </a:t>
          </a:r>
          <a:r>
            <a:rPr lang="en-US" sz="1800" kern="1200" dirty="0" err="1"/>
            <a:t>bảo</a:t>
          </a:r>
          <a:r>
            <a:rPr lang="en-US" sz="1800" kern="1200" dirty="0"/>
            <a:t> </a:t>
          </a:r>
          <a:r>
            <a:rPr lang="en-US" sz="1800" kern="1200" dirty="0" err="1"/>
            <a:t>vệ</a:t>
          </a:r>
          <a:r>
            <a:rPr lang="en-US" sz="1800" kern="1200" dirty="0"/>
            <a:t> </a:t>
          </a:r>
          <a:r>
            <a:rPr lang="en-US" sz="1800" kern="1200" dirty="0" err="1"/>
            <a:t>chế</a:t>
          </a:r>
          <a:r>
            <a:rPr lang="en-US" sz="1800" kern="1200" dirty="0"/>
            <a:t> </a:t>
          </a:r>
          <a:r>
            <a:rPr lang="en-US" sz="1800" kern="1200" dirty="0" err="1"/>
            <a:t>độ</a:t>
          </a:r>
          <a:r>
            <a:rPr lang="en-US" sz="1800" kern="1200" dirty="0"/>
            <a:t>, </a:t>
          </a:r>
          <a:r>
            <a:rPr lang="en-US" sz="1800" kern="1200" dirty="0" err="1"/>
            <a:t>xây</a:t>
          </a:r>
          <a:r>
            <a:rPr lang="en-US" sz="1800" kern="1200" dirty="0"/>
            <a:t> </a:t>
          </a:r>
          <a:r>
            <a:rPr lang="en-US" sz="1800" kern="1200" dirty="0" err="1"/>
            <a:t>dựng</a:t>
          </a:r>
          <a:r>
            <a:rPr lang="en-US" sz="1800" kern="1200" dirty="0"/>
            <a:t> </a:t>
          </a:r>
          <a:r>
            <a:rPr lang="en-US" sz="1800" kern="1200" dirty="0" err="1"/>
            <a:t>Nhà</a:t>
          </a:r>
          <a:r>
            <a:rPr lang="en-US" sz="1800" kern="1200" dirty="0"/>
            <a:t> </a:t>
          </a:r>
          <a:r>
            <a:rPr lang="en-US" sz="1800" kern="1200" dirty="0" err="1"/>
            <a:t>nước</a:t>
          </a:r>
          <a:r>
            <a:rPr lang="en-US" sz="1800" kern="1200" dirty="0"/>
            <a:t> </a:t>
          </a:r>
          <a:r>
            <a:rPr lang="en-US" sz="1800" kern="1200" dirty="0" err="1"/>
            <a:t>pháp</a:t>
          </a:r>
          <a:r>
            <a:rPr lang="en-US" sz="1800" kern="1200" dirty="0"/>
            <a:t> </a:t>
          </a:r>
          <a:r>
            <a:rPr lang="en-US" sz="1800" kern="1200" dirty="0" err="1"/>
            <a:t>quyền</a:t>
          </a:r>
          <a:r>
            <a:rPr lang="en-US" sz="1800" kern="1200" dirty="0"/>
            <a:t>. </a:t>
          </a:r>
          <a:r>
            <a:rPr lang="en-US" sz="1800" kern="1200" dirty="0" err="1"/>
            <a:t>Phòng</a:t>
          </a:r>
          <a:r>
            <a:rPr lang="en-US" sz="1800" kern="1200" dirty="0"/>
            <a:t>, </a:t>
          </a:r>
          <a:r>
            <a:rPr lang="en-US" sz="1800" kern="1200" dirty="0" err="1"/>
            <a:t>chống</a:t>
          </a:r>
          <a:r>
            <a:rPr lang="en-US" sz="1800" kern="1200" dirty="0"/>
            <a:t> </a:t>
          </a:r>
          <a:r>
            <a:rPr lang="en-US" sz="1800" kern="1200" dirty="0" err="1"/>
            <a:t>tham</a:t>
          </a:r>
          <a:r>
            <a:rPr lang="en-US" sz="1800" kern="1200" dirty="0"/>
            <a:t> </a:t>
          </a:r>
          <a:r>
            <a:rPr lang="en-US" sz="1800" kern="1200" dirty="0" err="1"/>
            <a:t>nhũng</a:t>
          </a:r>
          <a:r>
            <a:rPr lang="en-US" sz="1800" kern="1200" dirty="0"/>
            <a:t> </a:t>
          </a:r>
          <a:r>
            <a:rPr lang="en-US" sz="1800" kern="1200" dirty="0" err="1"/>
            <a:t>góp</a:t>
          </a:r>
          <a:r>
            <a:rPr lang="en-US" sz="1800" kern="1200" dirty="0"/>
            <a:t> </a:t>
          </a:r>
          <a:r>
            <a:rPr lang="en-US" sz="1800" kern="1200" dirty="0" err="1"/>
            <a:t>phần</a:t>
          </a:r>
          <a:r>
            <a:rPr lang="en-US" sz="1800" kern="1200" dirty="0"/>
            <a:t> </a:t>
          </a:r>
          <a:r>
            <a:rPr lang="en-US" sz="1800" kern="1200" dirty="0" err="1"/>
            <a:t>tăng</a:t>
          </a:r>
          <a:r>
            <a:rPr lang="en-US" sz="1800" kern="1200" dirty="0"/>
            <a:t> </a:t>
          </a:r>
          <a:r>
            <a:rPr lang="en-US" sz="1800" kern="1200" dirty="0" err="1"/>
            <a:t>trưởng</a:t>
          </a:r>
          <a:r>
            <a:rPr lang="en-US" sz="1800" kern="1200" dirty="0"/>
            <a:t> </a:t>
          </a:r>
          <a:r>
            <a:rPr lang="en-US" sz="1800" kern="1200" dirty="0" err="1"/>
            <a:t>kinh</a:t>
          </a:r>
          <a:r>
            <a:rPr lang="en-US" sz="1800" kern="1200" dirty="0"/>
            <a:t> </a:t>
          </a:r>
          <a:r>
            <a:rPr lang="en-US" sz="1800" kern="1200" dirty="0" err="1"/>
            <a:t>tế</a:t>
          </a:r>
          <a:r>
            <a:rPr lang="en-US" sz="1800" kern="1200" dirty="0"/>
            <a:t> </a:t>
          </a:r>
          <a:r>
            <a:rPr lang="en-US" sz="1800" kern="1200" dirty="0" err="1"/>
            <a:t>đất</a:t>
          </a:r>
          <a:r>
            <a:rPr lang="en-US" sz="1800" kern="1200" dirty="0"/>
            <a:t> </a:t>
          </a:r>
          <a:r>
            <a:rPr lang="en-US" sz="1800" kern="1200" dirty="0" err="1"/>
            <a:t>nước</a:t>
          </a:r>
          <a:r>
            <a:rPr lang="en-US" sz="1800" kern="1200" dirty="0"/>
            <a:t>, </a:t>
          </a:r>
          <a:r>
            <a:rPr lang="en-US" sz="1800" kern="1200" dirty="0" err="1"/>
            <a:t>nâng</a:t>
          </a:r>
          <a:r>
            <a:rPr lang="en-US" sz="1800" kern="1200" dirty="0"/>
            <a:t> </a:t>
          </a:r>
          <a:r>
            <a:rPr lang="en-US" sz="1800" kern="1200" dirty="0" err="1"/>
            <a:t>cao</a:t>
          </a:r>
          <a:r>
            <a:rPr lang="en-US" sz="1800" kern="1200" dirty="0"/>
            <a:t> </a:t>
          </a:r>
          <a:r>
            <a:rPr lang="en-US" sz="1800" kern="1200" dirty="0" err="1"/>
            <a:t>đời</a:t>
          </a:r>
          <a:r>
            <a:rPr lang="en-US" sz="1800" kern="1200" dirty="0"/>
            <a:t> </a:t>
          </a:r>
          <a:r>
            <a:rPr lang="en-US" sz="1800" kern="1200" dirty="0" err="1"/>
            <a:t>sống</a:t>
          </a:r>
          <a:r>
            <a:rPr lang="en-US" sz="1800" kern="1200" dirty="0"/>
            <a:t> </a:t>
          </a:r>
          <a:r>
            <a:rPr lang="en-US" sz="1800" kern="1200" dirty="0" err="1"/>
            <a:t>nhân</a:t>
          </a:r>
          <a:r>
            <a:rPr lang="en-US" sz="1800" kern="1200" dirty="0"/>
            <a:t> </a:t>
          </a:r>
          <a:r>
            <a:rPr lang="en-US" sz="1800" kern="1200" dirty="0" err="1"/>
            <a:t>dân</a:t>
          </a:r>
          <a:r>
            <a:rPr lang="en-US" sz="1800" kern="1200" dirty="0"/>
            <a:t>, </a:t>
          </a:r>
          <a:r>
            <a:rPr lang="en-US" sz="1800" kern="1200" dirty="0" err="1"/>
            <a:t>phòng</a:t>
          </a:r>
          <a:r>
            <a:rPr lang="en-US" sz="1800" kern="1200" dirty="0"/>
            <a:t>, </a:t>
          </a:r>
          <a:r>
            <a:rPr lang="en-US" sz="1800" kern="1200" dirty="0" err="1"/>
            <a:t>chống</a:t>
          </a:r>
          <a:r>
            <a:rPr lang="en-US" sz="1800" kern="1200" dirty="0"/>
            <a:t> </a:t>
          </a:r>
          <a:r>
            <a:rPr lang="en-US" sz="1800" kern="1200" dirty="0" err="1"/>
            <a:t>tham</a:t>
          </a:r>
          <a:r>
            <a:rPr lang="en-US" sz="1800" kern="1200" dirty="0"/>
            <a:t> </a:t>
          </a:r>
          <a:r>
            <a:rPr lang="en-US" sz="1800" kern="1200" dirty="0" err="1"/>
            <a:t>nhũng</a:t>
          </a:r>
          <a:r>
            <a:rPr lang="en-US" sz="1800" kern="1200" dirty="0"/>
            <a:t> </a:t>
          </a:r>
          <a:r>
            <a:rPr lang="en-US" sz="1800" kern="1200" dirty="0" err="1"/>
            <a:t>góp</a:t>
          </a:r>
          <a:r>
            <a:rPr lang="en-US" sz="1800" kern="1200" dirty="0"/>
            <a:t> </a:t>
          </a:r>
          <a:r>
            <a:rPr lang="en-US" sz="1800" kern="1200" dirty="0" err="1"/>
            <a:t>phần</a:t>
          </a:r>
          <a:r>
            <a:rPr lang="en-US" sz="1800" kern="1200" dirty="0"/>
            <a:t> </a:t>
          </a:r>
          <a:r>
            <a:rPr lang="en-US" sz="1800" kern="1200" dirty="0" err="1"/>
            <a:t>duy</a:t>
          </a:r>
          <a:r>
            <a:rPr lang="en-US" sz="1800" kern="1200" dirty="0"/>
            <a:t> </a:t>
          </a:r>
          <a:r>
            <a:rPr lang="en-US" sz="1800" kern="1200" dirty="0" err="1"/>
            <a:t>trì</a:t>
          </a:r>
          <a:r>
            <a:rPr lang="en-US" sz="1800" kern="1200" dirty="0"/>
            <a:t> </a:t>
          </a:r>
          <a:r>
            <a:rPr lang="en-US" sz="1800" kern="1200" dirty="0" err="1"/>
            <a:t>các</a:t>
          </a:r>
          <a:r>
            <a:rPr lang="en-US" sz="1800" kern="1200" dirty="0"/>
            <a:t> </a:t>
          </a:r>
          <a:r>
            <a:rPr lang="en-US" sz="1800" kern="1200" dirty="0" err="1"/>
            <a:t>giá</a:t>
          </a:r>
          <a:r>
            <a:rPr lang="en-US" sz="1800" kern="1200" dirty="0"/>
            <a:t> </a:t>
          </a:r>
          <a:r>
            <a:rPr lang="en-US" sz="1800" kern="1200" dirty="0" err="1"/>
            <a:t>trị</a:t>
          </a:r>
          <a:r>
            <a:rPr lang="en-US" sz="1800" kern="1200" dirty="0"/>
            <a:t> </a:t>
          </a:r>
          <a:r>
            <a:rPr lang="en-US" sz="1800" kern="1200" dirty="0" err="1"/>
            <a:t>đạo</a:t>
          </a:r>
          <a:r>
            <a:rPr lang="en-US" sz="1800" kern="1200" dirty="0"/>
            <a:t> </a:t>
          </a:r>
          <a:r>
            <a:rPr lang="en-US" sz="1800" kern="1200" dirty="0" err="1"/>
            <a:t>đức</a:t>
          </a:r>
          <a:r>
            <a:rPr lang="en-US" sz="1800" kern="1200" dirty="0"/>
            <a:t> </a:t>
          </a:r>
          <a:r>
            <a:rPr lang="en-US" sz="1800" kern="1200" dirty="0" err="1"/>
            <a:t>truyền</a:t>
          </a:r>
          <a:r>
            <a:rPr lang="en-US" sz="1800" kern="1200" dirty="0"/>
            <a:t> </a:t>
          </a:r>
          <a:r>
            <a:rPr lang="en-US" sz="1800" kern="1200" dirty="0" err="1"/>
            <a:t>thống</a:t>
          </a:r>
          <a:r>
            <a:rPr lang="en-US" sz="1800" kern="1200" dirty="0"/>
            <a:t>, </a:t>
          </a:r>
          <a:r>
            <a:rPr lang="en-US" sz="1800" kern="1200" dirty="0" err="1"/>
            <a:t>làm</a:t>
          </a:r>
          <a:r>
            <a:rPr lang="en-US" sz="1800" kern="1200" dirty="0"/>
            <a:t> </a:t>
          </a:r>
          <a:r>
            <a:rPr lang="en-US" sz="1800" kern="1200" dirty="0" err="1"/>
            <a:t>lành</a:t>
          </a:r>
          <a:r>
            <a:rPr lang="en-US" sz="1800" kern="1200" dirty="0"/>
            <a:t> </a:t>
          </a:r>
          <a:r>
            <a:rPr lang="en-US" sz="1800" kern="1200" dirty="0" err="1"/>
            <a:t>mạnh</a:t>
          </a:r>
          <a:r>
            <a:rPr lang="en-US" sz="1800" kern="1200" dirty="0"/>
            <a:t> </a:t>
          </a:r>
          <a:r>
            <a:rPr lang="en-US" sz="1800" kern="1200" dirty="0" err="1"/>
            <a:t>các</a:t>
          </a:r>
          <a:r>
            <a:rPr lang="en-US" sz="1800" kern="1200" dirty="0"/>
            <a:t> </a:t>
          </a:r>
          <a:r>
            <a:rPr lang="en-US" sz="1800" kern="1200" dirty="0" err="1"/>
            <a:t>quan</a:t>
          </a:r>
          <a:r>
            <a:rPr lang="en-US" sz="1800" kern="1200" dirty="0"/>
            <a:t> </a:t>
          </a:r>
          <a:r>
            <a:rPr lang="en-US" sz="1800" kern="1200" dirty="0" err="1"/>
            <a:t>hệ</a:t>
          </a:r>
          <a:r>
            <a:rPr lang="en-US" sz="1800" kern="1200" dirty="0"/>
            <a:t> </a:t>
          </a:r>
          <a:r>
            <a:rPr lang="en-US" sz="1800" kern="1200" dirty="0" err="1"/>
            <a:t>xã</a:t>
          </a:r>
          <a:r>
            <a:rPr lang="en-US" sz="1800" kern="1200" dirty="0"/>
            <a:t> </a:t>
          </a:r>
          <a:r>
            <a:rPr lang="en-US" sz="1800" kern="1200" dirty="0" err="1"/>
            <a:t>hội</a:t>
          </a:r>
          <a:r>
            <a:rPr lang="en-US" sz="1800" kern="1200" dirty="0"/>
            <a:t> </a:t>
          </a:r>
          <a:r>
            <a:rPr lang="en-US" sz="1800" kern="1200" dirty="0" err="1"/>
            <a:t>góp</a:t>
          </a:r>
          <a:r>
            <a:rPr lang="en-US" sz="1800" kern="1200" dirty="0"/>
            <a:t> </a:t>
          </a:r>
          <a:r>
            <a:rPr lang="en-US" sz="1800" kern="1200" dirty="0" err="1"/>
            <a:t>phần</a:t>
          </a:r>
          <a:r>
            <a:rPr lang="en-US" sz="1800" kern="1200" dirty="0"/>
            <a:t> </a:t>
          </a:r>
          <a:r>
            <a:rPr lang="en-US" sz="1800" kern="1200" dirty="0" err="1"/>
            <a:t>củng</a:t>
          </a:r>
          <a:r>
            <a:rPr lang="en-US" sz="1800" kern="1200" dirty="0"/>
            <a:t> </a:t>
          </a:r>
          <a:r>
            <a:rPr lang="en-US" sz="1800" kern="1200" dirty="0" err="1"/>
            <a:t>cố</a:t>
          </a:r>
          <a:r>
            <a:rPr lang="en-US" sz="1800" kern="1200" dirty="0"/>
            <a:t> </a:t>
          </a:r>
          <a:r>
            <a:rPr lang="en-US" sz="1800" kern="1200" dirty="0" err="1"/>
            <a:t>niềm</a:t>
          </a:r>
          <a:r>
            <a:rPr lang="en-US" sz="1800" kern="1200" dirty="0"/>
            <a:t> tin </a:t>
          </a:r>
          <a:r>
            <a:rPr lang="en-US" sz="1800" kern="1200" dirty="0" err="1"/>
            <a:t>của</a:t>
          </a:r>
          <a:r>
            <a:rPr lang="en-US" sz="1800" kern="1200" dirty="0"/>
            <a:t> </a:t>
          </a:r>
          <a:r>
            <a:rPr lang="en-US" sz="1800" kern="1200" dirty="0" err="1"/>
            <a:t>nhân</a:t>
          </a:r>
          <a:r>
            <a:rPr lang="en-US" sz="1800" kern="1200" dirty="0"/>
            <a:t> </a:t>
          </a:r>
          <a:r>
            <a:rPr lang="en-US" sz="1800" kern="1200" dirty="0" err="1"/>
            <a:t>dân</a:t>
          </a:r>
          <a:r>
            <a:rPr lang="en-US" sz="1800" kern="1200" dirty="0"/>
            <a:t> </a:t>
          </a:r>
          <a:r>
            <a:rPr lang="en-US" sz="1800" kern="1200" dirty="0" err="1"/>
            <a:t>vào</a:t>
          </a:r>
          <a:r>
            <a:rPr lang="en-US" sz="1800" kern="1200" dirty="0"/>
            <a:t> </a:t>
          </a:r>
          <a:r>
            <a:rPr lang="en-US" sz="1800" kern="1200" dirty="0" err="1"/>
            <a:t>chế</a:t>
          </a:r>
          <a:r>
            <a:rPr lang="en-US" sz="1800" kern="1200" dirty="0"/>
            <a:t> </a:t>
          </a:r>
          <a:r>
            <a:rPr lang="en-US" sz="1800" kern="1200" dirty="0" err="1"/>
            <a:t>độ</a:t>
          </a:r>
          <a:r>
            <a:rPr lang="en-US" sz="1800" kern="1200" dirty="0"/>
            <a:t> </a:t>
          </a:r>
          <a:r>
            <a:rPr lang="en-US" sz="1800" kern="1200" dirty="0" err="1"/>
            <a:t>và</a:t>
          </a:r>
          <a:r>
            <a:rPr lang="en-US" sz="1800" kern="1200" dirty="0"/>
            <a:t> </a:t>
          </a:r>
          <a:r>
            <a:rPr lang="en-US" sz="1800" kern="1200" dirty="0" err="1"/>
            <a:t>Pháp</a:t>
          </a:r>
          <a:r>
            <a:rPr lang="en-US" sz="1800" kern="1200" dirty="0"/>
            <a:t> </a:t>
          </a:r>
          <a:r>
            <a:rPr lang="en-US" sz="1800" kern="1200" dirty="0" err="1"/>
            <a:t>luật</a:t>
          </a:r>
          <a:r>
            <a:rPr lang="en-US" sz="1800" kern="1200" dirty="0"/>
            <a:t> </a:t>
          </a:r>
          <a:r>
            <a:rPr lang="en-US" sz="1800" kern="1200" dirty="0" err="1"/>
            <a:t>của</a:t>
          </a:r>
          <a:r>
            <a:rPr lang="en-US" sz="1800" kern="1200" dirty="0"/>
            <a:t> </a:t>
          </a:r>
          <a:r>
            <a:rPr lang="en-US" sz="1800" kern="1200" dirty="0" err="1"/>
            <a:t>Nhà</a:t>
          </a:r>
          <a:r>
            <a:rPr lang="en-US" sz="1800" kern="1200" dirty="0"/>
            <a:t> </a:t>
          </a:r>
          <a:r>
            <a:rPr lang="en-US" sz="1800" kern="1200" dirty="0" err="1"/>
            <a:t>nước</a:t>
          </a:r>
          <a:endParaRPr lang="en-US" sz="1800" kern="1200" dirty="0"/>
        </a:p>
      </dsp:txBody>
      <dsp:txXfrm>
        <a:off x="2343476" y="356315"/>
        <a:ext cx="4873886" cy="2533081"/>
      </dsp:txXfrm>
    </dsp:sp>
    <dsp:sp modelId="{272AE250-DDCC-40C9-B3AF-10BC17273C14}">
      <dsp:nvSpPr>
        <dsp:cNvPr id="0" name=""/>
        <dsp:cNvSpPr/>
      </dsp:nvSpPr>
      <dsp:spPr>
        <a:xfrm>
          <a:off x="0" y="0"/>
          <a:ext cx="1423636" cy="1319567"/>
        </a:xfrm>
        <a:prstGeom prst="ellipse">
          <a:avLst/>
        </a:prstGeom>
        <a:solidFill>
          <a:schemeClr val="accent3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/>
            <a:t>3.2 </a:t>
          </a:r>
        </a:p>
      </dsp:txBody>
      <dsp:txXfrm>
        <a:off x="208487" y="193246"/>
        <a:ext cx="1006662" cy="93307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="" xmlns:a16="http://schemas.microsoft.com/office/drawing/2014/main" id="{F5413455-63CE-B362-5515-B49BA9B9825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3BF8F1A0-6AC6-E2D4-8BB7-B06D821394C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BBA406-4CCD-42A1-A05D-24CE4B2F097F}" type="datetimeFigureOut">
              <a:rPr lang="en-US" smtClean="0"/>
              <a:t>9/11/2023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CB00F9B5-4FCA-17B0-C679-002B10DCFC2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82B5F5D5-D5C4-EB8A-9A74-ADB441D0D4F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7D01F5-7F4C-4CAE-90BC-AE3A0FBBC2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907222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90672811"/>
      </p:ext>
    </p:extLst>
  </p:cSld>
  <p:clrMap bg1="lt1" tx1="dk1" bg2="dk2" tx2="lt2" accent1="accent1" accent2="accent2" accent3="accent3" accent4="accent4" accent5="accent5" accent6="accent6" hlink="hlink" folHlink="folHlink"/>
  <p:hf hdr="0" ftr="0" dt="0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81922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preserve="1" userDrawn="1">
  <p:cSld name="1_Title + 1 column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5"/>
          <p:cNvSpPr/>
          <p:nvPr/>
        </p:nvSpPr>
        <p:spPr>
          <a:xfrm>
            <a:off x="198119" y="172545"/>
            <a:ext cx="6835141" cy="8067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214313" dist="47625" dir="54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title" hasCustomPrompt="1"/>
          </p:nvPr>
        </p:nvSpPr>
        <p:spPr>
          <a:xfrm>
            <a:off x="220980" y="172495"/>
            <a:ext cx="5631180" cy="806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800" b="1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r>
              <a:rPr lang="en-US"/>
              <a:t>TIÊU ĐỀ CỦA SLIDE</a:t>
            </a:r>
            <a:endParaRPr/>
          </a:p>
        </p:txBody>
      </p:sp>
      <p:sp>
        <p:nvSpPr>
          <p:cNvPr id="30" name="Google Shape;30;p5"/>
          <p:cNvSpPr txBox="1">
            <a:spLocks noGrp="1"/>
          </p:cNvSpPr>
          <p:nvPr>
            <p:ph type="body" idx="1" hasCustomPrompt="1"/>
          </p:nvPr>
        </p:nvSpPr>
        <p:spPr>
          <a:xfrm>
            <a:off x="228601" y="1104900"/>
            <a:ext cx="7711440" cy="357378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3500" lvl="0" indent="0">
              <a:spcBef>
                <a:spcPts val="600"/>
              </a:spcBef>
              <a:spcAft>
                <a:spcPts val="0"/>
              </a:spcAft>
              <a:buSzPts val="2600"/>
              <a:buFont typeface="Wingdings" panose="05000000000000000000" pitchFamily="2" charset="2"/>
              <a:buNone/>
              <a:defRPr sz="2400"/>
            </a:lvl1pPr>
            <a:lvl2pPr marL="914400" lvl="1" indent="-393700">
              <a:spcBef>
                <a:spcPts val="0"/>
              </a:spcBef>
              <a:spcAft>
                <a:spcPts val="0"/>
              </a:spcAft>
              <a:buSzPts val="2600"/>
              <a:buChar char="▫"/>
              <a:defRPr/>
            </a:lvl2pPr>
            <a:lvl3pPr marL="1371600" lvl="2" indent="-393700">
              <a:spcBef>
                <a:spcPts val="0"/>
              </a:spcBef>
              <a:spcAft>
                <a:spcPts val="0"/>
              </a:spcAft>
              <a:buSzPts val="2600"/>
              <a:buChar char="▫"/>
              <a:defRPr/>
            </a:lvl3pPr>
            <a:lvl4pPr marL="1828800" lvl="3" indent="-393700">
              <a:spcBef>
                <a:spcPts val="0"/>
              </a:spcBef>
              <a:spcAft>
                <a:spcPts val="0"/>
              </a:spcAft>
              <a:buSzPts val="2600"/>
              <a:buChar char="▫"/>
              <a:defRPr/>
            </a:lvl4pPr>
            <a:lvl5pPr marL="2286000" lvl="4" indent="-393700">
              <a:spcBef>
                <a:spcPts val="0"/>
              </a:spcBef>
              <a:spcAft>
                <a:spcPts val="0"/>
              </a:spcAft>
              <a:buSzPts val="2600"/>
              <a:buChar char="○"/>
              <a:defRPr/>
            </a:lvl5pPr>
            <a:lvl6pPr marL="2743200" lvl="5" indent="-393700">
              <a:spcBef>
                <a:spcPts val="0"/>
              </a:spcBef>
              <a:spcAft>
                <a:spcPts val="0"/>
              </a:spcAft>
              <a:buSzPts val="2600"/>
              <a:buChar char="■"/>
              <a:defRPr/>
            </a:lvl6pPr>
            <a:lvl7pPr marL="3200400" lvl="6" indent="-393700">
              <a:spcBef>
                <a:spcPts val="0"/>
              </a:spcBef>
              <a:spcAft>
                <a:spcPts val="0"/>
              </a:spcAft>
              <a:buSzPts val="2600"/>
              <a:buChar char="●"/>
              <a:defRPr/>
            </a:lvl7pPr>
            <a:lvl8pPr marL="3657600" lvl="7" indent="-393700">
              <a:spcBef>
                <a:spcPts val="0"/>
              </a:spcBef>
              <a:spcAft>
                <a:spcPts val="0"/>
              </a:spcAft>
              <a:buSzPts val="2600"/>
              <a:buChar char="○"/>
              <a:defRPr/>
            </a:lvl8pPr>
            <a:lvl9pPr marL="4114800" lvl="8" indent="-393700">
              <a:spcBef>
                <a:spcPts val="0"/>
              </a:spcBef>
              <a:spcAft>
                <a:spcPts val="0"/>
              </a:spcAft>
              <a:buSzPts val="2600"/>
              <a:buChar char="■"/>
              <a:defRPr/>
            </a:lvl9pPr>
          </a:lstStyle>
          <a:p>
            <a:r>
              <a:rPr lang="en-US" sz="2400"/>
              <a:t>Nội dung của slide</a:t>
            </a:r>
            <a:endParaRPr/>
          </a:p>
        </p:txBody>
      </p:sp>
      <p:sp>
        <p:nvSpPr>
          <p:cNvPr id="32" name="Google Shape;32;p5"/>
          <p:cNvSpPr/>
          <p:nvPr/>
        </p:nvSpPr>
        <p:spPr>
          <a:xfrm>
            <a:off x="5844540" y="167640"/>
            <a:ext cx="1188720" cy="815339"/>
          </a:xfrm>
          <a:prstGeom prst="rect">
            <a:avLst/>
          </a:prstGeom>
          <a:solidFill>
            <a:srgbClr val="FFFFFF">
              <a:alpha val="526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" name="Google Shape;58;p8">
            <a:extLst>
              <a:ext uri="{FF2B5EF4-FFF2-40B4-BE49-F238E27FC236}">
                <a16:creationId xmlns="" xmlns:a16="http://schemas.microsoft.com/office/drawing/2014/main" id="{332F7CA8-EC40-0B82-9552-ED7E9D5A29DC}"/>
              </a:ext>
            </a:extLst>
          </p:cNvPr>
          <p:cNvSpPr txBox="1">
            <a:spLocks noGrp="1"/>
          </p:cNvSpPr>
          <p:nvPr>
            <p:ph type="sldNum" idx="4"/>
          </p:nvPr>
        </p:nvSpPr>
        <p:spPr>
          <a:xfrm>
            <a:off x="7993380" y="4318125"/>
            <a:ext cx="1150620" cy="393600"/>
          </a:xfrm>
          <a:prstGeom prst="rect">
            <a:avLst/>
          </a:prstGeom>
          <a:solidFill>
            <a:srgbClr val="FFC000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buNone/>
              <a:defRPr b="1">
                <a:solidFill>
                  <a:srgbClr val="002060"/>
                </a:solidFill>
              </a:defRPr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r>
              <a:rPr lang="en-US"/>
              <a:t>PAGE </a:t>
            </a:r>
            <a:fld id="{00000000-1234-1234-1234-123412341234}" type="slidenum">
              <a:rPr lang="en" smtClean="0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398675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 preserve="1">
  <p:cSld name="1_Title + 3 columns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8"/>
          <p:cNvSpPr/>
          <p:nvPr/>
        </p:nvSpPr>
        <p:spPr>
          <a:xfrm>
            <a:off x="0" y="149685"/>
            <a:ext cx="7279740" cy="8067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214313" dist="47625" dir="54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54;p8"/>
          <p:cNvSpPr txBox="1">
            <a:spLocks noGrp="1"/>
          </p:cNvSpPr>
          <p:nvPr>
            <p:ph type="title" hasCustomPrompt="1"/>
          </p:nvPr>
        </p:nvSpPr>
        <p:spPr>
          <a:xfrm>
            <a:off x="320040" y="149635"/>
            <a:ext cx="5791200" cy="806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800" b="1">
                <a:solidFill>
                  <a:srgbClr val="002060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r>
              <a:rPr lang="en-US"/>
              <a:t>TIÊU ĐỀ CỦA SLIDE</a:t>
            </a:r>
            <a:endParaRPr/>
          </a:p>
        </p:txBody>
      </p:sp>
      <p:sp>
        <p:nvSpPr>
          <p:cNvPr id="55" name="Google Shape;55;p8"/>
          <p:cNvSpPr txBox="1">
            <a:spLocks noGrp="1"/>
          </p:cNvSpPr>
          <p:nvPr>
            <p:ph type="body" idx="1"/>
          </p:nvPr>
        </p:nvSpPr>
        <p:spPr>
          <a:xfrm>
            <a:off x="508615" y="1184725"/>
            <a:ext cx="2317500" cy="337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600"/>
              </a:spcBef>
              <a:spcAft>
                <a:spcPts val="0"/>
              </a:spcAft>
              <a:buSzPts val="1800"/>
              <a:buChar char="▪"/>
              <a:defRPr sz="1800"/>
            </a:lvl1pPr>
            <a:lvl2pPr marL="914400" lvl="1" indent="-342900" rtl="0">
              <a:spcBef>
                <a:spcPts val="0"/>
              </a:spcBef>
              <a:spcAft>
                <a:spcPts val="0"/>
              </a:spcAft>
              <a:buSzPts val="1800"/>
              <a:buChar char="▫"/>
              <a:defRPr sz="1800"/>
            </a:lvl2pPr>
            <a:lvl3pPr marL="1371600" lvl="2" indent="-342900" rtl="0">
              <a:spcBef>
                <a:spcPts val="0"/>
              </a:spcBef>
              <a:spcAft>
                <a:spcPts val="0"/>
              </a:spcAft>
              <a:buSzPts val="1800"/>
              <a:buChar char="▫"/>
              <a:defRPr sz="1800"/>
            </a:lvl3pPr>
            <a:lvl4pPr marL="1828800" lvl="3" indent="-342900" rtl="0">
              <a:spcBef>
                <a:spcPts val="0"/>
              </a:spcBef>
              <a:spcAft>
                <a:spcPts val="0"/>
              </a:spcAft>
              <a:buSzPts val="1800"/>
              <a:buChar char="▫"/>
              <a:defRPr sz="1800"/>
            </a:lvl4pPr>
            <a:lvl5pPr marL="2286000" lvl="4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5pPr>
            <a:lvl6pPr marL="2743200" lvl="5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6pPr>
            <a:lvl7pPr marL="3200400" lvl="6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7pPr>
            <a:lvl8pPr marL="3657600" lvl="7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8pPr>
            <a:lvl9pPr marL="4114800" lvl="8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9pPr>
          </a:lstStyle>
          <a:p>
            <a:endParaRPr/>
          </a:p>
        </p:txBody>
      </p:sp>
      <p:sp>
        <p:nvSpPr>
          <p:cNvPr id="56" name="Google Shape;56;p8"/>
          <p:cNvSpPr txBox="1">
            <a:spLocks noGrp="1"/>
          </p:cNvSpPr>
          <p:nvPr>
            <p:ph type="body" idx="2"/>
          </p:nvPr>
        </p:nvSpPr>
        <p:spPr>
          <a:xfrm>
            <a:off x="2998305" y="1177105"/>
            <a:ext cx="2317500" cy="337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600"/>
              </a:spcBef>
              <a:spcAft>
                <a:spcPts val="0"/>
              </a:spcAft>
              <a:buSzPts val="1800"/>
              <a:buChar char="▪"/>
              <a:defRPr sz="1800"/>
            </a:lvl1pPr>
            <a:lvl2pPr marL="914400" lvl="1" indent="-342900" rtl="0">
              <a:spcBef>
                <a:spcPts val="0"/>
              </a:spcBef>
              <a:spcAft>
                <a:spcPts val="0"/>
              </a:spcAft>
              <a:buSzPts val="1800"/>
              <a:buChar char="▫"/>
              <a:defRPr sz="1800"/>
            </a:lvl2pPr>
            <a:lvl3pPr marL="1371600" lvl="2" indent="-342900" rtl="0">
              <a:spcBef>
                <a:spcPts val="0"/>
              </a:spcBef>
              <a:spcAft>
                <a:spcPts val="0"/>
              </a:spcAft>
              <a:buSzPts val="1800"/>
              <a:buChar char="▫"/>
              <a:defRPr sz="1800"/>
            </a:lvl3pPr>
            <a:lvl4pPr marL="1828800" lvl="3" indent="-342900" rtl="0">
              <a:spcBef>
                <a:spcPts val="0"/>
              </a:spcBef>
              <a:spcAft>
                <a:spcPts val="0"/>
              </a:spcAft>
              <a:buSzPts val="1800"/>
              <a:buChar char="▫"/>
              <a:defRPr sz="1800"/>
            </a:lvl4pPr>
            <a:lvl5pPr marL="2286000" lvl="4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5pPr>
            <a:lvl6pPr marL="2743200" lvl="5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6pPr>
            <a:lvl7pPr marL="3200400" lvl="6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7pPr>
            <a:lvl8pPr marL="3657600" lvl="7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8pPr>
            <a:lvl9pPr marL="4114800" lvl="8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9pPr>
          </a:lstStyle>
          <a:p>
            <a:endParaRPr/>
          </a:p>
        </p:txBody>
      </p:sp>
      <p:sp>
        <p:nvSpPr>
          <p:cNvPr id="57" name="Google Shape;57;p8"/>
          <p:cNvSpPr txBox="1">
            <a:spLocks noGrp="1"/>
          </p:cNvSpPr>
          <p:nvPr>
            <p:ph type="body" idx="3"/>
          </p:nvPr>
        </p:nvSpPr>
        <p:spPr>
          <a:xfrm>
            <a:off x="5548954" y="1169485"/>
            <a:ext cx="2317500" cy="337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600"/>
              </a:spcBef>
              <a:spcAft>
                <a:spcPts val="0"/>
              </a:spcAft>
              <a:buSzPts val="1800"/>
              <a:buChar char="▪"/>
              <a:defRPr sz="1800"/>
            </a:lvl1pPr>
            <a:lvl2pPr marL="914400" lvl="1" indent="-342900" rtl="0">
              <a:spcBef>
                <a:spcPts val="0"/>
              </a:spcBef>
              <a:spcAft>
                <a:spcPts val="0"/>
              </a:spcAft>
              <a:buSzPts val="1800"/>
              <a:buChar char="▫"/>
              <a:defRPr sz="1800"/>
            </a:lvl2pPr>
            <a:lvl3pPr marL="1371600" lvl="2" indent="-342900" rtl="0">
              <a:spcBef>
                <a:spcPts val="0"/>
              </a:spcBef>
              <a:spcAft>
                <a:spcPts val="0"/>
              </a:spcAft>
              <a:buSzPts val="1800"/>
              <a:buChar char="▫"/>
              <a:defRPr sz="1800"/>
            </a:lvl3pPr>
            <a:lvl4pPr marL="1828800" lvl="3" indent="-342900" rtl="0">
              <a:spcBef>
                <a:spcPts val="0"/>
              </a:spcBef>
              <a:spcAft>
                <a:spcPts val="0"/>
              </a:spcAft>
              <a:buSzPts val="1800"/>
              <a:buChar char="▫"/>
              <a:defRPr sz="1800"/>
            </a:lvl4pPr>
            <a:lvl5pPr marL="2286000" lvl="4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5pPr>
            <a:lvl6pPr marL="2743200" lvl="5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6pPr>
            <a:lvl7pPr marL="3200400" lvl="6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7pPr>
            <a:lvl8pPr marL="3657600" lvl="7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8pPr>
            <a:lvl9pPr marL="4114800" lvl="8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9pPr>
          </a:lstStyle>
          <a:p>
            <a:endParaRPr/>
          </a:p>
        </p:txBody>
      </p:sp>
      <p:sp>
        <p:nvSpPr>
          <p:cNvPr id="59" name="Google Shape;59;p8"/>
          <p:cNvSpPr/>
          <p:nvPr/>
        </p:nvSpPr>
        <p:spPr>
          <a:xfrm>
            <a:off x="6111240" y="149585"/>
            <a:ext cx="1168550" cy="802915"/>
          </a:xfrm>
          <a:prstGeom prst="rect">
            <a:avLst/>
          </a:prstGeom>
          <a:solidFill>
            <a:srgbClr val="FFFFFF">
              <a:alpha val="526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58;p8">
            <a:extLst>
              <a:ext uri="{FF2B5EF4-FFF2-40B4-BE49-F238E27FC236}">
                <a16:creationId xmlns="" xmlns:a16="http://schemas.microsoft.com/office/drawing/2014/main" id="{A51B2B80-10E2-3A3B-FD93-DA1283F7CF1F}"/>
              </a:ext>
            </a:extLst>
          </p:cNvPr>
          <p:cNvSpPr txBox="1">
            <a:spLocks noGrp="1"/>
          </p:cNvSpPr>
          <p:nvPr>
            <p:ph type="sldNum" idx="4"/>
          </p:nvPr>
        </p:nvSpPr>
        <p:spPr>
          <a:xfrm>
            <a:off x="7993380" y="4318125"/>
            <a:ext cx="1150620" cy="393600"/>
          </a:xfrm>
          <a:prstGeom prst="rect">
            <a:avLst/>
          </a:prstGeom>
          <a:solidFill>
            <a:srgbClr val="FFC000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buNone/>
              <a:defRPr b="1">
                <a:solidFill>
                  <a:srgbClr val="002060"/>
                </a:solidFill>
              </a:defRPr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r>
              <a:rPr lang="en-US"/>
              <a:t>PAGE </a:t>
            </a:r>
            <a:fld id="{00000000-1234-1234-1234-123412341234}" type="slidenum">
              <a:rPr lang="en" smtClean="0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046764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half slide" preserve="1" userDrawn="1">
  <p:cSld name="1_Title + 1 column half slide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743500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solidFill>
          <a:srgbClr val="D81618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D7D3AEEA-427A-0DAD-FCAC-EB084520DFEA}"/>
              </a:ext>
            </a:extLst>
          </p:cNvPr>
          <p:cNvSpPr/>
          <p:nvPr userDrawn="1"/>
        </p:nvSpPr>
        <p:spPr>
          <a:xfrm>
            <a:off x="53340" y="7620"/>
            <a:ext cx="9075420" cy="4754880"/>
          </a:xfrm>
          <a:prstGeom prst="rect">
            <a:avLst/>
          </a:prstGeom>
          <a:solidFill>
            <a:schemeClr val="bg1"/>
          </a:solidFill>
          <a:ln w="41275">
            <a:solidFill>
              <a:srgbClr val="F5992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30" name="Picture 6" descr="GIỚI THIỆU CHUNG">
            <a:extLst>
              <a:ext uri="{FF2B5EF4-FFF2-40B4-BE49-F238E27FC236}">
                <a16:creationId xmlns="" xmlns:a16="http://schemas.microsoft.com/office/drawing/2014/main" id="{A9A4AEB1-F843-D2E1-7960-F161DEE37E5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0280" y="30480"/>
            <a:ext cx="1715620" cy="64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983E8233-99E5-EE10-AD4B-7AC064F7B7BC}"/>
              </a:ext>
            </a:extLst>
          </p:cNvPr>
          <p:cNvSpPr txBox="1"/>
          <p:nvPr userDrawn="1"/>
        </p:nvSpPr>
        <p:spPr>
          <a:xfrm>
            <a:off x="0" y="4812863"/>
            <a:ext cx="24978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>
                <a:solidFill>
                  <a:schemeClr val="bg1"/>
                </a:solidFill>
              </a:rPr>
              <a:t>KHOA LÝ LUẬN CHÍNH TRỊ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D62D21E5-D8E0-81A9-E0CA-B8C4A0A74279}"/>
              </a:ext>
            </a:extLst>
          </p:cNvPr>
          <p:cNvSpPr txBox="1"/>
          <p:nvPr userDrawn="1"/>
        </p:nvSpPr>
        <p:spPr>
          <a:xfrm>
            <a:off x="4562475" y="4810542"/>
            <a:ext cx="458343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solidFill>
                  <a:srgbClr val="FFC000"/>
                </a:solidFill>
              </a:rPr>
              <a:t>NHÂN VĂN - SÁNG TẠO - PHÁT TRIỂN - BỀN VỮNG</a:t>
            </a:r>
          </a:p>
        </p:txBody>
      </p:sp>
      <p:sp>
        <p:nvSpPr>
          <p:cNvPr id="19" name="Google Shape;58;p8">
            <a:extLst>
              <a:ext uri="{FF2B5EF4-FFF2-40B4-BE49-F238E27FC236}">
                <a16:creationId xmlns="" xmlns:a16="http://schemas.microsoft.com/office/drawing/2014/main" id="{9F4F07F5-7F80-3701-967C-382F54AFAA5A}"/>
              </a:ext>
            </a:extLst>
          </p:cNvPr>
          <p:cNvSpPr txBox="1">
            <a:spLocks noGrp="1"/>
          </p:cNvSpPr>
          <p:nvPr>
            <p:ph type="sldNum" idx="4"/>
          </p:nvPr>
        </p:nvSpPr>
        <p:spPr>
          <a:xfrm>
            <a:off x="7993380" y="4318125"/>
            <a:ext cx="1150620" cy="393600"/>
          </a:xfrm>
          <a:prstGeom prst="rect">
            <a:avLst/>
          </a:prstGeom>
          <a:solidFill>
            <a:srgbClr val="FFC000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buNone/>
              <a:defRPr b="1">
                <a:solidFill>
                  <a:srgbClr val="002060"/>
                </a:solidFill>
              </a:defRPr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r>
              <a:rPr lang="en-US"/>
              <a:t>PAGE </a:t>
            </a:r>
            <a:fld id="{00000000-1234-1234-1234-123412341234}" type="slidenum">
              <a:rPr lang="en" smtClean="0"/>
              <a:pPr/>
              <a:t>‹#›</a:t>
            </a:fld>
            <a:endParaRPr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2" r:id="rId2"/>
    <p:sldLayoutId id="2147483665" r:id="rId3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L="63500" marR="0" lvl="0" indent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2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3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7" Type="http://schemas.openxmlformats.org/officeDocument/2006/relationships/image" Target="../media/image4.jpg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94E25B6-0879-2D8A-C5B8-CA85E64A48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4709" y="164746"/>
            <a:ext cx="5631180" cy="806700"/>
          </a:xfrm>
        </p:spPr>
        <p:txBody>
          <a:bodyPr/>
          <a:lstStyle/>
          <a:p>
            <a:pPr algn="ctr"/>
            <a:r>
              <a:rPr lang="en-US" dirty="0" err="1"/>
              <a:t>Tham</a:t>
            </a:r>
            <a:r>
              <a:rPr lang="en-US" dirty="0"/>
              <a:t> </a:t>
            </a:r>
            <a:r>
              <a:rPr lang="en-US" dirty="0" err="1"/>
              <a:t>luận</a:t>
            </a:r>
            <a:r>
              <a:rPr lang="en-US" dirty="0"/>
              <a:t>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F7694AC0-E19C-41C2-405F-0ED1907F8F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14709" y="1585348"/>
            <a:ext cx="7711440" cy="2126497"/>
          </a:xfrm>
        </p:spPr>
        <p:txBody>
          <a:bodyPr/>
          <a:lstStyle/>
          <a:p>
            <a:pPr algn="ctr">
              <a:lnSpc>
                <a:spcPct val="115000"/>
              </a:lnSpc>
              <a:spcBef>
                <a:spcPts val="60"/>
              </a:spcBef>
              <a:spcAft>
                <a:spcPts val="1000"/>
              </a:spcAft>
            </a:pPr>
            <a:r>
              <a:rPr lang="en-US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SỰ TIN TƯỞNG CỦA ĐẠI BIỀU QUỐC HỘI</a:t>
            </a:r>
            <a:endParaRPr lang="en-US" sz="18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>
              <a:lnSpc>
                <a:spcPct val="115000"/>
              </a:lnSpc>
              <a:spcBef>
                <a:spcPts val="60"/>
              </a:spcBef>
              <a:spcAft>
                <a:spcPts val="1000"/>
              </a:spcAft>
            </a:pP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VỚI CÔNG CUỘC ĐẤU TRANH PHÒNG CHỐNG THAM NHŨNG</a:t>
            </a:r>
            <a:endParaRPr lang="en-US" sz="18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>
              <a:lnSpc>
                <a:spcPct val="115000"/>
              </a:lnSpc>
              <a:spcBef>
                <a:spcPts val="60"/>
              </a:spcBef>
              <a:spcAft>
                <a:spcPts val="1000"/>
              </a:spcAft>
            </a:pP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THEO TÁC PHẦM CỦA BÁC TỔNG BÍ THƯ – NGUYỄN PHÚ TRỌNG</a:t>
            </a:r>
            <a:endParaRPr lang="en-US" sz="18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72AF89F1-104F-4667-D7D4-AAEF6782048E}"/>
              </a:ext>
            </a:extLst>
          </p:cNvPr>
          <p:cNvSpPr>
            <a:spLocks noGrp="1"/>
          </p:cNvSpPr>
          <p:nvPr>
            <p:ph type="sldNum" idx="4"/>
          </p:nvPr>
        </p:nvSpPr>
        <p:spPr/>
        <p:txBody>
          <a:bodyPr/>
          <a:lstStyle/>
          <a:p>
            <a:r>
              <a:rPr lang="en-US"/>
              <a:t>PAGE </a:t>
            </a:r>
            <a:fld id="{00000000-1234-1234-1234-123412341234}" type="slidenum">
              <a:rPr lang="en" smtClean="0"/>
              <a:pPr/>
              <a:t>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526780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72AF89F1-104F-4667-D7D4-AAEF6782048E}"/>
              </a:ext>
            </a:extLst>
          </p:cNvPr>
          <p:cNvSpPr>
            <a:spLocks noGrp="1"/>
          </p:cNvSpPr>
          <p:nvPr>
            <p:ph type="sldNum" idx="4"/>
          </p:nvPr>
        </p:nvSpPr>
        <p:spPr/>
        <p:txBody>
          <a:bodyPr/>
          <a:lstStyle/>
          <a:p>
            <a:r>
              <a:rPr lang="en-US"/>
              <a:t>PAGE </a:t>
            </a:r>
            <a:fld id="{00000000-1234-1234-1234-123412341234}" type="slidenum">
              <a:rPr lang="en" smtClean="0"/>
              <a:pPr/>
              <a:t>10</a:t>
            </a:fld>
            <a:endParaRPr/>
          </a:p>
        </p:txBody>
      </p:sp>
      <p:grpSp>
        <p:nvGrpSpPr>
          <p:cNvPr id="6" name="Group 5">
            <a:extLst>
              <a:ext uri="{FF2B5EF4-FFF2-40B4-BE49-F238E27FC236}">
                <a16:creationId xmlns="" xmlns:a16="http://schemas.microsoft.com/office/drawing/2014/main" id="{FCFA6C50-EF33-627D-4CBE-AB468BC5552B}"/>
              </a:ext>
            </a:extLst>
          </p:cNvPr>
          <p:cNvGrpSpPr/>
          <p:nvPr/>
        </p:nvGrpSpPr>
        <p:grpSpPr>
          <a:xfrm>
            <a:off x="162150" y="81854"/>
            <a:ext cx="934734" cy="934734"/>
            <a:chOff x="0" y="799024"/>
            <a:chExt cx="934734" cy="934734"/>
          </a:xfrm>
          <a:solidFill>
            <a:srgbClr val="FFC000"/>
          </a:solidFill>
        </p:grpSpPr>
        <p:sp>
          <p:nvSpPr>
            <p:cNvPr id="8" name="Oval 7">
              <a:extLst>
                <a:ext uri="{FF2B5EF4-FFF2-40B4-BE49-F238E27FC236}">
                  <a16:creationId xmlns="" xmlns:a16="http://schemas.microsoft.com/office/drawing/2014/main" id="{6ED850EF-4277-96CE-0BCE-6E9C06CB6AD3}"/>
                </a:ext>
              </a:extLst>
            </p:cNvPr>
            <p:cNvSpPr/>
            <p:nvPr/>
          </p:nvSpPr>
          <p:spPr>
            <a:xfrm>
              <a:off x="0" y="799024"/>
              <a:ext cx="934734" cy="934734"/>
            </a:xfrm>
            <a:prstGeom prst="ellipse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9" name="Oval 4">
              <a:extLst>
                <a:ext uri="{FF2B5EF4-FFF2-40B4-BE49-F238E27FC236}">
                  <a16:creationId xmlns="" xmlns:a16="http://schemas.microsoft.com/office/drawing/2014/main" id="{25D338DF-E815-7349-C062-D2BFA036D53B}"/>
                </a:ext>
              </a:extLst>
            </p:cNvPr>
            <p:cNvSpPr txBox="1"/>
            <p:nvPr/>
          </p:nvSpPr>
          <p:spPr>
            <a:xfrm>
              <a:off x="136889" y="935913"/>
              <a:ext cx="660956" cy="660956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2222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5000" kern="1200" dirty="0"/>
                <a:t>3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00A8005B-CA29-CCDC-DEB2-EFADCDF918BD}"/>
              </a:ext>
            </a:extLst>
          </p:cNvPr>
          <p:cNvSpPr txBox="1"/>
          <p:nvPr/>
        </p:nvSpPr>
        <p:spPr>
          <a:xfrm>
            <a:off x="1096884" y="243756"/>
            <a:ext cx="5830858" cy="3853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  <a:spcBef>
                <a:spcPts val="60"/>
              </a:spcBef>
              <a:spcAft>
                <a:spcPts val="1000"/>
              </a:spcAft>
            </a:pPr>
            <a:r>
              <a:rPr lang="en-US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LIÊN HỆ THỰC TIỄN BẢN THÂN VÀ KẾT LUẬN</a:t>
            </a:r>
            <a:endParaRPr lang="en-US" sz="16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graphicFrame>
        <p:nvGraphicFramePr>
          <p:cNvPr id="2" name="Diagram 1">
            <a:extLst>
              <a:ext uri="{FF2B5EF4-FFF2-40B4-BE49-F238E27FC236}">
                <a16:creationId xmlns="" xmlns:a16="http://schemas.microsoft.com/office/drawing/2014/main" id="{65520358-0419-2B5A-FD9F-AE43C7D1DC2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35259706"/>
              </p:ext>
            </p:extLst>
          </p:nvPr>
        </p:nvGraphicFramePr>
        <p:xfrm>
          <a:off x="162149" y="1294108"/>
          <a:ext cx="8369667" cy="33096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0811966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94E25B6-0879-2D8A-C5B8-CA85E64A48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4708" y="164746"/>
            <a:ext cx="6536281" cy="806700"/>
          </a:xfrm>
        </p:spPr>
        <p:txBody>
          <a:bodyPr/>
          <a:lstStyle/>
          <a:p>
            <a:pPr algn="ctr">
              <a:lnSpc>
                <a:spcPct val="115000"/>
              </a:lnSpc>
              <a:spcBef>
                <a:spcPts val="60"/>
              </a:spcBef>
              <a:spcAft>
                <a:spcPts val="1000"/>
              </a:spcAft>
            </a:pPr>
            <a:r>
              <a:rPr lang="en-US" sz="1400" dirty="0" err="1">
                <a:latin typeface="Times New Roman" panose="02020603050405020304" pitchFamily="18" charset="0"/>
              </a:rPr>
              <a:t>S</a:t>
            </a:r>
            <a:r>
              <a:rPr lang="en-US" sz="1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ự</a:t>
            </a:r>
            <a:r>
              <a:rPr lang="en-US" sz="1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tin </a:t>
            </a:r>
            <a:r>
              <a:rPr lang="en-US" sz="1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tưởng</a:t>
            </a:r>
            <a:r>
              <a:rPr lang="en-US" sz="1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của</a:t>
            </a:r>
            <a:r>
              <a:rPr lang="en-US" sz="1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đại</a:t>
            </a:r>
            <a:r>
              <a:rPr lang="en-US" sz="1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biều</a:t>
            </a:r>
            <a:r>
              <a:rPr lang="en-US" sz="1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quốc</a:t>
            </a:r>
            <a:r>
              <a:rPr lang="en-US" sz="1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hội</a:t>
            </a:r>
            <a:r>
              <a:rPr lang="en-US" sz="1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/>
            </a:r>
            <a:br>
              <a:rPr lang="en-US" sz="1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en-US" sz="14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với</a:t>
            </a:r>
            <a:r>
              <a:rPr lang="en-US" sz="1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4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công</a:t>
            </a:r>
            <a:r>
              <a:rPr lang="en-US" sz="1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4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cuộc</a:t>
            </a:r>
            <a:r>
              <a:rPr lang="en-US" sz="1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4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đấu</a:t>
            </a:r>
            <a:r>
              <a:rPr lang="en-US" sz="1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4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tranh</a:t>
            </a:r>
            <a:r>
              <a:rPr lang="en-US" sz="1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4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phòng</a:t>
            </a:r>
            <a:r>
              <a:rPr lang="en-US" sz="1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4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chống</a:t>
            </a:r>
            <a:r>
              <a:rPr lang="en-US" sz="1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4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tham</a:t>
            </a:r>
            <a:r>
              <a:rPr lang="en-US" sz="1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4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nhũng</a:t>
            </a:r>
            <a:r>
              <a:rPr lang="en-US" sz="1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/>
            </a:r>
            <a:br>
              <a:rPr lang="en-US" sz="1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en-US" sz="14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theo</a:t>
            </a:r>
            <a:r>
              <a:rPr lang="en-US" sz="1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4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tác</a:t>
            </a:r>
            <a:r>
              <a:rPr lang="en-US" sz="1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4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phầm</a:t>
            </a:r>
            <a:r>
              <a:rPr lang="en-US" sz="1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4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của</a:t>
            </a:r>
            <a:r>
              <a:rPr lang="en-US" sz="1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4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bác</a:t>
            </a:r>
            <a:r>
              <a:rPr lang="en-US" sz="1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T</a:t>
            </a:r>
            <a:r>
              <a:rPr lang="en-US" sz="14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ổng</a:t>
            </a:r>
            <a:r>
              <a:rPr lang="en-US" sz="1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B</a:t>
            </a:r>
            <a:r>
              <a:rPr lang="en-US" sz="14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í</a:t>
            </a:r>
            <a:r>
              <a:rPr lang="en-US" sz="1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4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thư</a:t>
            </a:r>
            <a:r>
              <a:rPr lang="en-US" sz="1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– </a:t>
            </a:r>
            <a:r>
              <a:rPr lang="en-US" sz="14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Nguyễn</a:t>
            </a:r>
            <a:r>
              <a:rPr lang="en-US" sz="1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4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Phú</a:t>
            </a:r>
            <a:r>
              <a:rPr lang="en-US" sz="1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4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Trọng</a:t>
            </a:r>
            <a:endParaRPr lang="en-US" sz="14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72AF89F1-104F-4667-D7D4-AAEF6782048E}"/>
              </a:ext>
            </a:extLst>
          </p:cNvPr>
          <p:cNvSpPr>
            <a:spLocks noGrp="1"/>
          </p:cNvSpPr>
          <p:nvPr>
            <p:ph type="sldNum" idx="4"/>
          </p:nvPr>
        </p:nvSpPr>
        <p:spPr/>
        <p:txBody>
          <a:bodyPr/>
          <a:lstStyle/>
          <a:p>
            <a:r>
              <a:rPr lang="en-US"/>
              <a:t>PAGE </a:t>
            </a:r>
            <a:fld id="{00000000-1234-1234-1234-123412341234}" type="slidenum">
              <a:rPr lang="en" smtClean="0"/>
              <a:pPr/>
              <a:t>2</a:t>
            </a:fld>
            <a:endParaRPr/>
          </a:p>
        </p:txBody>
      </p:sp>
      <p:graphicFrame>
        <p:nvGraphicFramePr>
          <p:cNvPr id="7" name="Diagram 6">
            <a:extLst>
              <a:ext uri="{FF2B5EF4-FFF2-40B4-BE49-F238E27FC236}">
                <a16:creationId xmlns="" xmlns:a16="http://schemas.microsoft.com/office/drawing/2014/main" id="{351FE254-2332-278A-65AD-825FBEAD22C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85769411"/>
              </p:ext>
            </p:extLst>
          </p:nvPr>
        </p:nvGraphicFramePr>
        <p:xfrm>
          <a:off x="200895" y="539750"/>
          <a:ext cx="8094444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005833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72AF89F1-104F-4667-D7D4-AAEF6782048E}"/>
              </a:ext>
            </a:extLst>
          </p:cNvPr>
          <p:cNvSpPr>
            <a:spLocks noGrp="1"/>
          </p:cNvSpPr>
          <p:nvPr>
            <p:ph type="sldNum" idx="4"/>
          </p:nvPr>
        </p:nvSpPr>
        <p:spPr/>
        <p:txBody>
          <a:bodyPr/>
          <a:lstStyle/>
          <a:p>
            <a:r>
              <a:rPr lang="en-US"/>
              <a:t>PAGE </a:t>
            </a:r>
            <a:fld id="{00000000-1234-1234-1234-123412341234}" type="slidenum">
              <a:rPr lang="en" smtClean="0"/>
              <a:pPr/>
              <a:t>3</a:t>
            </a:fld>
            <a:endParaRPr/>
          </a:p>
        </p:txBody>
      </p:sp>
      <p:grpSp>
        <p:nvGrpSpPr>
          <p:cNvPr id="6" name="Group 5">
            <a:extLst>
              <a:ext uri="{FF2B5EF4-FFF2-40B4-BE49-F238E27FC236}">
                <a16:creationId xmlns="" xmlns:a16="http://schemas.microsoft.com/office/drawing/2014/main" id="{FCFA6C50-EF33-627D-4CBE-AB468BC5552B}"/>
              </a:ext>
            </a:extLst>
          </p:cNvPr>
          <p:cNvGrpSpPr/>
          <p:nvPr/>
        </p:nvGrpSpPr>
        <p:grpSpPr>
          <a:xfrm>
            <a:off x="162150" y="81854"/>
            <a:ext cx="934734" cy="934734"/>
            <a:chOff x="0" y="799024"/>
            <a:chExt cx="934734" cy="934734"/>
          </a:xfrm>
          <a:solidFill>
            <a:srgbClr val="C00000"/>
          </a:solidFill>
        </p:grpSpPr>
        <p:sp>
          <p:nvSpPr>
            <p:cNvPr id="8" name="Oval 7">
              <a:extLst>
                <a:ext uri="{FF2B5EF4-FFF2-40B4-BE49-F238E27FC236}">
                  <a16:creationId xmlns="" xmlns:a16="http://schemas.microsoft.com/office/drawing/2014/main" id="{6ED850EF-4277-96CE-0BCE-6E9C06CB6AD3}"/>
                </a:ext>
              </a:extLst>
            </p:cNvPr>
            <p:cNvSpPr/>
            <p:nvPr/>
          </p:nvSpPr>
          <p:spPr>
            <a:xfrm>
              <a:off x="0" y="799024"/>
              <a:ext cx="934734" cy="934734"/>
            </a:xfrm>
            <a:prstGeom prst="ellipse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9" name="Oval 4">
              <a:extLst>
                <a:ext uri="{FF2B5EF4-FFF2-40B4-BE49-F238E27FC236}">
                  <a16:creationId xmlns="" xmlns:a16="http://schemas.microsoft.com/office/drawing/2014/main" id="{25D338DF-E815-7349-C062-D2BFA036D53B}"/>
                </a:ext>
              </a:extLst>
            </p:cNvPr>
            <p:cNvSpPr txBox="1"/>
            <p:nvPr/>
          </p:nvSpPr>
          <p:spPr>
            <a:xfrm>
              <a:off x="136889" y="935913"/>
              <a:ext cx="660956" cy="660956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2222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5000" kern="1200" dirty="0"/>
                <a:t>1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00A8005B-CA29-CCDC-DEB2-EFADCDF918BD}"/>
              </a:ext>
            </a:extLst>
          </p:cNvPr>
          <p:cNvSpPr txBox="1"/>
          <p:nvPr/>
        </p:nvSpPr>
        <p:spPr>
          <a:xfrm>
            <a:off x="1385162" y="218743"/>
            <a:ext cx="404699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n-US" sz="2000" b="1" dirty="0"/>
              <a:t>THỰC TRẠNG THAM NHŨNG Ở VIỆT NAM</a:t>
            </a:r>
            <a:endParaRPr lang="en-US" sz="2000" dirty="0"/>
          </a:p>
        </p:txBody>
      </p:sp>
      <p:graphicFrame>
        <p:nvGraphicFramePr>
          <p:cNvPr id="12" name="Diagram 11">
            <a:extLst>
              <a:ext uri="{FF2B5EF4-FFF2-40B4-BE49-F238E27FC236}">
                <a16:creationId xmlns="" xmlns:a16="http://schemas.microsoft.com/office/drawing/2014/main" id="{BEB9EFB5-6C23-B4E1-4800-80E0D3C613D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85141186"/>
              </p:ext>
            </p:extLst>
          </p:nvPr>
        </p:nvGraphicFramePr>
        <p:xfrm>
          <a:off x="162150" y="1063518"/>
          <a:ext cx="5970400" cy="37902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CA51F8D5-8064-94DE-BC5B-5666E8412BD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32550" y="1658318"/>
            <a:ext cx="2893017" cy="2054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41880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72AF89F1-104F-4667-D7D4-AAEF6782048E}"/>
              </a:ext>
            </a:extLst>
          </p:cNvPr>
          <p:cNvSpPr>
            <a:spLocks noGrp="1"/>
          </p:cNvSpPr>
          <p:nvPr>
            <p:ph type="sldNum" idx="4"/>
          </p:nvPr>
        </p:nvSpPr>
        <p:spPr/>
        <p:txBody>
          <a:bodyPr/>
          <a:lstStyle/>
          <a:p>
            <a:r>
              <a:rPr lang="en-US"/>
              <a:t>PAGE </a:t>
            </a:r>
            <a:fld id="{00000000-1234-1234-1234-123412341234}" type="slidenum">
              <a:rPr lang="en" smtClean="0"/>
              <a:pPr/>
              <a:t>4</a:t>
            </a:fld>
            <a:endParaRPr/>
          </a:p>
        </p:txBody>
      </p:sp>
      <p:grpSp>
        <p:nvGrpSpPr>
          <p:cNvPr id="6" name="Group 5">
            <a:extLst>
              <a:ext uri="{FF2B5EF4-FFF2-40B4-BE49-F238E27FC236}">
                <a16:creationId xmlns="" xmlns:a16="http://schemas.microsoft.com/office/drawing/2014/main" id="{FCFA6C50-EF33-627D-4CBE-AB468BC5552B}"/>
              </a:ext>
            </a:extLst>
          </p:cNvPr>
          <p:cNvGrpSpPr/>
          <p:nvPr/>
        </p:nvGrpSpPr>
        <p:grpSpPr>
          <a:xfrm>
            <a:off x="162150" y="81854"/>
            <a:ext cx="934734" cy="934734"/>
            <a:chOff x="0" y="799024"/>
            <a:chExt cx="934734" cy="934734"/>
          </a:xfrm>
          <a:solidFill>
            <a:srgbClr val="FF0000"/>
          </a:solidFill>
        </p:grpSpPr>
        <p:sp>
          <p:nvSpPr>
            <p:cNvPr id="8" name="Oval 7">
              <a:extLst>
                <a:ext uri="{FF2B5EF4-FFF2-40B4-BE49-F238E27FC236}">
                  <a16:creationId xmlns="" xmlns:a16="http://schemas.microsoft.com/office/drawing/2014/main" id="{6ED850EF-4277-96CE-0BCE-6E9C06CB6AD3}"/>
                </a:ext>
              </a:extLst>
            </p:cNvPr>
            <p:cNvSpPr/>
            <p:nvPr/>
          </p:nvSpPr>
          <p:spPr>
            <a:xfrm>
              <a:off x="0" y="799024"/>
              <a:ext cx="934734" cy="934734"/>
            </a:xfrm>
            <a:prstGeom prst="ellipse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9" name="Oval 4">
              <a:extLst>
                <a:ext uri="{FF2B5EF4-FFF2-40B4-BE49-F238E27FC236}">
                  <a16:creationId xmlns="" xmlns:a16="http://schemas.microsoft.com/office/drawing/2014/main" id="{25D338DF-E815-7349-C062-D2BFA036D53B}"/>
                </a:ext>
              </a:extLst>
            </p:cNvPr>
            <p:cNvSpPr txBox="1"/>
            <p:nvPr/>
          </p:nvSpPr>
          <p:spPr>
            <a:xfrm>
              <a:off x="136889" y="935913"/>
              <a:ext cx="660956" cy="660956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2222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5000" kern="1200" dirty="0"/>
                <a:t>2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00A8005B-CA29-CCDC-DEB2-EFADCDF918BD}"/>
              </a:ext>
            </a:extLst>
          </p:cNvPr>
          <p:cNvSpPr txBox="1"/>
          <p:nvPr/>
        </p:nvSpPr>
        <p:spPr>
          <a:xfrm>
            <a:off x="1096884" y="243756"/>
            <a:ext cx="5830858" cy="635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  <a:spcBef>
                <a:spcPts val="60"/>
              </a:spcBef>
              <a:spcAft>
                <a:spcPts val="1000"/>
              </a:spcAft>
            </a:pPr>
            <a:r>
              <a:rPr lang="en-US" sz="1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NHẬN DIỆN, NGUYÊN NHÂN VÀ GIẢI PHÁP TRONG ĐẤU TRANH VỀ PHÒNG, CHỐNG THAM NHŨNG</a:t>
            </a:r>
            <a:endParaRPr lang="en-US" sz="16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graphicFrame>
        <p:nvGraphicFramePr>
          <p:cNvPr id="12" name="Diagram 11">
            <a:extLst>
              <a:ext uri="{FF2B5EF4-FFF2-40B4-BE49-F238E27FC236}">
                <a16:creationId xmlns="" xmlns:a16="http://schemas.microsoft.com/office/drawing/2014/main" id="{BEB9EFB5-6C23-B4E1-4800-80E0D3C613D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4105176"/>
              </p:ext>
            </p:extLst>
          </p:nvPr>
        </p:nvGraphicFramePr>
        <p:xfrm>
          <a:off x="162150" y="1063518"/>
          <a:ext cx="5970400" cy="37902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" name="Picture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32550" y="2085975"/>
            <a:ext cx="2911722" cy="3530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6495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72AF89F1-104F-4667-D7D4-AAEF6782048E}"/>
              </a:ext>
            </a:extLst>
          </p:cNvPr>
          <p:cNvSpPr>
            <a:spLocks noGrp="1"/>
          </p:cNvSpPr>
          <p:nvPr>
            <p:ph type="sldNum" idx="4"/>
          </p:nvPr>
        </p:nvSpPr>
        <p:spPr/>
        <p:txBody>
          <a:bodyPr/>
          <a:lstStyle/>
          <a:p>
            <a:r>
              <a:rPr lang="en-US"/>
              <a:t>PAGE </a:t>
            </a:r>
            <a:fld id="{00000000-1234-1234-1234-123412341234}" type="slidenum">
              <a:rPr lang="en" smtClean="0"/>
              <a:pPr/>
              <a:t>5</a:t>
            </a:fld>
            <a:endParaRPr/>
          </a:p>
        </p:txBody>
      </p:sp>
      <p:grpSp>
        <p:nvGrpSpPr>
          <p:cNvPr id="6" name="Group 5">
            <a:extLst>
              <a:ext uri="{FF2B5EF4-FFF2-40B4-BE49-F238E27FC236}">
                <a16:creationId xmlns="" xmlns:a16="http://schemas.microsoft.com/office/drawing/2014/main" id="{FCFA6C50-EF33-627D-4CBE-AB468BC5552B}"/>
              </a:ext>
            </a:extLst>
          </p:cNvPr>
          <p:cNvGrpSpPr/>
          <p:nvPr/>
        </p:nvGrpSpPr>
        <p:grpSpPr>
          <a:xfrm>
            <a:off x="162150" y="81854"/>
            <a:ext cx="934734" cy="934734"/>
            <a:chOff x="0" y="799024"/>
            <a:chExt cx="934734" cy="934734"/>
          </a:xfrm>
          <a:solidFill>
            <a:srgbClr val="FF0000"/>
          </a:solidFill>
        </p:grpSpPr>
        <p:sp>
          <p:nvSpPr>
            <p:cNvPr id="8" name="Oval 7">
              <a:extLst>
                <a:ext uri="{FF2B5EF4-FFF2-40B4-BE49-F238E27FC236}">
                  <a16:creationId xmlns="" xmlns:a16="http://schemas.microsoft.com/office/drawing/2014/main" id="{6ED850EF-4277-96CE-0BCE-6E9C06CB6AD3}"/>
                </a:ext>
              </a:extLst>
            </p:cNvPr>
            <p:cNvSpPr/>
            <p:nvPr/>
          </p:nvSpPr>
          <p:spPr>
            <a:xfrm>
              <a:off x="0" y="799024"/>
              <a:ext cx="934734" cy="934734"/>
            </a:xfrm>
            <a:prstGeom prst="ellipse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9" name="Oval 4">
              <a:extLst>
                <a:ext uri="{FF2B5EF4-FFF2-40B4-BE49-F238E27FC236}">
                  <a16:creationId xmlns="" xmlns:a16="http://schemas.microsoft.com/office/drawing/2014/main" id="{25D338DF-E815-7349-C062-D2BFA036D53B}"/>
                </a:ext>
              </a:extLst>
            </p:cNvPr>
            <p:cNvSpPr txBox="1"/>
            <p:nvPr/>
          </p:nvSpPr>
          <p:spPr>
            <a:xfrm>
              <a:off x="136889" y="935913"/>
              <a:ext cx="660956" cy="660956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2222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5000" kern="1200" dirty="0"/>
                <a:t>2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00A8005B-CA29-CCDC-DEB2-EFADCDF918BD}"/>
              </a:ext>
            </a:extLst>
          </p:cNvPr>
          <p:cNvSpPr txBox="1"/>
          <p:nvPr/>
        </p:nvSpPr>
        <p:spPr>
          <a:xfrm>
            <a:off x="1096884" y="243756"/>
            <a:ext cx="5830858" cy="635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  <a:spcBef>
                <a:spcPts val="60"/>
              </a:spcBef>
              <a:spcAft>
                <a:spcPts val="1000"/>
              </a:spcAft>
            </a:pPr>
            <a:r>
              <a:rPr lang="en-US" sz="1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NHẬN DIỆN, NGUYÊN NHÂN VÀ GIẢI PHÁP TRONG ĐẤU TRANH VỀ PHÒNG, CHỐNG THAM NHŨNG</a:t>
            </a:r>
            <a:endParaRPr lang="en-US" sz="16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graphicFrame>
        <p:nvGraphicFramePr>
          <p:cNvPr id="2" name="Diagram 1">
            <a:extLst>
              <a:ext uri="{FF2B5EF4-FFF2-40B4-BE49-F238E27FC236}">
                <a16:creationId xmlns="" xmlns:a16="http://schemas.microsoft.com/office/drawing/2014/main" id="{65520358-0419-2B5A-FD9F-AE43C7D1DC2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06239112"/>
              </p:ext>
            </p:extLst>
          </p:nvPr>
        </p:nvGraphicFramePr>
        <p:xfrm>
          <a:off x="162149" y="1294108"/>
          <a:ext cx="8369667" cy="33096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9502090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72AF89F1-104F-4667-D7D4-AAEF6782048E}"/>
              </a:ext>
            </a:extLst>
          </p:cNvPr>
          <p:cNvSpPr>
            <a:spLocks noGrp="1"/>
          </p:cNvSpPr>
          <p:nvPr>
            <p:ph type="sldNum" idx="4"/>
          </p:nvPr>
        </p:nvSpPr>
        <p:spPr/>
        <p:txBody>
          <a:bodyPr/>
          <a:lstStyle/>
          <a:p>
            <a:r>
              <a:rPr lang="en-US"/>
              <a:t>PAGE </a:t>
            </a:r>
            <a:fld id="{00000000-1234-1234-1234-123412341234}" type="slidenum">
              <a:rPr lang="en" smtClean="0"/>
              <a:pPr/>
              <a:t>6</a:t>
            </a:fld>
            <a:endParaRPr/>
          </a:p>
        </p:txBody>
      </p:sp>
      <p:grpSp>
        <p:nvGrpSpPr>
          <p:cNvPr id="6" name="Group 5">
            <a:extLst>
              <a:ext uri="{FF2B5EF4-FFF2-40B4-BE49-F238E27FC236}">
                <a16:creationId xmlns="" xmlns:a16="http://schemas.microsoft.com/office/drawing/2014/main" id="{FCFA6C50-EF33-627D-4CBE-AB468BC5552B}"/>
              </a:ext>
            </a:extLst>
          </p:cNvPr>
          <p:cNvGrpSpPr/>
          <p:nvPr/>
        </p:nvGrpSpPr>
        <p:grpSpPr>
          <a:xfrm>
            <a:off x="162150" y="81854"/>
            <a:ext cx="934734" cy="934734"/>
            <a:chOff x="0" y="799024"/>
            <a:chExt cx="934734" cy="934734"/>
          </a:xfrm>
          <a:solidFill>
            <a:srgbClr val="FF0000"/>
          </a:solidFill>
        </p:grpSpPr>
        <p:sp>
          <p:nvSpPr>
            <p:cNvPr id="8" name="Oval 7">
              <a:extLst>
                <a:ext uri="{FF2B5EF4-FFF2-40B4-BE49-F238E27FC236}">
                  <a16:creationId xmlns="" xmlns:a16="http://schemas.microsoft.com/office/drawing/2014/main" id="{6ED850EF-4277-96CE-0BCE-6E9C06CB6AD3}"/>
                </a:ext>
              </a:extLst>
            </p:cNvPr>
            <p:cNvSpPr/>
            <p:nvPr/>
          </p:nvSpPr>
          <p:spPr>
            <a:xfrm>
              <a:off x="0" y="799024"/>
              <a:ext cx="934734" cy="934734"/>
            </a:xfrm>
            <a:prstGeom prst="ellipse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9" name="Oval 4">
              <a:extLst>
                <a:ext uri="{FF2B5EF4-FFF2-40B4-BE49-F238E27FC236}">
                  <a16:creationId xmlns="" xmlns:a16="http://schemas.microsoft.com/office/drawing/2014/main" id="{25D338DF-E815-7349-C062-D2BFA036D53B}"/>
                </a:ext>
              </a:extLst>
            </p:cNvPr>
            <p:cNvSpPr txBox="1"/>
            <p:nvPr/>
          </p:nvSpPr>
          <p:spPr>
            <a:xfrm>
              <a:off x="136889" y="935913"/>
              <a:ext cx="660956" cy="660956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2222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5000" kern="1200" dirty="0"/>
                <a:t>2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00A8005B-CA29-CCDC-DEB2-EFADCDF918BD}"/>
              </a:ext>
            </a:extLst>
          </p:cNvPr>
          <p:cNvSpPr txBox="1"/>
          <p:nvPr/>
        </p:nvSpPr>
        <p:spPr>
          <a:xfrm>
            <a:off x="1096884" y="243756"/>
            <a:ext cx="5830858" cy="635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  <a:spcBef>
                <a:spcPts val="60"/>
              </a:spcBef>
              <a:spcAft>
                <a:spcPts val="1000"/>
              </a:spcAft>
            </a:pPr>
            <a:r>
              <a:rPr lang="en-US" sz="1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NHẬN DIỆN, NGUYÊN NHÂN VÀ GIẢI PHÁP TRONG ĐẤU TRANH VỀ PHÒNG, CHỐNG THAM NHŨNG</a:t>
            </a:r>
            <a:endParaRPr lang="en-US" sz="16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graphicFrame>
        <p:nvGraphicFramePr>
          <p:cNvPr id="2" name="Diagram 1">
            <a:extLst>
              <a:ext uri="{FF2B5EF4-FFF2-40B4-BE49-F238E27FC236}">
                <a16:creationId xmlns="" xmlns:a16="http://schemas.microsoft.com/office/drawing/2014/main" id="{65520358-0419-2B5A-FD9F-AE43C7D1DC2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00073025"/>
              </p:ext>
            </p:extLst>
          </p:nvPr>
        </p:nvGraphicFramePr>
        <p:xfrm>
          <a:off x="162149" y="1294108"/>
          <a:ext cx="8369667" cy="33096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599054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72AF89F1-104F-4667-D7D4-AAEF6782048E}"/>
              </a:ext>
            </a:extLst>
          </p:cNvPr>
          <p:cNvSpPr>
            <a:spLocks noGrp="1"/>
          </p:cNvSpPr>
          <p:nvPr>
            <p:ph type="sldNum" idx="4"/>
          </p:nvPr>
        </p:nvSpPr>
        <p:spPr/>
        <p:txBody>
          <a:bodyPr/>
          <a:lstStyle/>
          <a:p>
            <a:r>
              <a:rPr lang="en-US"/>
              <a:t>PAGE </a:t>
            </a:r>
            <a:fld id="{00000000-1234-1234-1234-123412341234}" type="slidenum">
              <a:rPr lang="en" smtClean="0"/>
              <a:pPr/>
              <a:t>7</a:t>
            </a:fld>
            <a:endParaRPr/>
          </a:p>
        </p:txBody>
      </p:sp>
      <p:grpSp>
        <p:nvGrpSpPr>
          <p:cNvPr id="6" name="Group 5">
            <a:extLst>
              <a:ext uri="{FF2B5EF4-FFF2-40B4-BE49-F238E27FC236}">
                <a16:creationId xmlns="" xmlns:a16="http://schemas.microsoft.com/office/drawing/2014/main" id="{FCFA6C50-EF33-627D-4CBE-AB468BC5552B}"/>
              </a:ext>
            </a:extLst>
          </p:cNvPr>
          <p:cNvGrpSpPr/>
          <p:nvPr/>
        </p:nvGrpSpPr>
        <p:grpSpPr>
          <a:xfrm>
            <a:off x="162150" y="81854"/>
            <a:ext cx="934734" cy="934734"/>
            <a:chOff x="0" y="799024"/>
            <a:chExt cx="934734" cy="934734"/>
          </a:xfrm>
          <a:solidFill>
            <a:srgbClr val="FF0000"/>
          </a:solidFill>
        </p:grpSpPr>
        <p:sp>
          <p:nvSpPr>
            <p:cNvPr id="8" name="Oval 7">
              <a:extLst>
                <a:ext uri="{FF2B5EF4-FFF2-40B4-BE49-F238E27FC236}">
                  <a16:creationId xmlns="" xmlns:a16="http://schemas.microsoft.com/office/drawing/2014/main" id="{6ED850EF-4277-96CE-0BCE-6E9C06CB6AD3}"/>
                </a:ext>
              </a:extLst>
            </p:cNvPr>
            <p:cNvSpPr/>
            <p:nvPr/>
          </p:nvSpPr>
          <p:spPr>
            <a:xfrm>
              <a:off x="0" y="799024"/>
              <a:ext cx="934734" cy="934734"/>
            </a:xfrm>
            <a:prstGeom prst="ellipse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9" name="Oval 4">
              <a:extLst>
                <a:ext uri="{FF2B5EF4-FFF2-40B4-BE49-F238E27FC236}">
                  <a16:creationId xmlns="" xmlns:a16="http://schemas.microsoft.com/office/drawing/2014/main" id="{25D338DF-E815-7349-C062-D2BFA036D53B}"/>
                </a:ext>
              </a:extLst>
            </p:cNvPr>
            <p:cNvSpPr txBox="1"/>
            <p:nvPr/>
          </p:nvSpPr>
          <p:spPr>
            <a:xfrm>
              <a:off x="136889" y="935913"/>
              <a:ext cx="660956" cy="660956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2222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5000" kern="1200" dirty="0"/>
                <a:t>2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00A8005B-CA29-CCDC-DEB2-EFADCDF918BD}"/>
              </a:ext>
            </a:extLst>
          </p:cNvPr>
          <p:cNvSpPr txBox="1"/>
          <p:nvPr/>
        </p:nvSpPr>
        <p:spPr>
          <a:xfrm>
            <a:off x="1096884" y="243756"/>
            <a:ext cx="5830858" cy="635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  <a:spcBef>
                <a:spcPts val="60"/>
              </a:spcBef>
              <a:spcAft>
                <a:spcPts val="1000"/>
              </a:spcAft>
            </a:pPr>
            <a:r>
              <a:rPr lang="en-US" sz="1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NHẬN DIỆN, NGUYÊN NHÂN VÀ GIẢI PHÁP TRONG ĐẤU TRANH VỀ PHÒNG, CHỐNG THAM NHŨNG</a:t>
            </a:r>
            <a:endParaRPr lang="en-US" sz="16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graphicFrame>
        <p:nvGraphicFramePr>
          <p:cNvPr id="2" name="Diagram 1">
            <a:extLst>
              <a:ext uri="{FF2B5EF4-FFF2-40B4-BE49-F238E27FC236}">
                <a16:creationId xmlns="" xmlns:a16="http://schemas.microsoft.com/office/drawing/2014/main" id="{65520358-0419-2B5A-FD9F-AE43C7D1DC2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91126852"/>
              </p:ext>
            </p:extLst>
          </p:nvPr>
        </p:nvGraphicFramePr>
        <p:xfrm>
          <a:off x="162149" y="1294108"/>
          <a:ext cx="8369667" cy="33096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6800698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72AF89F1-104F-4667-D7D4-AAEF6782048E}"/>
              </a:ext>
            </a:extLst>
          </p:cNvPr>
          <p:cNvSpPr>
            <a:spLocks noGrp="1"/>
          </p:cNvSpPr>
          <p:nvPr>
            <p:ph type="sldNum" idx="4"/>
          </p:nvPr>
        </p:nvSpPr>
        <p:spPr/>
        <p:txBody>
          <a:bodyPr/>
          <a:lstStyle/>
          <a:p>
            <a:r>
              <a:rPr lang="en-US"/>
              <a:t>PAGE </a:t>
            </a:r>
            <a:fld id="{00000000-1234-1234-1234-123412341234}" type="slidenum">
              <a:rPr lang="en" smtClean="0"/>
              <a:pPr/>
              <a:t>8</a:t>
            </a:fld>
            <a:endParaRPr/>
          </a:p>
        </p:txBody>
      </p:sp>
      <p:grpSp>
        <p:nvGrpSpPr>
          <p:cNvPr id="6" name="Group 5">
            <a:extLst>
              <a:ext uri="{FF2B5EF4-FFF2-40B4-BE49-F238E27FC236}">
                <a16:creationId xmlns="" xmlns:a16="http://schemas.microsoft.com/office/drawing/2014/main" id="{FCFA6C50-EF33-627D-4CBE-AB468BC5552B}"/>
              </a:ext>
            </a:extLst>
          </p:cNvPr>
          <p:cNvGrpSpPr/>
          <p:nvPr/>
        </p:nvGrpSpPr>
        <p:grpSpPr>
          <a:xfrm>
            <a:off x="162150" y="81854"/>
            <a:ext cx="934734" cy="934734"/>
            <a:chOff x="0" y="799024"/>
            <a:chExt cx="934734" cy="934734"/>
          </a:xfrm>
          <a:solidFill>
            <a:srgbClr val="FF0000"/>
          </a:solidFill>
        </p:grpSpPr>
        <p:sp>
          <p:nvSpPr>
            <p:cNvPr id="8" name="Oval 7">
              <a:extLst>
                <a:ext uri="{FF2B5EF4-FFF2-40B4-BE49-F238E27FC236}">
                  <a16:creationId xmlns="" xmlns:a16="http://schemas.microsoft.com/office/drawing/2014/main" id="{6ED850EF-4277-96CE-0BCE-6E9C06CB6AD3}"/>
                </a:ext>
              </a:extLst>
            </p:cNvPr>
            <p:cNvSpPr/>
            <p:nvPr/>
          </p:nvSpPr>
          <p:spPr>
            <a:xfrm>
              <a:off x="0" y="799024"/>
              <a:ext cx="934734" cy="934734"/>
            </a:xfrm>
            <a:prstGeom prst="ellipse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9" name="Oval 4">
              <a:extLst>
                <a:ext uri="{FF2B5EF4-FFF2-40B4-BE49-F238E27FC236}">
                  <a16:creationId xmlns="" xmlns:a16="http://schemas.microsoft.com/office/drawing/2014/main" id="{25D338DF-E815-7349-C062-D2BFA036D53B}"/>
                </a:ext>
              </a:extLst>
            </p:cNvPr>
            <p:cNvSpPr txBox="1"/>
            <p:nvPr/>
          </p:nvSpPr>
          <p:spPr>
            <a:xfrm>
              <a:off x="136889" y="935913"/>
              <a:ext cx="660956" cy="660956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2222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5000" kern="1200" dirty="0"/>
                <a:t>2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00A8005B-CA29-CCDC-DEB2-EFADCDF918BD}"/>
              </a:ext>
            </a:extLst>
          </p:cNvPr>
          <p:cNvSpPr txBox="1"/>
          <p:nvPr/>
        </p:nvSpPr>
        <p:spPr>
          <a:xfrm>
            <a:off x="1096884" y="243756"/>
            <a:ext cx="5830858" cy="635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  <a:spcBef>
                <a:spcPts val="60"/>
              </a:spcBef>
              <a:spcAft>
                <a:spcPts val="1000"/>
              </a:spcAft>
            </a:pPr>
            <a:r>
              <a:rPr lang="en-US" sz="1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NHẬN DIỆN, NGUYÊN NHÂN VÀ GIẢI PHÁP TRONG ĐẤU TRANH VỀ PHÒNG, CHỐNG THAM NHŨNG</a:t>
            </a:r>
            <a:endParaRPr lang="en-US" sz="16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graphicFrame>
        <p:nvGraphicFramePr>
          <p:cNvPr id="2" name="Diagram 1">
            <a:extLst>
              <a:ext uri="{FF2B5EF4-FFF2-40B4-BE49-F238E27FC236}">
                <a16:creationId xmlns="" xmlns:a16="http://schemas.microsoft.com/office/drawing/2014/main" id="{65520358-0419-2B5A-FD9F-AE43C7D1DC2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50978688"/>
              </p:ext>
            </p:extLst>
          </p:nvPr>
        </p:nvGraphicFramePr>
        <p:xfrm>
          <a:off x="162149" y="1294108"/>
          <a:ext cx="8369667" cy="33096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678295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72AF89F1-104F-4667-D7D4-AAEF6782048E}"/>
              </a:ext>
            </a:extLst>
          </p:cNvPr>
          <p:cNvSpPr>
            <a:spLocks noGrp="1"/>
          </p:cNvSpPr>
          <p:nvPr>
            <p:ph type="sldNum" idx="4"/>
          </p:nvPr>
        </p:nvSpPr>
        <p:spPr/>
        <p:txBody>
          <a:bodyPr/>
          <a:lstStyle/>
          <a:p>
            <a:r>
              <a:rPr lang="en-US"/>
              <a:t>PAGE </a:t>
            </a:r>
            <a:fld id="{00000000-1234-1234-1234-123412341234}" type="slidenum">
              <a:rPr lang="en" smtClean="0"/>
              <a:pPr/>
              <a:t>9</a:t>
            </a:fld>
            <a:endParaRPr/>
          </a:p>
        </p:txBody>
      </p:sp>
      <p:grpSp>
        <p:nvGrpSpPr>
          <p:cNvPr id="6" name="Group 5">
            <a:extLst>
              <a:ext uri="{FF2B5EF4-FFF2-40B4-BE49-F238E27FC236}">
                <a16:creationId xmlns="" xmlns:a16="http://schemas.microsoft.com/office/drawing/2014/main" id="{FCFA6C50-EF33-627D-4CBE-AB468BC5552B}"/>
              </a:ext>
            </a:extLst>
          </p:cNvPr>
          <p:cNvGrpSpPr/>
          <p:nvPr/>
        </p:nvGrpSpPr>
        <p:grpSpPr>
          <a:xfrm>
            <a:off x="162150" y="81854"/>
            <a:ext cx="934734" cy="934734"/>
            <a:chOff x="0" y="799024"/>
            <a:chExt cx="934734" cy="934734"/>
          </a:xfrm>
          <a:solidFill>
            <a:srgbClr val="FFC000"/>
          </a:solidFill>
        </p:grpSpPr>
        <p:sp>
          <p:nvSpPr>
            <p:cNvPr id="8" name="Oval 7">
              <a:extLst>
                <a:ext uri="{FF2B5EF4-FFF2-40B4-BE49-F238E27FC236}">
                  <a16:creationId xmlns="" xmlns:a16="http://schemas.microsoft.com/office/drawing/2014/main" id="{6ED850EF-4277-96CE-0BCE-6E9C06CB6AD3}"/>
                </a:ext>
              </a:extLst>
            </p:cNvPr>
            <p:cNvSpPr/>
            <p:nvPr/>
          </p:nvSpPr>
          <p:spPr>
            <a:xfrm>
              <a:off x="0" y="799024"/>
              <a:ext cx="934734" cy="934734"/>
            </a:xfrm>
            <a:prstGeom prst="ellipse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9" name="Oval 4">
              <a:extLst>
                <a:ext uri="{FF2B5EF4-FFF2-40B4-BE49-F238E27FC236}">
                  <a16:creationId xmlns="" xmlns:a16="http://schemas.microsoft.com/office/drawing/2014/main" id="{25D338DF-E815-7349-C062-D2BFA036D53B}"/>
                </a:ext>
              </a:extLst>
            </p:cNvPr>
            <p:cNvSpPr txBox="1"/>
            <p:nvPr/>
          </p:nvSpPr>
          <p:spPr>
            <a:xfrm>
              <a:off x="136889" y="935913"/>
              <a:ext cx="660956" cy="660956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2222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5000" kern="1200" dirty="0"/>
                <a:t>3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00A8005B-CA29-CCDC-DEB2-EFADCDF918BD}"/>
              </a:ext>
            </a:extLst>
          </p:cNvPr>
          <p:cNvSpPr txBox="1"/>
          <p:nvPr/>
        </p:nvSpPr>
        <p:spPr>
          <a:xfrm>
            <a:off x="1096884" y="243756"/>
            <a:ext cx="5830858" cy="3853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  <a:spcBef>
                <a:spcPts val="60"/>
              </a:spcBef>
              <a:spcAft>
                <a:spcPts val="1000"/>
              </a:spcAft>
            </a:pPr>
            <a:r>
              <a:rPr lang="en-US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LIÊN HỆ THỰC TIỄN BẢN THÂN VÀ KẾT LUẬN</a:t>
            </a:r>
            <a:endParaRPr lang="en-US" sz="16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graphicFrame>
        <p:nvGraphicFramePr>
          <p:cNvPr id="2" name="Diagram 1">
            <a:extLst>
              <a:ext uri="{FF2B5EF4-FFF2-40B4-BE49-F238E27FC236}">
                <a16:creationId xmlns="" xmlns:a16="http://schemas.microsoft.com/office/drawing/2014/main" id="{65520358-0419-2B5A-FD9F-AE43C7D1DC2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80946154"/>
              </p:ext>
            </p:extLst>
          </p:nvPr>
        </p:nvGraphicFramePr>
        <p:xfrm>
          <a:off x="0" y="1047230"/>
          <a:ext cx="6765593" cy="32708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DB5ED3FF-3649-A019-FA13-8B69FCECC9B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52132" y="1245012"/>
            <a:ext cx="2491868" cy="2038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81299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UIDATA" val="&lt;database version=&quot;11.0&quot;&gt;&lt;object type=&quot;1&quot; unique_id=&quot;10001&quot;&gt;&lt;object type=&quot;2&quot; unique_id=&quot;10002&quot;&gt;&lt;object type=&quot;3&quot; unique_id=&quot;10003&quot;&gt;&lt;property id=&quot;20148&quot; value=&quot;5&quot;/&gt;&lt;property id=&quot;20300&quot; value=&quot;Slide 1&quot;/&gt;&lt;property id=&quot;20307&quot; value=&quot;256&quot;/&gt;&lt;/object&gt;&lt;/object&gt;&lt;object type=&quot;8&quot; unique_id=&quot;10006&quot;&gt;&lt;/object&gt;&lt;/object&gt;&lt;/database&gt;"/>
  <p:tag name="MMPROD_NEXTUNIQUEID" val="10009"/>
  <p:tag name="SECTOMILLISECCONVERTED" val="1"/>
</p:tagLst>
</file>

<file path=ppt/theme/theme1.xml><?xml version="1.0" encoding="utf-8"?>
<a:theme xmlns:a="http://schemas.openxmlformats.org/drawingml/2006/main" name="Basset template">
  <a:themeElements>
    <a:clrScheme name="Custom 347">
      <a:dk1>
        <a:srgbClr val="434343"/>
      </a:dk1>
      <a:lt1>
        <a:srgbClr val="FFFFFF"/>
      </a:lt1>
      <a:dk2>
        <a:srgbClr val="D9D9D9"/>
      </a:dk2>
      <a:lt2>
        <a:srgbClr val="F1F1F1"/>
      </a:lt2>
      <a:accent1>
        <a:srgbClr val="FFB000"/>
      </a:accent1>
      <a:accent2>
        <a:srgbClr val="FFE19E"/>
      </a:accent2>
      <a:accent3>
        <a:srgbClr val="6D9EEB"/>
      </a:accent3>
      <a:accent4>
        <a:srgbClr val="C9DAF8"/>
      </a:accent4>
      <a:accent5>
        <a:srgbClr val="93C47D"/>
      </a:accent5>
      <a:accent6>
        <a:srgbClr val="D9EAD3"/>
      </a:accent6>
      <a:hlink>
        <a:srgbClr val="FF9900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</TotalTime>
  <Words>788</Words>
  <Application>Microsoft Office PowerPoint</Application>
  <PresentationFormat>On-screen Show (16:9)</PresentationFormat>
  <Paragraphs>58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Wingdings</vt:lpstr>
      <vt:lpstr>Times New Roman</vt:lpstr>
      <vt:lpstr>Calibri</vt:lpstr>
      <vt:lpstr>Basset template</vt:lpstr>
      <vt:lpstr>Tham luận </vt:lpstr>
      <vt:lpstr>Sự tin tưởng của đại biều quốc hội với công cuộc đấu tranh phòng chống tham nhũng theo tác phầm của bác Tổng Bí thư – Nguyễn Phú Trọng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THIS IS YOUR PRESENTATION TITLE</dc:title>
  <dc:creator>Lê Thị Hồng Vân</dc:creator>
  <cp:lastModifiedBy>Laptop Dell</cp:lastModifiedBy>
  <cp:revision>10</cp:revision>
  <dcterms:modified xsi:type="dcterms:W3CDTF">2023-09-11T02:33:49Z</dcterms:modified>
</cp:coreProperties>
</file>