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0" r:id="rId1"/>
  </p:sldMasterIdLst>
  <p:notesMasterIdLst>
    <p:notesMasterId r:id="rId11"/>
  </p:notesMasterIdLst>
  <p:handoutMasterIdLst>
    <p:handoutMasterId r:id="rId12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5143500" type="screen16x9"/>
  <p:notesSz cx="6858000" cy="9144000"/>
  <p:embeddedFontLst>
    <p:embeddedFont>
      <p:font typeface="Calibri" pitchFamily="34" charset="0"/>
      <p:regular r:id="rId13"/>
      <p:bold r:id="rId14"/>
      <p:italic r:id="rId15"/>
      <p:boldItalic r:id="rId16"/>
    </p:embeddedFont>
  </p:embeddedFontLst>
  <p:custDataLst>
    <p:tags r:id="rId17"/>
  </p:custData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992D"/>
    <a:srgbClr val="D81618"/>
    <a:srgbClr val="F7AA2F"/>
    <a:srgbClr val="002A7E"/>
    <a:srgbClr val="FFDC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918E7EF0-30BA-47A9-9E73-536E6FB35545}">
  <a:tblStyle styleId="{918E7EF0-30BA-47A9-9E73-536E6FB35545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2FAFD12A-2A65-4255-B111-476A2ECDBF96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66" d="100"/>
          <a:sy n="66" d="100"/>
        </p:scale>
        <p:origin x="-1276" y="-40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F5413455-63CE-B362-5515-B49BA9B9825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3BF8F1A0-6AC6-E2D4-8BB7-B06D821394C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BBA406-4CCD-42A1-A05D-24CE4B2F097F}" type="datetimeFigureOut">
              <a:rPr lang="en-US" smtClean="0"/>
              <a:t>9/13/2023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CB00F9B5-4FCA-17B0-C679-002B10DCFC2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2B5F5D5-D5C4-EB8A-9A74-ADB441D0D4F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7D01F5-7F4C-4CAE-90BC-AE3A0FBBC2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07222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90672811"/>
      </p:ext>
    </p:extLst>
  </p:cSld>
  <p:clrMap bg1="lt1" tx1="dk1" bg2="dk2" tx2="lt2" accent1="accent1" accent2="accent2" accent3="accent3" accent4="accent4" accent5="accent5" accent6="accent6" hlink="hlink" folHlink="folHlink"/>
  <p:hf hdr="0" ftr="0" dt="0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preserve="1" userDrawn="1">
  <p:cSld name="1_Title + 1 column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5"/>
          <p:cNvSpPr/>
          <p:nvPr/>
        </p:nvSpPr>
        <p:spPr>
          <a:xfrm>
            <a:off x="198119" y="172545"/>
            <a:ext cx="6835141" cy="8067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214313" dist="47625" dir="54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title" hasCustomPrompt="1"/>
          </p:nvPr>
        </p:nvSpPr>
        <p:spPr>
          <a:xfrm>
            <a:off x="220980" y="172495"/>
            <a:ext cx="5631180" cy="806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800" b="1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r>
              <a:rPr lang="en-US"/>
              <a:t>TIÊU ĐỀ CỦA SLIDE</a:t>
            </a:r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body" idx="1" hasCustomPrompt="1"/>
          </p:nvPr>
        </p:nvSpPr>
        <p:spPr>
          <a:xfrm>
            <a:off x="228601" y="1104900"/>
            <a:ext cx="7711440" cy="357378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3500" lvl="0" indent="0">
              <a:spcBef>
                <a:spcPts val="600"/>
              </a:spcBef>
              <a:spcAft>
                <a:spcPts val="0"/>
              </a:spcAft>
              <a:buSzPts val="2600"/>
              <a:buFont typeface="Wingdings" panose="05000000000000000000" pitchFamily="2" charset="2"/>
              <a:buNone/>
              <a:defRPr sz="2400"/>
            </a:lvl1pPr>
            <a:lvl2pPr marL="914400" lvl="1" indent="-393700">
              <a:spcBef>
                <a:spcPts val="0"/>
              </a:spcBef>
              <a:spcAft>
                <a:spcPts val="0"/>
              </a:spcAft>
              <a:buSzPts val="2600"/>
              <a:buChar char="▫"/>
              <a:defRPr/>
            </a:lvl2pPr>
            <a:lvl3pPr marL="1371600" lvl="2" indent="-393700">
              <a:spcBef>
                <a:spcPts val="0"/>
              </a:spcBef>
              <a:spcAft>
                <a:spcPts val="0"/>
              </a:spcAft>
              <a:buSzPts val="2600"/>
              <a:buChar char="▫"/>
              <a:defRPr/>
            </a:lvl3pPr>
            <a:lvl4pPr marL="1828800" lvl="3" indent="-393700">
              <a:spcBef>
                <a:spcPts val="0"/>
              </a:spcBef>
              <a:spcAft>
                <a:spcPts val="0"/>
              </a:spcAft>
              <a:buSzPts val="2600"/>
              <a:buChar char="▫"/>
              <a:defRPr/>
            </a:lvl4pPr>
            <a:lvl5pPr marL="2286000" lvl="4" indent="-393700">
              <a:spcBef>
                <a:spcPts val="0"/>
              </a:spcBef>
              <a:spcAft>
                <a:spcPts val="0"/>
              </a:spcAft>
              <a:buSzPts val="2600"/>
              <a:buChar char="○"/>
              <a:defRPr/>
            </a:lvl5pPr>
            <a:lvl6pPr marL="2743200" lvl="5" indent="-393700">
              <a:spcBef>
                <a:spcPts val="0"/>
              </a:spcBef>
              <a:spcAft>
                <a:spcPts val="0"/>
              </a:spcAft>
              <a:buSzPts val="2600"/>
              <a:buChar char="■"/>
              <a:defRPr/>
            </a:lvl6pPr>
            <a:lvl7pPr marL="3200400" lvl="6" indent="-393700">
              <a:spcBef>
                <a:spcPts val="0"/>
              </a:spcBef>
              <a:spcAft>
                <a:spcPts val="0"/>
              </a:spcAft>
              <a:buSzPts val="2600"/>
              <a:buChar char="●"/>
              <a:defRPr/>
            </a:lvl7pPr>
            <a:lvl8pPr marL="3657600" lvl="7" indent="-393700">
              <a:spcBef>
                <a:spcPts val="0"/>
              </a:spcBef>
              <a:spcAft>
                <a:spcPts val="0"/>
              </a:spcAft>
              <a:buSzPts val="2600"/>
              <a:buChar char="○"/>
              <a:defRPr/>
            </a:lvl8pPr>
            <a:lvl9pPr marL="4114800" lvl="8" indent="-393700">
              <a:spcBef>
                <a:spcPts val="0"/>
              </a:spcBef>
              <a:spcAft>
                <a:spcPts val="0"/>
              </a:spcAft>
              <a:buSzPts val="2600"/>
              <a:buChar char="■"/>
              <a:defRPr/>
            </a:lvl9pPr>
          </a:lstStyle>
          <a:p>
            <a:r>
              <a:rPr lang="en-US" sz="2400"/>
              <a:t>Nội dung của slide</a:t>
            </a:r>
            <a:endParaRPr/>
          </a:p>
        </p:txBody>
      </p:sp>
      <p:sp>
        <p:nvSpPr>
          <p:cNvPr id="32" name="Google Shape;32;p5"/>
          <p:cNvSpPr/>
          <p:nvPr/>
        </p:nvSpPr>
        <p:spPr>
          <a:xfrm>
            <a:off x="5844540" y="167640"/>
            <a:ext cx="1188720" cy="815339"/>
          </a:xfrm>
          <a:prstGeom prst="rect">
            <a:avLst/>
          </a:prstGeom>
          <a:solidFill>
            <a:srgbClr val="FFFFFF">
              <a:alpha val="526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" name="Google Shape;58;p8">
            <a:extLst>
              <a:ext uri="{FF2B5EF4-FFF2-40B4-BE49-F238E27FC236}">
                <a16:creationId xmlns:a16="http://schemas.microsoft.com/office/drawing/2014/main" xmlns="" id="{332F7CA8-EC40-0B82-9552-ED7E9D5A29DC}"/>
              </a:ext>
            </a:extLst>
          </p:cNvPr>
          <p:cNvSpPr txBox="1">
            <a:spLocks noGrp="1"/>
          </p:cNvSpPr>
          <p:nvPr>
            <p:ph type="sldNum" idx="4"/>
          </p:nvPr>
        </p:nvSpPr>
        <p:spPr>
          <a:xfrm>
            <a:off x="7993380" y="4318125"/>
            <a:ext cx="1150620" cy="393600"/>
          </a:xfrm>
          <a:prstGeom prst="rect">
            <a:avLst/>
          </a:prstGeom>
          <a:solidFill>
            <a:srgbClr val="FFC000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buNone/>
              <a:defRPr b="1">
                <a:solidFill>
                  <a:srgbClr val="002060"/>
                </a:solidFill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r>
              <a:rPr lang="en-US"/>
              <a:t>PAGE </a:t>
            </a:r>
            <a:fld id="{00000000-1234-1234-1234-123412341234}" type="slidenum">
              <a:rPr lang="en" smtClean="0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398675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 preserve="1">
  <p:cSld name="1_Title + 3 columns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8"/>
          <p:cNvSpPr/>
          <p:nvPr/>
        </p:nvSpPr>
        <p:spPr>
          <a:xfrm>
            <a:off x="0" y="149685"/>
            <a:ext cx="7279740" cy="8067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214313" dist="47625" dir="54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54;p8"/>
          <p:cNvSpPr txBox="1">
            <a:spLocks noGrp="1"/>
          </p:cNvSpPr>
          <p:nvPr>
            <p:ph type="title" hasCustomPrompt="1"/>
          </p:nvPr>
        </p:nvSpPr>
        <p:spPr>
          <a:xfrm>
            <a:off x="320040" y="149635"/>
            <a:ext cx="5791200" cy="806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800" b="1">
                <a:solidFill>
                  <a:srgbClr val="002060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r>
              <a:rPr lang="en-US"/>
              <a:t>TIÊU ĐỀ CỦA SLIDE</a:t>
            </a:r>
            <a:endParaRPr/>
          </a:p>
        </p:txBody>
      </p:sp>
      <p:sp>
        <p:nvSpPr>
          <p:cNvPr id="55" name="Google Shape;55;p8"/>
          <p:cNvSpPr txBox="1">
            <a:spLocks noGrp="1"/>
          </p:cNvSpPr>
          <p:nvPr>
            <p:ph type="body" idx="1"/>
          </p:nvPr>
        </p:nvSpPr>
        <p:spPr>
          <a:xfrm>
            <a:off x="508615" y="1184725"/>
            <a:ext cx="2317500" cy="337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600"/>
              </a:spcBef>
              <a:spcAft>
                <a:spcPts val="0"/>
              </a:spcAft>
              <a:buSzPts val="1800"/>
              <a:buChar char="▪"/>
              <a:defRPr sz="1800"/>
            </a:lvl1pPr>
            <a:lvl2pPr marL="914400" lvl="1" indent="-342900" rtl="0">
              <a:spcBef>
                <a:spcPts val="0"/>
              </a:spcBef>
              <a:spcAft>
                <a:spcPts val="0"/>
              </a:spcAft>
              <a:buSzPts val="1800"/>
              <a:buChar char="▫"/>
              <a:defRPr sz="1800"/>
            </a:lvl2pPr>
            <a:lvl3pPr marL="1371600" lvl="2" indent="-342900" rtl="0">
              <a:spcBef>
                <a:spcPts val="0"/>
              </a:spcBef>
              <a:spcAft>
                <a:spcPts val="0"/>
              </a:spcAft>
              <a:buSzPts val="1800"/>
              <a:buChar char="▫"/>
              <a:defRPr sz="1800"/>
            </a:lvl3pPr>
            <a:lvl4pPr marL="1828800" lvl="3" indent="-342900" rtl="0">
              <a:spcBef>
                <a:spcPts val="0"/>
              </a:spcBef>
              <a:spcAft>
                <a:spcPts val="0"/>
              </a:spcAft>
              <a:buSzPts val="1800"/>
              <a:buChar char="▫"/>
              <a:defRPr sz="1800"/>
            </a:lvl4pPr>
            <a:lvl5pPr marL="2286000" lvl="4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5pPr>
            <a:lvl6pPr marL="2743200" lvl="5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6pPr>
            <a:lvl7pPr marL="3200400" lvl="6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7pPr>
            <a:lvl8pPr marL="3657600" lvl="7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8pPr>
            <a:lvl9pPr marL="4114800" lvl="8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9pPr>
          </a:lstStyle>
          <a:p>
            <a:endParaRPr/>
          </a:p>
        </p:txBody>
      </p:sp>
      <p:sp>
        <p:nvSpPr>
          <p:cNvPr id="56" name="Google Shape;56;p8"/>
          <p:cNvSpPr txBox="1">
            <a:spLocks noGrp="1"/>
          </p:cNvSpPr>
          <p:nvPr>
            <p:ph type="body" idx="2"/>
          </p:nvPr>
        </p:nvSpPr>
        <p:spPr>
          <a:xfrm>
            <a:off x="2998305" y="1177105"/>
            <a:ext cx="2317500" cy="337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600"/>
              </a:spcBef>
              <a:spcAft>
                <a:spcPts val="0"/>
              </a:spcAft>
              <a:buSzPts val="1800"/>
              <a:buChar char="▪"/>
              <a:defRPr sz="1800"/>
            </a:lvl1pPr>
            <a:lvl2pPr marL="914400" lvl="1" indent="-342900" rtl="0">
              <a:spcBef>
                <a:spcPts val="0"/>
              </a:spcBef>
              <a:spcAft>
                <a:spcPts val="0"/>
              </a:spcAft>
              <a:buSzPts val="1800"/>
              <a:buChar char="▫"/>
              <a:defRPr sz="1800"/>
            </a:lvl2pPr>
            <a:lvl3pPr marL="1371600" lvl="2" indent="-342900" rtl="0">
              <a:spcBef>
                <a:spcPts val="0"/>
              </a:spcBef>
              <a:spcAft>
                <a:spcPts val="0"/>
              </a:spcAft>
              <a:buSzPts val="1800"/>
              <a:buChar char="▫"/>
              <a:defRPr sz="1800"/>
            </a:lvl3pPr>
            <a:lvl4pPr marL="1828800" lvl="3" indent="-342900" rtl="0">
              <a:spcBef>
                <a:spcPts val="0"/>
              </a:spcBef>
              <a:spcAft>
                <a:spcPts val="0"/>
              </a:spcAft>
              <a:buSzPts val="1800"/>
              <a:buChar char="▫"/>
              <a:defRPr sz="1800"/>
            </a:lvl4pPr>
            <a:lvl5pPr marL="2286000" lvl="4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5pPr>
            <a:lvl6pPr marL="2743200" lvl="5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6pPr>
            <a:lvl7pPr marL="3200400" lvl="6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7pPr>
            <a:lvl8pPr marL="3657600" lvl="7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8pPr>
            <a:lvl9pPr marL="4114800" lvl="8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9pPr>
          </a:lstStyle>
          <a:p>
            <a:endParaRPr/>
          </a:p>
        </p:txBody>
      </p:sp>
      <p:sp>
        <p:nvSpPr>
          <p:cNvPr id="57" name="Google Shape;57;p8"/>
          <p:cNvSpPr txBox="1">
            <a:spLocks noGrp="1"/>
          </p:cNvSpPr>
          <p:nvPr>
            <p:ph type="body" idx="3"/>
          </p:nvPr>
        </p:nvSpPr>
        <p:spPr>
          <a:xfrm>
            <a:off x="5548954" y="1169485"/>
            <a:ext cx="2317500" cy="337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600"/>
              </a:spcBef>
              <a:spcAft>
                <a:spcPts val="0"/>
              </a:spcAft>
              <a:buSzPts val="1800"/>
              <a:buChar char="▪"/>
              <a:defRPr sz="1800"/>
            </a:lvl1pPr>
            <a:lvl2pPr marL="914400" lvl="1" indent="-342900" rtl="0">
              <a:spcBef>
                <a:spcPts val="0"/>
              </a:spcBef>
              <a:spcAft>
                <a:spcPts val="0"/>
              </a:spcAft>
              <a:buSzPts val="1800"/>
              <a:buChar char="▫"/>
              <a:defRPr sz="1800"/>
            </a:lvl2pPr>
            <a:lvl3pPr marL="1371600" lvl="2" indent="-342900" rtl="0">
              <a:spcBef>
                <a:spcPts val="0"/>
              </a:spcBef>
              <a:spcAft>
                <a:spcPts val="0"/>
              </a:spcAft>
              <a:buSzPts val="1800"/>
              <a:buChar char="▫"/>
              <a:defRPr sz="1800"/>
            </a:lvl3pPr>
            <a:lvl4pPr marL="1828800" lvl="3" indent="-342900" rtl="0">
              <a:spcBef>
                <a:spcPts val="0"/>
              </a:spcBef>
              <a:spcAft>
                <a:spcPts val="0"/>
              </a:spcAft>
              <a:buSzPts val="1800"/>
              <a:buChar char="▫"/>
              <a:defRPr sz="1800"/>
            </a:lvl4pPr>
            <a:lvl5pPr marL="2286000" lvl="4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5pPr>
            <a:lvl6pPr marL="2743200" lvl="5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6pPr>
            <a:lvl7pPr marL="3200400" lvl="6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7pPr>
            <a:lvl8pPr marL="3657600" lvl="7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8pPr>
            <a:lvl9pPr marL="4114800" lvl="8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9pPr>
          </a:lstStyle>
          <a:p>
            <a:endParaRPr/>
          </a:p>
        </p:txBody>
      </p:sp>
      <p:sp>
        <p:nvSpPr>
          <p:cNvPr id="59" name="Google Shape;59;p8"/>
          <p:cNvSpPr/>
          <p:nvPr/>
        </p:nvSpPr>
        <p:spPr>
          <a:xfrm>
            <a:off x="6111240" y="149585"/>
            <a:ext cx="1168550" cy="802915"/>
          </a:xfrm>
          <a:prstGeom prst="rect">
            <a:avLst/>
          </a:prstGeom>
          <a:solidFill>
            <a:srgbClr val="FFFFFF">
              <a:alpha val="526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58;p8">
            <a:extLst>
              <a:ext uri="{FF2B5EF4-FFF2-40B4-BE49-F238E27FC236}">
                <a16:creationId xmlns:a16="http://schemas.microsoft.com/office/drawing/2014/main" xmlns="" id="{A51B2B80-10E2-3A3B-FD93-DA1283F7CF1F}"/>
              </a:ext>
            </a:extLst>
          </p:cNvPr>
          <p:cNvSpPr txBox="1">
            <a:spLocks noGrp="1"/>
          </p:cNvSpPr>
          <p:nvPr>
            <p:ph type="sldNum" idx="4"/>
          </p:nvPr>
        </p:nvSpPr>
        <p:spPr>
          <a:xfrm>
            <a:off x="7993380" y="4318125"/>
            <a:ext cx="1150620" cy="393600"/>
          </a:xfrm>
          <a:prstGeom prst="rect">
            <a:avLst/>
          </a:prstGeom>
          <a:solidFill>
            <a:srgbClr val="FFC000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buNone/>
              <a:defRPr b="1">
                <a:solidFill>
                  <a:srgbClr val="002060"/>
                </a:solidFill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r>
              <a:rPr lang="en-US"/>
              <a:t>PAGE </a:t>
            </a:r>
            <a:fld id="{00000000-1234-1234-1234-123412341234}" type="slidenum">
              <a:rPr lang="en" smtClean="0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046764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half slide" preserve="1" userDrawn="1">
  <p:cSld name="1_Title + 1 column half slide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43500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solidFill>
          <a:srgbClr val="D81618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D7D3AEEA-427A-0DAD-FCAC-EB084520DFEA}"/>
              </a:ext>
            </a:extLst>
          </p:cNvPr>
          <p:cNvSpPr/>
          <p:nvPr userDrawn="1"/>
        </p:nvSpPr>
        <p:spPr>
          <a:xfrm>
            <a:off x="53340" y="7620"/>
            <a:ext cx="9075420" cy="4754880"/>
          </a:xfrm>
          <a:prstGeom prst="rect">
            <a:avLst/>
          </a:prstGeom>
          <a:solidFill>
            <a:schemeClr val="bg1"/>
          </a:solidFill>
          <a:ln w="41275">
            <a:solidFill>
              <a:srgbClr val="F5992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30" name="Picture 6" descr="GIỚI THIỆU CHUNG">
            <a:extLst>
              <a:ext uri="{FF2B5EF4-FFF2-40B4-BE49-F238E27FC236}">
                <a16:creationId xmlns:a16="http://schemas.microsoft.com/office/drawing/2014/main" xmlns="" id="{A9A4AEB1-F843-D2E1-7960-F161DEE37E5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0280" y="30480"/>
            <a:ext cx="1715620" cy="64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983E8233-99E5-EE10-AD4B-7AC064F7B7BC}"/>
              </a:ext>
            </a:extLst>
          </p:cNvPr>
          <p:cNvSpPr txBox="1"/>
          <p:nvPr userDrawn="1"/>
        </p:nvSpPr>
        <p:spPr>
          <a:xfrm>
            <a:off x="0" y="4812863"/>
            <a:ext cx="24978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>
                <a:solidFill>
                  <a:schemeClr val="bg1"/>
                </a:solidFill>
              </a:rPr>
              <a:t>KHOA LÝ LUẬN CHÍNH TRỊ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D62D21E5-D8E0-81A9-E0CA-B8C4A0A74279}"/>
              </a:ext>
            </a:extLst>
          </p:cNvPr>
          <p:cNvSpPr txBox="1"/>
          <p:nvPr userDrawn="1"/>
        </p:nvSpPr>
        <p:spPr>
          <a:xfrm>
            <a:off x="4562475" y="4810542"/>
            <a:ext cx="458343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solidFill>
                  <a:srgbClr val="FFC000"/>
                </a:solidFill>
              </a:rPr>
              <a:t>NHÂN VĂN - SÁNG TẠO - PHÁT TRIỂN - BỀN VỮNG</a:t>
            </a:r>
          </a:p>
        </p:txBody>
      </p:sp>
      <p:sp>
        <p:nvSpPr>
          <p:cNvPr id="19" name="Google Shape;58;p8">
            <a:extLst>
              <a:ext uri="{FF2B5EF4-FFF2-40B4-BE49-F238E27FC236}">
                <a16:creationId xmlns:a16="http://schemas.microsoft.com/office/drawing/2014/main" xmlns="" id="{9F4F07F5-7F80-3701-967C-382F54AFAA5A}"/>
              </a:ext>
            </a:extLst>
          </p:cNvPr>
          <p:cNvSpPr txBox="1">
            <a:spLocks noGrp="1"/>
          </p:cNvSpPr>
          <p:nvPr>
            <p:ph type="sldNum" idx="4"/>
          </p:nvPr>
        </p:nvSpPr>
        <p:spPr>
          <a:xfrm>
            <a:off x="7993380" y="4318125"/>
            <a:ext cx="1150620" cy="393600"/>
          </a:xfrm>
          <a:prstGeom prst="rect">
            <a:avLst/>
          </a:prstGeom>
          <a:solidFill>
            <a:srgbClr val="FFC000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buNone/>
              <a:defRPr b="1">
                <a:solidFill>
                  <a:srgbClr val="002060"/>
                </a:solidFill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r>
              <a:rPr lang="en-US"/>
              <a:t>PAGE </a:t>
            </a:r>
            <a:fld id="{00000000-1234-1234-1234-123412341234}" type="slidenum">
              <a:rPr lang="en" smtClean="0"/>
              <a:pPr/>
              <a:t>‹#›</a:t>
            </a:fld>
            <a:endParaRPr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2" r:id="rId2"/>
    <p:sldLayoutId id="2147483665" r:id="rId3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L="63500" marR="0" lvl="0" indent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94E25B6-0879-2D8A-C5B8-CA85E64A48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7198" y="194006"/>
            <a:ext cx="6534731" cy="727708"/>
          </a:xfrm>
        </p:spPr>
        <p:txBody>
          <a:bodyPr/>
          <a:lstStyle/>
          <a:p>
            <a:pPr algn="ctr"/>
            <a:r>
              <a:rPr lang="en-US" dirty="0" smtClean="0"/>
              <a:t>BÁO CÁO THAM LUẬN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146304" y="1031444"/>
            <a:ext cx="5471770" cy="3596030"/>
          </a:xfrm>
        </p:spPr>
        <p:txBody>
          <a:bodyPr/>
          <a:lstStyle/>
          <a:p>
            <a:endParaRPr lang="en-US" b="1" dirty="0" smtClean="0"/>
          </a:p>
          <a:p>
            <a:pPr algn="ctr"/>
            <a:r>
              <a:rPr lang="en-US" b="1" dirty="0" err="1" smtClean="0">
                <a:solidFill>
                  <a:srgbClr val="FF0000"/>
                </a:solidFill>
              </a:rPr>
              <a:t>Ghi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Nhận</a:t>
            </a:r>
            <a:r>
              <a:rPr lang="en-US" b="1" dirty="0">
                <a:solidFill>
                  <a:srgbClr val="FF0000"/>
                </a:solidFill>
              </a:rPr>
              <a:t>, </a:t>
            </a:r>
            <a:r>
              <a:rPr lang="en-US" b="1" dirty="0" err="1">
                <a:solidFill>
                  <a:srgbClr val="FF0000"/>
                </a:solidFill>
              </a:rPr>
              <a:t>Ủng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Hộ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Của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Bạn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Bè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Quốc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Tế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Đối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Với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Hoạt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Động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vi-VN" b="1" dirty="0">
                <a:solidFill>
                  <a:srgbClr val="FF0000"/>
                </a:solidFill>
              </a:rPr>
              <a:t>Đấu Tranh Phòng, Chống Tham Nhũng, Tiêu Cực, Góp Phần Xây Dựng Đảng Và Nhà Nước Ta Ngày Càng Trong Sạch, Vững Mạnh </a:t>
            </a:r>
            <a:r>
              <a:rPr lang="en-US" b="1" dirty="0">
                <a:solidFill>
                  <a:srgbClr val="FF0000"/>
                </a:solidFill>
              </a:rPr>
              <a:t>Ở </a:t>
            </a:r>
            <a:r>
              <a:rPr lang="en-US" b="1" dirty="0" err="1">
                <a:solidFill>
                  <a:srgbClr val="FF0000"/>
                </a:solidFill>
              </a:rPr>
              <a:t>Nước</a:t>
            </a:r>
            <a:r>
              <a:rPr lang="en-US" b="1" dirty="0">
                <a:solidFill>
                  <a:srgbClr val="FF0000"/>
                </a:solidFill>
              </a:rPr>
              <a:t> Ta </a:t>
            </a:r>
            <a:r>
              <a:rPr lang="en-US" b="1" dirty="0" err="1">
                <a:solidFill>
                  <a:srgbClr val="FF0000"/>
                </a:solidFill>
              </a:rPr>
              <a:t>Thời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Gian</a:t>
            </a:r>
            <a:r>
              <a:rPr lang="en-US" b="1" dirty="0">
                <a:solidFill>
                  <a:srgbClr val="FF0000"/>
                </a:solidFill>
              </a:rPr>
              <a:t> Qua</a:t>
            </a:r>
            <a:endParaRPr lang="en-US" dirty="0">
              <a:solidFill>
                <a:srgbClr val="FF0000"/>
              </a:solidFill>
            </a:endParaRPr>
          </a:p>
          <a:p>
            <a:endParaRPr lang="en-US" dirty="0"/>
          </a:p>
        </p:txBody>
      </p:sp>
      <p:pic>
        <p:nvPicPr>
          <p:cNvPr id="7" name="Picture 2" descr="Chống tham nhũng không được chùng xuống, không được ngơi nghỉ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4036" y="885137"/>
            <a:ext cx="3367009" cy="2282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26780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7356" y="135005"/>
            <a:ext cx="5791200" cy="806700"/>
          </a:xfrm>
        </p:spPr>
        <p:txBody>
          <a:bodyPr/>
          <a:lstStyle/>
          <a:p>
            <a:r>
              <a:rPr lang="en-US" dirty="0" err="1" smtClean="0"/>
              <a:t>Nội</a:t>
            </a:r>
            <a:r>
              <a:rPr lang="en-US" dirty="0" smtClean="0"/>
              <a:t> dung </a:t>
            </a:r>
            <a:r>
              <a:rPr lang="en-US" dirty="0" err="1" smtClean="0"/>
              <a:t>chính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3594" y="1022458"/>
            <a:ext cx="2317500" cy="3374700"/>
          </a:xfrm>
        </p:spPr>
        <p:txBody>
          <a:bodyPr/>
          <a:lstStyle/>
          <a:p>
            <a:r>
              <a:rPr lang="en-US" b="1" dirty="0" err="1"/>
              <a:t>Sự</a:t>
            </a:r>
            <a:r>
              <a:rPr lang="en-US" b="1" dirty="0"/>
              <a:t> tin </a:t>
            </a:r>
            <a:r>
              <a:rPr lang="en-US" b="1" dirty="0" err="1"/>
              <a:t>tưởng</a:t>
            </a:r>
            <a:r>
              <a:rPr lang="en-US" b="1" dirty="0"/>
              <a:t> </a:t>
            </a:r>
            <a:r>
              <a:rPr lang="en-US" b="1" dirty="0" err="1"/>
              <a:t>và</a:t>
            </a:r>
            <a:r>
              <a:rPr lang="en-US" b="1" dirty="0"/>
              <a:t> </a:t>
            </a:r>
            <a:r>
              <a:rPr lang="en-US" b="1" dirty="0" err="1"/>
              <a:t>ghi</a:t>
            </a:r>
            <a:r>
              <a:rPr lang="en-US" b="1" dirty="0"/>
              <a:t> </a:t>
            </a:r>
            <a:r>
              <a:rPr lang="en-US" b="1" dirty="0" err="1"/>
              <a:t>nhận</a:t>
            </a:r>
            <a:r>
              <a:rPr lang="en-US" b="1" dirty="0"/>
              <a:t> </a:t>
            </a:r>
            <a:r>
              <a:rPr lang="en-US" b="1" dirty="0" err="1"/>
              <a:t>của</a:t>
            </a:r>
            <a:r>
              <a:rPr lang="en-US" b="1" dirty="0"/>
              <a:t> </a:t>
            </a:r>
            <a:r>
              <a:rPr lang="en-US" b="1" dirty="0" err="1"/>
              <a:t>bạn</a:t>
            </a:r>
            <a:r>
              <a:rPr lang="en-US" b="1" dirty="0"/>
              <a:t> </a:t>
            </a:r>
            <a:r>
              <a:rPr lang="en-US" b="1" dirty="0" err="1"/>
              <a:t>bè</a:t>
            </a:r>
            <a:r>
              <a:rPr lang="en-US" b="1" dirty="0"/>
              <a:t> </a:t>
            </a:r>
            <a:r>
              <a:rPr lang="en-US" b="1" dirty="0" err="1"/>
              <a:t>quốc</a:t>
            </a:r>
            <a:r>
              <a:rPr lang="en-US" b="1" dirty="0"/>
              <a:t> </a:t>
            </a:r>
            <a:r>
              <a:rPr lang="en-US" b="1" dirty="0" err="1"/>
              <a:t>tế</a:t>
            </a:r>
            <a:r>
              <a:rPr lang="en-US" b="1" dirty="0"/>
              <a:t> </a:t>
            </a:r>
            <a:r>
              <a:rPr lang="en-US" b="1" dirty="0" err="1"/>
              <a:t>về</a:t>
            </a:r>
            <a:r>
              <a:rPr lang="en-US" b="1" dirty="0"/>
              <a:t> </a:t>
            </a:r>
            <a:r>
              <a:rPr lang="en-US" b="1" dirty="0" err="1"/>
              <a:t>hoạt</a:t>
            </a:r>
            <a:r>
              <a:rPr lang="en-US" b="1" dirty="0"/>
              <a:t> </a:t>
            </a:r>
            <a:r>
              <a:rPr lang="en-US" b="1" dirty="0" err="1"/>
              <a:t>động</a:t>
            </a:r>
            <a:r>
              <a:rPr lang="en-US" b="1" dirty="0"/>
              <a:t> </a:t>
            </a:r>
            <a:r>
              <a:rPr lang="vi-VN" b="1" dirty="0"/>
              <a:t>đấu tranh phòng, chống tham nhũng, tiêu cực </a:t>
            </a:r>
            <a:r>
              <a:rPr lang="en-US" b="1" dirty="0"/>
              <a:t>ở </a:t>
            </a:r>
            <a:r>
              <a:rPr lang="en-US" b="1" dirty="0" err="1"/>
              <a:t>Việt</a:t>
            </a:r>
            <a:r>
              <a:rPr lang="en-US" b="1" dirty="0"/>
              <a:t> Nam.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2"/>
          </p:nvPr>
        </p:nvSpPr>
        <p:spPr>
          <a:xfrm>
            <a:off x="2493556" y="1022458"/>
            <a:ext cx="2317500" cy="3374700"/>
          </a:xfrm>
        </p:spPr>
        <p:txBody>
          <a:bodyPr/>
          <a:lstStyle/>
          <a:p>
            <a:r>
              <a:rPr lang="en-US" b="1" dirty="0" err="1"/>
              <a:t>Những</a:t>
            </a:r>
            <a:r>
              <a:rPr lang="en-US" b="1" dirty="0"/>
              <a:t> </a:t>
            </a:r>
            <a:r>
              <a:rPr lang="en-US" b="1" dirty="0" err="1"/>
              <a:t>đánh</a:t>
            </a:r>
            <a:r>
              <a:rPr lang="en-US" b="1" dirty="0"/>
              <a:t> </a:t>
            </a:r>
            <a:r>
              <a:rPr lang="en-US" b="1" dirty="0" err="1"/>
              <a:t>giá</a:t>
            </a:r>
            <a:r>
              <a:rPr lang="en-US" b="1" dirty="0"/>
              <a:t> </a:t>
            </a:r>
            <a:r>
              <a:rPr lang="en-US" b="1" dirty="0" err="1"/>
              <a:t>của</a:t>
            </a:r>
            <a:r>
              <a:rPr lang="en-US" b="1" dirty="0"/>
              <a:t> </a:t>
            </a:r>
            <a:r>
              <a:rPr lang="en-US" b="1" dirty="0" err="1"/>
              <a:t>bạn</a:t>
            </a:r>
            <a:r>
              <a:rPr lang="en-US" b="1" dirty="0"/>
              <a:t> </a:t>
            </a:r>
            <a:r>
              <a:rPr lang="en-US" b="1" dirty="0" err="1"/>
              <a:t>bè</a:t>
            </a:r>
            <a:r>
              <a:rPr lang="en-US" b="1" dirty="0"/>
              <a:t> </a:t>
            </a:r>
            <a:r>
              <a:rPr lang="en-US" b="1" dirty="0" err="1"/>
              <a:t>quốc</a:t>
            </a:r>
            <a:r>
              <a:rPr lang="en-US" b="1" dirty="0"/>
              <a:t> </a:t>
            </a:r>
            <a:r>
              <a:rPr lang="en-US" b="1" dirty="0" err="1"/>
              <a:t>tế</a:t>
            </a:r>
            <a:r>
              <a:rPr lang="en-US" b="1" dirty="0"/>
              <a:t> </a:t>
            </a:r>
            <a:r>
              <a:rPr lang="en-US" b="1" dirty="0" err="1"/>
              <a:t>về</a:t>
            </a:r>
            <a:r>
              <a:rPr lang="en-US" b="1" dirty="0"/>
              <a:t> </a:t>
            </a:r>
            <a:r>
              <a:rPr lang="en-US" b="1" dirty="0" err="1"/>
              <a:t>phòng</a:t>
            </a:r>
            <a:r>
              <a:rPr lang="en-US" b="1" dirty="0"/>
              <a:t> </a:t>
            </a:r>
            <a:r>
              <a:rPr lang="en-US" b="1" dirty="0" err="1"/>
              <a:t>chống</a:t>
            </a:r>
            <a:r>
              <a:rPr lang="en-US" b="1" dirty="0"/>
              <a:t> </a:t>
            </a:r>
            <a:r>
              <a:rPr lang="en-US" b="1" dirty="0" err="1"/>
              <a:t>tham</a:t>
            </a:r>
            <a:r>
              <a:rPr lang="en-US" b="1" dirty="0"/>
              <a:t> </a:t>
            </a:r>
            <a:r>
              <a:rPr lang="en-US" b="1" dirty="0" err="1"/>
              <a:t>nhũng</a:t>
            </a:r>
            <a:r>
              <a:rPr lang="en-US" b="1" dirty="0"/>
              <a:t> ở </a:t>
            </a:r>
            <a:r>
              <a:rPr lang="en-US" b="1" dirty="0" err="1"/>
              <a:t>Việt</a:t>
            </a:r>
            <a:r>
              <a:rPr lang="en-US" b="1" dirty="0"/>
              <a:t> Nam</a:t>
            </a:r>
            <a:endParaRPr lang="en-US" dirty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3"/>
          </p:nvPr>
        </p:nvSpPr>
        <p:spPr>
          <a:xfrm>
            <a:off x="4795488" y="1022458"/>
            <a:ext cx="2317500" cy="3374700"/>
          </a:xfrm>
        </p:spPr>
        <p:txBody>
          <a:bodyPr/>
          <a:lstStyle/>
          <a:p>
            <a:r>
              <a:rPr lang="en-US" b="1" dirty="0" err="1"/>
              <a:t>Những</a:t>
            </a:r>
            <a:r>
              <a:rPr lang="en-US" b="1" dirty="0"/>
              <a:t> </a:t>
            </a:r>
            <a:r>
              <a:rPr lang="en-US" b="1" dirty="0" err="1"/>
              <a:t>đóng</a:t>
            </a:r>
            <a:r>
              <a:rPr lang="en-US" b="1" dirty="0"/>
              <a:t> </a:t>
            </a:r>
            <a:r>
              <a:rPr lang="en-US" b="1" dirty="0" err="1"/>
              <a:t>góp</a:t>
            </a:r>
            <a:r>
              <a:rPr lang="en-US" b="1" dirty="0"/>
              <a:t> </a:t>
            </a:r>
            <a:r>
              <a:rPr lang="en-US" b="1" dirty="0" err="1"/>
              <a:t>giải</a:t>
            </a:r>
            <a:r>
              <a:rPr lang="en-US" b="1" dirty="0"/>
              <a:t> </a:t>
            </a:r>
            <a:r>
              <a:rPr lang="en-US" b="1" dirty="0" err="1"/>
              <a:t>pháp</a:t>
            </a:r>
            <a:r>
              <a:rPr lang="en-US" b="1" dirty="0"/>
              <a:t> </a:t>
            </a:r>
            <a:r>
              <a:rPr lang="en-US" b="1" dirty="0" err="1"/>
              <a:t>của</a:t>
            </a:r>
            <a:r>
              <a:rPr lang="en-US" b="1" dirty="0"/>
              <a:t> </a:t>
            </a:r>
            <a:r>
              <a:rPr lang="en-US" b="1" dirty="0" err="1"/>
              <a:t>bạn</a:t>
            </a:r>
            <a:r>
              <a:rPr lang="en-US" b="1" dirty="0"/>
              <a:t> </a:t>
            </a:r>
            <a:r>
              <a:rPr lang="en-US" b="1" dirty="0" err="1"/>
              <a:t>bè</a:t>
            </a:r>
            <a:r>
              <a:rPr lang="en-US" b="1" dirty="0"/>
              <a:t> </a:t>
            </a:r>
            <a:r>
              <a:rPr lang="en-US" b="1" dirty="0" err="1"/>
              <a:t>quốc</a:t>
            </a:r>
            <a:r>
              <a:rPr lang="en-US" b="1" dirty="0"/>
              <a:t> </a:t>
            </a:r>
            <a:r>
              <a:rPr lang="en-US" b="1" dirty="0" err="1"/>
              <a:t>tế</a:t>
            </a:r>
            <a:r>
              <a:rPr lang="en-US" b="1" dirty="0"/>
              <a:t> </a:t>
            </a:r>
            <a:r>
              <a:rPr lang="en-US" b="1" dirty="0" err="1"/>
              <a:t>về</a:t>
            </a:r>
            <a:r>
              <a:rPr lang="en-US" b="1" dirty="0"/>
              <a:t> </a:t>
            </a:r>
            <a:r>
              <a:rPr lang="en-US" b="1" dirty="0" err="1"/>
              <a:t>phòng</a:t>
            </a:r>
            <a:r>
              <a:rPr lang="en-US" b="1" dirty="0"/>
              <a:t> </a:t>
            </a:r>
            <a:r>
              <a:rPr lang="en-US" b="1" dirty="0" err="1"/>
              <a:t>chống</a:t>
            </a:r>
            <a:r>
              <a:rPr lang="en-US" b="1" dirty="0"/>
              <a:t> </a:t>
            </a:r>
            <a:r>
              <a:rPr lang="en-US" b="1" dirty="0" err="1"/>
              <a:t>tham</a:t>
            </a:r>
            <a:r>
              <a:rPr lang="en-US" b="1" dirty="0"/>
              <a:t> </a:t>
            </a:r>
            <a:r>
              <a:rPr lang="en-US" b="1" dirty="0" err="1"/>
              <a:t>nhũng</a:t>
            </a:r>
            <a:r>
              <a:rPr lang="en-US" b="1" dirty="0"/>
              <a:t> ở </a:t>
            </a:r>
            <a:r>
              <a:rPr lang="en-US" b="1" dirty="0" err="1"/>
              <a:t>Việt</a:t>
            </a:r>
            <a:r>
              <a:rPr lang="en-US" b="1" dirty="0"/>
              <a:t> Nam</a:t>
            </a:r>
            <a:endParaRPr lang="en-US" dirty="0"/>
          </a:p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4"/>
          </p:nvPr>
        </p:nvSpPr>
        <p:spPr/>
        <p:txBody>
          <a:bodyPr/>
          <a:lstStyle/>
          <a:p>
            <a:r>
              <a:rPr lang="en-US" smtClean="0"/>
              <a:t>PAGE </a:t>
            </a:r>
            <a:fld id="{00000000-1234-1234-1234-123412341234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7" name="Text Placeholder 4"/>
          <p:cNvSpPr txBox="1">
            <a:spLocks/>
          </p:cNvSpPr>
          <p:nvPr/>
        </p:nvSpPr>
        <p:spPr>
          <a:xfrm>
            <a:off x="7114406" y="1073440"/>
            <a:ext cx="1736986" cy="297186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▪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▫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▫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▫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○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■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○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■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b="1" dirty="0" err="1"/>
              <a:t>Kết</a:t>
            </a:r>
            <a:r>
              <a:rPr lang="en-US" b="1" dirty="0"/>
              <a:t> </a:t>
            </a:r>
            <a:r>
              <a:rPr lang="en-US" b="1" dirty="0" err="1"/>
              <a:t>luận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85482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7782" y="156950"/>
            <a:ext cx="6220969" cy="625776"/>
          </a:xfrm>
        </p:spPr>
        <p:txBody>
          <a:bodyPr/>
          <a:lstStyle/>
          <a:p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Mở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đầu</a:t>
            </a:r>
            <a:endParaRPr lang="en-US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2" descr="Bài 2: Lời cảnh tỉnh, rung chuông: 'Không dám, không muốn' tham nhũ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4379" y="1036055"/>
            <a:ext cx="3233318" cy="3613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168250" y="1043914"/>
            <a:ext cx="5526633" cy="144655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v"/>
            </a:pPr>
            <a:r>
              <a:rPr lang="en-US" sz="2200" dirty="0" err="1"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</a:rPr>
              <a:t>nhũng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</a:rPr>
              <a:t>tiêu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</a:rPr>
              <a:t>cực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</a:rPr>
              <a:t>gây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</a:rPr>
              <a:t>hậu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</a:rPr>
              <a:t>rất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</a:rPr>
              <a:t>nghiêm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</a:rPr>
              <a:t>vấn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</a:rPr>
              <a:t>mà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</a:rPr>
              <a:t>ảnh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</a:rPr>
              <a:t>hưởng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</a:rPr>
              <a:t>tiêu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</a:rPr>
              <a:t>cực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</a:rPr>
              <a:t>ngoại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</a:rPr>
              <a:t>nước</a:t>
            </a:r>
            <a:endParaRPr lang="en-US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43815" y="2646751"/>
            <a:ext cx="535106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v"/>
            </a:pPr>
            <a:r>
              <a:rPr lang="en-US" sz="2200" dirty="0" err="1"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Minh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</a:rPr>
              <a:t>bạch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</a:rPr>
              <a:t>Quốc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</a:rPr>
              <a:t>tế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 (Transparency International,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</a:rPr>
              <a:t>viết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</a:rPr>
              <a:t>tắt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 TI)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68250" y="3534325"/>
            <a:ext cx="542056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v"/>
            </a:pPr>
            <a:r>
              <a:rPr lang="en-US" sz="2200" dirty="0" err="1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</a:rPr>
              <a:t>ước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</a:rPr>
              <a:t>Liên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</a:rPr>
              <a:t>quốc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</a:rPr>
              <a:t>chống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</a:rPr>
              <a:t>nhũng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(UNCAC)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</a:rPr>
              <a:t>ước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OECD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</a:rPr>
              <a:t>chống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</a:rPr>
              <a:t>nhũng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4369030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94E25B6-0879-2D8A-C5B8-CA85E64A48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7198" y="194006"/>
            <a:ext cx="6534731" cy="727708"/>
          </a:xfrm>
        </p:spPr>
        <p:txBody>
          <a:bodyPr/>
          <a:lstStyle/>
          <a:p>
            <a:pPr algn="ctr"/>
            <a:r>
              <a:rPr lang="en-US" sz="2500" dirty="0" smtClean="0">
                <a:solidFill>
                  <a:srgbClr val="7030A0"/>
                </a:solidFill>
              </a:rPr>
              <a:t>BÁO CÁO THAM LUẬN</a:t>
            </a:r>
            <a:endParaRPr lang="en-US" sz="2500" dirty="0">
              <a:solidFill>
                <a:srgbClr val="7030A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3116" y="3897541"/>
            <a:ext cx="4572000" cy="646331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r>
              <a:rPr lang="en-US" sz="18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sz="1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ở</a:t>
            </a:r>
            <a:r>
              <a:rPr lang="en-US" sz="1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rộng</a:t>
            </a:r>
            <a:r>
              <a:rPr lang="en-US" sz="1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1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sz="1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1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ngoại</a:t>
            </a:r>
            <a:r>
              <a:rPr lang="en-US" sz="1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8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1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nhập</a:t>
            </a:r>
            <a:r>
              <a:rPr lang="en-US" sz="1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quốc</a:t>
            </a:r>
            <a:r>
              <a:rPr lang="en-US" sz="1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tế</a:t>
            </a:r>
            <a:r>
              <a:rPr lang="en-US" sz="1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mạnh</a:t>
            </a:r>
            <a:r>
              <a:rPr lang="en-US" sz="1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mẽ</a:t>
            </a:r>
            <a:r>
              <a:rPr lang="en-US" sz="1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1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Việt</a:t>
            </a:r>
            <a:r>
              <a:rPr lang="en-US" sz="1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Nam</a:t>
            </a:r>
          </a:p>
        </p:txBody>
      </p:sp>
      <p:sp>
        <p:nvSpPr>
          <p:cNvPr id="6" name="Rectangle 5"/>
          <p:cNvSpPr/>
          <p:nvPr/>
        </p:nvSpPr>
        <p:spPr>
          <a:xfrm>
            <a:off x="230430" y="2359627"/>
            <a:ext cx="4572000" cy="92333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r>
              <a:rPr lang="en-US" sz="18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1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ác</a:t>
            </a:r>
            <a:r>
              <a:rPr lang="en-US" sz="1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1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8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1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1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1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1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sz="1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1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quốc</a:t>
            </a:r>
            <a:r>
              <a:rPr lang="en-US" sz="1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tế</a:t>
            </a:r>
            <a:r>
              <a:rPr lang="en-US" sz="1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rất</a:t>
            </a:r>
            <a:r>
              <a:rPr lang="en-US" sz="1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1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tâm</a:t>
            </a:r>
            <a:r>
              <a:rPr lang="en-US" sz="1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chú</a:t>
            </a:r>
            <a:r>
              <a:rPr lang="en-US" sz="1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18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1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1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1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phòng</a:t>
            </a:r>
            <a:r>
              <a:rPr lang="en-US" sz="1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chống</a:t>
            </a:r>
            <a:r>
              <a:rPr lang="en-US" sz="1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sz="1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nhũng</a:t>
            </a:r>
            <a:r>
              <a:rPr lang="en-US" sz="1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tiêu</a:t>
            </a:r>
            <a:r>
              <a:rPr lang="en-US" sz="1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cực</a:t>
            </a:r>
            <a:r>
              <a:rPr lang="en-US" sz="1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1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Việt</a:t>
            </a:r>
            <a:r>
              <a:rPr lang="en-US" sz="1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Nam</a:t>
            </a:r>
            <a:endParaRPr lang="en-US" sz="18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30430" y="1095819"/>
            <a:ext cx="4572000" cy="646331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r>
              <a:rPr lang="en-US" sz="1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Bày</a:t>
            </a:r>
            <a:r>
              <a:rPr lang="en-US" sz="1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tỏ</a:t>
            </a:r>
            <a:r>
              <a:rPr lang="en-US" sz="1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1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1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1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1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1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đánh</a:t>
            </a:r>
            <a:r>
              <a:rPr lang="en-US" sz="1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1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ghi</a:t>
            </a:r>
            <a:r>
              <a:rPr lang="en-US" sz="1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1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1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1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1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1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sz="1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1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Việt</a:t>
            </a:r>
            <a:r>
              <a:rPr lang="en-US" sz="1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Nam</a:t>
            </a:r>
          </a:p>
        </p:txBody>
      </p:sp>
      <p:sp>
        <p:nvSpPr>
          <p:cNvPr id="9" name="Up Arrow 8"/>
          <p:cNvSpPr/>
          <p:nvPr/>
        </p:nvSpPr>
        <p:spPr>
          <a:xfrm>
            <a:off x="1938528" y="3372307"/>
            <a:ext cx="365760" cy="46817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Up Arrow 9"/>
          <p:cNvSpPr/>
          <p:nvPr/>
        </p:nvSpPr>
        <p:spPr>
          <a:xfrm>
            <a:off x="2004364" y="1821485"/>
            <a:ext cx="365760" cy="46817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74" name="Picture 2" descr="Article thumbnai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7487" y="1095819"/>
            <a:ext cx="3979470" cy="3448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05742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20980" y="219456"/>
            <a:ext cx="6713830" cy="759739"/>
          </a:xfrm>
        </p:spPr>
        <p:txBody>
          <a:bodyPr/>
          <a:lstStyle/>
          <a:p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tin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tưởng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ghi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bè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quốc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tế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đấu tranh phòng, chống tham nhũng, tiêu cực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ở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Việt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Nam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64592" y="1038005"/>
            <a:ext cx="5453482" cy="1754326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0" hangingPunct="0"/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Tôi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hoan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nghênh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nỗ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lực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chống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nhũng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thúc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đẩy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quản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tốt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Ngài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cương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Tổng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Bí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thư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Đảng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Cộng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Việt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Nam.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quyết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nạn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nhũng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đóng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vai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thúc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đẩy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hòa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bình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an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ninh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khu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vực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Đông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Nam Á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giới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”.</a:t>
            </a:r>
          </a:p>
          <a:p>
            <a:pPr eaLnBrk="0" hangingPunct="0"/>
            <a:r>
              <a:rPr lang="en-US" sz="1800" i="1" dirty="0">
                <a:latin typeface="Times New Roman" pitchFamily="18" charset="0"/>
                <a:cs typeface="Times New Roman" pitchFamily="18" charset="0"/>
              </a:rPr>
              <a:t>Joe Biden, </a:t>
            </a:r>
            <a:r>
              <a:rPr lang="en-US" sz="1800" i="1" dirty="0" err="1">
                <a:latin typeface="Times New Roman" pitchFamily="18" charset="0"/>
                <a:cs typeface="Times New Roman" pitchFamily="18" charset="0"/>
              </a:rPr>
              <a:t>Tổng</a:t>
            </a:r>
            <a:r>
              <a:rPr lang="en-US" sz="1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i="1" dirty="0" err="1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sz="1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i="1" dirty="0" err="1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1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i="1" dirty="0" err="1"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sz="1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i="1" dirty="0" err="1">
                <a:latin typeface="Times New Roman" pitchFamily="18" charset="0"/>
                <a:cs typeface="Times New Roman" pitchFamily="18" charset="0"/>
              </a:rPr>
              <a:t>quốc</a:t>
            </a:r>
            <a:r>
              <a:rPr lang="en-US" sz="1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i="1" dirty="0" err="1"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sz="1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i="1" dirty="0" err="1">
                <a:latin typeface="Times New Roman" pitchFamily="18" charset="0"/>
                <a:cs typeface="Times New Roman" pitchFamily="18" charset="0"/>
              </a:rPr>
              <a:t>Kỳ</a:t>
            </a:r>
            <a:r>
              <a:rPr lang="en-US" sz="1800" i="1" dirty="0">
                <a:latin typeface="Times New Roman" pitchFamily="18" charset="0"/>
                <a:cs typeface="Times New Roman" pitchFamily="18" charset="0"/>
              </a:rPr>
              <a:t>, </a:t>
            </a:r>
            <a:endParaRPr lang="en-US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838298" y="2918721"/>
            <a:ext cx="6155741" cy="175432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0" hangingPunct="0"/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soát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nhũng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khu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vực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Việt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Nam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sáng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đáng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chú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ý,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cả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trải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nghiệm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tế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phòng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chống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nhũng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đều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cải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thiện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đáng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kể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tăng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ấn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5,8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2016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lên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6,15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2017”.</a:t>
            </a:r>
          </a:p>
          <a:p>
            <a:pPr eaLnBrk="0" hangingPunct="0"/>
            <a:r>
              <a:rPr lang="en-US" sz="1800" i="1" dirty="0" err="1">
                <a:latin typeface="Times New Roman" pitchFamily="18" charset="0"/>
                <a:cs typeface="Times New Roman" pitchFamily="18" charset="0"/>
              </a:rPr>
              <a:t>Ông</a:t>
            </a:r>
            <a:r>
              <a:rPr lang="en-US" sz="1800" i="1" dirty="0">
                <a:latin typeface="Times New Roman" pitchFamily="18" charset="0"/>
                <a:cs typeface="Times New Roman" pitchFamily="18" charset="0"/>
              </a:rPr>
              <a:t> Kamal </a:t>
            </a:r>
            <a:r>
              <a:rPr lang="en-US" sz="1800" i="1" dirty="0" err="1">
                <a:latin typeface="Times New Roman" pitchFamily="18" charset="0"/>
                <a:cs typeface="Times New Roman" pitchFamily="18" charset="0"/>
              </a:rPr>
              <a:t>Malhotra</a:t>
            </a:r>
            <a:r>
              <a:rPr lang="en-US" sz="1800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800" i="1" dirty="0" err="1"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1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i="1" dirty="0" err="1">
                <a:latin typeface="Times New Roman" pitchFamily="18" charset="0"/>
                <a:cs typeface="Times New Roman" pitchFamily="18" charset="0"/>
              </a:rPr>
              <a:t>diện</a:t>
            </a:r>
            <a:r>
              <a:rPr lang="en-US" sz="1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i="1" dirty="0" err="1">
                <a:latin typeface="Times New Roman" pitchFamily="18" charset="0"/>
                <a:cs typeface="Times New Roman" pitchFamily="18" charset="0"/>
              </a:rPr>
              <a:t>thường</a:t>
            </a:r>
            <a:r>
              <a:rPr lang="en-US" sz="1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i="1" dirty="0" err="1">
                <a:latin typeface="Times New Roman" pitchFamily="18" charset="0"/>
                <a:cs typeface="Times New Roman" pitchFamily="18" charset="0"/>
              </a:rPr>
              <a:t>trú</a:t>
            </a:r>
            <a:r>
              <a:rPr lang="en-US" sz="1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i="1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1800" i="1" dirty="0">
                <a:latin typeface="Times New Roman" pitchFamily="18" charset="0"/>
                <a:cs typeface="Times New Roman" pitchFamily="18" charset="0"/>
              </a:rPr>
              <a:t> UNDP </a:t>
            </a:r>
            <a:r>
              <a:rPr lang="en-US" sz="1800" i="1" dirty="0" err="1"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1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i="1" dirty="0" smtClean="0">
                <a:latin typeface="Times New Roman" pitchFamily="18" charset="0"/>
                <a:cs typeface="Times New Roman" pitchFamily="18" charset="0"/>
              </a:rPr>
              <a:t>VN</a:t>
            </a:r>
            <a:endParaRPr lang="en-US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0" name="Picture 4" descr="Hoạt động của Tổng thống Mỹ Joe Biden tại Việt Nam ngày 11/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2852" y="1071129"/>
            <a:ext cx="3205115" cy="1688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file1.dangcongsan.vn/data/0/images/2020/11/04/hungnm/2.png?dpi=150&amp;quality=100&amp;w=68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688" y="3023683"/>
            <a:ext cx="2318305" cy="1544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08310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05994" y="27651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800" b="1" dirty="0" err="1"/>
              <a:t>Những</a:t>
            </a:r>
            <a:r>
              <a:rPr lang="en-US" sz="1800" b="1" dirty="0"/>
              <a:t> </a:t>
            </a:r>
            <a:r>
              <a:rPr lang="en-US" sz="1800" b="1" dirty="0" err="1"/>
              <a:t>đánh</a:t>
            </a:r>
            <a:r>
              <a:rPr lang="en-US" sz="1800" b="1" dirty="0"/>
              <a:t> </a:t>
            </a:r>
            <a:r>
              <a:rPr lang="en-US" sz="1800" b="1" dirty="0" err="1"/>
              <a:t>giá</a:t>
            </a:r>
            <a:r>
              <a:rPr lang="en-US" sz="1800" b="1" dirty="0"/>
              <a:t> </a:t>
            </a:r>
            <a:r>
              <a:rPr lang="en-US" sz="1800" b="1" dirty="0" err="1"/>
              <a:t>của</a:t>
            </a:r>
            <a:r>
              <a:rPr lang="en-US" sz="1800" b="1" dirty="0"/>
              <a:t> </a:t>
            </a:r>
            <a:r>
              <a:rPr lang="en-US" sz="1800" b="1" dirty="0" err="1"/>
              <a:t>bạn</a:t>
            </a:r>
            <a:r>
              <a:rPr lang="en-US" sz="1800" b="1" dirty="0"/>
              <a:t> </a:t>
            </a:r>
            <a:r>
              <a:rPr lang="en-US" sz="1800" b="1" dirty="0" err="1"/>
              <a:t>bè</a:t>
            </a:r>
            <a:r>
              <a:rPr lang="en-US" sz="1800" b="1" dirty="0"/>
              <a:t> </a:t>
            </a:r>
            <a:r>
              <a:rPr lang="en-US" sz="1800" b="1" dirty="0" err="1"/>
              <a:t>quốc</a:t>
            </a:r>
            <a:r>
              <a:rPr lang="en-US" sz="1800" b="1" dirty="0"/>
              <a:t> </a:t>
            </a:r>
            <a:r>
              <a:rPr lang="en-US" sz="1800" b="1" dirty="0" err="1"/>
              <a:t>tế</a:t>
            </a:r>
            <a:r>
              <a:rPr lang="en-US" sz="1800" b="1" dirty="0"/>
              <a:t> </a:t>
            </a:r>
            <a:r>
              <a:rPr lang="en-US" sz="1800" b="1" dirty="0" err="1"/>
              <a:t>về</a:t>
            </a:r>
            <a:r>
              <a:rPr lang="en-US" sz="1800" b="1" dirty="0"/>
              <a:t> </a:t>
            </a:r>
            <a:r>
              <a:rPr lang="en-US" sz="1800" b="1" dirty="0" err="1"/>
              <a:t>phòng</a:t>
            </a:r>
            <a:r>
              <a:rPr lang="en-US" sz="1800" b="1" dirty="0"/>
              <a:t> </a:t>
            </a:r>
            <a:r>
              <a:rPr lang="en-US" sz="1800" b="1" dirty="0" err="1"/>
              <a:t>chống</a:t>
            </a:r>
            <a:r>
              <a:rPr lang="en-US" sz="1800" b="1" dirty="0"/>
              <a:t> </a:t>
            </a:r>
            <a:r>
              <a:rPr lang="en-US" sz="1800" b="1" dirty="0" err="1"/>
              <a:t>tham</a:t>
            </a:r>
            <a:r>
              <a:rPr lang="en-US" sz="1800" b="1" dirty="0"/>
              <a:t> </a:t>
            </a:r>
            <a:r>
              <a:rPr lang="en-US" sz="1800" b="1" dirty="0" err="1"/>
              <a:t>nhũng</a:t>
            </a:r>
            <a:r>
              <a:rPr lang="en-US" sz="1800" b="1" dirty="0"/>
              <a:t> ở </a:t>
            </a:r>
            <a:r>
              <a:rPr lang="en-US" sz="1800" b="1" dirty="0" err="1"/>
              <a:t>Việt</a:t>
            </a:r>
            <a:r>
              <a:rPr lang="en-US" sz="1800" b="1" dirty="0"/>
              <a:t> Nam</a:t>
            </a:r>
            <a:endParaRPr lang="en-US" sz="1800" dirty="0"/>
          </a:p>
        </p:txBody>
      </p:sp>
      <p:sp>
        <p:nvSpPr>
          <p:cNvPr id="8" name="Rectangle 7"/>
          <p:cNvSpPr/>
          <p:nvPr/>
        </p:nvSpPr>
        <p:spPr>
          <a:xfrm>
            <a:off x="135332" y="1069150"/>
            <a:ext cx="4678070" cy="203132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sz="1800" dirty="0" err="1"/>
              <a:t>Tôi</a:t>
            </a:r>
            <a:r>
              <a:rPr lang="en-US" sz="1800" dirty="0"/>
              <a:t> </a:t>
            </a:r>
            <a:r>
              <a:rPr lang="en-US" sz="1800" dirty="0" err="1"/>
              <a:t>đến</a:t>
            </a:r>
            <a:r>
              <a:rPr lang="en-US" sz="1800" dirty="0"/>
              <a:t> </a:t>
            </a:r>
            <a:r>
              <a:rPr lang="en-US" sz="1800" dirty="0" err="1"/>
              <a:t>Việt</a:t>
            </a:r>
            <a:r>
              <a:rPr lang="en-US" sz="1800" dirty="0"/>
              <a:t> Nam </a:t>
            </a:r>
            <a:r>
              <a:rPr lang="en-US" sz="1800" dirty="0" err="1"/>
              <a:t>lần</a:t>
            </a:r>
            <a:r>
              <a:rPr lang="en-US" sz="1800" dirty="0"/>
              <a:t> </a:t>
            </a:r>
            <a:r>
              <a:rPr lang="en-US" sz="1800" dirty="0" err="1"/>
              <a:t>đầu</a:t>
            </a:r>
            <a:r>
              <a:rPr lang="en-US" sz="1800" dirty="0"/>
              <a:t> </a:t>
            </a:r>
            <a:r>
              <a:rPr lang="en-US" sz="1800" dirty="0" err="1"/>
              <a:t>cách</a:t>
            </a:r>
            <a:r>
              <a:rPr lang="en-US" sz="1800" dirty="0"/>
              <a:t> </a:t>
            </a:r>
            <a:r>
              <a:rPr lang="en-US" sz="1800" dirty="0" err="1"/>
              <a:t>đây</a:t>
            </a:r>
            <a:r>
              <a:rPr lang="en-US" sz="1800" dirty="0"/>
              <a:t> 10 </a:t>
            </a:r>
            <a:r>
              <a:rPr lang="en-US" sz="1800" dirty="0" err="1"/>
              <a:t>năm</a:t>
            </a:r>
            <a:r>
              <a:rPr lang="en-US" sz="1800" dirty="0"/>
              <a:t> </a:t>
            </a:r>
            <a:r>
              <a:rPr lang="en-US" sz="1800" dirty="0" err="1"/>
              <a:t>nên</a:t>
            </a:r>
            <a:r>
              <a:rPr lang="en-US" sz="1800" dirty="0"/>
              <a:t> </a:t>
            </a:r>
            <a:r>
              <a:rPr lang="en-US" sz="1800" dirty="0" err="1"/>
              <a:t>tôi</a:t>
            </a:r>
            <a:r>
              <a:rPr lang="en-US" sz="1800" dirty="0"/>
              <a:t> </a:t>
            </a:r>
            <a:r>
              <a:rPr lang="en-US" sz="1800" dirty="0" err="1"/>
              <a:t>đã</a:t>
            </a:r>
            <a:r>
              <a:rPr lang="en-US" sz="1800" dirty="0"/>
              <a:t> </a:t>
            </a:r>
            <a:r>
              <a:rPr lang="en-US" sz="1800" dirty="0" err="1"/>
              <a:t>theo</a:t>
            </a:r>
            <a:r>
              <a:rPr lang="en-US" sz="1800" dirty="0"/>
              <a:t> </a:t>
            </a:r>
            <a:r>
              <a:rPr lang="en-US" sz="1800" dirty="0" err="1"/>
              <a:t>dõi</a:t>
            </a:r>
            <a:r>
              <a:rPr lang="en-US" sz="1800" dirty="0"/>
              <a:t> tin </a:t>
            </a:r>
            <a:r>
              <a:rPr lang="en-US" sz="1800" dirty="0" err="1"/>
              <a:t>tức</a:t>
            </a:r>
            <a:r>
              <a:rPr lang="en-US" sz="1800" dirty="0"/>
              <a:t> </a:t>
            </a:r>
            <a:r>
              <a:rPr lang="en-US" sz="1800" dirty="0" err="1"/>
              <a:t>về</a:t>
            </a:r>
            <a:r>
              <a:rPr lang="en-US" sz="1800" dirty="0"/>
              <a:t> </a:t>
            </a:r>
            <a:r>
              <a:rPr lang="en-US" sz="1800" dirty="0" err="1"/>
              <a:t>cuộc</a:t>
            </a:r>
            <a:r>
              <a:rPr lang="en-US" sz="1800" dirty="0"/>
              <a:t> </a:t>
            </a:r>
            <a:r>
              <a:rPr lang="en-US" sz="1800" dirty="0" err="1"/>
              <a:t>chiến</a:t>
            </a:r>
            <a:r>
              <a:rPr lang="en-US" sz="1800" dirty="0"/>
              <a:t> </a:t>
            </a:r>
            <a:r>
              <a:rPr lang="en-US" sz="1800" dirty="0" err="1"/>
              <a:t>chống</a:t>
            </a:r>
            <a:r>
              <a:rPr lang="en-US" sz="1800" dirty="0"/>
              <a:t> </a:t>
            </a:r>
            <a:r>
              <a:rPr lang="en-US" sz="1800" dirty="0" err="1"/>
              <a:t>tham</a:t>
            </a:r>
            <a:r>
              <a:rPr lang="en-US" sz="1800" dirty="0"/>
              <a:t> </a:t>
            </a:r>
            <a:r>
              <a:rPr lang="en-US" sz="1800" dirty="0" err="1"/>
              <a:t>nhũng</a:t>
            </a:r>
            <a:r>
              <a:rPr lang="en-US" sz="1800" dirty="0"/>
              <a:t> </a:t>
            </a:r>
            <a:r>
              <a:rPr lang="en-US" sz="1800" dirty="0" err="1"/>
              <a:t>của</a:t>
            </a:r>
            <a:r>
              <a:rPr lang="en-US" sz="1800" dirty="0"/>
              <a:t> </a:t>
            </a:r>
            <a:r>
              <a:rPr lang="en-US" sz="1800" dirty="0" err="1"/>
              <a:t>Việt</a:t>
            </a:r>
            <a:r>
              <a:rPr lang="en-US" sz="1800" dirty="0"/>
              <a:t> Nam </a:t>
            </a:r>
            <a:r>
              <a:rPr lang="en-US" sz="1800" dirty="0" err="1"/>
              <a:t>từ</a:t>
            </a:r>
            <a:r>
              <a:rPr lang="en-US" sz="1800" dirty="0"/>
              <a:t> </a:t>
            </a:r>
            <a:r>
              <a:rPr lang="en-US" sz="1800" dirty="0" err="1"/>
              <a:t>ngày</a:t>
            </a:r>
            <a:r>
              <a:rPr lang="en-US" sz="1800" dirty="0"/>
              <a:t> </a:t>
            </a:r>
            <a:r>
              <a:rPr lang="en-US" sz="1800" dirty="0" err="1"/>
              <a:t>đầu</a:t>
            </a:r>
            <a:r>
              <a:rPr lang="en-US" sz="1800" dirty="0"/>
              <a:t> </a:t>
            </a:r>
            <a:r>
              <a:rPr lang="en-US" sz="1800" dirty="0" err="1"/>
              <a:t>tiên</a:t>
            </a:r>
            <a:r>
              <a:rPr lang="en-US" sz="1800" dirty="0"/>
              <a:t>. </a:t>
            </a:r>
            <a:r>
              <a:rPr lang="en-US" sz="1800" dirty="0" err="1"/>
              <a:t>Chính</a:t>
            </a:r>
            <a:r>
              <a:rPr lang="en-US" sz="1800" dirty="0"/>
              <a:t> </a:t>
            </a:r>
            <a:r>
              <a:rPr lang="en-US" sz="1800" dirty="0" err="1"/>
              <a:t>phủ</a:t>
            </a:r>
            <a:r>
              <a:rPr lang="en-US" sz="1800" dirty="0"/>
              <a:t> </a:t>
            </a:r>
            <a:r>
              <a:rPr lang="en-US" sz="1800" dirty="0" err="1"/>
              <a:t>Việt</a:t>
            </a:r>
            <a:r>
              <a:rPr lang="en-US" sz="1800" dirty="0"/>
              <a:t> Nam </a:t>
            </a:r>
            <a:r>
              <a:rPr lang="en-US" sz="1800" dirty="0" err="1"/>
              <a:t>đã</a:t>
            </a:r>
            <a:r>
              <a:rPr lang="en-US" sz="1800" dirty="0"/>
              <a:t> </a:t>
            </a:r>
            <a:r>
              <a:rPr lang="en-US" sz="1800" dirty="0" err="1"/>
              <a:t>rất</a:t>
            </a:r>
            <a:r>
              <a:rPr lang="en-US" sz="1800" dirty="0"/>
              <a:t> </a:t>
            </a:r>
            <a:r>
              <a:rPr lang="en-US" sz="1800" dirty="0" err="1"/>
              <a:t>nghiêm</a:t>
            </a:r>
            <a:r>
              <a:rPr lang="en-US" sz="1800" dirty="0"/>
              <a:t> </a:t>
            </a:r>
            <a:r>
              <a:rPr lang="en-US" sz="1800" dirty="0" err="1"/>
              <a:t>túc</a:t>
            </a:r>
            <a:r>
              <a:rPr lang="en-US" sz="1800" dirty="0"/>
              <a:t> </a:t>
            </a:r>
            <a:r>
              <a:rPr lang="en-US" sz="1800" dirty="0" err="1"/>
              <a:t>trong</a:t>
            </a:r>
            <a:r>
              <a:rPr lang="en-US" sz="1800" dirty="0"/>
              <a:t> </a:t>
            </a:r>
            <a:r>
              <a:rPr lang="en-US" sz="1800" dirty="0" err="1"/>
              <a:t>việc</a:t>
            </a:r>
            <a:r>
              <a:rPr lang="en-US" sz="1800" dirty="0"/>
              <a:t> </a:t>
            </a:r>
            <a:r>
              <a:rPr lang="en-US" sz="1800" dirty="0" err="1"/>
              <a:t>giải</a:t>
            </a:r>
            <a:r>
              <a:rPr lang="en-US" sz="1800" dirty="0"/>
              <a:t> </a:t>
            </a:r>
            <a:r>
              <a:rPr lang="en-US" sz="1800" dirty="0" err="1"/>
              <a:t>quyết</a:t>
            </a:r>
            <a:r>
              <a:rPr lang="en-US" sz="1800" dirty="0"/>
              <a:t> </a:t>
            </a:r>
            <a:r>
              <a:rPr lang="en-US" sz="1800" dirty="0" err="1"/>
              <a:t>vấn</a:t>
            </a:r>
            <a:r>
              <a:rPr lang="en-US" sz="1800" dirty="0"/>
              <a:t> </a:t>
            </a:r>
            <a:r>
              <a:rPr lang="en-US" sz="1800" dirty="0" err="1"/>
              <a:t>đề</a:t>
            </a:r>
            <a:r>
              <a:rPr lang="en-US" sz="1800" dirty="0"/>
              <a:t> </a:t>
            </a:r>
            <a:r>
              <a:rPr lang="en-US" sz="1800" dirty="0" err="1"/>
              <a:t>này</a:t>
            </a:r>
            <a:r>
              <a:rPr lang="en-US" sz="1800" dirty="0"/>
              <a:t>”.</a:t>
            </a:r>
          </a:p>
          <a:p>
            <a:pPr eaLnBrk="0" hangingPunct="0"/>
            <a:r>
              <a:rPr lang="en-US" sz="1800" i="1" dirty="0" err="1"/>
              <a:t>Ông</a:t>
            </a:r>
            <a:r>
              <a:rPr lang="en-US" sz="1800" i="1" dirty="0"/>
              <a:t> </a:t>
            </a:r>
            <a:r>
              <a:rPr lang="en-US" sz="1800" i="1" dirty="0" err="1"/>
              <a:t>Amiad</a:t>
            </a:r>
            <a:r>
              <a:rPr lang="en-US" sz="1800" i="1" dirty="0"/>
              <a:t> Horowitz, </a:t>
            </a:r>
            <a:r>
              <a:rPr lang="en-US" sz="1800" i="1" dirty="0" err="1"/>
              <a:t>phóng</a:t>
            </a:r>
            <a:r>
              <a:rPr lang="en-US" sz="1800" i="1" dirty="0"/>
              <a:t> </a:t>
            </a:r>
            <a:r>
              <a:rPr lang="en-US" sz="1800" i="1" dirty="0" err="1"/>
              <a:t>viên</a:t>
            </a:r>
            <a:r>
              <a:rPr lang="en-US" sz="1800" i="1" dirty="0"/>
              <a:t> </a:t>
            </a:r>
            <a:r>
              <a:rPr lang="en-US" sz="1800" i="1" dirty="0" err="1"/>
              <a:t>báo</a:t>
            </a:r>
            <a:r>
              <a:rPr lang="en-US" sz="1800" i="1" dirty="0"/>
              <a:t> People’s World, </a:t>
            </a:r>
            <a:r>
              <a:rPr lang="en-US" sz="1800" i="1" dirty="0" err="1"/>
              <a:t>Mỹ</a:t>
            </a:r>
            <a:endParaRPr lang="en-US" sz="1800" dirty="0"/>
          </a:p>
        </p:txBody>
      </p:sp>
      <p:sp>
        <p:nvSpPr>
          <p:cNvPr id="9" name="Rectangle 8"/>
          <p:cNvSpPr/>
          <p:nvPr/>
        </p:nvSpPr>
        <p:spPr>
          <a:xfrm>
            <a:off x="4977994" y="3149043"/>
            <a:ext cx="4074565" cy="1477328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sz="1800" dirty="0" err="1" smtClean="0"/>
              <a:t>Việc</a:t>
            </a:r>
            <a:r>
              <a:rPr lang="en-US" sz="1800" dirty="0" smtClean="0"/>
              <a:t> </a:t>
            </a:r>
            <a:r>
              <a:rPr lang="en-US" sz="1800" dirty="0" err="1"/>
              <a:t>thành</a:t>
            </a:r>
            <a:r>
              <a:rPr lang="en-US" sz="1800" dirty="0"/>
              <a:t> </a:t>
            </a:r>
            <a:r>
              <a:rPr lang="en-US" sz="1800" dirty="0" err="1"/>
              <a:t>lập</a:t>
            </a:r>
            <a:r>
              <a:rPr lang="en-US" sz="1800" dirty="0"/>
              <a:t> Ban </a:t>
            </a:r>
            <a:r>
              <a:rPr lang="en-US" sz="1800" dirty="0" err="1"/>
              <a:t>Chỉ</a:t>
            </a:r>
            <a:r>
              <a:rPr lang="en-US" sz="1800" dirty="0"/>
              <a:t> </a:t>
            </a:r>
            <a:r>
              <a:rPr lang="en-US" sz="1800" dirty="0" err="1"/>
              <a:t>đạo</a:t>
            </a:r>
            <a:r>
              <a:rPr lang="en-US" sz="1800" dirty="0"/>
              <a:t> </a:t>
            </a:r>
            <a:r>
              <a:rPr lang="en-US" sz="1800" dirty="0" err="1"/>
              <a:t>phòng</a:t>
            </a:r>
            <a:r>
              <a:rPr lang="en-US" sz="1800" dirty="0"/>
              <a:t>, </a:t>
            </a:r>
            <a:r>
              <a:rPr lang="en-US" sz="1800" dirty="0" err="1"/>
              <a:t>chống</a:t>
            </a:r>
            <a:r>
              <a:rPr lang="en-US" sz="1800" dirty="0"/>
              <a:t> </a:t>
            </a:r>
            <a:r>
              <a:rPr lang="en-US" sz="1800" dirty="0" err="1"/>
              <a:t>tham</a:t>
            </a:r>
            <a:r>
              <a:rPr lang="en-US" sz="1800" dirty="0"/>
              <a:t> </a:t>
            </a:r>
            <a:r>
              <a:rPr lang="en-US" sz="1800" dirty="0" err="1"/>
              <a:t>nhũng</a:t>
            </a:r>
            <a:r>
              <a:rPr lang="en-US" sz="1800" dirty="0"/>
              <a:t> </a:t>
            </a:r>
            <a:r>
              <a:rPr lang="en-US" sz="1800" dirty="0" err="1"/>
              <a:t>cấp</a:t>
            </a:r>
            <a:r>
              <a:rPr lang="en-US" sz="1800" dirty="0"/>
              <a:t> </a:t>
            </a:r>
            <a:r>
              <a:rPr lang="en-US" sz="1800" dirty="0" err="1"/>
              <a:t>tỉnh</a:t>
            </a:r>
            <a:r>
              <a:rPr lang="en-US" sz="1800" dirty="0"/>
              <a:t> </a:t>
            </a:r>
            <a:r>
              <a:rPr lang="en-US" sz="1800" dirty="0" err="1"/>
              <a:t>mới</a:t>
            </a:r>
            <a:r>
              <a:rPr lang="en-US" sz="1800" dirty="0"/>
              <a:t> </a:t>
            </a:r>
            <a:r>
              <a:rPr lang="en-US" sz="1800" dirty="0" err="1"/>
              <a:t>đây</a:t>
            </a:r>
            <a:r>
              <a:rPr lang="en-US" sz="1800" dirty="0"/>
              <a:t> </a:t>
            </a:r>
            <a:r>
              <a:rPr lang="en-US" sz="1800" dirty="0" err="1"/>
              <a:t>cũng</a:t>
            </a:r>
            <a:r>
              <a:rPr lang="en-US" sz="1800" dirty="0"/>
              <a:t> </a:t>
            </a:r>
            <a:r>
              <a:rPr lang="en-US" sz="1800" dirty="0" err="1"/>
              <a:t>là</a:t>
            </a:r>
            <a:r>
              <a:rPr lang="en-US" sz="1800" dirty="0"/>
              <a:t> </a:t>
            </a:r>
            <a:r>
              <a:rPr lang="en-US" sz="1800" dirty="0" err="1"/>
              <a:t>một</a:t>
            </a:r>
            <a:r>
              <a:rPr lang="en-US" sz="1800" dirty="0"/>
              <a:t> </a:t>
            </a:r>
            <a:r>
              <a:rPr lang="en-US" sz="1800" dirty="0" err="1"/>
              <a:t>quyết</a:t>
            </a:r>
            <a:r>
              <a:rPr lang="en-US" sz="1800" dirty="0"/>
              <a:t> </a:t>
            </a:r>
            <a:r>
              <a:rPr lang="en-US" sz="1800" dirty="0" err="1"/>
              <a:t>định</a:t>
            </a:r>
            <a:r>
              <a:rPr lang="en-US" sz="1800" dirty="0"/>
              <a:t> </a:t>
            </a:r>
            <a:r>
              <a:rPr lang="en-US" sz="1800" dirty="0" err="1"/>
              <a:t>đúng</a:t>
            </a:r>
            <a:r>
              <a:rPr lang="en-US" sz="1800" dirty="0"/>
              <a:t>”.</a:t>
            </a:r>
          </a:p>
          <a:p>
            <a:pPr eaLnBrk="0" hangingPunct="0"/>
            <a:r>
              <a:rPr lang="en-US" sz="1800" i="1" dirty="0" err="1"/>
              <a:t>Ông</a:t>
            </a:r>
            <a:r>
              <a:rPr lang="en-US" sz="1800" i="1" dirty="0"/>
              <a:t> Thomas Pedersen, </a:t>
            </a:r>
            <a:r>
              <a:rPr lang="en-US" sz="1800" i="1" dirty="0" err="1"/>
              <a:t>Tổng</a:t>
            </a:r>
            <a:r>
              <a:rPr lang="en-US" sz="1800" i="1" dirty="0"/>
              <a:t> </a:t>
            </a:r>
            <a:r>
              <a:rPr lang="en-US" sz="1800" i="1" dirty="0" err="1"/>
              <a:t>Giám</a:t>
            </a:r>
            <a:r>
              <a:rPr lang="en-US" sz="1800" i="1" dirty="0"/>
              <a:t> </a:t>
            </a:r>
            <a:r>
              <a:rPr lang="en-US" sz="1800" i="1" dirty="0" err="1"/>
              <a:t>đốc</a:t>
            </a:r>
            <a:r>
              <a:rPr lang="en-US" sz="1800" i="1" dirty="0"/>
              <a:t> </a:t>
            </a:r>
            <a:r>
              <a:rPr lang="en-US" sz="1800" i="1" dirty="0" err="1"/>
              <a:t>Công</a:t>
            </a:r>
            <a:r>
              <a:rPr lang="en-US" sz="1800" i="1" dirty="0"/>
              <a:t> </a:t>
            </a:r>
            <a:r>
              <a:rPr lang="en-US" sz="1800" i="1" dirty="0" err="1"/>
              <a:t>ty</a:t>
            </a:r>
            <a:r>
              <a:rPr lang="en-US" sz="1800" i="1" dirty="0"/>
              <a:t> Mascot </a:t>
            </a:r>
            <a:r>
              <a:rPr lang="en-US" sz="1800" i="1" dirty="0" err="1"/>
              <a:t>Việt</a:t>
            </a:r>
            <a:r>
              <a:rPr lang="en-US" sz="1800" i="1" dirty="0"/>
              <a:t> Nam </a:t>
            </a:r>
            <a:r>
              <a:rPr lang="en-US" sz="1800" i="1" dirty="0" err="1"/>
              <a:t>và</a:t>
            </a:r>
            <a:r>
              <a:rPr lang="en-US" sz="1800" i="1" dirty="0"/>
              <a:t> </a:t>
            </a:r>
            <a:r>
              <a:rPr lang="en-US" sz="1800" i="1" dirty="0" err="1"/>
              <a:t>Lào</a:t>
            </a:r>
            <a:endParaRPr lang="en-US" sz="1800" dirty="0"/>
          </a:p>
        </p:txBody>
      </p:sp>
      <p:pic>
        <p:nvPicPr>
          <p:cNvPr id="1026" name="Picture 2" descr="Nhà báo Mỹ đưa khoảnh khắc đời sống Việt ra thế giới | Thời Đạ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1378" y="724037"/>
            <a:ext cx="3946550" cy="2260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ợp tác quốc tế trong phòng, chống tham nhũng | VTV4 - YouTub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32" y="3139418"/>
            <a:ext cx="4678070" cy="1615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03288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18698" y="259959"/>
            <a:ext cx="53853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b="1" dirty="0" err="1"/>
              <a:t>Những</a:t>
            </a:r>
            <a:r>
              <a:rPr lang="en-US" sz="1800" b="1" dirty="0"/>
              <a:t> </a:t>
            </a:r>
            <a:r>
              <a:rPr lang="en-US" sz="1800" b="1" dirty="0" err="1"/>
              <a:t>đóng</a:t>
            </a:r>
            <a:r>
              <a:rPr lang="en-US" sz="1800" b="1" dirty="0"/>
              <a:t> </a:t>
            </a:r>
            <a:r>
              <a:rPr lang="en-US" sz="1800" b="1" dirty="0" err="1"/>
              <a:t>góp</a:t>
            </a:r>
            <a:r>
              <a:rPr lang="en-US" sz="1800" b="1" dirty="0"/>
              <a:t> </a:t>
            </a:r>
            <a:r>
              <a:rPr lang="en-US" sz="1800" b="1" dirty="0" err="1"/>
              <a:t>giải</a:t>
            </a:r>
            <a:r>
              <a:rPr lang="en-US" sz="1800" b="1" dirty="0"/>
              <a:t> </a:t>
            </a:r>
            <a:r>
              <a:rPr lang="en-US" sz="1800" b="1" dirty="0" err="1"/>
              <a:t>pháp</a:t>
            </a:r>
            <a:r>
              <a:rPr lang="en-US" sz="1800" b="1" dirty="0"/>
              <a:t> </a:t>
            </a:r>
            <a:r>
              <a:rPr lang="en-US" sz="1800" b="1" dirty="0" err="1"/>
              <a:t>của</a:t>
            </a:r>
            <a:r>
              <a:rPr lang="en-US" sz="1800" b="1" dirty="0"/>
              <a:t> </a:t>
            </a:r>
            <a:r>
              <a:rPr lang="en-US" sz="1800" b="1" dirty="0" err="1"/>
              <a:t>bạn</a:t>
            </a:r>
            <a:r>
              <a:rPr lang="en-US" sz="1800" b="1" dirty="0"/>
              <a:t> </a:t>
            </a:r>
            <a:r>
              <a:rPr lang="en-US" sz="1800" b="1" dirty="0" err="1"/>
              <a:t>bè</a:t>
            </a:r>
            <a:r>
              <a:rPr lang="en-US" sz="1800" b="1" dirty="0"/>
              <a:t> </a:t>
            </a:r>
            <a:r>
              <a:rPr lang="en-US" sz="1800" b="1" dirty="0" err="1"/>
              <a:t>quốc</a:t>
            </a:r>
            <a:r>
              <a:rPr lang="en-US" sz="1800" b="1" dirty="0"/>
              <a:t> </a:t>
            </a:r>
            <a:r>
              <a:rPr lang="en-US" sz="1800" b="1" dirty="0" err="1"/>
              <a:t>tế</a:t>
            </a:r>
            <a:r>
              <a:rPr lang="en-US" sz="1800" b="1" dirty="0"/>
              <a:t> </a:t>
            </a:r>
            <a:r>
              <a:rPr lang="en-US" sz="1800" b="1" dirty="0" err="1"/>
              <a:t>về</a:t>
            </a:r>
            <a:r>
              <a:rPr lang="en-US" sz="1800" b="1" dirty="0"/>
              <a:t> </a:t>
            </a:r>
            <a:r>
              <a:rPr lang="en-US" sz="1800" b="1" dirty="0" err="1"/>
              <a:t>phòng</a:t>
            </a:r>
            <a:r>
              <a:rPr lang="en-US" sz="1800" b="1" dirty="0"/>
              <a:t> </a:t>
            </a:r>
            <a:r>
              <a:rPr lang="en-US" sz="1800" b="1" dirty="0" err="1"/>
              <a:t>chống</a:t>
            </a:r>
            <a:r>
              <a:rPr lang="en-US" sz="1800" b="1" dirty="0"/>
              <a:t> </a:t>
            </a:r>
            <a:r>
              <a:rPr lang="en-US" sz="1800" b="1" dirty="0" err="1"/>
              <a:t>tham</a:t>
            </a:r>
            <a:r>
              <a:rPr lang="en-US" sz="1800" b="1" dirty="0"/>
              <a:t> </a:t>
            </a:r>
            <a:r>
              <a:rPr lang="en-US" sz="1800" b="1" dirty="0" err="1"/>
              <a:t>nhũng</a:t>
            </a:r>
            <a:r>
              <a:rPr lang="en-US" sz="1800" b="1" dirty="0"/>
              <a:t> ở </a:t>
            </a:r>
            <a:r>
              <a:rPr lang="en-US" sz="1800" b="1" dirty="0" err="1"/>
              <a:t>Việt</a:t>
            </a:r>
            <a:r>
              <a:rPr lang="en-US" sz="1800" b="1" dirty="0"/>
              <a:t> Nam</a:t>
            </a:r>
            <a:endParaRPr lang="en-US" sz="1800" dirty="0"/>
          </a:p>
        </p:txBody>
      </p:sp>
      <p:sp>
        <p:nvSpPr>
          <p:cNvPr id="8" name="Rectangle 7"/>
          <p:cNvSpPr/>
          <p:nvPr/>
        </p:nvSpPr>
        <p:spPr>
          <a:xfrm>
            <a:off x="101064" y="1195049"/>
            <a:ext cx="5702970" cy="347787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eaLnBrk="0" hangingPunct="0"/>
            <a:r>
              <a:rPr lang="en-US" sz="2000" b="1" dirty="0" err="1"/>
              <a:t>Đ</a:t>
            </a:r>
            <a:r>
              <a:rPr lang="en-US" sz="2000" b="1" dirty="0" err="1" smtClean="0"/>
              <a:t>ể</a:t>
            </a:r>
            <a:r>
              <a:rPr lang="en-US" sz="2000" b="1" dirty="0" smtClean="0"/>
              <a:t> </a:t>
            </a:r>
            <a:r>
              <a:rPr lang="en-US" sz="2000" b="1" dirty="0" err="1"/>
              <a:t>đạt</a:t>
            </a:r>
            <a:r>
              <a:rPr lang="en-US" sz="2000" b="1" dirty="0"/>
              <a:t> </a:t>
            </a:r>
            <a:r>
              <a:rPr lang="en-US" sz="2000" b="1" dirty="0" err="1"/>
              <a:t>được</a:t>
            </a:r>
            <a:r>
              <a:rPr lang="en-US" sz="2000" b="1" dirty="0"/>
              <a:t> </a:t>
            </a:r>
            <a:r>
              <a:rPr lang="en-US" sz="2000" b="1" dirty="0" err="1"/>
              <a:t>thành</a:t>
            </a:r>
            <a:r>
              <a:rPr lang="en-US" sz="2000" b="1" dirty="0"/>
              <a:t> </a:t>
            </a:r>
            <a:r>
              <a:rPr lang="en-US" sz="2000" b="1" dirty="0" err="1"/>
              <a:t>công</a:t>
            </a:r>
            <a:r>
              <a:rPr lang="en-US" sz="2000" b="1" dirty="0"/>
              <a:t> </a:t>
            </a:r>
            <a:r>
              <a:rPr lang="en-US" sz="2000" b="1" dirty="0" err="1"/>
              <a:t>trong</a:t>
            </a:r>
            <a:r>
              <a:rPr lang="en-US" sz="2000" b="1" dirty="0"/>
              <a:t> </a:t>
            </a:r>
            <a:r>
              <a:rPr lang="en-US" sz="2000" b="1" dirty="0" err="1"/>
              <a:t>cuộc</a:t>
            </a:r>
            <a:r>
              <a:rPr lang="en-US" sz="2000" b="1" dirty="0"/>
              <a:t> </a:t>
            </a:r>
            <a:r>
              <a:rPr lang="en-US" sz="2000" b="1" dirty="0" err="1"/>
              <a:t>chiến</a:t>
            </a:r>
            <a:r>
              <a:rPr lang="en-US" sz="2000" b="1" dirty="0"/>
              <a:t> </a:t>
            </a:r>
            <a:r>
              <a:rPr lang="en-US" sz="2000" b="1" dirty="0" err="1"/>
              <a:t>chống</a:t>
            </a:r>
            <a:r>
              <a:rPr lang="en-US" sz="2000" b="1" dirty="0"/>
              <a:t> </a:t>
            </a:r>
            <a:r>
              <a:rPr lang="en-US" sz="2000" b="1" dirty="0" err="1"/>
              <a:t>tham</a:t>
            </a:r>
            <a:r>
              <a:rPr lang="en-US" sz="2000" b="1" dirty="0"/>
              <a:t> </a:t>
            </a:r>
            <a:r>
              <a:rPr lang="en-US" sz="2000" b="1" dirty="0" err="1"/>
              <a:t>nhũng</a:t>
            </a:r>
            <a:r>
              <a:rPr lang="en-US" sz="2000" b="1" dirty="0"/>
              <a:t> </a:t>
            </a:r>
            <a:r>
              <a:rPr lang="en-US" sz="2000" b="1" dirty="0" err="1"/>
              <a:t>cần</a:t>
            </a:r>
            <a:r>
              <a:rPr lang="en-US" sz="2000" b="1" dirty="0"/>
              <a:t> </a:t>
            </a:r>
            <a:r>
              <a:rPr lang="en-US" sz="2000" b="1" dirty="0" err="1"/>
              <a:t>phải</a:t>
            </a:r>
            <a:r>
              <a:rPr lang="en-US" sz="2000" b="1" dirty="0"/>
              <a:t> </a:t>
            </a:r>
            <a:r>
              <a:rPr lang="en-US" sz="2000" b="1" dirty="0" err="1"/>
              <a:t>có</a:t>
            </a:r>
            <a:r>
              <a:rPr lang="en-US" sz="2000" b="1" dirty="0"/>
              <a:t> </a:t>
            </a:r>
            <a:r>
              <a:rPr lang="en-US" sz="2000" b="1" dirty="0" err="1"/>
              <a:t>pháp</a:t>
            </a:r>
            <a:r>
              <a:rPr lang="en-US" sz="2000" b="1" dirty="0"/>
              <a:t> </a:t>
            </a:r>
            <a:r>
              <a:rPr lang="en-US" sz="2000" b="1" dirty="0" err="1"/>
              <a:t>luật</a:t>
            </a:r>
            <a:r>
              <a:rPr lang="en-US" sz="2000" b="1" dirty="0"/>
              <a:t> </a:t>
            </a:r>
            <a:r>
              <a:rPr lang="en-US" sz="2000" b="1" dirty="0" err="1"/>
              <a:t>chính</a:t>
            </a:r>
            <a:r>
              <a:rPr lang="en-US" sz="2000" b="1" dirty="0"/>
              <a:t> </a:t>
            </a:r>
            <a:r>
              <a:rPr lang="en-US" sz="2000" b="1" dirty="0" err="1"/>
              <a:t>xác</a:t>
            </a:r>
            <a:r>
              <a:rPr lang="en-US" sz="2000" b="1" dirty="0"/>
              <a:t> </a:t>
            </a:r>
            <a:r>
              <a:rPr lang="en-US" sz="2000" b="1" dirty="0" err="1"/>
              <a:t>và</a:t>
            </a:r>
            <a:r>
              <a:rPr lang="en-US" sz="2000" b="1" dirty="0"/>
              <a:t> </a:t>
            </a:r>
            <a:r>
              <a:rPr lang="en-US" sz="2000" b="1" dirty="0" err="1"/>
              <a:t>nghiêm</a:t>
            </a:r>
            <a:r>
              <a:rPr lang="en-US" sz="2000" b="1" dirty="0"/>
              <a:t> </a:t>
            </a:r>
            <a:r>
              <a:rPr lang="en-US" sz="2000" b="1" dirty="0" err="1"/>
              <a:t>túc</a:t>
            </a:r>
            <a:r>
              <a:rPr lang="en-US" sz="2000" b="1" dirty="0"/>
              <a:t>, </a:t>
            </a:r>
            <a:r>
              <a:rPr lang="en-US" sz="2000" b="1" dirty="0" err="1"/>
              <a:t>hình</a:t>
            </a:r>
            <a:r>
              <a:rPr lang="en-US" sz="2000" b="1" dirty="0"/>
              <a:t> </a:t>
            </a:r>
            <a:r>
              <a:rPr lang="en-US" sz="2000" b="1" dirty="0" err="1"/>
              <a:t>phạt</a:t>
            </a:r>
            <a:r>
              <a:rPr lang="en-US" sz="2000" b="1" dirty="0"/>
              <a:t> </a:t>
            </a:r>
            <a:r>
              <a:rPr lang="en-US" sz="2000" b="1" dirty="0" err="1"/>
              <a:t>cứng</a:t>
            </a:r>
            <a:r>
              <a:rPr lang="en-US" sz="2000" b="1" dirty="0"/>
              <a:t> </a:t>
            </a:r>
            <a:r>
              <a:rPr lang="en-US" sz="2000" b="1" dirty="0" err="1"/>
              <a:t>rắn</a:t>
            </a:r>
            <a:r>
              <a:rPr lang="en-US" sz="2000" b="1" dirty="0"/>
              <a:t>, </a:t>
            </a:r>
            <a:r>
              <a:rPr lang="en-US" sz="2000" b="1" dirty="0" err="1"/>
              <a:t>sự</a:t>
            </a:r>
            <a:r>
              <a:rPr lang="en-US" sz="2000" b="1" dirty="0"/>
              <a:t> minh </a:t>
            </a:r>
            <a:r>
              <a:rPr lang="en-US" sz="2000" b="1" dirty="0" err="1"/>
              <a:t>bạch</a:t>
            </a:r>
            <a:r>
              <a:rPr lang="en-US" sz="2000" b="1" dirty="0"/>
              <a:t> </a:t>
            </a:r>
            <a:r>
              <a:rPr lang="en-US" sz="2000" b="1" dirty="0" err="1"/>
              <a:t>trong</a:t>
            </a:r>
            <a:r>
              <a:rPr lang="en-US" sz="2000" b="1" dirty="0"/>
              <a:t> </a:t>
            </a:r>
            <a:r>
              <a:rPr lang="en-US" sz="2000" b="1" dirty="0" err="1"/>
              <a:t>công</a:t>
            </a:r>
            <a:r>
              <a:rPr lang="en-US" sz="2000" b="1" dirty="0"/>
              <a:t> </a:t>
            </a:r>
            <a:r>
              <a:rPr lang="en-US" sz="2000" b="1" dirty="0" err="1"/>
              <a:t>tác</a:t>
            </a:r>
            <a:r>
              <a:rPr lang="en-US" sz="2000" b="1" dirty="0"/>
              <a:t> </a:t>
            </a:r>
            <a:r>
              <a:rPr lang="en-US" sz="2000" b="1" dirty="0" err="1"/>
              <a:t>của</a:t>
            </a:r>
            <a:r>
              <a:rPr lang="en-US" sz="2000" b="1" dirty="0"/>
              <a:t> </a:t>
            </a:r>
            <a:r>
              <a:rPr lang="en-US" sz="2000" b="1" dirty="0" err="1"/>
              <a:t>cơ</a:t>
            </a:r>
            <a:r>
              <a:rPr lang="en-US" sz="2000" b="1" dirty="0"/>
              <a:t> </a:t>
            </a:r>
            <a:r>
              <a:rPr lang="en-US" sz="2000" b="1" dirty="0" err="1"/>
              <a:t>quan</a:t>
            </a:r>
            <a:r>
              <a:rPr lang="en-US" sz="2000" b="1" dirty="0"/>
              <a:t> </a:t>
            </a:r>
            <a:r>
              <a:rPr lang="en-US" sz="2000" b="1" dirty="0" err="1"/>
              <a:t>thực</a:t>
            </a:r>
            <a:r>
              <a:rPr lang="en-US" sz="2000" b="1" dirty="0"/>
              <a:t> </a:t>
            </a:r>
            <a:r>
              <a:rPr lang="en-US" sz="2000" b="1" dirty="0" err="1"/>
              <a:t>thi</a:t>
            </a:r>
            <a:r>
              <a:rPr lang="en-US" sz="2000" b="1" dirty="0"/>
              <a:t> </a:t>
            </a:r>
            <a:r>
              <a:rPr lang="en-US" sz="2000" b="1" dirty="0" err="1"/>
              <a:t>pháp</a:t>
            </a:r>
            <a:r>
              <a:rPr lang="en-US" sz="2000" b="1" dirty="0"/>
              <a:t> </a:t>
            </a:r>
            <a:r>
              <a:rPr lang="en-US" sz="2000" b="1" dirty="0" err="1"/>
              <a:t>luật</a:t>
            </a:r>
            <a:r>
              <a:rPr lang="en-US" sz="2000" b="1" dirty="0"/>
              <a:t> </a:t>
            </a:r>
            <a:r>
              <a:rPr lang="en-US" sz="2000" b="1" dirty="0" err="1"/>
              <a:t>và</a:t>
            </a:r>
            <a:r>
              <a:rPr lang="en-US" sz="2000" b="1" dirty="0"/>
              <a:t> </a:t>
            </a:r>
            <a:r>
              <a:rPr lang="en-US" sz="2000" b="1" dirty="0" err="1"/>
              <a:t>sự</a:t>
            </a:r>
            <a:r>
              <a:rPr lang="en-US" sz="2000" b="1" dirty="0"/>
              <a:t> </a:t>
            </a:r>
            <a:r>
              <a:rPr lang="en-US" sz="2000" b="1" dirty="0" err="1"/>
              <a:t>tham</a:t>
            </a:r>
            <a:r>
              <a:rPr lang="en-US" sz="2000" b="1" dirty="0"/>
              <a:t> </a:t>
            </a:r>
            <a:r>
              <a:rPr lang="en-US" sz="2000" b="1" dirty="0" err="1"/>
              <a:t>gia</a:t>
            </a:r>
            <a:r>
              <a:rPr lang="en-US" sz="2000" b="1" dirty="0"/>
              <a:t> </a:t>
            </a:r>
            <a:r>
              <a:rPr lang="en-US" sz="2000" b="1" dirty="0" err="1"/>
              <a:t>tích</a:t>
            </a:r>
            <a:r>
              <a:rPr lang="en-US" sz="2000" b="1" dirty="0"/>
              <a:t> </a:t>
            </a:r>
            <a:r>
              <a:rPr lang="en-US" sz="2000" b="1" dirty="0" err="1"/>
              <a:t>cực</a:t>
            </a:r>
            <a:r>
              <a:rPr lang="en-US" sz="2000" b="1" dirty="0"/>
              <a:t> </a:t>
            </a:r>
            <a:r>
              <a:rPr lang="en-US" sz="2000" b="1" dirty="0" err="1"/>
              <a:t>của</a:t>
            </a:r>
            <a:r>
              <a:rPr lang="en-US" sz="2000" b="1" dirty="0"/>
              <a:t> </a:t>
            </a:r>
            <a:r>
              <a:rPr lang="en-US" sz="2000" b="1" dirty="0" err="1"/>
              <a:t>các</a:t>
            </a:r>
            <a:r>
              <a:rPr lang="en-US" sz="2000" b="1" dirty="0"/>
              <a:t> </a:t>
            </a:r>
            <a:r>
              <a:rPr lang="en-US" sz="2000" b="1" dirty="0" err="1"/>
              <a:t>thành</a:t>
            </a:r>
            <a:r>
              <a:rPr lang="en-US" sz="2000" b="1" dirty="0"/>
              <a:t> </a:t>
            </a:r>
            <a:r>
              <a:rPr lang="en-US" sz="2000" b="1" dirty="0" err="1"/>
              <a:t>viên</a:t>
            </a:r>
            <a:r>
              <a:rPr lang="en-US" sz="2000" b="1" dirty="0"/>
              <a:t> </a:t>
            </a:r>
            <a:r>
              <a:rPr lang="en-US" sz="2000" b="1" dirty="0" err="1"/>
              <a:t>trong</a:t>
            </a:r>
            <a:r>
              <a:rPr lang="en-US" sz="2000" b="1" dirty="0"/>
              <a:t> </a:t>
            </a:r>
            <a:r>
              <a:rPr lang="en-US" sz="2000" b="1" dirty="0" err="1"/>
              <a:t>cộng</a:t>
            </a:r>
            <a:r>
              <a:rPr lang="en-US" sz="2000" b="1" dirty="0"/>
              <a:t> </a:t>
            </a:r>
            <a:r>
              <a:rPr lang="en-US" sz="2000" b="1" dirty="0" err="1"/>
              <a:t>đồng</a:t>
            </a:r>
            <a:r>
              <a:rPr lang="en-US" sz="2000" b="1" dirty="0"/>
              <a:t> </a:t>
            </a:r>
            <a:r>
              <a:rPr lang="en-US" sz="2000" b="1" dirty="0" err="1"/>
              <a:t>xã</a:t>
            </a:r>
            <a:r>
              <a:rPr lang="en-US" sz="2000" b="1" dirty="0"/>
              <a:t> </a:t>
            </a:r>
            <a:r>
              <a:rPr lang="en-US" sz="2000" b="1" dirty="0" err="1"/>
              <a:t>hội</a:t>
            </a:r>
            <a:r>
              <a:rPr lang="en-US" sz="2000" b="1" dirty="0"/>
              <a:t>. </a:t>
            </a:r>
            <a:r>
              <a:rPr lang="en-US" sz="2000" b="1" dirty="0" err="1"/>
              <a:t>Tất</a:t>
            </a:r>
            <a:r>
              <a:rPr lang="en-US" sz="2000" b="1" dirty="0"/>
              <a:t> </a:t>
            </a:r>
            <a:r>
              <a:rPr lang="en-US" sz="2000" b="1" dirty="0" err="1"/>
              <a:t>cả</a:t>
            </a:r>
            <a:r>
              <a:rPr lang="en-US" sz="2000" b="1" dirty="0"/>
              <a:t> </a:t>
            </a:r>
            <a:r>
              <a:rPr lang="en-US" sz="2000" b="1" dirty="0" err="1"/>
              <a:t>những</a:t>
            </a:r>
            <a:r>
              <a:rPr lang="en-US" sz="2000" b="1" dirty="0"/>
              <a:t> </a:t>
            </a:r>
            <a:r>
              <a:rPr lang="en-US" sz="2000" b="1" dirty="0" err="1"/>
              <a:t>cơ</a:t>
            </a:r>
            <a:r>
              <a:rPr lang="en-US" sz="2000" b="1" dirty="0"/>
              <a:t> </a:t>
            </a:r>
            <a:r>
              <a:rPr lang="en-US" sz="2000" b="1" dirty="0" err="1"/>
              <a:t>sở</a:t>
            </a:r>
            <a:r>
              <a:rPr lang="en-US" sz="2000" b="1" dirty="0"/>
              <a:t> </a:t>
            </a:r>
            <a:r>
              <a:rPr lang="en-US" sz="2000" b="1" dirty="0" err="1"/>
              <a:t>đó</a:t>
            </a:r>
            <a:r>
              <a:rPr lang="en-US" sz="2000" b="1" dirty="0"/>
              <a:t> </a:t>
            </a:r>
            <a:r>
              <a:rPr lang="en-US" sz="2000" b="1" dirty="0" err="1"/>
              <a:t>đang</a:t>
            </a:r>
            <a:r>
              <a:rPr lang="en-US" sz="2000" b="1" dirty="0"/>
              <a:t> </a:t>
            </a:r>
            <a:r>
              <a:rPr lang="en-US" sz="2000" b="1" dirty="0" err="1"/>
              <a:t>có</a:t>
            </a:r>
            <a:r>
              <a:rPr lang="en-US" sz="2000" b="1" dirty="0"/>
              <a:t> </a:t>
            </a:r>
            <a:r>
              <a:rPr lang="en-US" sz="2000" b="1" dirty="0" err="1"/>
              <a:t>sẵn</a:t>
            </a:r>
            <a:r>
              <a:rPr lang="en-US" sz="2000" b="1" dirty="0"/>
              <a:t> ở </a:t>
            </a:r>
            <a:r>
              <a:rPr lang="en-US" sz="2000" b="1" dirty="0" err="1"/>
              <a:t>Việt</a:t>
            </a:r>
            <a:r>
              <a:rPr lang="en-US" sz="2000" b="1" dirty="0"/>
              <a:t> Nam”.</a:t>
            </a:r>
          </a:p>
          <a:p>
            <a:pPr eaLnBrk="0" hangingPunct="0"/>
            <a:r>
              <a:rPr lang="en-US" sz="2000" i="1" dirty="0"/>
              <a:t>GS.TS. Vladimir </a:t>
            </a:r>
            <a:r>
              <a:rPr lang="en-US" sz="2000" i="1" dirty="0" err="1"/>
              <a:t>Kolotov</a:t>
            </a:r>
            <a:r>
              <a:rPr lang="en-US" sz="2000" i="1" dirty="0"/>
              <a:t>, </a:t>
            </a:r>
            <a:r>
              <a:rPr lang="en-US" sz="2000" i="1" dirty="0" err="1"/>
              <a:t>Chủ</a:t>
            </a:r>
            <a:r>
              <a:rPr lang="en-US" sz="2000" i="1" dirty="0"/>
              <a:t> </a:t>
            </a:r>
            <a:r>
              <a:rPr lang="en-US" sz="2000" i="1" dirty="0" err="1"/>
              <a:t>nhiệm</a:t>
            </a:r>
            <a:r>
              <a:rPr lang="en-US" sz="2000" i="1" dirty="0"/>
              <a:t> </a:t>
            </a:r>
            <a:r>
              <a:rPr lang="en-US" sz="2000" i="1" dirty="0" err="1"/>
              <a:t>Bộ</a:t>
            </a:r>
            <a:r>
              <a:rPr lang="en-US" sz="2000" i="1" dirty="0"/>
              <a:t> </a:t>
            </a:r>
            <a:r>
              <a:rPr lang="en-US" sz="2000" i="1" dirty="0" err="1"/>
              <a:t>môn</a:t>
            </a:r>
            <a:r>
              <a:rPr lang="en-US" sz="2000" i="1" dirty="0"/>
              <a:t> </a:t>
            </a:r>
            <a:r>
              <a:rPr lang="en-US" sz="2000" i="1" dirty="0" err="1"/>
              <a:t>Lịch</a:t>
            </a:r>
            <a:r>
              <a:rPr lang="en-US" sz="2000" i="1" dirty="0"/>
              <a:t> </a:t>
            </a:r>
            <a:r>
              <a:rPr lang="en-US" sz="2000" i="1" dirty="0" err="1"/>
              <a:t>sử</a:t>
            </a:r>
            <a:r>
              <a:rPr lang="en-US" sz="2000" i="1" dirty="0"/>
              <a:t> </a:t>
            </a:r>
            <a:r>
              <a:rPr lang="en-US" sz="2000" i="1" dirty="0" err="1"/>
              <a:t>các</a:t>
            </a:r>
            <a:r>
              <a:rPr lang="en-US" sz="2000" i="1" dirty="0"/>
              <a:t> </a:t>
            </a:r>
            <a:r>
              <a:rPr lang="en-US" sz="2000" i="1" dirty="0" err="1"/>
              <a:t>nước</a:t>
            </a:r>
            <a:r>
              <a:rPr lang="en-US" sz="2000" i="1" dirty="0"/>
              <a:t> </a:t>
            </a:r>
            <a:r>
              <a:rPr lang="en-US" sz="2000" i="1" dirty="0" err="1"/>
              <a:t>Viễn</a:t>
            </a:r>
            <a:r>
              <a:rPr lang="en-US" sz="2000" i="1" dirty="0"/>
              <a:t> </a:t>
            </a:r>
            <a:r>
              <a:rPr lang="en-US" sz="2000" i="1" dirty="0" err="1"/>
              <a:t>Đông</a:t>
            </a:r>
            <a:r>
              <a:rPr lang="en-US" sz="2000" i="1" dirty="0"/>
              <a:t> </a:t>
            </a:r>
            <a:r>
              <a:rPr lang="en-US" sz="2000" i="1" dirty="0" err="1"/>
              <a:t>Đại</a:t>
            </a:r>
            <a:r>
              <a:rPr lang="en-US" sz="2000" i="1" dirty="0"/>
              <a:t> </a:t>
            </a:r>
            <a:r>
              <a:rPr lang="en-US" sz="2000" i="1" dirty="0" err="1"/>
              <a:t>học</a:t>
            </a:r>
            <a:r>
              <a:rPr lang="en-US" sz="2000" i="1" dirty="0"/>
              <a:t> </a:t>
            </a:r>
            <a:r>
              <a:rPr lang="en-US" sz="2000" i="1" dirty="0" err="1"/>
              <a:t>Tổng</a:t>
            </a:r>
            <a:r>
              <a:rPr lang="en-US" sz="2000" i="1" dirty="0"/>
              <a:t> </a:t>
            </a:r>
            <a:r>
              <a:rPr lang="en-US" sz="2000" i="1" dirty="0" err="1"/>
              <a:t>hợp</a:t>
            </a:r>
            <a:r>
              <a:rPr lang="en-US" sz="2000" i="1" dirty="0"/>
              <a:t> </a:t>
            </a:r>
            <a:r>
              <a:rPr lang="en-US" sz="2000" i="1" dirty="0" err="1"/>
              <a:t>quốc</a:t>
            </a:r>
            <a:r>
              <a:rPr lang="en-US" sz="2000" i="1" dirty="0"/>
              <a:t> </a:t>
            </a:r>
            <a:r>
              <a:rPr lang="en-US" sz="2000" i="1" dirty="0" err="1"/>
              <a:t>gia</a:t>
            </a:r>
            <a:r>
              <a:rPr lang="en-US" sz="2000" i="1" dirty="0"/>
              <a:t> Saint-</a:t>
            </a:r>
            <a:r>
              <a:rPr lang="en-US" sz="2000" i="1" dirty="0" err="1"/>
              <a:t>Peterbug</a:t>
            </a:r>
            <a:endParaRPr lang="en-US" sz="2000" dirty="0"/>
          </a:p>
        </p:txBody>
      </p:sp>
      <p:pic>
        <p:nvPicPr>
          <p:cNvPr id="2050" name="Picture 2" descr="Giáo sư Vladimir Kolotov: Bài viết của Tổng Bí thư Nguyễn Phú Trọng góp  phần phát triển tư tưởng Hồ Chí Minh | Hương Sen Việ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8787" y="1482290"/>
            <a:ext cx="3021563" cy="2415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90708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34652" y="300304"/>
            <a:ext cx="1553188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300" b="1" dirty="0" err="1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23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b="1" dirty="0" err="1">
                <a:latin typeface="Times New Roman" pitchFamily="18" charset="0"/>
                <a:cs typeface="Times New Roman" pitchFamily="18" charset="0"/>
              </a:rPr>
              <a:t>luận</a:t>
            </a:r>
            <a:endParaRPr lang="en-US" sz="2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20315" y="979055"/>
            <a:ext cx="4932947" cy="3631763"/>
          </a:xfrm>
          <a:prstGeom prst="rect">
            <a:avLst/>
          </a:prstGeom>
          <a:noFill/>
          <a:ln w="44450"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tâm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ghi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cực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bè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quốc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tế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đóng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góp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kinh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nghiệm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phòng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chống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nhũng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ta,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lực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to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lớn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cổ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vũ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phong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trào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PCTN ở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càng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củng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cố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niềm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tin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toàn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lòng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dọc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ngang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suốt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cuộc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đấu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phòng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chống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nhũng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đầy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cam go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phức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>
                <a:latin typeface="Times New Roman" pitchFamily="18" charset="0"/>
                <a:cs typeface="Times New Roman" pitchFamily="18" charset="0"/>
              </a:rPr>
              <a:t>tạp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en-US" sz="23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Bài 1: CHỐNG THAM NHŨNG TRÊN THẾ GIỚ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4271" y="1301658"/>
            <a:ext cx="3643962" cy="2986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97382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06948" y="309928"/>
            <a:ext cx="7005444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300" dirty="0" err="1" smtClean="0"/>
              <a:t>Giảng</a:t>
            </a:r>
            <a:r>
              <a:rPr lang="en-US" sz="2300" dirty="0" smtClean="0"/>
              <a:t> </a:t>
            </a:r>
            <a:r>
              <a:rPr lang="en-US" sz="2300" dirty="0" err="1"/>
              <a:t>viên</a:t>
            </a:r>
            <a:r>
              <a:rPr lang="en-US" sz="2300" dirty="0"/>
              <a:t> </a:t>
            </a:r>
            <a:r>
              <a:rPr lang="en-US" sz="2300" dirty="0" err="1"/>
              <a:t>trường</a:t>
            </a:r>
            <a:r>
              <a:rPr lang="en-US" sz="2300" dirty="0"/>
              <a:t> CĐ </a:t>
            </a:r>
            <a:r>
              <a:rPr lang="en-US" sz="2300" dirty="0" err="1"/>
              <a:t>Lý</a:t>
            </a:r>
            <a:r>
              <a:rPr lang="en-US" sz="2300" dirty="0"/>
              <a:t> </a:t>
            </a:r>
            <a:r>
              <a:rPr lang="en-US" sz="2300" dirty="0" err="1"/>
              <a:t>Tự</a:t>
            </a:r>
            <a:r>
              <a:rPr lang="en-US" sz="2300" dirty="0"/>
              <a:t> </a:t>
            </a:r>
            <a:r>
              <a:rPr lang="en-US" sz="2300" dirty="0" err="1"/>
              <a:t>Trọng</a:t>
            </a:r>
            <a:r>
              <a:rPr lang="en-US" sz="2300" dirty="0"/>
              <a:t> </a:t>
            </a:r>
            <a:r>
              <a:rPr lang="en-US" sz="2300" dirty="0" err="1"/>
              <a:t>Tp</a:t>
            </a:r>
            <a:r>
              <a:rPr lang="en-US" sz="2300" dirty="0"/>
              <a:t> </a:t>
            </a:r>
            <a:r>
              <a:rPr lang="en-US" sz="2300" dirty="0" err="1"/>
              <a:t>Hồ</a:t>
            </a:r>
            <a:r>
              <a:rPr lang="en-US" sz="2300" dirty="0"/>
              <a:t> </a:t>
            </a:r>
            <a:r>
              <a:rPr lang="en-US" sz="2300" dirty="0" err="1"/>
              <a:t>Chí</a:t>
            </a:r>
            <a:r>
              <a:rPr lang="en-US" sz="2300" dirty="0"/>
              <a:t> Minh </a:t>
            </a:r>
            <a:endParaRPr lang="en-US" sz="2300" dirty="0"/>
          </a:p>
        </p:txBody>
      </p:sp>
      <p:sp>
        <p:nvSpPr>
          <p:cNvPr id="8" name="Rectangle 7"/>
          <p:cNvSpPr/>
          <p:nvPr/>
        </p:nvSpPr>
        <p:spPr>
          <a:xfrm>
            <a:off x="206948" y="1085887"/>
            <a:ext cx="81285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dirty="0" err="1" smtClean="0"/>
              <a:t>Cần</a:t>
            </a:r>
            <a:r>
              <a:rPr lang="en-US" sz="1800" dirty="0" smtClean="0"/>
              <a:t> tin </a:t>
            </a:r>
            <a:r>
              <a:rPr lang="en-US" sz="1800" dirty="0" err="1" smtClean="0"/>
              <a:t>tưởng</a:t>
            </a:r>
            <a:r>
              <a:rPr lang="en-US" sz="1800" dirty="0" smtClean="0"/>
              <a:t> </a:t>
            </a:r>
            <a:r>
              <a:rPr lang="en-US" sz="1800" dirty="0" err="1" smtClean="0"/>
              <a:t>và</a:t>
            </a:r>
            <a:r>
              <a:rPr lang="en-US" sz="1800" dirty="0" smtClean="0"/>
              <a:t> </a:t>
            </a:r>
            <a:r>
              <a:rPr lang="en-US" sz="1800" dirty="0" err="1" smtClean="0"/>
              <a:t>tích</a:t>
            </a:r>
            <a:r>
              <a:rPr lang="en-US" sz="1800" dirty="0" smtClean="0"/>
              <a:t> </a:t>
            </a:r>
            <a:r>
              <a:rPr lang="en-US" sz="1800" dirty="0" err="1"/>
              <a:t>cực</a:t>
            </a:r>
            <a:r>
              <a:rPr lang="en-US" sz="1800" dirty="0"/>
              <a:t> </a:t>
            </a:r>
            <a:r>
              <a:rPr lang="en-US" sz="1800" dirty="0" err="1"/>
              <a:t>tham</a:t>
            </a:r>
            <a:r>
              <a:rPr lang="en-US" sz="1800" dirty="0"/>
              <a:t> </a:t>
            </a:r>
            <a:r>
              <a:rPr lang="en-US" sz="1800" dirty="0" err="1"/>
              <a:t>gia</a:t>
            </a:r>
            <a:r>
              <a:rPr lang="en-US" sz="1800" dirty="0"/>
              <a:t> </a:t>
            </a:r>
            <a:r>
              <a:rPr lang="en-US" sz="1800" dirty="0" err="1"/>
              <a:t>hoạt</a:t>
            </a:r>
            <a:r>
              <a:rPr lang="en-US" sz="1800" dirty="0"/>
              <a:t> </a:t>
            </a:r>
            <a:r>
              <a:rPr lang="en-US" sz="1800" dirty="0" err="1"/>
              <a:t>động</a:t>
            </a:r>
            <a:r>
              <a:rPr lang="en-US" sz="1800" dirty="0"/>
              <a:t> </a:t>
            </a:r>
            <a:r>
              <a:rPr lang="en-US" sz="1800" dirty="0" err="1"/>
              <a:t>phòng</a:t>
            </a:r>
            <a:r>
              <a:rPr lang="en-US" sz="1800" dirty="0"/>
              <a:t> </a:t>
            </a:r>
            <a:r>
              <a:rPr lang="en-US" sz="1800" dirty="0" err="1"/>
              <a:t>chống</a:t>
            </a:r>
            <a:r>
              <a:rPr lang="en-US" sz="1800" dirty="0"/>
              <a:t> </a:t>
            </a:r>
            <a:r>
              <a:rPr lang="en-US" sz="1800" dirty="0" err="1"/>
              <a:t>tham</a:t>
            </a:r>
            <a:r>
              <a:rPr lang="en-US" sz="1800" dirty="0"/>
              <a:t> </a:t>
            </a:r>
            <a:r>
              <a:rPr lang="en-US" sz="1800" dirty="0" err="1"/>
              <a:t>nhũng</a:t>
            </a:r>
            <a:r>
              <a:rPr lang="en-US" sz="1800" dirty="0"/>
              <a:t> </a:t>
            </a:r>
            <a:r>
              <a:rPr lang="en-US" sz="1800" dirty="0" err="1"/>
              <a:t>trên</a:t>
            </a:r>
            <a:r>
              <a:rPr lang="en-US" sz="1800" dirty="0"/>
              <a:t> </a:t>
            </a:r>
            <a:r>
              <a:rPr lang="en-US" sz="1800" dirty="0" err="1"/>
              <a:t>cơ</a:t>
            </a:r>
            <a:r>
              <a:rPr lang="en-US" sz="1800" dirty="0"/>
              <a:t> </a:t>
            </a:r>
            <a:r>
              <a:rPr lang="en-US" sz="1800" dirty="0" err="1"/>
              <a:t>sở</a:t>
            </a:r>
            <a:r>
              <a:rPr lang="en-US" sz="1800" dirty="0"/>
              <a:t> </a:t>
            </a:r>
            <a:r>
              <a:rPr lang="en-US" sz="1800" dirty="0" err="1"/>
              <a:t>tìm</a:t>
            </a:r>
            <a:r>
              <a:rPr lang="en-US" sz="1800" dirty="0"/>
              <a:t> </a:t>
            </a:r>
            <a:r>
              <a:rPr lang="en-US" sz="1800" dirty="0" err="1"/>
              <a:t>hiểu</a:t>
            </a:r>
            <a:r>
              <a:rPr lang="en-US" sz="1800" dirty="0"/>
              <a:t> </a:t>
            </a:r>
            <a:r>
              <a:rPr lang="en-US" sz="1800" dirty="0" err="1"/>
              <a:t>nghiên</a:t>
            </a:r>
            <a:r>
              <a:rPr lang="en-US" sz="1800" dirty="0"/>
              <a:t> </a:t>
            </a:r>
            <a:r>
              <a:rPr lang="en-US" sz="1800" dirty="0" err="1"/>
              <a:t>cứu</a:t>
            </a:r>
            <a:r>
              <a:rPr lang="en-US" sz="1800" dirty="0"/>
              <a:t> </a:t>
            </a:r>
            <a:r>
              <a:rPr lang="en-US" sz="1800" dirty="0" err="1"/>
              <a:t>các</a:t>
            </a:r>
            <a:r>
              <a:rPr lang="en-US" sz="1800" dirty="0"/>
              <a:t> </a:t>
            </a:r>
            <a:r>
              <a:rPr lang="en-US" sz="1800" dirty="0" err="1"/>
              <a:t>quy</a:t>
            </a:r>
            <a:r>
              <a:rPr lang="en-US" sz="1800" dirty="0"/>
              <a:t> </a:t>
            </a:r>
            <a:r>
              <a:rPr lang="en-US" sz="1800" dirty="0" err="1"/>
              <a:t>định</a:t>
            </a:r>
            <a:r>
              <a:rPr lang="en-US" sz="1800" dirty="0"/>
              <a:t> </a:t>
            </a:r>
            <a:r>
              <a:rPr lang="en-US" sz="1800" dirty="0" err="1"/>
              <a:t>của</a:t>
            </a:r>
            <a:r>
              <a:rPr lang="en-US" sz="1800" dirty="0"/>
              <a:t> </a:t>
            </a:r>
            <a:r>
              <a:rPr lang="en-US" sz="1800" dirty="0" err="1"/>
              <a:t>pháp</a:t>
            </a:r>
            <a:endParaRPr lang="en-US" sz="1800" dirty="0"/>
          </a:p>
        </p:txBody>
      </p:sp>
      <p:sp>
        <p:nvSpPr>
          <p:cNvPr id="9" name="Rectangle 8"/>
          <p:cNvSpPr/>
          <p:nvPr/>
        </p:nvSpPr>
        <p:spPr>
          <a:xfrm>
            <a:off x="206948" y="2103571"/>
            <a:ext cx="81285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dirty="0" err="1" smtClean="0"/>
              <a:t>Dũng</a:t>
            </a:r>
            <a:r>
              <a:rPr lang="en-US" sz="1800" dirty="0" smtClean="0"/>
              <a:t> </a:t>
            </a:r>
            <a:r>
              <a:rPr lang="en-US" sz="1800" dirty="0" err="1"/>
              <a:t>cảm</a:t>
            </a:r>
            <a:r>
              <a:rPr lang="en-US" sz="1800" dirty="0"/>
              <a:t> </a:t>
            </a:r>
            <a:r>
              <a:rPr lang="en-US" sz="1800" dirty="0" err="1"/>
              <a:t>tố</a:t>
            </a:r>
            <a:r>
              <a:rPr lang="en-US" sz="1800" dirty="0"/>
              <a:t> </a:t>
            </a:r>
            <a:r>
              <a:rPr lang="en-US" sz="1800" dirty="0" err="1"/>
              <a:t>cáo</a:t>
            </a:r>
            <a:r>
              <a:rPr lang="en-US" sz="1800" dirty="0"/>
              <a:t> </a:t>
            </a:r>
            <a:r>
              <a:rPr lang="en-US" sz="1800" dirty="0" err="1"/>
              <a:t>các</a:t>
            </a:r>
            <a:r>
              <a:rPr lang="en-US" sz="1800" dirty="0"/>
              <a:t> </a:t>
            </a:r>
            <a:r>
              <a:rPr lang="en-US" sz="1800" dirty="0" err="1"/>
              <a:t>hành</a:t>
            </a:r>
            <a:r>
              <a:rPr lang="en-US" sz="1800" dirty="0"/>
              <a:t> vi </a:t>
            </a:r>
            <a:r>
              <a:rPr lang="en-US" sz="1800" dirty="0" err="1"/>
              <a:t>tham</a:t>
            </a:r>
            <a:r>
              <a:rPr lang="en-US" sz="1800" dirty="0"/>
              <a:t> </a:t>
            </a:r>
            <a:r>
              <a:rPr lang="en-US" sz="1800" dirty="0" err="1"/>
              <a:t>nhũng</a:t>
            </a:r>
            <a:r>
              <a:rPr lang="en-US" sz="1800" dirty="0"/>
              <a:t>, </a:t>
            </a:r>
            <a:r>
              <a:rPr lang="en-US" sz="1800" dirty="0" err="1"/>
              <a:t>tiêu</a:t>
            </a:r>
            <a:r>
              <a:rPr lang="en-US" sz="1800" dirty="0"/>
              <a:t> </a:t>
            </a:r>
            <a:r>
              <a:rPr lang="en-US" sz="1800" dirty="0" err="1"/>
              <a:t>cực</a:t>
            </a:r>
            <a:r>
              <a:rPr lang="en-US" sz="1800" dirty="0"/>
              <a:t> </a:t>
            </a:r>
            <a:r>
              <a:rPr lang="en-US" sz="1800" dirty="0" err="1"/>
              <a:t>và</a:t>
            </a:r>
            <a:r>
              <a:rPr lang="en-US" sz="1800" dirty="0"/>
              <a:t> </a:t>
            </a:r>
            <a:r>
              <a:rPr lang="en-US" sz="1800" dirty="0" err="1"/>
              <a:t>hỗ</a:t>
            </a:r>
            <a:r>
              <a:rPr lang="en-US" sz="1800" dirty="0"/>
              <a:t> </a:t>
            </a:r>
            <a:r>
              <a:rPr lang="en-US" sz="1800" dirty="0" err="1"/>
              <a:t>trợ</a:t>
            </a:r>
            <a:r>
              <a:rPr lang="en-US" sz="1800" dirty="0"/>
              <a:t> </a:t>
            </a:r>
            <a:r>
              <a:rPr lang="en-US" sz="1800" dirty="0" err="1"/>
              <a:t>các</a:t>
            </a:r>
            <a:r>
              <a:rPr lang="en-US" sz="1800" dirty="0"/>
              <a:t> </a:t>
            </a:r>
            <a:r>
              <a:rPr lang="en-US" sz="1800" dirty="0" err="1"/>
              <a:t>cơ</a:t>
            </a:r>
            <a:r>
              <a:rPr lang="en-US" sz="1800" dirty="0"/>
              <a:t> </a:t>
            </a:r>
            <a:r>
              <a:rPr lang="en-US" sz="1800" dirty="0" err="1"/>
              <a:t>quan</a:t>
            </a:r>
            <a:r>
              <a:rPr lang="en-US" sz="1800" dirty="0"/>
              <a:t> </a:t>
            </a:r>
            <a:r>
              <a:rPr lang="en-US" sz="1800" dirty="0" err="1"/>
              <a:t>chức</a:t>
            </a:r>
            <a:r>
              <a:rPr lang="en-US" sz="1800" dirty="0"/>
              <a:t> </a:t>
            </a:r>
            <a:r>
              <a:rPr lang="en-US" sz="1800" dirty="0" err="1"/>
              <a:t>năng</a:t>
            </a:r>
            <a:r>
              <a:rPr lang="en-US" sz="1800" dirty="0"/>
              <a:t> </a:t>
            </a:r>
            <a:r>
              <a:rPr lang="en-US" sz="1800" dirty="0" err="1"/>
              <a:t>trong</a:t>
            </a:r>
            <a:r>
              <a:rPr lang="en-US" sz="1800" dirty="0"/>
              <a:t> </a:t>
            </a:r>
            <a:r>
              <a:rPr lang="en-US" sz="1800" dirty="0" err="1"/>
              <a:t>việc</a:t>
            </a:r>
            <a:r>
              <a:rPr lang="en-US" sz="1800" dirty="0"/>
              <a:t> </a:t>
            </a:r>
            <a:r>
              <a:rPr lang="en-US" sz="1800" dirty="0" err="1"/>
              <a:t>điều</a:t>
            </a:r>
            <a:r>
              <a:rPr lang="en-US" sz="1800" dirty="0"/>
              <a:t> </a:t>
            </a:r>
            <a:r>
              <a:rPr lang="en-US" sz="1800" dirty="0" err="1"/>
              <a:t>tra</a:t>
            </a:r>
            <a:r>
              <a:rPr lang="en-US" sz="1800" dirty="0"/>
              <a:t>, </a:t>
            </a:r>
            <a:r>
              <a:rPr lang="en-US" sz="1800" dirty="0" err="1"/>
              <a:t>phát</a:t>
            </a:r>
            <a:r>
              <a:rPr lang="en-US" sz="1800" dirty="0"/>
              <a:t> </a:t>
            </a:r>
            <a:r>
              <a:rPr lang="en-US" sz="1800" dirty="0" err="1"/>
              <a:t>hiện</a:t>
            </a:r>
            <a:r>
              <a:rPr lang="en-US" sz="1800" dirty="0"/>
              <a:t> </a:t>
            </a:r>
            <a:r>
              <a:rPr lang="en-US" sz="1800" dirty="0" err="1"/>
              <a:t>tham</a:t>
            </a:r>
            <a:r>
              <a:rPr lang="en-US" sz="1800" dirty="0"/>
              <a:t> </a:t>
            </a:r>
            <a:r>
              <a:rPr lang="en-US" sz="1800" dirty="0" err="1"/>
              <a:t>nhũng</a:t>
            </a:r>
            <a:r>
              <a:rPr lang="en-US" sz="1800" dirty="0"/>
              <a:t> </a:t>
            </a:r>
            <a:r>
              <a:rPr lang="en-US" sz="1800" dirty="0" err="1"/>
              <a:t>tiêu</a:t>
            </a:r>
            <a:r>
              <a:rPr lang="en-US" sz="1800" dirty="0"/>
              <a:t> </a:t>
            </a:r>
            <a:r>
              <a:rPr lang="en-US" sz="1800" dirty="0" err="1"/>
              <a:t>cực</a:t>
            </a:r>
            <a:r>
              <a:rPr lang="en-US" sz="1800" dirty="0"/>
              <a:t>.</a:t>
            </a:r>
            <a:endParaRPr lang="en-US" sz="1800" dirty="0"/>
          </a:p>
        </p:txBody>
      </p:sp>
      <p:sp>
        <p:nvSpPr>
          <p:cNvPr id="10" name="Rectangle 9"/>
          <p:cNvSpPr/>
          <p:nvPr/>
        </p:nvSpPr>
        <p:spPr>
          <a:xfrm>
            <a:off x="206948" y="3121255"/>
            <a:ext cx="81285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dirty="0" err="1" smtClean="0"/>
              <a:t>Tích</a:t>
            </a:r>
            <a:r>
              <a:rPr lang="en-US" sz="1800" dirty="0" smtClean="0"/>
              <a:t> </a:t>
            </a:r>
            <a:r>
              <a:rPr lang="en-US" sz="1800" dirty="0" err="1"/>
              <a:t>hợp</a:t>
            </a:r>
            <a:r>
              <a:rPr lang="en-US" sz="1800" dirty="0"/>
              <a:t> </a:t>
            </a:r>
            <a:r>
              <a:rPr lang="en-US" sz="1800" dirty="0" err="1"/>
              <a:t>nội</a:t>
            </a:r>
            <a:r>
              <a:rPr lang="en-US" sz="1800" dirty="0"/>
              <a:t> dung </a:t>
            </a:r>
            <a:r>
              <a:rPr lang="en-US" sz="1800" dirty="0" err="1"/>
              <a:t>phòng</a:t>
            </a:r>
            <a:r>
              <a:rPr lang="en-US" sz="1800" dirty="0"/>
              <a:t> </a:t>
            </a:r>
            <a:r>
              <a:rPr lang="en-US" sz="1800" dirty="0" err="1"/>
              <a:t>chống</a:t>
            </a:r>
            <a:r>
              <a:rPr lang="en-US" sz="1800" dirty="0"/>
              <a:t> </a:t>
            </a:r>
            <a:r>
              <a:rPr lang="en-US" sz="1800" dirty="0" err="1"/>
              <a:t>tham</a:t>
            </a:r>
            <a:r>
              <a:rPr lang="en-US" sz="1800" dirty="0"/>
              <a:t> </a:t>
            </a:r>
            <a:r>
              <a:rPr lang="en-US" sz="1800" dirty="0" err="1"/>
              <a:t>nhũng</a:t>
            </a:r>
            <a:r>
              <a:rPr lang="en-US" sz="1800" dirty="0"/>
              <a:t> </a:t>
            </a:r>
            <a:r>
              <a:rPr lang="en-US" sz="1800" dirty="0" err="1"/>
              <a:t>tiêu</a:t>
            </a:r>
            <a:r>
              <a:rPr lang="en-US" sz="1800" dirty="0"/>
              <a:t> </a:t>
            </a:r>
            <a:r>
              <a:rPr lang="en-US" sz="1800" dirty="0" err="1"/>
              <a:t>cực</a:t>
            </a:r>
            <a:r>
              <a:rPr lang="en-US" sz="1800" dirty="0"/>
              <a:t> </a:t>
            </a:r>
            <a:r>
              <a:rPr lang="en-US" sz="1800" dirty="0" err="1"/>
              <a:t>vào</a:t>
            </a:r>
            <a:r>
              <a:rPr lang="en-US" sz="1800" dirty="0"/>
              <a:t> </a:t>
            </a:r>
            <a:r>
              <a:rPr lang="en-US" sz="1800" dirty="0" err="1"/>
              <a:t>trong</a:t>
            </a:r>
            <a:r>
              <a:rPr lang="en-US" sz="1800" dirty="0"/>
              <a:t> </a:t>
            </a:r>
            <a:r>
              <a:rPr lang="en-US" sz="1800" dirty="0" err="1"/>
              <a:t>bài</a:t>
            </a:r>
            <a:r>
              <a:rPr lang="en-US" sz="1800" dirty="0"/>
              <a:t> </a:t>
            </a:r>
            <a:r>
              <a:rPr lang="en-US" sz="1800" dirty="0" err="1"/>
              <a:t>giảng</a:t>
            </a:r>
            <a:r>
              <a:rPr lang="en-US" sz="1800" dirty="0"/>
              <a:t> </a:t>
            </a:r>
            <a:r>
              <a:rPr lang="en-US" sz="1800" dirty="0" err="1"/>
              <a:t>môn</a:t>
            </a:r>
            <a:r>
              <a:rPr lang="en-US" sz="1800" dirty="0"/>
              <a:t> </a:t>
            </a:r>
            <a:r>
              <a:rPr lang="en-US" sz="1800" dirty="0" err="1"/>
              <a:t>pháp</a:t>
            </a:r>
            <a:r>
              <a:rPr lang="en-US" sz="1800" dirty="0"/>
              <a:t> </a:t>
            </a:r>
            <a:r>
              <a:rPr lang="en-US" sz="1800" dirty="0" err="1"/>
              <a:t>luật</a:t>
            </a:r>
            <a:r>
              <a:rPr lang="en-US" sz="1800" dirty="0"/>
              <a:t>, </a:t>
            </a:r>
            <a:r>
              <a:rPr lang="en-US" sz="1800" dirty="0" err="1"/>
              <a:t>môn</a:t>
            </a:r>
            <a:r>
              <a:rPr lang="en-US" sz="1800" dirty="0"/>
              <a:t> </a:t>
            </a:r>
            <a:r>
              <a:rPr lang="en-US" sz="1800" dirty="0" err="1"/>
              <a:t>Giáo</a:t>
            </a:r>
            <a:r>
              <a:rPr lang="en-US" sz="1800" dirty="0"/>
              <a:t> </a:t>
            </a:r>
            <a:r>
              <a:rPr lang="en-US" sz="1800" dirty="0" err="1"/>
              <a:t>dục</a:t>
            </a:r>
            <a:r>
              <a:rPr lang="en-US" sz="1800" dirty="0"/>
              <a:t> </a:t>
            </a:r>
            <a:r>
              <a:rPr lang="en-US" sz="1800" dirty="0" err="1"/>
              <a:t>chính</a:t>
            </a:r>
            <a:r>
              <a:rPr lang="en-US" sz="1800" dirty="0"/>
              <a:t> </a:t>
            </a:r>
            <a:r>
              <a:rPr lang="en-US" sz="1800" dirty="0" err="1"/>
              <a:t>trị</a:t>
            </a:r>
            <a:r>
              <a:rPr lang="en-US" sz="1800" dirty="0"/>
              <a:t> </a:t>
            </a:r>
            <a:endParaRPr lang="en-US" sz="1800" dirty="0"/>
          </a:p>
        </p:txBody>
      </p:sp>
      <p:sp>
        <p:nvSpPr>
          <p:cNvPr id="11" name="Rectangle 10"/>
          <p:cNvSpPr/>
          <p:nvPr/>
        </p:nvSpPr>
        <p:spPr>
          <a:xfrm>
            <a:off x="206948" y="4042763"/>
            <a:ext cx="81285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dirty="0" err="1" smtClean="0"/>
              <a:t>Nghiên</a:t>
            </a:r>
            <a:r>
              <a:rPr lang="en-US" sz="1800" dirty="0" smtClean="0"/>
              <a:t> </a:t>
            </a:r>
            <a:r>
              <a:rPr lang="en-US" sz="1800" dirty="0" err="1"/>
              <a:t>cứu</a:t>
            </a:r>
            <a:r>
              <a:rPr lang="en-US" sz="1800" dirty="0"/>
              <a:t> </a:t>
            </a:r>
            <a:r>
              <a:rPr lang="en-US" sz="1800" dirty="0" err="1"/>
              <a:t>và</a:t>
            </a:r>
            <a:r>
              <a:rPr lang="en-US" sz="1800" dirty="0"/>
              <a:t> </a:t>
            </a:r>
            <a:r>
              <a:rPr lang="en-US" sz="1800" dirty="0" err="1"/>
              <a:t>đề</a:t>
            </a:r>
            <a:r>
              <a:rPr lang="en-US" sz="1800" dirty="0"/>
              <a:t> </a:t>
            </a:r>
            <a:r>
              <a:rPr lang="en-US" sz="1800" dirty="0" err="1"/>
              <a:t>xuất</a:t>
            </a:r>
            <a:r>
              <a:rPr lang="en-US" sz="1800" dirty="0"/>
              <a:t> </a:t>
            </a:r>
            <a:r>
              <a:rPr lang="en-US" sz="1800" dirty="0" err="1"/>
              <a:t>các</a:t>
            </a:r>
            <a:r>
              <a:rPr lang="en-US" sz="1800" dirty="0"/>
              <a:t> </a:t>
            </a:r>
            <a:r>
              <a:rPr lang="en-US" sz="1800" dirty="0" err="1"/>
              <a:t>giải</a:t>
            </a:r>
            <a:r>
              <a:rPr lang="en-US" sz="1800" dirty="0"/>
              <a:t> </a:t>
            </a:r>
            <a:r>
              <a:rPr lang="en-US" sz="1800" dirty="0" err="1"/>
              <a:t>pháp</a:t>
            </a:r>
            <a:r>
              <a:rPr lang="en-US" sz="1800" dirty="0"/>
              <a:t> </a:t>
            </a:r>
            <a:r>
              <a:rPr lang="en-US" sz="1800" dirty="0" err="1"/>
              <a:t>về</a:t>
            </a:r>
            <a:r>
              <a:rPr lang="en-US" sz="1800" dirty="0"/>
              <a:t> </a:t>
            </a:r>
            <a:r>
              <a:rPr lang="en-US" sz="1800" dirty="0" err="1"/>
              <a:t>phòng</a:t>
            </a:r>
            <a:r>
              <a:rPr lang="en-US" sz="1800" dirty="0"/>
              <a:t> </a:t>
            </a:r>
            <a:r>
              <a:rPr lang="en-US" sz="1800" dirty="0" err="1"/>
              <a:t>chống</a:t>
            </a:r>
            <a:r>
              <a:rPr lang="en-US" sz="1800" dirty="0"/>
              <a:t> </a:t>
            </a:r>
            <a:r>
              <a:rPr lang="en-US" sz="1800" dirty="0" err="1"/>
              <a:t>tham</a:t>
            </a:r>
            <a:r>
              <a:rPr lang="en-US" sz="1800" dirty="0"/>
              <a:t> </a:t>
            </a:r>
            <a:r>
              <a:rPr lang="en-US" sz="1800" dirty="0" err="1"/>
              <a:t>nhũng</a:t>
            </a:r>
            <a:r>
              <a:rPr lang="en-US" sz="1800" dirty="0"/>
              <a:t> </a:t>
            </a:r>
            <a:r>
              <a:rPr lang="en-US" sz="1800" dirty="0" err="1"/>
              <a:t>để</a:t>
            </a:r>
            <a:r>
              <a:rPr lang="en-US" sz="1800" dirty="0"/>
              <a:t> </a:t>
            </a:r>
            <a:r>
              <a:rPr lang="en-US" sz="1800" dirty="0" err="1"/>
              <a:t>áp</a:t>
            </a:r>
            <a:r>
              <a:rPr lang="en-US" sz="1800" dirty="0"/>
              <a:t> </a:t>
            </a:r>
            <a:r>
              <a:rPr lang="en-US" sz="1800" dirty="0" err="1"/>
              <a:t>dụng</a:t>
            </a:r>
            <a:r>
              <a:rPr lang="en-US" sz="1800" dirty="0"/>
              <a:t> </a:t>
            </a:r>
            <a:r>
              <a:rPr lang="en-US" sz="1800" dirty="0" err="1"/>
              <a:t>cho</a:t>
            </a:r>
            <a:r>
              <a:rPr lang="en-US" sz="1800" dirty="0"/>
              <a:t> </a:t>
            </a:r>
            <a:r>
              <a:rPr lang="en-US" sz="1800" dirty="0" err="1"/>
              <a:t>cơ</a:t>
            </a:r>
            <a:r>
              <a:rPr lang="en-US" sz="1800" dirty="0"/>
              <a:t> </a:t>
            </a:r>
            <a:r>
              <a:rPr lang="en-US" sz="1800" dirty="0" err="1"/>
              <a:t>quan</a:t>
            </a:r>
            <a:r>
              <a:rPr lang="en-US" sz="1800" dirty="0"/>
              <a:t>, </a:t>
            </a:r>
            <a:r>
              <a:rPr lang="en-US" sz="1800" dirty="0" err="1"/>
              <a:t>đơn</a:t>
            </a:r>
            <a:r>
              <a:rPr lang="en-US" sz="1800" dirty="0"/>
              <a:t> </a:t>
            </a:r>
            <a:r>
              <a:rPr lang="en-US" sz="1800" dirty="0" err="1"/>
              <a:t>vị</a:t>
            </a:r>
            <a:r>
              <a:rPr lang="en-US" sz="1800" dirty="0"/>
              <a:t> </a:t>
            </a:r>
            <a:r>
              <a:rPr lang="en-US" sz="1800" dirty="0" err="1"/>
              <a:t>của</a:t>
            </a:r>
            <a:r>
              <a:rPr lang="en-US" sz="1800" dirty="0"/>
              <a:t> </a:t>
            </a:r>
            <a:r>
              <a:rPr lang="en-US" sz="1800" dirty="0" err="1"/>
              <a:t>mình</a:t>
            </a:r>
            <a:r>
              <a:rPr lang="en-US" sz="1800" dirty="0"/>
              <a:t>.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28102259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UIDATA" val="&lt;database version=&quot;11.0&quot;&gt;&lt;object type=&quot;1&quot; unique_id=&quot;10001&quot;&gt;&lt;object type=&quot;2&quot; unique_id=&quot;10002&quot;&gt;&lt;object type=&quot;3&quot; unique_id=&quot;10003&quot;&gt;&lt;property id=&quot;20148&quot; value=&quot;5&quot;/&gt;&lt;property id=&quot;20300&quot; value=&quot;Slide 1&quot;/&gt;&lt;property id=&quot;20307&quot; value=&quot;256&quot;/&gt;&lt;/object&gt;&lt;/object&gt;&lt;object type=&quot;8&quot; unique_id=&quot;10006&quot;&gt;&lt;/object&gt;&lt;/object&gt;&lt;/database&gt;"/>
  <p:tag name="MMPROD_NEXTUNIQUEID" val="10009"/>
  <p:tag name="SECTOMILLISECCONVERTED" val="1"/>
</p:tagLst>
</file>

<file path=ppt/theme/theme1.xml><?xml version="1.0" encoding="utf-8"?>
<a:theme xmlns:a="http://schemas.openxmlformats.org/drawingml/2006/main" name="Basset template">
  <a:themeElements>
    <a:clrScheme name="Custom 347">
      <a:dk1>
        <a:srgbClr val="434343"/>
      </a:dk1>
      <a:lt1>
        <a:srgbClr val="FFFFFF"/>
      </a:lt1>
      <a:dk2>
        <a:srgbClr val="D9D9D9"/>
      </a:dk2>
      <a:lt2>
        <a:srgbClr val="F1F1F1"/>
      </a:lt2>
      <a:accent1>
        <a:srgbClr val="FFB000"/>
      </a:accent1>
      <a:accent2>
        <a:srgbClr val="FFE19E"/>
      </a:accent2>
      <a:accent3>
        <a:srgbClr val="6D9EEB"/>
      </a:accent3>
      <a:accent4>
        <a:srgbClr val="C9DAF8"/>
      </a:accent4>
      <a:accent5>
        <a:srgbClr val="93C47D"/>
      </a:accent5>
      <a:accent6>
        <a:srgbClr val="D9EAD3"/>
      </a:accent6>
      <a:hlink>
        <a:srgbClr val="FF9900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440</TotalTime>
  <Words>844</Words>
  <Application>Microsoft Office PowerPoint</Application>
  <PresentationFormat>On-screen Show (16:9)</PresentationFormat>
  <Paragraphs>37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Wingdings</vt:lpstr>
      <vt:lpstr>Times New Roman</vt:lpstr>
      <vt:lpstr>Calibri</vt:lpstr>
      <vt:lpstr>Basset template</vt:lpstr>
      <vt:lpstr>BÁO CÁO THAM LUẬN</vt:lpstr>
      <vt:lpstr>Nội dung chính</vt:lpstr>
      <vt:lpstr>         Mở đầu</vt:lpstr>
      <vt:lpstr>BÁO CÁO THAM LUẬN</vt:lpstr>
      <vt:lpstr>Sự tin tưởng và ghi nhận của bạn bè quốc tế về hoạt động đấu tranh phòng, chống tham nhũng, tiêu cực ở Việt Nam.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YOUR PRESENTATION TITLE</dc:title>
  <dc:creator>Lê Thị Hồng Vân</dc:creator>
  <cp:lastModifiedBy>Laptop Dell</cp:lastModifiedBy>
  <cp:revision>30</cp:revision>
  <dcterms:modified xsi:type="dcterms:W3CDTF">2023-09-13T08:29:03Z</dcterms:modified>
</cp:coreProperties>
</file>