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4924" r:id="rId2"/>
    <p:sldMasterId id="2147484938" r:id="rId3"/>
  </p:sldMasterIdLst>
  <p:notesMasterIdLst>
    <p:notesMasterId r:id="rId75"/>
  </p:notesMasterIdLst>
  <p:sldIdLst>
    <p:sldId id="400" r:id="rId4"/>
    <p:sldId id="404" r:id="rId5"/>
    <p:sldId id="405" r:id="rId6"/>
    <p:sldId id="407" r:id="rId7"/>
    <p:sldId id="467" r:id="rId8"/>
    <p:sldId id="468" r:id="rId9"/>
    <p:sldId id="469" r:id="rId10"/>
    <p:sldId id="470" r:id="rId11"/>
    <p:sldId id="471" r:id="rId12"/>
    <p:sldId id="472" r:id="rId13"/>
    <p:sldId id="473" r:id="rId14"/>
    <p:sldId id="482" r:id="rId15"/>
    <p:sldId id="481" r:id="rId16"/>
    <p:sldId id="483" r:id="rId17"/>
    <p:sldId id="484" r:id="rId18"/>
    <p:sldId id="485" r:id="rId19"/>
    <p:sldId id="486" r:id="rId20"/>
    <p:sldId id="487" r:id="rId21"/>
    <p:sldId id="424" r:id="rId22"/>
    <p:sldId id="416" r:id="rId23"/>
    <p:sldId id="417" r:id="rId24"/>
    <p:sldId id="418" r:id="rId25"/>
    <p:sldId id="419" r:id="rId26"/>
    <p:sldId id="426" r:id="rId27"/>
    <p:sldId id="420" r:id="rId28"/>
    <p:sldId id="428" r:id="rId29"/>
    <p:sldId id="427" r:id="rId30"/>
    <p:sldId id="490" r:id="rId31"/>
    <p:sldId id="429" r:id="rId32"/>
    <p:sldId id="491" r:id="rId33"/>
    <p:sldId id="409" r:id="rId34"/>
    <p:sldId id="442" r:id="rId35"/>
    <p:sldId id="444" r:id="rId36"/>
    <p:sldId id="443" r:id="rId37"/>
    <p:sldId id="466" r:id="rId38"/>
    <p:sldId id="493" r:id="rId39"/>
    <p:sldId id="494" r:id="rId40"/>
    <p:sldId id="495" r:id="rId41"/>
    <p:sldId id="496" r:id="rId42"/>
    <p:sldId id="497" r:id="rId43"/>
    <p:sldId id="498" r:id="rId44"/>
    <p:sldId id="506" r:id="rId45"/>
    <p:sldId id="507" r:id="rId46"/>
    <p:sldId id="508" r:id="rId47"/>
    <p:sldId id="509" r:id="rId48"/>
    <p:sldId id="510" r:id="rId49"/>
    <p:sldId id="511" r:id="rId50"/>
    <p:sldId id="512" r:id="rId51"/>
    <p:sldId id="499" r:id="rId52"/>
    <p:sldId id="500" r:id="rId53"/>
    <p:sldId id="501" r:id="rId54"/>
    <p:sldId id="505" r:id="rId55"/>
    <p:sldId id="502" r:id="rId56"/>
    <p:sldId id="503" r:id="rId57"/>
    <p:sldId id="504" r:id="rId58"/>
    <p:sldId id="446" r:id="rId59"/>
    <p:sldId id="447" r:id="rId60"/>
    <p:sldId id="448" r:id="rId61"/>
    <p:sldId id="450" r:id="rId62"/>
    <p:sldId id="449" r:id="rId63"/>
    <p:sldId id="451" r:id="rId64"/>
    <p:sldId id="452" r:id="rId65"/>
    <p:sldId id="453" r:id="rId66"/>
    <p:sldId id="454" r:id="rId67"/>
    <p:sldId id="455" r:id="rId68"/>
    <p:sldId id="456" r:id="rId69"/>
    <p:sldId id="457" r:id="rId70"/>
    <p:sldId id="458" r:id="rId71"/>
    <p:sldId id="460" r:id="rId72"/>
    <p:sldId id="459" r:id="rId73"/>
    <p:sldId id="488" r:id="rId7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CC"/>
    <a:srgbClr val="CC0066"/>
    <a:srgbClr val="990000"/>
    <a:srgbClr val="996633"/>
    <a:srgbClr val="660066"/>
    <a:srgbClr val="6600CC"/>
    <a:srgbClr val="006600"/>
    <a:srgbClr val="663300"/>
    <a:srgbClr val="FF3399"/>
    <a:srgbClr val="3333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118" autoAdjust="0"/>
    <p:restoredTop sz="94660"/>
  </p:normalViewPr>
  <p:slideViewPr>
    <p:cSldViewPr>
      <p:cViewPr varScale="1">
        <p:scale>
          <a:sx n="74" d="100"/>
          <a:sy n="74" d="100"/>
        </p:scale>
        <p:origin x="612" y="72"/>
      </p:cViewPr>
      <p:guideLst/>
    </p:cSldViewPr>
  </p:slideViewPr>
  <p:notesTextViewPr>
    <p:cViewPr>
      <p:scale>
        <a:sx n="1" d="1"/>
        <a:sy n="1" d="1"/>
      </p:scale>
      <p:origin x="0" y="0"/>
    </p:cViewPr>
  </p:notesTextViewPr>
  <p:sorterViewPr>
    <p:cViewPr>
      <p:scale>
        <a:sx n="25" d="100"/>
        <a:sy n="25"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slide" Target="slides/slide60.xml"/><Relationship Id="rId68" Type="http://schemas.openxmlformats.org/officeDocument/2006/relationships/slide" Target="slides/slide65.xml"/><Relationship Id="rId76" Type="http://schemas.openxmlformats.org/officeDocument/2006/relationships/presProps" Target="presProps.xml"/><Relationship Id="rId7" Type="http://schemas.openxmlformats.org/officeDocument/2006/relationships/slide" Target="slides/slide4.xml"/><Relationship Id="rId71" Type="http://schemas.openxmlformats.org/officeDocument/2006/relationships/slide" Target="slides/slide68.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slide" Target="slides/slide63.xml"/><Relationship Id="rId74" Type="http://schemas.openxmlformats.org/officeDocument/2006/relationships/slide" Target="slides/slide71.xml"/><Relationship Id="rId79" Type="http://schemas.openxmlformats.org/officeDocument/2006/relationships/tableStyles" Target="tableStyles.xml"/><Relationship Id="rId5" Type="http://schemas.openxmlformats.org/officeDocument/2006/relationships/slide" Target="slides/slide2.xml"/><Relationship Id="rId61" Type="http://schemas.openxmlformats.org/officeDocument/2006/relationships/slide" Target="slides/slide58.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73" Type="http://schemas.openxmlformats.org/officeDocument/2006/relationships/slide" Target="slides/slide70.xml"/><Relationship Id="rId78"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slide" Target="slides/slide61.xml"/><Relationship Id="rId69" Type="http://schemas.openxmlformats.org/officeDocument/2006/relationships/slide" Target="slides/slide66.xml"/><Relationship Id="rId77" Type="http://schemas.openxmlformats.org/officeDocument/2006/relationships/viewProps" Target="viewProps.xml"/><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slide" Target="slides/slide69.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slide" Target="slides/slide64.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openxmlformats.org/officeDocument/2006/relationships/slide" Target="slides/slide67.xml"/><Relationship Id="rId75"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B7EF26D-3B2F-4979-B8DF-56F8042526A7}" type="datetimeFigureOut">
              <a:rPr lang="en-US" smtClean="0"/>
              <a:t>1/21/2021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818276C-3F72-47BA-97BA-7C901D56B49F}" type="slidenum">
              <a:rPr lang="en-US" smtClean="0"/>
              <a:t>‹#›</a:t>
            </a:fld>
            <a:endParaRPr lang="en-US"/>
          </a:p>
        </p:txBody>
      </p:sp>
    </p:spTree>
    <p:extLst>
      <p:ext uri="{BB962C8B-B14F-4D97-AF65-F5344CB8AC3E}">
        <p14:creationId xmlns:p14="http://schemas.microsoft.com/office/powerpoint/2010/main" val="27930662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p:cNvSpPr>
            <a:spLocks noGrp="1" noRot="1" noChangeAspect="1" noTextEdit="1"/>
          </p:cNvSpPr>
          <p:nvPr>
            <p:ph type="sldImg"/>
          </p:nvPr>
        </p:nvSpPr>
        <p:spPr>
          <a:ln/>
        </p:spPr>
      </p:sp>
      <p:sp>
        <p:nvSpPr>
          <p:cNvPr id="30723"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latin typeface="Arial" panose="020B0604020202020204" pitchFamily="34" charset="0"/>
              <a:cs typeface="Arial" panose="020B0604020202020204" pitchFamily="34" charset="0"/>
            </a:endParaRPr>
          </a:p>
        </p:txBody>
      </p:sp>
      <p:sp>
        <p:nvSpPr>
          <p:cNvPr id="30724"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anose="020B0604020202020204" pitchFamily="34" charset="0"/>
              </a:defRPr>
            </a:lvl1pPr>
            <a:lvl2pPr marL="742950" indent="-285750" eaLnBrk="0" hangingPunct="0">
              <a:spcBef>
                <a:spcPct val="30000"/>
              </a:spcBef>
              <a:defRPr sz="1200">
                <a:solidFill>
                  <a:schemeClr val="tx1"/>
                </a:solidFill>
                <a:latin typeface="Arial" panose="020B0604020202020204" pitchFamily="34" charset="0"/>
              </a:defRPr>
            </a:lvl2pPr>
            <a:lvl3pPr marL="1143000" indent="-228600" eaLnBrk="0" hangingPunct="0">
              <a:spcBef>
                <a:spcPct val="30000"/>
              </a:spcBef>
              <a:defRPr sz="1200">
                <a:solidFill>
                  <a:schemeClr val="tx1"/>
                </a:solidFill>
                <a:latin typeface="Arial" panose="020B0604020202020204" pitchFamily="34" charset="0"/>
              </a:defRPr>
            </a:lvl3pPr>
            <a:lvl4pPr marL="1600200" indent="-228600" eaLnBrk="0" hangingPunct="0">
              <a:spcBef>
                <a:spcPct val="30000"/>
              </a:spcBef>
              <a:defRPr sz="1200">
                <a:solidFill>
                  <a:schemeClr val="tx1"/>
                </a:solidFill>
                <a:latin typeface="Arial" panose="020B0604020202020204" pitchFamily="34" charset="0"/>
              </a:defRPr>
            </a:lvl4pPr>
            <a:lvl5pPr marL="2057400" indent="-228600" eaLnBrk="0" hangingPunct="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eaLnBrk="1" hangingPunct="1">
              <a:spcBef>
                <a:spcPct val="0"/>
              </a:spcBef>
            </a:pPr>
            <a:fld id="{37046E50-35BE-496F-9DBD-EFDE06F1F0B1}" type="slidenum">
              <a:rPr lang="en-US" altLang="en-US">
                <a:solidFill>
                  <a:srgbClr val="000000"/>
                </a:solidFill>
                <a:latin typeface=".VnTime" pitchFamily="34" charset="0"/>
                <a:cs typeface="Arial" panose="020B0604020202020204" pitchFamily="34" charset="0"/>
              </a:rPr>
              <a:pPr eaLnBrk="1" hangingPunct="1">
                <a:spcBef>
                  <a:spcPct val="0"/>
                </a:spcBef>
              </a:pPr>
              <a:t>1</a:t>
            </a:fld>
            <a:endParaRPr lang="en-US" altLang="en-US">
              <a:solidFill>
                <a:srgbClr val="000000"/>
              </a:solidFill>
              <a:latin typeface=".VnTime" pitchFamily="34" charset="0"/>
              <a:cs typeface="Arial" panose="020B0604020202020204" pitchFamily="34" charset="0"/>
            </a:endParaRPr>
          </a:p>
        </p:txBody>
      </p:sp>
    </p:spTree>
    <p:extLst>
      <p:ext uri="{BB962C8B-B14F-4D97-AF65-F5344CB8AC3E}">
        <p14:creationId xmlns:p14="http://schemas.microsoft.com/office/powerpoint/2010/main" val="390450356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p:cNvSpPr>
            <a:spLocks noGrp="1" noRot="1" noChangeAspect="1" noTextEdit="1"/>
          </p:cNvSpPr>
          <p:nvPr>
            <p:ph type="sldImg"/>
          </p:nvPr>
        </p:nvSpPr>
        <p:spPr>
          <a:ln/>
        </p:spPr>
      </p:sp>
      <p:sp>
        <p:nvSpPr>
          <p:cNvPr id="30723"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latin typeface="Arial" panose="020B0604020202020204" pitchFamily="34" charset="0"/>
              <a:cs typeface="Arial" panose="020B0604020202020204" pitchFamily="34" charset="0"/>
            </a:endParaRPr>
          </a:p>
        </p:txBody>
      </p:sp>
      <p:sp>
        <p:nvSpPr>
          <p:cNvPr id="30724"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anose="020B0604020202020204" pitchFamily="34" charset="0"/>
              </a:defRPr>
            </a:lvl1pPr>
            <a:lvl2pPr marL="742950" indent="-285750" eaLnBrk="0" hangingPunct="0">
              <a:spcBef>
                <a:spcPct val="30000"/>
              </a:spcBef>
              <a:defRPr sz="1200">
                <a:solidFill>
                  <a:schemeClr val="tx1"/>
                </a:solidFill>
                <a:latin typeface="Arial" panose="020B0604020202020204" pitchFamily="34" charset="0"/>
              </a:defRPr>
            </a:lvl2pPr>
            <a:lvl3pPr marL="1143000" indent="-228600" eaLnBrk="0" hangingPunct="0">
              <a:spcBef>
                <a:spcPct val="30000"/>
              </a:spcBef>
              <a:defRPr sz="1200">
                <a:solidFill>
                  <a:schemeClr val="tx1"/>
                </a:solidFill>
                <a:latin typeface="Arial" panose="020B0604020202020204" pitchFamily="34" charset="0"/>
              </a:defRPr>
            </a:lvl3pPr>
            <a:lvl4pPr marL="1600200" indent="-228600" eaLnBrk="0" hangingPunct="0">
              <a:spcBef>
                <a:spcPct val="30000"/>
              </a:spcBef>
              <a:defRPr sz="1200">
                <a:solidFill>
                  <a:schemeClr val="tx1"/>
                </a:solidFill>
                <a:latin typeface="Arial" panose="020B0604020202020204" pitchFamily="34" charset="0"/>
              </a:defRPr>
            </a:lvl4pPr>
            <a:lvl5pPr marL="2057400" indent="-228600" eaLnBrk="0" hangingPunct="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eaLnBrk="1" hangingPunct="1">
              <a:spcBef>
                <a:spcPct val="0"/>
              </a:spcBef>
            </a:pPr>
            <a:fld id="{37046E50-35BE-496F-9DBD-EFDE06F1F0B1}" type="slidenum">
              <a:rPr lang="en-US" altLang="en-US">
                <a:solidFill>
                  <a:srgbClr val="000000"/>
                </a:solidFill>
                <a:latin typeface=".VnTime" pitchFamily="34" charset="0"/>
                <a:cs typeface="Arial" panose="020B0604020202020204" pitchFamily="34" charset="0"/>
              </a:rPr>
              <a:pPr eaLnBrk="1" hangingPunct="1">
                <a:spcBef>
                  <a:spcPct val="0"/>
                </a:spcBef>
              </a:pPr>
              <a:t>2</a:t>
            </a:fld>
            <a:endParaRPr lang="en-US" altLang="en-US">
              <a:solidFill>
                <a:srgbClr val="000000"/>
              </a:solidFill>
              <a:latin typeface=".VnTime" pitchFamily="34" charset="0"/>
              <a:cs typeface="Arial" panose="020B0604020202020204" pitchFamily="34" charset="0"/>
            </a:endParaRPr>
          </a:p>
        </p:txBody>
      </p:sp>
    </p:spTree>
    <p:extLst>
      <p:ext uri="{BB962C8B-B14F-4D97-AF65-F5344CB8AC3E}">
        <p14:creationId xmlns:p14="http://schemas.microsoft.com/office/powerpoint/2010/main" val="22089953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6B21BCBE-5765-46D3-BA4F-E21B47D4CF2C}" type="datetimeFigureOut">
              <a:rPr lang="en-US" smtClean="0"/>
              <a:t>1/21/2021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7847686-4720-432E-AA12-47DA17ED5B1C}" type="slidenum">
              <a:rPr lang="en-US" smtClean="0"/>
              <a:t>‹#›</a:t>
            </a:fld>
            <a:endParaRPr lang="en-US"/>
          </a:p>
        </p:txBody>
      </p:sp>
    </p:spTree>
    <p:extLst>
      <p:ext uri="{BB962C8B-B14F-4D97-AF65-F5344CB8AC3E}">
        <p14:creationId xmlns:p14="http://schemas.microsoft.com/office/powerpoint/2010/main" val="31317228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B21BCBE-5765-46D3-BA4F-E21B47D4CF2C}" type="datetimeFigureOut">
              <a:rPr lang="en-US" smtClean="0"/>
              <a:t>1/21/2021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7847686-4720-432E-AA12-47DA17ED5B1C}" type="slidenum">
              <a:rPr lang="en-US" smtClean="0"/>
              <a:t>‹#›</a:t>
            </a:fld>
            <a:endParaRPr lang="en-US"/>
          </a:p>
        </p:txBody>
      </p:sp>
    </p:spTree>
    <p:extLst>
      <p:ext uri="{BB962C8B-B14F-4D97-AF65-F5344CB8AC3E}">
        <p14:creationId xmlns:p14="http://schemas.microsoft.com/office/powerpoint/2010/main" val="30650894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B21BCBE-5765-46D3-BA4F-E21B47D4CF2C}" type="datetimeFigureOut">
              <a:rPr lang="en-US" smtClean="0"/>
              <a:t>1/21/2021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7847686-4720-432E-AA12-47DA17ED5B1C}" type="slidenum">
              <a:rPr lang="en-US" smtClean="0"/>
              <a:t>‹#›</a:t>
            </a:fld>
            <a:endParaRPr lang="en-US"/>
          </a:p>
        </p:txBody>
      </p:sp>
    </p:spTree>
    <p:extLst>
      <p:ext uri="{BB962C8B-B14F-4D97-AF65-F5344CB8AC3E}">
        <p14:creationId xmlns:p14="http://schemas.microsoft.com/office/powerpoint/2010/main" val="15900972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6B21BCBE-5765-46D3-BA4F-E21B47D4CF2C}" type="datetimeFigureOut">
              <a:rPr lang="en-US" smtClean="0"/>
              <a:t>1/21/2021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7847686-4720-432E-AA12-47DA17ED5B1C}" type="slidenum">
              <a:rPr lang="en-US" smtClean="0"/>
              <a:t>‹#›</a:t>
            </a:fld>
            <a:endParaRPr lang="en-US"/>
          </a:p>
        </p:txBody>
      </p:sp>
    </p:spTree>
    <p:extLst>
      <p:ext uri="{BB962C8B-B14F-4D97-AF65-F5344CB8AC3E}">
        <p14:creationId xmlns:p14="http://schemas.microsoft.com/office/powerpoint/2010/main" val="28432107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6B21BCBE-5765-46D3-BA4F-E21B47D4CF2C}" type="datetimeFigureOut">
              <a:rPr lang="en-US" smtClean="0"/>
              <a:t>1/21/2021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7847686-4720-432E-AA12-47DA17ED5B1C}" type="slidenum">
              <a:rPr lang="en-US" smtClean="0"/>
              <a:t>‹#›</a:t>
            </a:fld>
            <a:endParaRPr lang="en-US"/>
          </a:p>
        </p:txBody>
      </p:sp>
    </p:spTree>
    <p:extLst>
      <p:ext uri="{BB962C8B-B14F-4D97-AF65-F5344CB8AC3E}">
        <p14:creationId xmlns:p14="http://schemas.microsoft.com/office/powerpoint/2010/main" val="16030477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6B21BCBE-5765-46D3-BA4F-E21B47D4CF2C}" type="datetimeFigureOut">
              <a:rPr lang="en-US" smtClean="0"/>
              <a:t>1/21/2021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7847686-4720-432E-AA12-47DA17ED5B1C}" type="slidenum">
              <a:rPr lang="en-US" smtClean="0"/>
              <a:t>‹#›</a:t>
            </a:fld>
            <a:endParaRPr lang="en-US"/>
          </a:p>
        </p:txBody>
      </p:sp>
    </p:spTree>
    <p:extLst>
      <p:ext uri="{BB962C8B-B14F-4D97-AF65-F5344CB8AC3E}">
        <p14:creationId xmlns:p14="http://schemas.microsoft.com/office/powerpoint/2010/main" val="42813556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B21BCBE-5765-46D3-BA4F-E21B47D4CF2C}" type="datetimeFigureOut">
              <a:rPr lang="en-US" smtClean="0"/>
              <a:t>1/21/2021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7847686-4720-432E-AA12-47DA17ED5B1C}" type="slidenum">
              <a:rPr lang="en-US" smtClean="0"/>
              <a:t>‹#›</a:t>
            </a:fld>
            <a:endParaRPr lang="en-US"/>
          </a:p>
        </p:txBody>
      </p:sp>
    </p:spTree>
    <p:extLst>
      <p:ext uri="{BB962C8B-B14F-4D97-AF65-F5344CB8AC3E}">
        <p14:creationId xmlns:p14="http://schemas.microsoft.com/office/powerpoint/2010/main" val="21459445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B21BCBE-5765-46D3-BA4F-E21B47D4CF2C}" type="datetimeFigureOut">
              <a:rPr lang="en-US" smtClean="0"/>
              <a:t>1/21/2021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7847686-4720-432E-AA12-47DA17ED5B1C}" type="slidenum">
              <a:rPr lang="en-US" smtClean="0"/>
              <a:t>‹#›</a:t>
            </a:fld>
            <a:endParaRPr lang="en-US"/>
          </a:p>
        </p:txBody>
      </p:sp>
    </p:spTree>
    <p:extLst>
      <p:ext uri="{BB962C8B-B14F-4D97-AF65-F5344CB8AC3E}">
        <p14:creationId xmlns:p14="http://schemas.microsoft.com/office/powerpoint/2010/main" val="12050127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B21BCBE-5765-46D3-BA4F-E21B47D4CF2C}" type="datetimeFigureOut">
              <a:rPr lang="en-US" smtClean="0"/>
              <a:t>1/21/2021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7847686-4720-432E-AA12-47DA17ED5B1C}" type="slidenum">
              <a:rPr lang="en-US" smtClean="0"/>
              <a:t>‹#›</a:t>
            </a:fld>
            <a:endParaRPr lang="en-US"/>
          </a:p>
        </p:txBody>
      </p:sp>
    </p:spTree>
    <p:extLst>
      <p:ext uri="{BB962C8B-B14F-4D97-AF65-F5344CB8AC3E}">
        <p14:creationId xmlns:p14="http://schemas.microsoft.com/office/powerpoint/2010/main" val="22119419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B21BCBE-5765-46D3-BA4F-E21B47D4CF2C}" type="datetimeFigureOut">
              <a:rPr lang="en-US" smtClean="0"/>
              <a:t>1/21/2021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7847686-4720-432E-AA12-47DA17ED5B1C}" type="slidenum">
              <a:rPr lang="en-US" smtClean="0"/>
              <a:t>‹#›</a:t>
            </a:fld>
            <a:endParaRPr lang="en-US"/>
          </a:p>
        </p:txBody>
      </p:sp>
    </p:spTree>
    <p:extLst>
      <p:ext uri="{BB962C8B-B14F-4D97-AF65-F5344CB8AC3E}">
        <p14:creationId xmlns:p14="http://schemas.microsoft.com/office/powerpoint/2010/main" val="4263965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B21BCBE-5765-46D3-BA4F-E21B47D4CF2C}" type="datetimeFigureOut">
              <a:rPr lang="en-US" smtClean="0"/>
              <a:t>1/21/2021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7847686-4720-432E-AA12-47DA17ED5B1C}" type="slidenum">
              <a:rPr lang="en-US" smtClean="0"/>
              <a:t>‹#›</a:t>
            </a:fld>
            <a:endParaRPr lang="en-US"/>
          </a:p>
        </p:txBody>
      </p:sp>
    </p:spTree>
    <p:extLst>
      <p:ext uri="{BB962C8B-B14F-4D97-AF65-F5344CB8AC3E}">
        <p14:creationId xmlns:p14="http://schemas.microsoft.com/office/powerpoint/2010/main" val="29305888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Title">
    <p:spTree>
      <p:nvGrpSpPr>
        <p:cNvPr id="1" name="Shape 32"/>
        <p:cNvGrpSpPr/>
        <p:nvPr/>
      </p:nvGrpSpPr>
      <p:grpSpPr>
        <a:xfrm>
          <a:off x="0" y="0"/>
          <a:ext cx="0" cy="0"/>
          <a:chOff x="0" y="0"/>
          <a:chExt cx="0" cy="0"/>
        </a:xfrm>
      </p:grpSpPr>
      <p:sp>
        <p:nvSpPr>
          <p:cNvPr id="33" name="Shape 33"/>
          <p:cNvSpPr/>
          <p:nvPr/>
        </p:nvSpPr>
        <p:spPr>
          <a:xfrm>
            <a:off x="-35700" y="2677834"/>
            <a:ext cx="12280867" cy="4230167"/>
          </a:xfrm>
          <a:custGeom>
            <a:avLst/>
            <a:gdLst/>
            <a:ahLst/>
            <a:cxnLst/>
            <a:rect l="0" t="0" r="0" b="0"/>
            <a:pathLst>
              <a:path w="368426" h="126905" extrusionOk="0">
                <a:moveTo>
                  <a:pt x="309" y="263"/>
                </a:moveTo>
                <a:lnTo>
                  <a:pt x="16502" y="11294"/>
                </a:lnTo>
                <a:lnTo>
                  <a:pt x="31551" y="5122"/>
                </a:lnTo>
                <a:lnTo>
                  <a:pt x="62412" y="4991"/>
                </a:lnTo>
                <a:lnTo>
                  <a:pt x="77652" y="0"/>
                </a:lnTo>
                <a:lnTo>
                  <a:pt x="92892" y="13527"/>
                </a:lnTo>
                <a:lnTo>
                  <a:pt x="107942" y="21276"/>
                </a:lnTo>
                <a:lnTo>
                  <a:pt x="122991" y="21145"/>
                </a:lnTo>
                <a:lnTo>
                  <a:pt x="138993" y="10375"/>
                </a:lnTo>
                <a:lnTo>
                  <a:pt x="154043" y="7880"/>
                </a:lnTo>
                <a:lnTo>
                  <a:pt x="168711" y="2349"/>
                </a:lnTo>
                <a:lnTo>
                  <a:pt x="184332" y="14841"/>
                </a:lnTo>
                <a:lnTo>
                  <a:pt x="199572" y="15274"/>
                </a:lnTo>
                <a:lnTo>
                  <a:pt x="214622" y="25085"/>
                </a:lnTo>
                <a:lnTo>
                  <a:pt x="230052" y="25085"/>
                </a:lnTo>
                <a:lnTo>
                  <a:pt x="246054" y="20094"/>
                </a:lnTo>
                <a:lnTo>
                  <a:pt x="261104" y="20094"/>
                </a:lnTo>
                <a:lnTo>
                  <a:pt x="275391" y="11426"/>
                </a:lnTo>
                <a:lnTo>
                  <a:pt x="291584" y="16810"/>
                </a:lnTo>
                <a:lnTo>
                  <a:pt x="305871" y="8143"/>
                </a:lnTo>
                <a:lnTo>
                  <a:pt x="336732" y="8012"/>
                </a:lnTo>
                <a:lnTo>
                  <a:pt x="351782" y="11294"/>
                </a:lnTo>
                <a:lnTo>
                  <a:pt x="367593" y="2758"/>
                </a:lnTo>
                <a:lnTo>
                  <a:pt x="368426" y="126905"/>
                </a:lnTo>
                <a:lnTo>
                  <a:pt x="0" y="126369"/>
                </a:lnTo>
                <a:close/>
              </a:path>
            </a:pathLst>
          </a:custGeom>
          <a:solidFill>
            <a:srgbClr val="AFF000">
              <a:alpha val="81920"/>
            </a:srgbClr>
          </a:solidFill>
          <a:ln>
            <a:noFill/>
          </a:ln>
        </p:spPr>
      </p:sp>
      <p:sp>
        <p:nvSpPr>
          <p:cNvPr id="34" name="Shape 34"/>
          <p:cNvSpPr/>
          <p:nvPr/>
        </p:nvSpPr>
        <p:spPr>
          <a:xfrm>
            <a:off x="-35700" y="2852933"/>
            <a:ext cx="12280867" cy="4055067"/>
          </a:xfrm>
          <a:custGeom>
            <a:avLst/>
            <a:gdLst/>
            <a:ahLst/>
            <a:cxnLst/>
            <a:rect l="0" t="0" r="0" b="0"/>
            <a:pathLst>
              <a:path w="368426" h="121652" extrusionOk="0">
                <a:moveTo>
                  <a:pt x="309" y="5516"/>
                </a:moveTo>
                <a:lnTo>
                  <a:pt x="16692" y="11214"/>
                </a:lnTo>
                <a:lnTo>
                  <a:pt x="47172" y="11214"/>
                </a:lnTo>
                <a:lnTo>
                  <a:pt x="62412" y="6843"/>
                </a:lnTo>
                <a:lnTo>
                  <a:pt x="77652" y="16156"/>
                </a:lnTo>
                <a:lnTo>
                  <a:pt x="92892" y="16156"/>
                </a:lnTo>
                <a:lnTo>
                  <a:pt x="107370" y="11214"/>
                </a:lnTo>
                <a:lnTo>
                  <a:pt x="122610" y="8173"/>
                </a:lnTo>
                <a:lnTo>
                  <a:pt x="138612" y="8173"/>
                </a:lnTo>
                <a:lnTo>
                  <a:pt x="153852" y="10834"/>
                </a:lnTo>
                <a:lnTo>
                  <a:pt x="168711" y="7603"/>
                </a:lnTo>
                <a:lnTo>
                  <a:pt x="183951" y="12734"/>
                </a:lnTo>
                <a:lnTo>
                  <a:pt x="199572" y="20527"/>
                </a:lnTo>
                <a:lnTo>
                  <a:pt x="214050" y="15205"/>
                </a:lnTo>
                <a:lnTo>
                  <a:pt x="229671" y="15205"/>
                </a:lnTo>
                <a:lnTo>
                  <a:pt x="245292" y="5892"/>
                </a:lnTo>
                <a:lnTo>
                  <a:pt x="260532" y="11214"/>
                </a:lnTo>
                <a:lnTo>
                  <a:pt x="275772" y="11214"/>
                </a:lnTo>
                <a:lnTo>
                  <a:pt x="291012" y="6843"/>
                </a:lnTo>
                <a:lnTo>
                  <a:pt x="321492" y="6843"/>
                </a:lnTo>
                <a:lnTo>
                  <a:pt x="336732" y="15966"/>
                </a:lnTo>
                <a:lnTo>
                  <a:pt x="351210" y="12734"/>
                </a:lnTo>
                <a:lnTo>
                  <a:pt x="367593" y="0"/>
                </a:lnTo>
                <a:lnTo>
                  <a:pt x="368426" y="121652"/>
                </a:lnTo>
                <a:lnTo>
                  <a:pt x="0" y="121652"/>
                </a:lnTo>
                <a:close/>
              </a:path>
            </a:pathLst>
          </a:custGeom>
          <a:solidFill>
            <a:srgbClr val="00CEF6">
              <a:alpha val="73460"/>
            </a:srgbClr>
          </a:solidFill>
          <a:ln>
            <a:noFill/>
          </a:ln>
        </p:spPr>
      </p:sp>
      <p:sp>
        <p:nvSpPr>
          <p:cNvPr id="35" name="Shape 35"/>
          <p:cNvSpPr/>
          <p:nvPr/>
        </p:nvSpPr>
        <p:spPr>
          <a:xfrm rot="8100000">
            <a:off x="2463973" y="2419424"/>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36" name="Shape 36"/>
          <p:cNvSpPr/>
          <p:nvPr/>
        </p:nvSpPr>
        <p:spPr>
          <a:xfrm rot="8100000">
            <a:off x="8051973" y="2797891"/>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37" name="Shape 37"/>
          <p:cNvSpPr/>
          <p:nvPr/>
        </p:nvSpPr>
        <p:spPr>
          <a:xfrm rot="8100000">
            <a:off x="9575973" y="2842357"/>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rtl val="0"/>
            </a:endParaRPr>
          </a:p>
        </p:txBody>
      </p:sp>
      <p:grpSp>
        <p:nvGrpSpPr>
          <p:cNvPr id="38" name="Shape 38"/>
          <p:cNvGrpSpPr/>
          <p:nvPr/>
        </p:nvGrpSpPr>
        <p:grpSpPr>
          <a:xfrm>
            <a:off x="-12700" y="2698767"/>
            <a:ext cx="12223767" cy="793733"/>
            <a:chOff x="-9525" y="4462475"/>
            <a:chExt cx="9167825" cy="595300"/>
          </a:xfrm>
        </p:grpSpPr>
        <p:sp>
          <p:nvSpPr>
            <p:cNvPr id="39" name="Shape 39"/>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40" name="Shape 40"/>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41" name="Shape 41"/>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42" name="Shape 42"/>
          <p:cNvGrpSpPr/>
          <p:nvPr/>
        </p:nvGrpSpPr>
        <p:grpSpPr>
          <a:xfrm>
            <a:off x="-57116" y="2673450"/>
            <a:ext cx="12306099" cy="857049"/>
            <a:chOff x="-42837" y="4443487"/>
            <a:chExt cx="9229574" cy="642787"/>
          </a:xfrm>
        </p:grpSpPr>
        <p:sp>
          <p:nvSpPr>
            <p:cNvPr id="43" name="Shape 43"/>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44" name="Shape 44"/>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45" name="Shape 45"/>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46" name="Shape 46"/>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47" name="Shape 47"/>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48" name="Shape 48"/>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49" name="Shape 49"/>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50" name="Shape 50"/>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51" name="Shape 51"/>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52" name="Shape 52"/>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53" name="Shape 53"/>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54" name="Shape 54"/>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55" name="Shape 55"/>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56" name="Shape 56"/>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57" name="Shape 57"/>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58" name="Shape 58"/>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59" name="Shape 59"/>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60" name="Shape 60"/>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61" name="Shape 61"/>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62" name="Shape 62"/>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63" name="Shape 63"/>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64" name="Shape 64"/>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65" name="Shape 65"/>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66" name="Shape 66"/>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67" name="Shape 67"/>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grpSp>
      <p:sp>
        <p:nvSpPr>
          <p:cNvPr id="68" name="Shape 68"/>
          <p:cNvSpPr/>
          <p:nvPr/>
        </p:nvSpPr>
        <p:spPr>
          <a:xfrm>
            <a:off x="3987601" y="2863734"/>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69" name="Shape 69"/>
          <p:cNvSpPr/>
          <p:nvPr/>
        </p:nvSpPr>
        <p:spPr>
          <a:xfrm>
            <a:off x="1447601" y="3244734"/>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70" name="Shape 70"/>
          <p:cNvSpPr/>
          <p:nvPr/>
        </p:nvSpPr>
        <p:spPr>
          <a:xfrm>
            <a:off x="6527601" y="2770175"/>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71" name="Shape 71"/>
          <p:cNvSpPr/>
          <p:nvPr/>
        </p:nvSpPr>
        <p:spPr>
          <a:xfrm rot="8100000">
            <a:off x="11599932" y="2521024"/>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72" name="Shape 72"/>
          <p:cNvSpPr txBox="1">
            <a:spLocks noGrp="1"/>
          </p:cNvSpPr>
          <p:nvPr>
            <p:ph type="ctrTitle"/>
          </p:nvPr>
        </p:nvSpPr>
        <p:spPr>
          <a:xfrm>
            <a:off x="3797300" y="4484567"/>
            <a:ext cx="7480400" cy="1546399"/>
          </a:xfrm>
          <a:prstGeom prst="rect">
            <a:avLst/>
          </a:prstGeom>
        </p:spPr>
        <p:txBody>
          <a:bodyPr lIns="91425" tIns="91425" rIns="91425" bIns="91425" anchor="ctr" anchorCtr="0"/>
          <a:lstStyle>
            <a:lvl1pPr lvl="0" algn="r">
              <a:spcBef>
                <a:spcPts val="0"/>
              </a:spcBef>
              <a:buClr>
                <a:srgbClr val="FFFFFF"/>
              </a:buClr>
              <a:buSzPct val="100000"/>
              <a:defRPr sz="6400">
                <a:solidFill>
                  <a:srgbClr val="FFFFFF"/>
                </a:solidFill>
              </a:defRPr>
            </a:lvl1pPr>
            <a:lvl2pPr lvl="1" algn="r">
              <a:spcBef>
                <a:spcPts val="0"/>
              </a:spcBef>
              <a:buClr>
                <a:srgbClr val="FFFFFF"/>
              </a:buClr>
              <a:buSzPct val="100000"/>
              <a:defRPr sz="6400">
                <a:solidFill>
                  <a:srgbClr val="FFFFFF"/>
                </a:solidFill>
              </a:defRPr>
            </a:lvl2pPr>
            <a:lvl3pPr lvl="2" algn="r">
              <a:spcBef>
                <a:spcPts val="0"/>
              </a:spcBef>
              <a:buClr>
                <a:srgbClr val="FFFFFF"/>
              </a:buClr>
              <a:buSzPct val="100000"/>
              <a:defRPr sz="6400">
                <a:solidFill>
                  <a:srgbClr val="FFFFFF"/>
                </a:solidFill>
              </a:defRPr>
            </a:lvl3pPr>
            <a:lvl4pPr lvl="3" algn="r">
              <a:spcBef>
                <a:spcPts val="0"/>
              </a:spcBef>
              <a:buClr>
                <a:srgbClr val="FFFFFF"/>
              </a:buClr>
              <a:buSzPct val="100000"/>
              <a:defRPr sz="6400">
                <a:solidFill>
                  <a:srgbClr val="FFFFFF"/>
                </a:solidFill>
              </a:defRPr>
            </a:lvl4pPr>
            <a:lvl5pPr lvl="4" algn="r">
              <a:spcBef>
                <a:spcPts val="0"/>
              </a:spcBef>
              <a:buClr>
                <a:srgbClr val="FFFFFF"/>
              </a:buClr>
              <a:buSzPct val="100000"/>
              <a:defRPr sz="6400">
                <a:solidFill>
                  <a:srgbClr val="FFFFFF"/>
                </a:solidFill>
              </a:defRPr>
            </a:lvl5pPr>
            <a:lvl6pPr lvl="5" algn="r">
              <a:spcBef>
                <a:spcPts val="0"/>
              </a:spcBef>
              <a:buClr>
                <a:srgbClr val="FFFFFF"/>
              </a:buClr>
              <a:buSzPct val="100000"/>
              <a:defRPr sz="6400">
                <a:solidFill>
                  <a:srgbClr val="FFFFFF"/>
                </a:solidFill>
              </a:defRPr>
            </a:lvl6pPr>
            <a:lvl7pPr lvl="6" algn="r">
              <a:spcBef>
                <a:spcPts val="0"/>
              </a:spcBef>
              <a:buClr>
                <a:srgbClr val="FFFFFF"/>
              </a:buClr>
              <a:buSzPct val="100000"/>
              <a:defRPr sz="6400">
                <a:solidFill>
                  <a:srgbClr val="FFFFFF"/>
                </a:solidFill>
              </a:defRPr>
            </a:lvl7pPr>
            <a:lvl8pPr lvl="7" algn="r">
              <a:spcBef>
                <a:spcPts val="0"/>
              </a:spcBef>
              <a:buClr>
                <a:srgbClr val="FFFFFF"/>
              </a:buClr>
              <a:buSzPct val="100000"/>
              <a:defRPr sz="6400">
                <a:solidFill>
                  <a:srgbClr val="FFFFFF"/>
                </a:solidFill>
              </a:defRPr>
            </a:lvl8pPr>
            <a:lvl9pPr lvl="8" algn="r">
              <a:spcBef>
                <a:spcPts val="0"/>
              </a:spcBef>
              <a:buClr>
                <a:srgbClr val="FFFFFF"/>
              </a:buClr>
              <a:buSzPct val="100000"/>
              <a:defRPr sz="6400">
                <a:solidFill>
                  <a:srgbClr val="FFFFFF"/>
                </a:solidFill>
              </a:defRPr>
            </a:lvl9pPr>
          </a:lstStyle>
          <a:p>
            <a:endParaRPr/>
          </a:p>
        </p:txBody>
      </p:sp>
    </p:spTree>
    <p:extLst>
      <p:ext uri="{BB962C8B-B14F-4D97-AF65-F5344CB8AC3E}">
        <p14:creationId xmlns:p14="http://schemas.microsoft.com/office/powerpoint/2010/main" val="368281876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Subtitle">
    <p:spTree>
      <p:nvGrpSpPr>
        <p:cNvPr id="1" name="Shape 73"/>
        <p:cNvGrpSpPr/>
        <p:nvPr/>
      </p:nvGrpSpPr>
      <p:grpSpPr>
        <a:xfrm>
          <a:off x="0" y="0"/>
          <a:ext cx="0" cy="0"/>
          <a:chOff x="0" y="0"/>
          <a:chExt cx="0" cy="0"/>
        </a:xfrm>
      </p:grpSpPr>
      <p:sp>
        <p:nvSpPr>
          <p:cNvPr id="74" name="Shape 74"/>
          <p:cNvSpPr/>
          <p:nvPr/>
        </p:nvSpPr>
        <p:spPr>
          <a:xfrm>
            <a:off x="-35700" y="2677834"/>
            <a:ext cx="12280867" cy="4230167"/>
          </a:xfrm>
          <a:custGeom>
            <a:avLst/>
            <a:gdLst/>
            <a:ahLst/>
            <a:cxnLst/>
            <a:rect l="0" t="0" r="0" b="0"/>
            <a:pathLst>
              <a:path w="368426" h="126905" extrusionOk="0">
                <a:moveTo>
                  <a:pt x="309" y="263"/>
                </a:moveTo>
                <a:lnTo>
                  <a:pt x="16502" y="11294"/>
                </a:lnTo>
                <a:lnTo>
                  <a:pt x="31551" y="5122"/>
                </a:lnTo>
                <a:lnTo>
                  <a:pt x="62412" y="4991"/>
                </a:lnTo>
                <a:lnTo>
                  <a:pt x="77652" y="0"/>
                </a:lnTo>
                <a:lnTo>
                  <a:pt x="92892" y="13527"/>
                </a:lnTo>
                <a:lnTo>
                  <a:pt x="107942" y="21276"/>
                </a:lnTo>
                <a:lnTo>
                  <a:pt x="122991" y="21145"/>
                </a:lnTo>
                <a:lnTo>
                  <a:pt x="138993" y="10375"/>
                </a:lnTo>
                <a:lnTo>
                  <a:pt x="154043" y="7880"/>
                </a:lnTo>
                <a:lnTo>
                  <a:pt x="168711" y="2349"/>
                </a:lnTo>
                <a:lnTo>
                  <a:pt x="184332" y="14841"/>
                </a:lnTo>
                <a:lnTo>
                  <a:pt x="199572" y="15274"/>
                </a:lnTo>
                <a:lnTo>
                  <a:pt x="214622" y="25085"/>
                </a:lnTo>
                <a:lnTo>
                  <a:pt x="230052" y="25085"/>
                </a:lnTo>
                <a:lnTo>
                  <a:pt x="246054" y="20094"/>
                </a:lnTo>
                <a:lnTo>
                  <a:pt x="261104" y="20094"/>
                </a:lnTo>
                <a:lnTo>
                  <a:pt x="275391" y="11426"/>
                </a:lnTo>
                <a:lnTo>
                  <a:pt x="291584" y="16810"/>
                </a:lnTo>
                <a:lnTo>
                  <a:pt x="305871" y="8143"/>
                </a:lnTo>
                <a:lnTo>
                  <a:pt x="336732" y="8012"/>
                </a:lnTo>
                <a:lnTo>
                  <a:pt x="351782" y="11294"/>
                </a:lnTo>
                <a:lnTo>
                  <a:pt x="367593" y="2758"/>
                </a:lnTo>
                <a:lnTo>
                  <a:pt x="368426" y="126905"/>
                </a:lnTo>
                <a:lnTo>
                  <a:pt x="0" y="126369"/>
                </a:lnTo>
                <a:close/>
              </a:path>
            </a:pathLst>
          </a:custGeom>
          <a:solidFill>
            <a:srgbClr val="AFF000">
              <a:alpha val="81920"/>
            </a:srgbClr>
          </a:solidFill>
          <a:ln>
            <a:noFill/>
          </a:ln>
        </p:spPr>
      </p:sp>
      <p:sp>
        <p:nvSpPr>
          <p:cNvPr id="75" name="Shape 75"/>
          <p:cNvSpPr/>
          <p:nvPr/>
        </p:nvSpPr>
        <p:spPr>
          <a:xfrm>
            <a:off x="-35700" y="2852933"/>
            <a:ext cx="12280867" cy="4055067"/>
          </a:xfrm>
          <a:custGeom>
            <a:avLst/>
            <a:gdLst/>
            <a:ahLst/>
            <a:cxnLst/>
            <a:rect l="0" t="0" r="0" b="0"/>
            <a:pathLst>
              <a:path w="368426" h="121652" extrusionOk="0">
                <a:moveTo>
                  <a:pt x="309" y="5516"/>
                </a:moveTo>
                <a:lnTo>
                  <a:pt x="16692" y="11214"/>
                </a:lnTo>
                <a:lnTo>
                  <a:pt x="47172" y="11214"/>
                </a:lnTo>
                <a:lnTo>
                  <a:pt x="62412" y="6843"/>
                </a:lnTo>
                <a:lnTo>
                  <a:pt x="77652" y="16156"/>
                </a:lnTo>
                <a:lnTo>
                  <a:pt x="92892" y="16156"/>
                </a:lnTo>
                <a:lnTo>
                  <a:pt x="107370" y="11214"/>
                </a:lnTo>
                <a:lnTo>
                  <a:pt x="122610" y="8173"/>
                </a:lnTo>
                <a:lnTo>
                  <a:pt x="138612" y="8173"/>
                </a:lnTo>
                <a:lnTo>
                  <a:pt x="153852" y="10834"/>
                </a:lnTo>
                <a:lnTo>
                  <a:pt x="168711" y="7603"/>
                </a:lnTo>
                <a:lnTo>
                  <a:pt x="183951" y="12734"/>
                </a:lnTo>
                <a:lnTo>
                  <a:pt x="199572" y="20527"/>
                </a:lnTo>
                <a:lnTo>
                  <a:pt x="214050" y="15205"/>
                </a:lnTo>
                <a:lnTo>
                  <a:pt x="229671" y="15205"/>
                </a:lnTo>
                <a:lnTo>
                  <a:pt x="245292" y="5892"/>
                </a:lnTo>
                <a:lnTo>
                  <a:pt x="260532" y="11214"/>
                </a:lnTo>
                <a:lnTo>
                  <a:pt x="275772" y="11214"/>
                </a:lnTo>
                <a:lnTo>
                  <a:pt x="291012" y="6843"/>
                </a:lnTo>
                <a:lnTo>
                  <a:pt x="321492" y="6843"/>
                </a:lnTo>
                <a:lnTo>
                  <a:pt x="336732" y="15966"/>
                </a:lnTo>
                <a:lnTo>
                  <a:pt x="351210" y="12734"/>
                </a:lnTo>
                <a:lnTo>
                  <a:pt x="367593" y="0"/>
                </a:lnTo>
                <a:lnTo>
                  <a:pt x="368426" y="121652"/>
                </a:lnTo>
                <a:lnTo>
                  <a:pt x="0" y="121652"/>
                </a:lnTo>
                <a:close/>
              </a:path>
            </a:pathLst>
          </a:custGeom>
          <a:solidFill>
            <a:srgbClr val="00CEF6">
              <a:alpha val="73460"/>
            </a:srgbClr>
          </a:solidFill>
          <a:ln>
            <a:noFill/>
          </a:ln>
        </p:spPr>
      </p:sp>
      <p:sp>
        <p:nvSpPr>
          <p:cNvPr id="76" name="Shape 76"/>
          <p:cNvSpPr/>
          <p:nvPr/>
        </p:nvSpPr>
        <p:spPr>
          <a:xfrm rot="8100000">
            <a:off x="2463973" y="2419424"/>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77" name="Shape 77"/>
          <p:cNvSpPr/>
          <p:nvPr/>
        </p:nvSpPr>
        <p:spPr>
          <a:xfrm rot="8100000">
            <a:off x="8051973" y="2797891"/>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78" name="Shape 78"/>
          <p:cNvSpPr/>
          <p:nvPr/>
        </p:nvSpPr>
        <p:spPr>
          <a:xfrm rot="8100000">
            <a:off x="9575973" y="2842357"/>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rtl val="0"/>
            </a:endParaRPr>
          </a:p>
        </p:txBody>
      </p:sp>
      <p:grpSp>
        <p:nvGrpSpPr>
          <p:cNvPr id="79" name="Shape 79"/>
          <p:cNvGrpSpPr/>
          <p:nvPr/>
        </p:nvGrpSpPr>
        <p:grpSpPr>
          <a:xfrm>
            <a:off x="-12700" y="2698767"/>
            <a:ext cx="12223767" cy="793733"/>
            <a:chOff x="-9525" y="4462475"/>
            <a:chExt cx="9167825" cy="595300"/>
          </a:xfrm>
        </p:grpSpPr>
        <p:sp>
          <p:nvSpPr>
            <p:cNvPr id="80" name="Shape 80"/>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81" name="Shape 81"/>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82" name="Shape 82"/>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83" name="Shape 83"/>
          <p:cNvGrpSpPr/>
          <p:nvPr/>
        </p:nvGrpSpPr>
        <p:grpSpPr>
          <a:xfrm>
            <a:off x="-57116" y="2673450"/>
            <a:ext cx="12306099" cy="857049"/>
            <a:chOff x="-42837" y="4443487"/>
            <a:chExt cx="9229574" cy="642787"/>
          </a:xfrm>
        </p:grpSpPr>
        <p:sp>
          <p:nvSpPr>
            <p:cNvPr id="84" name="Shape 84"/>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85" name="Shape 85"/>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86" name="Shape 86"/>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87" name="Shape 87"/>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88" name="Shape 88"/>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89" name="Shape 89"/>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90" name="Shape 90"/>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91" name="Shape 91"/>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92" name="Shape 92"/>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93" name="Shape 93"/>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94" name="Shape 94"/>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95" name="Shape 95"/>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96" name="Shape 96"/>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97" name="Shape 97"/>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98" name="Shape 98"/>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99" name="Shape 99"/>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00" name="Shape 100"/>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01" name="Shape 101"/>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02" name="Shape 102"/>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03" name="Shape 103"/>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04" name="Shape 104"/>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05" name="Shape 105"/>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06" name="Shape 106"/>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07" name="Shape 107"/>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08" name="Shape 108"/>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grpSp>
      <p:sp>
        <p:nvSpPr>
          <p:cNvPr id="109" name="Shape 109"/>
          <p:cNvSpPr/>
          <p:nvPr/>
        </p:nvSpPr>
        <p:spPr>
          <a:xfrm>
            <a:off x="3987601" y="2863734"/>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110" name="Shape 110"/>
          <p:cNvSpPr/>
          <p:nvPr/>
        </p:nvSpPr>
        <p:spPr>
          <a:xfrm>
            <a:off x="1447601" y="3244734"/>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111" name="Shape 111"/>
          <p:cNvSpPr/>
          <p:nvPr/>
        </p:nvSpPr>
        <p:spPr>
          <a:xfrm>
            <a:off x="6527601" y="2770175"/>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112" name="Shape 112"/>
          <p:cNvSpPr/>
          <p:nvPr/>
        </p:nvSpPr>
        <p:spPr>
          <a:xfrm rot="8100000">
            <a:off x="11599932" y="2521024"/>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113" name="Shape 113"/>
          <p:cNvSpPr txBox="1">
            <a:spLocks noGrp="1"/>
          </p:cNvSpPr>
          <p:nvPr>
            <p:ph type="ctrTitle"/>
          </p:nvPr>
        </p:nvSpPr>
        <p:spPr>
          <a:xfrm>
            <a:off x="3079134" y="4041534"/>
            <a:ext cx="6952799" cy="1546399"/>
          </a:xfrm>
          <a:prstGeom prst="rect">
            <a:avLst/>
          </a:prstGeom>
        </p:spPr>
        <p:txBody>
          <a:bodyPr lIns="91425" tIns="91425" rIns="91425" bIns="91425" anchor="b" anchorCtr="0"/>
          <a:lstStyle>
            <a:lvl1pPr lvl="0" algn="r" rtl="0">
              <a:spcBef>
                <a:spcPts val="0"/>
              </a:spcBef>
              <a:buClr>
                <a:srgbClr val="FFFFFF"/>
              </a:buClr>
              <a:buSzPct val="100000"/>
              <a:defRPr sz="4800">
                <a:solidFill>
                  <a:srgbClr val="FFFFFF"/>
                </a:solidFill>
              </a:defRPr>
            </a:lvl1pPr>
            <a:lvl2pPr lvl="1" algn="r" rtl="0">
              <a:spcBef>
                <a:spcPts val="0"/>
              </a:spcBef>
              <a:buClr>
                <a:srgbClr val="FFFFFF"/>
              </a:buClr>
              <a:buSzPct val="100000"/>
              <a:defRPr sz="4800">
                <a:solidFill>
                  <a:srgbClr val="FFFFFF"/>
                </a:solidFill>
              </a:defRPr>
            </a:lvl2pPr>
            <a:lvl3pPr lvl="2" algn="r" rtl="0">
              <a:spcBef>
                <a:spcPts val="0"/>
              </a:spcBef>
              <a:buClr>
                <a:srgbClr val="FFFFFF"/>
              </a:buClr>
              <a:buSzPct val="100000"/>
              <a:defRPr sz="4800">
                <a:solidFill>
                  <a:srgbClr val="FFFFFF"/>
                </a:solidFill>
              </a:defRPr>
            </a:lvl3pPr>
            <a:lvl4pPr lvl="3" algn="r" rtl="0">
              <a:spcBef>
                <a:spcPts val="0"/>
              </a:spcBef>
              <a:buClr>
                <a:srgbClr val="FFFFFF"/>
              </a:buClr>
              <a:buSzPct val="100000"/>
              <a:defRPr sz="4800">
                <a:solidFill>
                  <a:srgbClr val="FFFFFF"/>
                </a:solidFill>
              </a:defRPr>
            </a:lvl4pPr>
            <a:lvl5pPr lvl="4" algn="r" rtl="0">
              <a:spcBef>
                <a:spcPts val="0"/>
              </a:spcBef>
              <a:buClr>
                <a:srgbClr val="FFFFFF"/>
              </a:buClr>
              <a:buSzPct val="100000"/>
              <a:defRPr sz="4800">
                <a:solidFill>
                  <a:srgbClr val="FFFFFF"/>
                </a:solidFill>
              </a:defRPr>
            </a:lvl5pPr>
            <a:lvl6pPr lvl="5" algn="r" rtl="0">
              <a:spcBef>
                <a:spcPts val="0"/>
              </a:spcBef>
              <a:buClr>
                <a:srgbClr val="FFFFFF"/>
              </a:buClr>
              <a:buSzPct val="100000"/>
              <a:defRPr sz="4800">
                <a:solidFill>
                  <a:srgbClr val="FFFFFF"/>
                </a:solidFill>
              </a:defRPr>
            </a:lvl6pPr>
            <a:lvl7pPr lvl="6" algn="r" rtl="0">
              <a:spcBef>
                <a:spcPts val="0"/>
              </a:spcBef>
              <a:buClr>
                <a:srgbClr val="FFFFFF"/>
              </a:buClr>
              <a:buSzPct val="100000"/>
              <a:defRPr sz="4800">
                <a:solidFill>
                  <a:srgbClr val="FFFFFF"/>
                </a:solidFill>
              </a:defRPr>
            </a:lvl7pPr>
            <a:lvl8pPr lvl="7" algn="r" rtl="0">
              <a:spcBef>
                <a:spcPts val="0"/>
              </a:spcBef>
              <a:buClr>
                <a:srgbClr val="FFFFFF"/>
              </a:buClr>
              <a:buSzPct val="100000"/>
              <a:defRPr sz="4800">
                <a:solidFill>
                  <a:srgbClr val="FFFFFF"/>
                </a:solidFill>
              </a:defRPr>
            </a:lvl8pPr>
            <a:lvl9pPr lvl="8" algn="r" rtl="0">
              <a:spcBef>
                <a:spcPts val="0"/>
              </a:spcBef>
              <a:buClr>
                <a:srgbClr val="FFFFFF"/>
              </a:buClr>
              <a:buSzPct val="100000"/>
              <a:defRPr sz="4800">
                <a:solidFill>
                  <a:srgbClr val="FFFFFF"/>
                </a:solidFill>
              </a:defRPr>
            </a:lvl9pPr>
          </a:lstStyle>
          <a:p>
            <a:endParaRPr/>
          </a:p>
        </p:txBody>
      </p:sp>
      <p:sp>
        <p:nvSpPr>
          <p:cNvPr id="114" name="Shape 114"/>
          <p:cNvSpPr txBox="1">
            <a:spLocks noGrp="1"/>
          </p:cNvSpPr>
          <p:nvPr>
            <p:ph type="subTitle" idx="1"/>
          </p:nvPr>
        </p:nvSpPr>
        <p:spPr>
          <a:xfrm>
            <a:off x="3079254" y="5412334"/>
            <a:ext cx="6952799" cy="1046399"/>
          </a:xfrm>
          <a:prstGeom prst="rect">
            <a:avLst/>
          </a:prstGeom>
        </p:spPr>
        <p:txBody>
          <a:bodyPr lIns="91425" tIns="91425" rIns="91425" bIns="91425" anchor="t" anchorCtr="0"/>
          <a:lstStyle>
            <a:lvl1pPr lvl="0" algn="r" rtl="0">
              <a:spcBef>
                <a:spcPts val="0"/>
              </a:spcBef>
              <a:buClr>
                <a:srgbClr val="FFFFFF"/>
              </a:buClr>
              <a:buNone/>
              <a:defRPr>
                <a:solidFill>
                  <a:srgbClr val="FFFFFF"/>
                </a:solidFill>
              </a:defRPr>
            </a:lvl1pPr>
            <a:lvl2pPr lvl="1" algn="r" rtl="0">
              <a:spcBef>
                <a:spcPts val="0"/>
              </a:spcBef>
              <a:buClr>
                <a:srgbClr val="FFFFFF"/>
              </a:buClr>
              <a:buSzPct val="100000"/>
              <a:buNone/>
              <a:defRPr sz="4000">
                <a:solidFill>
                  <a:srgbClr val="FFFFFF"/>
                </a:solidFill>
              </a:defRPr>
            </a:lvl2pPr>
            <a:lvl3pPr lvl="2" algn="r" rtl="0">
              <a:spcBef>
                <a:spcPts val="0"/>
              </a:spcBef>
              <a:buClr>
                <a:srgbClr val="FFFFFF"/>
              </a:buClr>
              <a:buSzPct val="100000"/>
              <a:buNone/>
              <a:defRPr sz="4000">
                <a:solidFill>
                  <a:srgbClr val="FFFFFF"/>
                </a:solidFill>
              </a:defRPr>
            </a:lvl3pPr>
            <a:lvl4pPr lvl="3" algn="r" rtl="0">
              <a:spcBef>
                <a:spcPts val="0"/>
              </a:spcBef>
              <a:buClr>
                <a:srgbClr val="FFFFFF"/>
              </a:buClr>
              <a:buSzPct val="100000"/>
              <a:buNone/>
              <a:defRPr sz="4000">
                <a:solidFill>
                  <a:srgbClr val="FFFFFF"/>
                </a:solidFill>
              </a:defRPr>
            </a:lvl4pPr>
            <a:lvl5pPr lvl="4" algn="r" rtl="0">
              <a:spcBef>
                <a:spcPts val="0"/>
              </a:spcBef>
              <a:buClr>
                <a:srgbClr val="FFFFFF"/>
              </a:buClr>
              <a:buSzPct val="100000"/>
              <a:buNone/>
              <a:defRPr sz="4000">
                <a:solidFill>
                  <a:srgbClr val="FFFFFF"/>
                </a:solidFill>
              </a:defRPr>
            </a:lvl5pPr>
            <a:lvl6pPr lvl="5" algn="r" rtl="0">
              <a:spcBef>
                <a:spcPts val="0"/>
              </a:spcBef>
              <a:buClr>
                <a:srgbClr val="FFFFFF"/>
              </a:buClr>
              <a:buSzPct val="100000"/>
              <a:buNone/>
              <a:defRPr sz="4000">
                <a:solidFill>
                  <a:srgbClr val="FFFFFF"/>
                </a:solidFill>
              </a:defRPr>
            </a:lvl6pPr>
            <a:lvl7pPr lvl="6" algn="r" rtl="0">
              <a:spcBef>
                <a:spcPts val="0"/>
              </a:spcBef>
              <a:buClr>
                <a:srgbClr val="FFFFFF"/>
              </a:buClr>
              <a:buSzPct val="100000"/>
              <a:buNone/>
              <a:defRPr sz="4000">
                <a:solidFill>
                  <a:srgbClr val="FFFFFF"/>
                </a:solidFill>
              </a:defRPr>
            </a:lvl7pPr>
            <a:lvl8pPr lvl="7" algn="r" rtl="0">
              <a:spcBef>
                <a:spcPts val="0"/>
              </a:spcBef>
              <a:buClr>
                <a:srgbClr val="FFFFFF"/>
              </a:buClr>
              <a:buSzPct val="100000"/>
              <a:buNone/>
              <a:defRPr sz="4000">
                <a:solidFill>
                  <a:srgbClr val="FFFFFF"/>
                </a:solidFill>
              </a:defRPr>
            </a:lvl8pPr>
            <a:lvl9pPr lvl="8" algn="r" rtl="0">
              <a:spcBef>
                <a:spcPts val="0"/>
              </a:spcBef>
              <a:buClr>
                <a:srgbClr val="FFFFFF"/>
              </a:buClr>
              <a:buSzPct val="100000"/>
              <a:buNone/>
              <a:defRPr sz="4000">
                <a:solidFill>
                  <a:srgbClr val="FFFFFF"/>
                </a:solidFill>
              </a:defRPr>
            </a:lvl9pPr>
          </a:lstStyle>
          <a:p>
            <a:endParaRPr/>
          </a:p>
        </p:txBody>
      </p:sp>
    </p:spTree>
    <p:extLst>
      <p:ext uri="{BB962C8B-B14F-4D97-AF65-F5344CB8AC3E}">
        <p14:creationId xmlns:p14="http://schemas.microsoft.com/office/powerpoint/2010/main" val="318274019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Quote">
    <p:spTree>
      <p:nvGrpSpPr>
        <p:cNvPr id="1" name="Shape 115"/>
        <p:cNvGrpSpPr/>
        <p:nvPr/>
      </p:nvGrpSpPr>
      <p:grpSpPr>
        <a:xfrm>
          <a:off x="0" y="0"/>
          <a:ext cx="0" cy="0"/>
          <a:chOff x="0" y="0"/>
          <a:chExt cx="0" cy="0"/>
        </a:xfrm>
      </p:grpSpPr>
      <p:sp>
        <p:nvSpPr>
          <p:cNvPr id="116" name="Shape 116"/>
          <p:cNvSpPr txBox="1">
            <a:spLocks noGrp="1"/>
          </p:cNvSpPr>
          <p:nvPr>
            <p:ph type="body" idx="1"/>
          </p:nvPr>
        </p:nvSpPr>
        <p:spPr>
          <a:xfrm>
            <a:off x="2026634" y="2882401"/>
            <a:ext cx="8138799" cy="1093199"/>
          </a:xfrm>
          <a:prstGeom prst="rect">
            <a:avLst/>
          </a:prstGeom>
        </p:spPr>
        <p:txBody>
          <a:bodyPr lIns="91425" tIns="91425" rIns="91425" bIns="91425" anchor="ctr" anchorCtr="0"/>
          <a:lstStyle>
            <a:lvl1pPr lvl="0" algn="ctr" rtl="0">
              <a:spcBef>
                <a:spcPts val="0"/>
              </a:spcBef>
              <a:buSzPct val="100000"/>
              <a:defRPr sz="4000" i="1"/>
            </a:lvl1pPr>
            <a:lvl2pPr lvl="1" algn="ctr" rtl="0">
              <a:spcBef>
                <a:spcPts val="0"/>
              </a:spcBef>
              <a:buSzPct val="100000"/>
              <a:defRPr sz="4000" i="1"/>
            </a:lvl2pPr>
            <a:lvl3pPr lvl="2" algn="ctr" rtl="0">
              <a:spcBef>
                <a:spcPts val="0"/>
              </a:spcBef>
              <a:buSzPct val="100000"/>
              <a:defRPr sz="4000" i="1"/>
            </a:lvl3pPr>
            <a:lvl4pPr lvl="3" algn="ctr" rtl="0">
              <a:spcBef>
                <a:spcPts val="0"/>
              </a:spcBef>
              <a:buSzPct val="100000"/>
              <a:defRPr sz="4000" i="1"/>
            </a:lvl4pPr>
            <a:lvl5pPr lvl="4" algn="ctr" rtl="0">
              <a:spcBef>
                <a:spcPts val="0"/>
              </a:spcBef>
              <a:buSzPct val="100000"/>
              <a:defRPr sz="4000" i="1"/>
            </a:lvl5pPr>
            <a:lvl6pPr lvl="5" algn="ctr" rtl="0">
              <a:spcBef>
                <a:spcPts val="0"/>
              </a:spcBef>
              <a:buSzPct val="100000"/>
              <a:defRPr sz="4000" i="1"/>
            </a:lvl6pPr>
            <a:lvl7pPr lvl="6" algn="ctr" rtl="0">
              <a:spcBef>
                <a:spcPts val="0"/>
              </a:spcBef>
              <a:buSzPct val="100000"/>
              <a:defRPr sz="4000" i="1"/>
            </a:lvl7pPr>
            <a:lvl8pPr lvl="7" algn="ctr" rtl="0">
              <a:spcBef>
                <a:spcPts val="0"/>
              </a:spcBef>
              <a:buSzPct val="100000"/>
              <a:defRPr sz="4000" i="1"/>
            </a:lvl8pPr>
            <a:lvl9pPr lvl="8" algn="ctr">
              <a:spcBef>
                <a:spcPts val="0"/>
              </a:spcBef>
              <a:buSzPct val="100000"/>
              <a:defRPr sz="4000" i="1"/>
            </a:lvl9pPr>
          </a:lstStyle>
          <a:p>
            <a:endParaRPr/>
          </a:p>
        </p:txBody>
      </p:sp>
      <p:sp>
        <p:nvSpPr>
          <p:cNvPr id="117" name="Shape 117"/>
          <p:cNvSpPr txBox="1"/>
          <p:nvPr/>
        </p:nvSpPr>
        <p:spPr>
          <a:xfrm>
            <a:off x="4791200" y="737025"/>
            <a:ext cx="2609600" cy="871599"/>
          </a:xfrm>
          <a:prstGeom prst="rect">
            <a:avLst/>
          </a:prstGeom>
          <a:noFill/>
          <a:ln>
            <a:noFill/>
          </a:ln>
        </p:spPr>
        <p:txBody>
          <a:bodyPr lIns="121900" tIns="121900" rIns="121900" bIns="121900" anchor="t" anchorCtr="0">
            <a:noAutofit/>
          </a:bodyPr>
          <a:lstStyle/>
          <a:p>
            <a:pPr algn="ctr"/>
            <a:r>
              <a:rPr lang="en" sz="12800" kern="0">
                <a:solidFill>
                  <a:srgbClr val="00CEF6"/>
                </a:solidFill>
                <a:cs typeface="Arial"/>
                <a:sym typeface="Arial"/>
                <a:rtl val="0"/>
              </a:rPr>
              <a:t>“</a:t>
            </a:r>
          </a:p>
        </p:txBody>
      </p:sp>
      <p:sp>
        <p:nvSpPr>
          <p:cNvPr id="118" name="Shape 118"/>
          <p:cNvSpPr/>
          <p:nvPr/>
        </p:nvSpPr>
        <p:spPr>
          <a:xfrm>
            <a:off x="-38099" y="5929034"/>
            <a:ext cx="12255500" cy="949969"/>
          </a:xfrm>
          <a:custGeom>
            <a:avLst/>
            <a:gdLst/>
            <a:ahLst/>
            <a:cxnLst/>
            <a:rect l="0" t="0" r="0" b="0"/>
            <a:pathLst>
              <a:path w="367665" h="41339" extrusionOk="0">
                <a:moveTo>
                  <a:pt x="381" y="381"/>
                </a:moveTo>
                <a:lnTo>
                  <a:pt x="16574" y="16383"/>
                </a:lnTo>
                <a:lnTo>
                  <a:pt x="31623" y="7430"/>
                </a:lnTo>
                <a:lnTo>
                  <a:pt x="62484" y="7239"/>
                </a:lnTo>
                <a:lnTo>
                  <a:pt x="77724" y="0"/>
                </a:lnTo>
                <a:lnTo>
                  <a:pt x="92964" y="19622"/>
                </a:lnTo>
                <a:lnTo>
                  <a:pt x="108014" y="30861"/>
                </a:lnTo>
                <a:lnTo>
                  <a:pt x="123063" y="30671"/>
                </a:lnTo>
                <a:lnTo>
                  <a:pt x="139065" y="15050"/>
                </a:lnTo>
                <a:lnTo>
                  <a:pt x="154115" y="11430"/>
                </a:lnTo>
                <a:lnTo>
                  <a:pt x="168783" y="3408"/>
                </a:lnTo>
                <a:lnTo>
                  <a:pt x="184404" y="21527"/>
                </a:lnTo>
                <a:lnTo>
                  <a:pt x="199644" y="22155"/>
                </a:lnTo>
                <a:lnTo>
                  <a:pt x="214694" y="36386"/>
                </a:lnTo>
                <a:lnTo>
                  <a:pt x="230124" y="36386"/>
                </a:lnTo>
                <a:lnTo>
                  <a:pt x="246126" y="29147"/>
                </a:lnTo>
                <a:lnTo>
                  <a:pt x="261176" y="29147"/>
                </a:lnTo>
                <a:lnTo>
                  <a:pt x="275463" y="16574"/>
                </a:lnTo>
                <a:lnTo>
                  <a:pt x="291656" y="24384"/>
                </a:lnTo>
                <a:lnTo>
                  <a:pt x="305943" y="11811"/>
                </a:lnTo>
                <a:lnTo>
                  <a:pt x="336804" y="11621"/>
                </a:lnTo>
                <a:lnTo>
                  <a:pt x="351854" y="16383"/>
                </a:lnTo>
                <a:lnTo>
                  <a:pt x="367665" y="4001"/>
                </a:lnTo>
                <a:lnTo>
                  <a:pt x="367284" y="41339"/>
                </a:lnTo>
                <a:lnTo>
                  <a:pt x="0" y="41339"/>
                </a:lnTo>
                <a:close/>
              </a:path>
            </a:pathLst>
          </a:custGeom>
          <a:solidFill>
            <a:srgbClr val="AFF000">
              <a:alpha val="81920"/>
            </a:srgbClr>
          </a:solidFill>
          <a:ln>
            <a:noFill/>
          </a:ln>
        </p:spPr>
      </p:sp>
      <p:sp>
        <p:nvSpPr>
          <p:cNvPr id="119" name="Shape 119"/>
          <p:cNvSpPr/>
          <p:nvPr/>
        </p:nvSpPr>
        <p:spPr>
          <a:xfrm>
            <a:off x="-38099" y="6104148"/>
            <a:ext cx="12255500" cy="779251"/>
          </a:xfrm>
          <a:custGeom>
            <a:avLst/>
            <a:gdLst/>
            <a:ahLst/>
            <a:cxnLst/>
            <a:rect l="0" t="0" r="0" b="0"/>
            <a:pathLst>
              <a:path w="367665" h="33910" extrusionOk="0">
                <a:moveTo>
                  <a:pt x="381" y="8001"/>
                </a:moveTo>
                <a:lnTo>
                  <a:pt x="16764" y="16266"/>
                </a:lnTo>
                <a:lnTo>
                  <a:pt x="47244" y="16266"/>
                </a:lnTo>
                <a:lnTo>
                  <a:pt x="62484" y="9925"/>
                </a:lnTo>
                <a:lnTo>
                  <a:pt x="77724" y="23434"/>
                </a:lnTo>
                <a:lnTo>
                  <a:pt x="92964" y="23434"/>
                </a:lnTo>
                <a:lnTo>
                  <a:pt x="107442" y="16266"/>
                </a:lnTo>
                <a:lnTo>
                  <a:pt x="122682" y="11855"/>
                </a:lnTo>
                <a:lnTo>
                  <a:pt x="138684" y="11855"/>
                </a:lnTo>
                <a:lnTo>
                  <a:pt x="153924" y="15714"/>
                </a:lnTo>
                <a:lnTo>
                  <a:pt x="168783" y="11028"/>
                </a:lnTo>
                <a:lnTo>
                  <a:pt x="184023" y="18471"/>
                </a:lnTo>
                <a:lnTo>
                  <a:pt x="199644" y="29775"/>
                </a:lnTo>
                <a:lnTo>
                  <a:pt x="214122" y="22055"/>
                </a:lnTo>
                <a:lnTo>
                  <a:pt x="229743" y="22055"/>
                </a:lnTo>
                <a:lnTo>
                  <a:pt x="245364" y="8546"/>
                </a:lnTo>
                <a:lnTo>
                  <a:pt x="260604" y="16266"/>
                </a:lnTo>
                <a:lnTo>
                  <a:pt x="275844" y="16266"/>
                </a:lnTo>
                <a:lnTo>
                  <a:pt x="291084" y="9925"/>
                </a:lnTo>
                <a:lnTo>
                  <a:pt x="321564" y="9925"/>
                </a:lnTo>
                <a:lnTo>
                  <a:pt x="336804" y="23158"/>
                </a:lnTo>
                <a:lnTo>
                  <a:pt x="351282" y="18471"/>
                </a:lnTo>
                <a:lnTo>
                  <a:pt x="367665" y="0"/>
                </a:lnTo>
                <a:lnTo>
                  <a:pt x="367665" y="33910"/>
                </a:lnTo>
                <a:lnTo>
                  <a:pt x="0" y="33910"/>
                </a:lnTo>
                <a:close/>
              </a:path>
            </a:pathLst>
          </a:custGeom>
          <a:solidFill>
            <a:srgbClr val="00CEF6">
              <a:alpha val="73460"/>
            </a:srgbClr>
          </a:solidFill>
          <a:ln>
            <a:noFill/>
          </a:ln>
        </p:spPr>
      </p:sp>
      <p:sp>
        <p:nvSpPr>
          <p:cNvPr id="120" name="Shape 120"/>
          <p:cNvSpPr/>
          <p:nvPr/>
        </p:nvSpPr>
        <p:spPr>
          <a:xfrm rot="8100000">
            <a:off x="2463973" y="5670624"/>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121" name="Shape 121"/>
          <p:cNvSpPr/>
          <p:nvPr/>
        </p:nvSpPr>
        <p:spPr>
          <a:xfrm rot="8100000">
            <a:off x="8051973" y="6049091"/>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122" name="Shape 122"/>
          <p:cNvSpPr/>
          <p:nvPr/>
        </p:nvSpPr>
        <p:spPr>
          <a:xfrm rot="8100000">
            <a:off x="9575973" y="6093557"/>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rtl val="0"/>
            </a:endParaRPr>
          </a:p>
        </p:txBody>
      </p:sp>
      <p:grpSp>
        <p:nvGrpSpPr>
          <p:cNvPr id="123" name="Shape 123"/>
          <p:cNvGrpSpPr/>
          <p:nvPr/>
        </p:nvGrpSpPr>
        <p:grpSpPr>
          <a:xfrm>
            <a:off x="-12700" y="5949967"/>
            <a:ext cx="12223767" cy="793733"/>
            <a:chOff x="-9525" y="4462475"/>
            <a:chExt cx="9167825" cy="595300"/>
          </a:xfrm>
        </p:grpSpPr>
        <p:sp>
          <p:nvSpPr>
            <p:cNvPr id="124" name="Shape 124"/>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125" name="Shape 125"/>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126" name="Shape 126"/>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127" name="Shape 127"/>
          <p:cNvGrpSpPr/>
          <p:nvPr/>
        </p:nvGrpSpPr>
        <p:grpSpPr>
          <a:xfrm>
            <a:off x="-57116" y="5924650"/>
            <a:ext cx="12306099" cy="857049"/>
            <a:chOff x="-42837" y="4443487"/>
            <a:chExt cx="9229574" cy="642787"/>
          </a:xfrm>
        </p:grpSpPr>
        <p:sp>
          <p:nvSpPr>
            <p:cNvPr id="128" name="Shape 128"/>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29" name="Shape 129"/>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30" name="Shape 130"/>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31" name="Shape 131"/>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32" name="Shape 132"/>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33" name="Shape 133"/>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34" name="Shape 134"/>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35" name="Shape 135"/>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36" name="Shape 136"/>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37" name="Shape 137"/>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38" name="Shape 138"/>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39" name="Shape 139"/>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40" name="Shape 140"/>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41" name="Shape 141"/>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42" name="Shape 142"/>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43" name="Shape 143"/>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44" name="Shape 144"/>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45" name="Shape 145"/>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46" name="Shape 146"/>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47" name="Shape 147"/>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48" name="Shape 148"/>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49" name="Shape 149"/>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50" name="Shape 150"/>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51" name="Shape 151"/>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52" name="Shape 152"/>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grpSp>
      <p:sp>
        <p:nvSpPr>
          <p:cNvPr id="153" name="Shape 153"/>
          <p:cNvSpPr/>
          <p:nvPr/>
        </p:nvSpPr>
        <p:spPr>
          <a:xfrm>
            <a:off x="3987601" y="6114934"/>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154" name="Shape 154"/>
          <p:cNvSpPr/>
          <p:nvPr/>
        </p:nvSpPr>
        <p:spPr>
          <a:xfrm>
            <a:off x="1447601" y="6495934"/>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155" name="Shape 155"/>
          <p:cNvSpPr/>
          <p:nvPr/>
        </p:nvSpPr>
        <p:spPr>
          <a:xfrm>
            <a:off x="6527601" y="6021375"/>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156" name="Shape 156"/>
          <p:cNvSpPr/>
          <p:nvPr/>
        </p:nvSpPr>
        <p:spPr>
          <a:xfrm rot="8100000">
            <a:off x="11599932" y="5772224"/>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Tree>
    <p:extLst>
      <p:ext uri="{BB962C8B-B14F-4D97-AF65-F5344CB8AC3E}">
        <p14:creationId xmlns:p14="http://schemas.microsoft.com/office/powerpoint/2010/main" val="126907695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x">
  <p:cSld name="Title + 1 column">
    <p:spTree>
      <p:nvGrpSpPr>
        <p:cNvPr id="1" name="Shape 157"/>
        <p:cNvGrpSpPr/>
        <p:nvPr/>
      </p:nvGrpSpPr>
      <p:grpSpPr>
        <a:xfrm>
          <a:off x="0" y="0"/>
          <a:ext cx="0" cy="0"/>
          <a:chOff x="0" y="0"/>
          <a:chExt cx="0" cy="0"/>
        </a:xfrm>
      </p:grpSpPr>
      <p:sp>
        <p:nvSpPr>
          <p:cNvPr id="158" name="Shape 158"/>
          <p:cNvSpPr txBox="1">
            <a:spLocks noGrp="1"/>
          </p:cNvSpPr>
          <p:nvPr>
            <p:ph type="title"/>
          </p:nvPr>
        </p:nvSpPr>
        <p:spPr>
          <a:xfrm>
            <a:off x="1397000" y="845500"/>
            <a:ext cx="9328800" cy="954400"/>
          </a:xfrm>
          <a:prstGeom prst="rect">
            <a:avLst/>
          </a:prstGeom>
        </p:spPr>
        <p:txBody>
          <a:bodyPr lIns="91425" tIns="91425" rIns="91425" bIns="91425" anchor="b" anchorCtr="0"/>
          <a:lstStyle>
            <a:lvl1pPr lvl="0">
              <a:spcBef>
                <a:spcPts val="0"/>
              </a:spcBef>
              <a:defRPr/>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159" name="Shape 159"/>
          <p:cNvSpPr txBox="1">
            <a:spLocks noGrp="1"/>
          </p:cNvSpPr>
          <p:nvPr>
            <p:ph type="body" idx="1"/>
          </p:nvPr>
        </p:nvSpPr>
        <p:spPr>
          <a:xfrm>
            <a:off x="1434467" y="2053567"/>
            <a:ext cx="9328800" cy="2562799"/>
          </a:xfrm>
          <a:prstGeom prst="rect">
            <a:avLst/>
          </a:prstGeom>
        </p:spPr>
        <p:txBody>
          <a:bodyPr lIns="91425" tIns="91425" rIns="91425" bIns="91425" anchor="t" anchorCtr="0"/>
          <a:lstStyle>
            <a:lvl1pPr lvl="0">
              <a:spcBef>
                <a:spcPts val="0"/>
              </a:spcBef>
              <a:defRPr/>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160" name="Shape 160"/>
          <p:cNvSpPr/>
          <p:nvPr/>
        </p:nvSpPr>
        <p:spPr>
          <a:xfrm>
            <a:off x="-38099" y="5929034"/>
            <a:ext cx="12255500" cy="949969"/>
          </a:xfrm>
          <a:custGeom>
            <a:avLst/>
            <a:gdLst/>
            <a:ahLst/>
            <a:cxnLst/>
            <a:rect l="0" t="0" r="0" b="0"/>
            <a:pathLst>
              <a:path w="367665" h="41339" extrusionOk="0">
                <a:moveTo>
                  <a:pt x="381" y="381"/>
                </a:moveTo>
                <a:lnTo>
                  <a:pt x="16574" y="16383"/>
                </a:lnTo>
                <a:lnTo>
                  <a:pt x="31623" y="7430"/>
                </a:lnTo>
                <a:lnTo>
                  <a:pt x="62484" y="7239"/>
                </a:lnTo>
                <a:lnTo>
                  <a:pt x="77724" y="0"/>
                </a:lnTo>
                <a:lnTo>
                  <a:pt x="92964" y="19622"/>
                </a:lnTo>
                <a:lnTo>
                  <a:pt x="108014" y="30861"/>
                </a:lnTo>
                <a:lnTo>
                  <a:pt x="123063" y="30671"/>
                </a:lnTo>
                <a:lnTo>
                  <a:pt x="139065" y="15050"/>
                </a:lnTo>
                <a:lnTo>
                  <a:pt x="154115" y="11430"/>
                </a:lnTo>
                <a:lnTo>
                  <a:pt x="168783" y="3408"/>
                </a:lnTo>
                <a:lnTo>
                  <a:pt x="184404" y="21527"/>
                </a:lnTo>
                <a:lnTo>
                  <a:pt x="199644" y="22155"/>
                </a:lnTo>
                <a:lnTo>
                  <a:pt x="214694" y="36386"/>
                </a:lnTo>
                <a:lnTo>
                  <a:pt x="230124" y="36386"/>
                </a:lnTo>
                <a:lnTo>
                  <a:pt x="246126" y="29147"/>
                </a:lnTo>
                <a:lnTo>
                  <a:pt x="261176" y="29147"/>
                </a:lnTo>
                <a:lnTo>
                  <a:pt x="275463" y="16574"/>
                </a:lnTo>
                <a:lnTo>
                  <a:pt x="291656" y="24384"/>
                </a:lnTo>
                <a:lnTo>
                  <a:pt x="305943" y="11811"/>
                </a:lnTo>
                <a:lnTo>
                  <a:pt x="336804" y="11621"/>
                </a:lnTo>
                <a:lnTo>
                  <a:pt x="351854" y="16383"/>
                </a:lnTo>
                <a:lnTo>
                  <a:pt x="367665" y="4001"/>
                </a:lnTo>
                <a:lnTo>
                  <a:pt x="367284" y="41339"/>
                </a:lnTo>
                <a:lnTo>
                  <a:pt x="0" y="41339"/>
                </a:lnTo>
                <a:close/>
              </a:path>
            </a:pathLst>
          </a:custGeom>
          <a:solidFill>
            <a:srgbClr val="AFF000">
              <a:alpha val="81920"/>
            </a:srgbClr>
          </a:solidFill>
          <a:ln>
            <a:noFill/>
          </a:ln>
        </p:spPr>
      </p:sp>
      <p:sp>
        <p:nvSpPr>
          <p:cNvPr id="161" name="Shape 161"/>
          <p:cNvSpPr/>
          <p:nvPr/>
        </p:nvSpPr>
        <p:spPr>
          <a:xfrm>
            <a:off x="-38099" y="6104148"/>
            <a:ext cx="12255500" cy="779251"/>
          </a:xfrm>
          <a:custGeom>
            <a:avLst/>
            <a:gdLst/>
            <a:ahLst/>
            <a:cxnLst/>
            <a:rect l="0" t="0" r="0" b="0"/>
            <a:pathLst>
              <a:path w="367665" h="33910" extrusionOk="0">
                <a:moveTo>
                  <a:pt x="381" y="8001"/>
                </a:moveTo>
                <a:lnTo>
                  <a:pt x="16764" y="16266"/>
                </a:lnTo>
                <a:lnTo>
                  <a:pt x="47244" y="16266"/>
                </a:lnTo>
                <a:lnTo>
                  <a:pt x="62484" y="9925"/>
                </a:lnTo>
                <a:lnTo>
                  <a:pt x="77724" y="23434"/>
                </a:lnTo>
                <a:lnTo>
                  <a:pt x="92964" y="23434"/>
                </a:lnTo>
                <a:lnTo>
                  <a:pt x="107442" y="16266"/>
                </a:lnTo>
                <a:lnTo>
                  <a:pt x="122682" y="11855"/>
                </a:lnTo>
                <a:lnTo>
                  <a:pt x="138684" y="11855"/>
                </a:lnTo>
                <a:lnTo>
                  <a:pt x="153924" y="15714"/>
                </a:lnTo>
                <a:lnTo>
                  <a:pt x="168783" y="11028"/>
                </a:lnTo>
                <a:lnTo>
                  <a:pt x="184023" y="18471"/>
                </a:lnTo>
                <a:lnTo>
                  <a:pt x="199644" y="29775"/>
                </a:lnTo>
                <a:lnTo>
                  <a:pt x="214122" y="22055"/>
                </a:lnTo>
                <a:lnTo>
                  <a:pt x="229743" y="22055"/>
                </a:lnTo>
                <a:lnTo>
                  <a:pt x="245364" y="8546"/>
                </a:lnTo>
                <a:lnTo>
                  <a:pt x="260604" y="16266"/>
                </a:lnTo>
                <a:lnTo>
                  <a:pt x="275844" y="16266"/>
                </a:lnTo>
                <a:lnTo>
                  <a:pt x="291084" y="9925"/>
                </a:lnTo>
                <a:lnTo>
                  <a:pt x="321564" y="9925"/>
                </a:lnTo>
                <a:lnTo>
                  <a:pt x="336804" y="23158"/>
                </a:lnTo>
                <a:lnTo>
                  <a:pt x="351282" y="18471"/>
                </a:lnTo>
                <a:lnTo>
                  <a:pt x="367665" y="0"/>
                </a:lnTo>
                <a:lnTo>
                  <a:pt x="367665" y="33910"/>
                </a:lnTo>
                <a:lnTo>
                  <a:pt x="0" y="33910"/>
                </a:lnTo>
                <a:close/>
              </a:path>
            </a:pathLst>
          </a:custGeom>
          <a:solidFill>
            <a:srgbClr val="00CEF6">
              <a:alpha val="73460"/>
            </a:srgbClr>
          </a:solidFill>
          <a:ln>
            <a:noFill/>
          </a:ln>
        </p:spPr>
      </p:sp>
      <p:sp>
        <p:nvSpPr>
          <p:cNvPr id="162" name="Shape 162"/>
          <p:cNvSpPr/>
          <p:nvPr/>
        </p:nvSpPr>
        <p:spPr>
          <a:xfrm rot="8100000">
            <a:off x="2463973" y="5670624"/>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163" name="Shape 163"/>
          <p:cNvSpPr/>
          <p:nvPr/>
        </p:nvSpPr>
        <p:spPr>
          <a:xfrm rot="8100000">
            <a:off x="8051973" y="6049091"/>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164" name="Shape 164"/>
          <p:cNvSpPr/>
          <p:nvPr/>
        </p:nvSpPr>
        <p:spPr>
          <a:xfrm rot="8100000">
            <a:off x="9575973" y="6093557"/>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rtl val="0"/>
            </a:endParaRPr>
          </a:p>
        </p:txBody>
      </p:sp>
      <p:grpSp>
        <p:nvGrpSpPr>
          <p:cNvPr id="165" name="Shape 165"/>
          <p:cNvGrpSpPr/>
          <p:nvPr/>
        </p:nvGrpSpPr>
        <p:grpSpPr>
          <a:xfrm>
            <a:off x="-12700" y="5949967"/>
            <a:ext cx="12223767" cy="793733"/>
            <a:chOff x="-9525" y="4462475"/>
            <a:chExt cx="9167825" cy="595300"/>
          </a:xfrm>
        </p:grpSpPr>
        <p:sp>
          <p:nvSpPr>
            <p:cNvPr id="166" name="Shape 166"/>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167" name="Shape 167"/>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168" name="Shape 168"/>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169" name="Shape 169"/>
          <p:cNvGrpSpPr/>
          <p:nvPr/>
        </p:nvGrpSpPr>
        <p:grpSpPr>
          <a:xfrm>
            <a:off x="-57116" y="5924650"/>
            <a:ext cx="12306099" cy="857049"/>
            <a:chOff x="-42837" y="4443487"/>
            <a:chExt cx="9229574" cy="642787"/>
          </a:xfrm>
        </p:grpSpPr>
        <p:sp>
          <p:nvSpPr>
            <p:cNvPr id="170" name="Shape 170"/>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71" name="Shape 171"/>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72" name="Shape 172"/>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73" name="Shape 173"/>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74" name="Shape 174"/>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75" name="Shape 175"/>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76" name="Shape 176"/>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77" name="Shape 177"/>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78" name="Shape 178"/>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79" name="Shape 179"/>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80" name="Shape 180"/>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81" name="Shape 181"/>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82" name="Shape 182"/>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83" name="Shape 183"/>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84" name="Shape 184"/>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85" name="Shape 185"/>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86" name="Shape 186"/>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87" name="Shape 187"/>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88" name="Shape 188"/>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89" name="Shape 189"/>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90" name="Shape 190"/>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91" name="Shape 191"/>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92" name="Shape 192"/>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93" name="Shape 193"/>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194" name="Shape 194"/>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grpSp>
      <p:sp>
        <p:nvSpPr>
          <p:cNvPr id="195" name="Shape 195"/>
          <p:cNvSpPr/>
          <p:nvPr/>
        </p:nvSpPr>
        <p:spPr>
          <a:xfrm>
            <a:off x="3987601" y="6114934"/>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196" name="Shape 196"/>
          <p:cNvSpPr/>
          <p:nvPr/>
        </p:nvSpPr>
        <p:spPr>
          <a:xfrm>
            <a:off x="1447601" y="6495934"/>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197" name="Shape 197"/>
          <p:cNvSpPr/>
          <p:nvPr/>
        </p:nvSpPr>
        <p:spPr>
          <a:xfrm>
            <a:off x="6527601" y="6021375"/>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198" name="Shape 198"/>
          <p:cNvSpPr/>
          <p:nvPr/>
        </p:nvSpPr>
        <p:spPr>
          <a:xfrm rot="8100000">
            <a:off x="11599932" y="5772224"/>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Tree>
    <p:extLst>
      <p:ext uri="{BB962C8B-B14F-4D97-AF65-F5344CB8AC3E}">
        <p14:creationId xmlns:p14="http://schemas.microsoft.com/office/powerpoint/2010/main" val="158690667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ColTx">
  <p:cSld name="Title + 2 columns">
    <p:spTree>
      <p:nvGrpSpPr>
        <p:cNvPr id="1" name="Shape 199"/>
        <p:cNvGrpSpPr/>
        <p:nvPr/>
      </p:nvGrpSpPr>
      <p:grpSpPr>
        <a:xfrm>
          <a:off x="0" y="0"/>
          <a:ext cx="0" cy="0"/>
          <a:chOff x="0" y="0"/>
          <a:chExt cx="0" cy="0"/>
        </a:xfrm>
      </p:grpSpPr>
      <p:sp>
        <p:nvSpPr>
          <p:cNvPr id="200" name="Shape 200"/>
          <p:cNvSpPr txBox="1">
            <a:spLocks noGrp="1"/>
          </p:cNvSpPr>
          <p:nvPr>
            <p:ph type="title"/>
          </p:nvPr>
        </p:nvSpPr>
        <p:spPr>
          <a:xfrm>
            <a:off x="1397000" y="845500"/>
            <a:ext cx="9328800" cy="954400"/>
          </a:xfrm>
          <a:prstGeom prst="rect">
            <a:avLst/>
          </a:prstGeom>
        </p:spPr>
        <p:txBody>
          <a:bodyPr lIns="91425" tIns="91425" rIns="91425" bIns="91425" anchor="b" anchorCtr="0"/>
          <a:lstStyle>
            <a:lvl1pPr lvl="0">
              <a:spcBef>
                <a:spcPts val="0"/>
              </a:spcBef>
              <a:defRPr/>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201" name="Shape 201"/>
          <p:cNvSpPr txBox="1">
            <a:spLocks noGrp="1"/>
          </p:cNvSpPr>
          <p:nvPr>
            <p:ph type="body" idx="1"/>
          </p:nvPr>
        </p:nvSpPr>
        <p:spPr>
          <a:xfrm>
            <a:off x="1508667" y="2070600"/>
            <a:ext cx="4453199" cy="3554399"/>
          </a:xfrm>
          <a:prstGeom prst="rect">
            <a:avLst/>
          </a:prstGeom>
        </p:spPr>
        <p:txBody>
          <a:bodyPr lIns="91425" tIns="91425" rIns="91425" bIns="91425" anchor="t" anchorCtr="0"/>
          <a:lstStyle>
            <a:lvl1pPr lvl="0">
              <a:spcBef>
                <a:spcPts val="0"/>
              </a:spcBef>
              <a:buSzPct val="100000"/>
              <a:defRPr sz="2400"/>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202" name="Shape 202"/>
          <p:cNvSpPr txBox="1">
            <a:spLocks noGrp="1"/>
          </p:cNvSpPr>
          <p:nvPr>
            <p:ph type="body" idx="2"/>
          </p:nvPr>
        </p:nvSpPr>
        <p:spPr>
          <a:xfrm>
            <a:off x="6230083" y="2070600"/>
            <a:ext cx="4453199" cy="3554399"/>
          </a:xfrm>
          <a:prstGeom prst="rect">
            <a:avLst/>
          </a:prstGeom>
        </p:spPr>
        <p:txBody>
          <a:bodyPr lIns="91425" tIns="91425" rIns="91425" bIns="91425" anchor="t" anchorCtr="0"/>
          <a:lstStyle>
            <a:lvl1pPr lvl="0">
              <a:spcBef>
                <a:spcPts val="0"/>
              </a:spcBef>
              <a:buSzPct val="100000"/>
              <a:defRPr sz="2400"/>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203" name="Shape 203"/>
          <p:cNvSpPr/>
          <p:nvPr/>
        </p:nvSpPr>
        <p:spPr>
          <a:xfrm>
            <a:off x="-38099" y="5929034"/>
            <a:ext cx="12255500" cy="949969"/>
          </a:xfrm>
          <a:custGeom>
            <a:avLst/>
            <a:gdLst/>
            <a:ahLst/>
            <a:cxnLst/>
            <a:rect l="0" t="0" r="0" b="0"/>
            <a:pathLst>
              <a:path w="367665" h="41339" extrusionOk="0">
                <a:moveTo>
                  <a:pt x="381" y="381"/>
                </a:moveTo>
                <a:lnTo>
                  <a:pt x="16574" y="16383"/>
                </a:lnTo>
                <a:lnTo>
                  <a:pt x="31623" y="7430"/>
                </a:lnTo>
                <a:lnTo>
                  <a:pt x="62484" y="7239"/>
                </a:lnTo>
                <a:lnTo>
                  <a:pt x="77724" y="0"/>
                </a:lnTo>
                <a:lnTo>
                  <a:pt x="92964" y="19622"/>
                </a:lnTo>
                <a:lnTo>
                  <a:pt x="108014" y="30861"/>
                </a:lnTo>
                <a:lnTo>
                  <a:pt x="123063" y="30671"/>
                </a:lnTo>
                <a:lnTo>
                  <a:pt x="139065" y="15050"/>
                </a:lnTo>
                <a:lnTo>
                  <a:pt x="154115" y="11430"/>
                </a:lnTo>
                <a:lnTo>
                  <a:pt x="168783" y="3408"/>
                </a:lnTo>
                <a:lnTo>
                  <a:pt x="184404" y="21527"/>
                </a:lnTo>
                <a:lnTo>
                  <a:pt x="199644" y="22155"/>
                </a:lnTo>
                <a:lnTo>
                  <a:pt x="214694" y="36386"/>
                </a:lnTo>
                <a:lnTo>
                  <a:pt x="230124" y="36386"/>
                </a:lnTo>
                <a:lnTo>
                  <a:pt x="246126" y="29147"/>
                </a:lnTo>
                <a:lnTo>
                  <a:pt x="261176" y="29147"/>
                </a:lnTo>
                <a:lnTo>
                  <a:pt x="275463" y="16574"/>
                </a:lnTo>
                <a:lnTo>
                  <a:pt x="291656" y="24384"/>
                </a:lnTo>
                <a:lnTo>
                  <a:pt x="305943" y="11811"/>
                </a:lnTo>
                <a:lnTo>
                  <a:pt x="336804" y="11621"/>
                </a:lnTo>
                <a:lnTo>
                  <a:pt x="351854" y="16383"/>
                </a:lnTo>
                <a:lnTo>
                  <a:pt x="367665" y="4001"/>
                </a:lnTo>
                <a:lnTo>
                  <a:pt x="367284" y="41339"/>
                </a:lnTo>
                <a:lnTo>
                  <a:pt x="0" y="41339"/>
                </a:lnTo>
                <a:close/>
              </a:path>
            </a:pathLst>
          </a:custGeom>
          <a:solidFill>
            <a:srgbClr val="AFF000">
              <a:alpha val="81920"/>
            </a:srgbClr>
          </a:solidFill>
          <a:ln>
            <a:noFill/>
          </a:ln>
        </p:spPr>
      </p:sp>
      <p:sp>
        <p:nvSpPr>
          <p:cNvPr id="204" name="Shape 204"/>
          <p:cNvSpPr/>
          <p:nvPr/>
        </p:nvSpPr>
        <p:spPr>
          <a:xfrm>
            <a:off x="-38099" y="6104148"/>
            <a:ext cx="12255500" cy="779251"/>
          </a:xfrm>
          <a:custGeom>
            <a:avLst/>
            <a:gdLst/>
            <a:ahLst/>
            <a:cxnLst/>
            <a:rect l="0" t="0" r="0" b="0"/>
            <a:pathLst>
              <a:path w="367665" h="33910" extrusionOk="0">
                <a:moveTo>
                  <a:pt x="381" y="8001"/>
                </a:moveTo>
                <a:lnTo>
                  <a:pt x="16764" y="16266"/>
                </a:lnTo>
                <a:lnTo>
                  <a:pt x="47244" y="16266"/>
                </a:lnTo>
                <a:lnTo>
                  <a:pt x="62484" y="9925"/>
                </a:lnTo>
                <a:lnTo>
                  <a:pt x="77724" y="23434"/>
                </a:lnTo>
                <a:lnTo>
                  <a:pt x="92964" y="23434"/>
                </a:lnTo>
                <a:lnTo>
                  <a:pt x="107442" y="16266"/>
                </a:lnTo>
                <a:lnTo>
                  <a:pt x="122682" y="11855"/>
                </a:lnTo>
                <a:lnTo>
                  <a:pt x="138684" y="11855"/>
                </a:lnTo>
                <a:lnTo>
                  <a:pt x="153924" y="15714"/>
                </a:lnTo>
                <a:lnTo>
                  <a:pt x="168783" y="11028"/>
                </a:lnTo>
                <a:lnTo>
                  <a:pt x="184023" y="18471"/>
                </a:lnTo>
                <a:lnTo>
                  <a:pt x="199644" y="29775"/>
                </a:lnTo>
                <a:lnTo>
                  <a:pt x="214122" y="22055"/>
                </a:lnTo>
                <a:lnTo>
                  <a:pt x="229743" y="22055"/>
                </a:lnTo>
                <a:lnTo>
                  <a:pt x="245364" y="8546"/>
                </a:lnTo>
                <a:lnTo>
                  <a:pt x="260604" y="16266"/>
                </a:lnTo>
                <a:lnTo>
                  <a:pt x="275844" y="16266"/>
                </a:lnTo>
                <a:lnTo>
                  <a:pt x="291084" y="9925"/>
                </a:lnTo>
                <a:lnTo>
                  <a:pt x="321564" y="9925"/>
                </a:lnTo>
                <a:lnTo>
                  <a:pt x="336804" y="23158"/>
                </a:lnTo>
                <a:lnTo>
                  <a:pt x="351282" y="18471"/>
                </a:lnTo>
                <a:lnTo>
                  <a:pt x="367665" y="0"/>
                </a:lnTo>
                <a:lnTo>
                  <a:pt x="367665" y="33910"/>
                </a:lnTo>
                <a:lnTo>
                  <a:pt x="0" y="33910"/>
                </a:lnTo>
                <a:close/>
              </a:path>
            </a:pathLst>
          </a:custGeom>
          <a:solidFill>
            <a:srgbClr val="00CEF6">
              <a:alpha val="73460"/>
            </a:srgbClr>
          </a:solidFill>
          <a:ln>
            <a:noFill/>
          </a:ln>
        </p:spPr>
      </p:sp>
      <p:sp>
        <p:nvSpPr>
          <p:cNvPr id="205" name="Shape 205"/>
          <p:cNvSpPr/>
          <p:nvPr/>
        </p:nvSpPr>
        <p:spPr>
          <a:xfrm rot="8100000">
            <a:off x="2463973" y="5670624"/>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206" name="Shape 206"/>
          <p:cNvSpPr/>
          <p:nvPr/>
        </p:nvSpPr>
        <p:spPr>
          <a:xfrm rot="8100000">
            <a:off x="8051973" y="6049091"/>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207" name="Shape 207"/>
          <p:cNvSpPr/>
          <p:nvPr/>
        </p:nvSpPr>
        <p:spPr>
          <a:xfrm rot="8100000">
            <a:off x="9575973" y="6093557"/>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rtl val="0"/>
            </a:endParaRPr>
          </a:p>
        </p:txBody>
      </p:sp>
      <p:grpSp>
        <p:nvGrpSpPr>
          <p:cNvPr id="208" name="Shape 208"/>
          <p:cNvGrpSpPr/>
          <p:nvPr/>
        </p:nvGrpSpPr>
        <p:grpSpPr>
          <a:xfrm>
            <a:off x="-12700" y="5949967"/>
            <a:ext cx="12223767" cy="793733"/>
            <a:chOff x="-9525" y="4462475"/>
            <a:chExt cx="9167825" cy="595300"/>
          </a:xfrm>
        </p:grpSpPr>
        <p:sp>
          <p:nvSpPr>
            <p:cNvPr id="209" name="Shape 209"/>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210" name="Shape 210"/>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211" name="Shape 211"/>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212" name="Shape 212"/>
          <p:cNvGrpSpPr/>
          <p:nvPr/>
        </p:nvGrpSpPr>
        <p:grpSpPr>
          <a:xfrm>
            <a:off x="-57116" y="5924650"/>
            <a:ext cx="12306099" cy="857049"/>
            <a:chOff x="-42837" y="4443487"/>
            <a:chExt cx="9229574" cy="642787"/>
          </a:xfrm>
        </p:grpSpPr>
        <p:sp>
          <p:nvSpPr>
            <p:cNvPr id="213" name="Shape 213"/>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14" name="Shape 214"/>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15" name="Shape 215"/>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16" name="Shape 216"/>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17" name="Shape 217"/>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18" name="Shape 218"/>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19" name="Shape 219"/>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20" name="Shape 220"/>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21" name="Shape 221"/>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22" name="Shape 222"/>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23" name="Shape 223"/>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24" name="Shape 224"/>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25" name="Shape 225"/>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26" name="Shape 226"/>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27" name="Shape 227"/>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28" name="Shape 228"/>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29" name="Shape 229"/>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30" name="Shape 230"/>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31" name="Shape 231"/>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32" name="Shape 232"/>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33" name="Shape 233"/>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34" name="Shape 234"/>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35" name="Shape 235"/>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36" name="Shape 236"/>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37" name="Shape 237"/>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grpSp>
      <p:sp>
        <p:nvSpPr>
          <p:cNvPr id="238" name="Shape 238"/>
          <p:cNvSpPr/>
          <p:nvPr/>
        </p:nvSpPr>
        <p:spPr>
          <a:xfrm>
            <a:off x="3987601" y="6114934"/>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239" name="Shape 239"/>
          <p:cNvSpPr/>
          <p:nvPr/>
        </p:nvSpPr>
        <p:spPr>
          <a:xfrm>
            <a:off x="1447601" y="6495934"/>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240" name="Shape 240"/>
          <p:cNvSpPr/>
          <p:nvPr/>
        </p:nvSpPr>
        <p:spPr>
          <a:xfrm>
            <a:off x="6527601" y="6021375"/>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241" name="Shape 241"/>
          <p:cNvSpPr/>
          <p:nvPr/>
        </p:nvSpPr>
        <p:spPr>
          <a:xfrm rot="8100000">
            <a:off x="11599932" y="5772224"/>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Tree>
    <p:extLst>
      <p:ext uri="{BB962C8B-B14F-4D97-AF65-F5344CB8AC3E}">
        <p14:creationId xmlns:p14="http://schemas.microsoft.com/office/powerpoint/2010/main" val="167028367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Title + 3 columns">
    <p:spTree>
      <p:nvGrpSpPr>
        <p:cNvPr id="1" name="Shape 242"/>
        <p:cNvGrpSpPr/>
        <p:nvPr/>
      </p:nvGrpSpPr>
      <p:grpSpPr>
        <a:xfrm>
          <a:off x="0" y="0"/>
          <a:ext cx="0" cy="0"/>
          <a:chOff x="0" y="0"/>
          <a:chExt cx="0" cy="0"/>
        </a:xfrm>
      </p:grpSpPr>
      <p:sp>
        <p:nvSpPr>
          <p:cNvPr id="243" name="Shape 243"/>
          <p:cNvSpPr txBox="1">
            <a:spLocks noGrp="1"/>
          </p:cNvSpPr>
          <p:nvPr>
            <p:ph type="title"/>
          </p:nvPr>
        </p:nvSpPr>
        <p:spPr>
          <a:xfrm>
            <a:off x="1397000" y="845500"/>
            <a:ext cx="9328800" cy="954400"/>
          </a:xfrm>
          <a:prstGeom prst="rect">
            <a:avLst/>
          </a:prstGeom>
        </p:spPr>
        <p:txBody>
          <a:bodyPr lIns="91425" tIns="91425" rIns="91425" bIns="91425" anchor="b" anchorCtr="0"/>
          <a:lstStyle>
            <a:lvl1pPr lvl="0" rtl="0">
              <a:spcBef>
                <a:spcPts val="0"/>
              </a:spcBef>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244" name="Shape 244"/>
          <p:cNvSpPr txBox="1">
            <a:spLocks noGrp="1"/>
          </p:cNvSpPr>
          <p:nvPr>
            <p:ph type="body" idx="1"/>
          </p:nvPr>
        </p:nvSpPr>
        <p:spPr>
          <a:xfrm>
            <a:off x="941201" y="2168801"/>
            <a:ext cx="3295599" cy="4399199"/>
          </a:xfrm>
          <a:prstGeom prst="rect">
            <a:avLst/>
          </a:prstGeom>
        </p:spPr>
        <p:txBody>
          <a:bodyPr lIns="91425" tIns="91425" rIns="91425" bIns="91425" anchor="t" anchorCtr="0"/>
          <a:lstStyle>
            <a:lvl1pPr lvl="0" rtl="0">
              <a:spcBef>
                <a:spcPts val="0"/>
              </a:spcBef>
              <a:buSzPct val="100000"/>
              <a:defRPr sz="2133"/>
            </a:lvl1pPr>
            <a:lvl2pPr lvl="1" rtl="0">
              <a:spcBef>
                <a:spcPts val="0"/>
              </a:spcBef>
              <a:buSzPct val="100000"/>
              <a:defRPr sz="2133"/>
            </a:lvl2pPr>
            <a:lvl3pPr lvl="2" rtl="0">
              <a:spcBef>
                <a:spcPts val="0"/>
              </a:spcBef>
              <a:buSzPct val="100000"/>
              <a:defRPr sz="2133"/>
            </a:lvl3pPr>
            <a:lvl4pPr lvl="3" rtl="0">
              <a:spcBef>
                <a:spcPts val="0"/>
              </a:spcBef>
              <a:buSzPct val="100000"/>
              <a:defRPr sz="2133"/>
            </a:lvl4pPr>
            <a:lvl5pPr lvl="4" rtl="0">
              <a:spcBef>
                <a:spcPts val="0"/>
              </a:spcBef>
              <a:buSzPct val="100000"/>
              <a:defRPr sz="2133"/>
            </a:lvl5pPr>
            <a:lvl6pPr lvl="5" rtl="0">
              <a:spcBef>
                <a:spcPts val="0"/>
              </a:spcBef>
              <a:buSzPct val="100000"/>
              <a:defRPr sz="2133"/>
            </a:lvl6pPr>
            <a:lvl7pPr lvl="6" rtl="0">
              <a:spcBef>
                <a:spcPts val="0"/>
              </a:spcBef>
              <a:buSzPct val="100000"/>
              <a:defRPr sz="2133"/>
            </a:lvl7pPr>
            <a:lvl8pPr lvl="7" rtl="0">
              <a:spcBef>
                <a:spcPts val="0"/>
              </a:spcBef>
              <a:buSzPct val="100000"/>
              <a:defRPr sz="2133"/>
            </a:lvl8pPr>
            <a:lvl9pPr lvl="8" rtl="0">
              <a:spcBef>
                <a:spcPts val="0"/>
              </a:spcBef>
              <a:buSzPct val="100000"/>
              <a:defRPr sz="2133"/>
            </a:lvl9pPr>
          </a:lstStyle>
          <a:p>
            <a:endParaRPr/>
          </a:p>
        </p:txBody>
      </p:sp>
      <p:sp>
        <p:nvSpPr>
          <p:cNvPr id="245" name="Shape 245"/>
          <p:cNvSpPr txBox="1">
            <a:spLocks noGrp="1"/>
          </p:cNvSpPr>
          <p:nvPr>
            <p:ph type="body" idx="2"/>
          </p:nvPr>
        </p:nvSpPr>
        <p:spPr>
          <a:xfrm>
            <a:off x="4405501" y="2168801"/>
            <a:ext cx="3295599" cy="4399199"/>
          </a:xfrm>
          <a:prstGeom prst="rect">
            <a:avLst/>
          </a:prstGeom>
        </p:spPr>
        <p:txBody>
          <a:bodyPr lIns="91425" tIns="91425" rIns="91425" bIns="91425" anchor="t" anchorCtr="0"/>
          <a:lstStyle>
            <a:lvl1pPr lvl="0" rtl="0">
              <a:spcBef>
                <a:spcPts val="0"/>
              </a:spcBef>
              <a:buSzPct val="100000"/>
              <a:defRPr sz="2133"/>
            </a:lvl1pPr>
            <a:lvl2pPr lvl="1" rtl="0">
              <a:spcBef>
                <a:spcPts val="0"/>
              </a:spcBef>
              <a:buSzPct val="100000"/>
              <a:defRPr sz="2133"/>
            </a:lvl2pPr>
            <a:lvl3pPr lvl="2" rtl="0">
              <a:spcBef>
                <a:spcPts val="0"/>
              </a:spcBef>
              <a:buSzPct val="100000"/>
              <a:defRPr sz="2133"/>
            </a:lvl3pPr>
            <a:lvl4pPr lvl="3" rtl="0">
              <a:spcBef>
                <a:spcPts val="0"/>
              </a:spcBef>
              <a:buSzPct val="100000"/>
              <a:defRPr sz="2133"/>
            </a:lvl4pPr>
            <a:lvl5pPr lvl="4" rtl="0">
              <a:spcBef>
                <a:spcPts val="0"/>
              </a:spcBef>
              <a:buSzPct val="100000"/>
              <a:defRPr sz="2133"/>
            </a:lvl5pPr>
            <a:lvl6pPr lvl="5" rtl="0">
              <a:spcBef>
                <a:spcPts val="0"/>
              </a:spcBef>
              <a:buSzPct val="100000"/>
              <a:defRPr sz="2133"/>
            </a:lvl6pPr>
            <a:lvl7pPr lvl="6" rtl="0">
              <a:spcBef>
                <a:spcPts val="0"/>
              </a:spcBef>
              <a:buSzPct val="100000"/>
              <a:defRPr sz="2133"/>
            </a:lvl7pPr>
            <a:lvl8pPr lvl="7" rtl="0">
              <a:spcBef>
                <a:spcPts val="0"/>
              </a:spcBef>
              <a:buSzPct val="100000"/>
              <a:defRPr sz="2133"/>
            </a:lvl8pPr>
            <a:lvl9pPr lvl="8" rtl="0">
              <a:spcBef>
                <a:spcPts val="0"/>
              </a:spcBef>
              <a:buSzPct val="100000"/>
              <a:defRPr sz="2133"/>
            </a:lvl9pPr>
          </a:lstStyle>
          <a:p>
            <a:endParaRPr/>
          </a:p>
        </p:txBody>
      </p:sp>
      <p:sp>
        <p:nvSpPr>
          <p:cNvPr id="246" name="Shape 246"/>
          <p:cNvSpPr txBox="1">
            <a:spLocks noGrp="1"/>
          </p:cNvSpPr>
          <p:nvPr>
            <p:ph type="body" idx="3"/>
          </p:nvPr>
        </p:nvSpPr>
        <p:spPr>
          <a:xfrm>
            <a:off x="7869801" y="2168801"/>
            <a:ext cx="3295599" cy="4399199"/>
          </a:xfrm>
          <a:prstGeom prst="rect">
            <a:avLst/>
          </a:prstGeom>
        </p:spPr>
        <p:txBody>
          <a:bodyPr lIns="91425" tIns="91425" rIns="91425" bIns="91425" anchor="t" anchorCtr="0"/>
          <a:lstStyle>
            <a:lvl1pPr lvl="0" rtl="0">
              <a:spcBef>
                <a:spcPts val="0"/>
              </a:spcBef>
              <a:buSzPct val="100000"/>
              <a:defRPr sz="2133"/>
            </a:lvl1pPr>
            <a:lvl2pPr lvl="1" rtl="0">
              <a:spcBef>
                <a:spcPts val="0"/>
              </a:spcBef>
              <a:buSzPct val="100000"/>
              <a:defRPr sz="2133"/>
            </a:lvl2pPr>
            <a:lvl3pPr lvl="2" rtl="0">
              <a:spcBef>
                <a:spcPts val="0"/>
              </a:spcBef>
              <a:buSzPct val="100000"/>
              <a:defRPr sz="2133"/>
            </a:lvl3pPr>
            <a:lvl4pPr lvl="3" rtl="0">
              <a:spcBef>
                <a:spcPts val="0"/>
              </a:spcBef>
              <a:buSzPct val="100000"/>
              <a:defRPr sz="2133"/>
            </a:lvl4pPr>
            <a:lvl5pPr lvl="4" rtl="0">
              <a:spcBef>
                <a:spcPts val="0"/>
              </a:spcBef>
              <a:buSzPct val="100000"/>
              <a:defRPr sz="2133"/>
            </a:lvl5pPr>
            <a:lvl6pPr lvl="5" rtl="0">
              <a:spcBef>
                <a:spcPts val="0"/>
              </a:spcBef>
              <a:buSzPct val="100000"/>
              <a:defRPr sz="2133"/>
            </a:lvl6pPr>
            <a:lvl7pPr lvl="6" rtl="0">
              <a:spcBef>
                <a:spcPts val="0"/>
              </a:spcBef>
              <a:buSzPct val="100000"/>
              <a:defRPr sz="2133"/>
            </a:lvl7pPr>
            <a:lvl8pPr lvl="7" rtl="0">
              <a:spcBef>
                <a:spcPts val="0"/>
              </a:spcBef>
              <a:buSzPct val="100000"/>
              <a:defRPr sz="2133"/>
            </a:lvl8pPr>
            <a:lvl9pPr lvl="8" rtl="0">
              <a:spcBef>
                <a:spcPts val="0"/>
              </a:spcBef>
              <a:buSzPct val="100000"/>
              <a:defRPr sz="2133"/>
            </a:lvl9pPr>
          </a:lstStyle>
          <a:p>
            <a:endParaRPr/>
          </a:p>
        </p:txBody>
      </p:sp>
      <p:sp>
        <p:nvSpPr>
          <p:cNvPr id="247" name="Shape 247"/>
          <p:cNvSpPr/>
          <p:nvPr/>
        </p:nvSpPr>
        <p:spPr>
          <a:xfrm>
            <a:off x="-38099" y="5929034"/>
            <a:ext cx="12255500" cy="949969"/>
          </a:xfrm>
          <a:custGeom>
            <a:avLst/>
            <a:gdLst/>
            <a:ahLst/>
            <a:cxnLst/>
            <a:rect l="0" t="0" r="0" b="0"/>
            <a:pathLst>
              <a:path w="367665" h="41339" extrusionOk="0">
                <a:moveTo>
                  <a:pt x="381" y="381"/>
                </a:moveTo>
                <a:lnTo>
                  <a:pt x="16574" y="16383"/>
                </a:lnTo>
                <a:lnTo>
                  <a:pt x="31623" y="7430"/>
                </a:lnTo>
                <a:lnTo>
                  <a:pt x="62484" y="7239"/>
                </a:lnTo>
                <a:lnTo>
                  <a:pt x="77724" y="0"/>
                </a:lnTo>
                <a:lnTo>
                  <a:pt x="92964" y="19622"/>
                </a:lnTo>
                <a:lnTo>
                  <a:pt x="108014" y="30861"/>
                </a:lnTo>
                <a:lnTo>
                  <a:pt x="123063" y="30671"/>
                </a:lnTo>
                <a:lnTo>
                  <a:pt x="139065" y="15050"/>
                </a:lnTo>
                <a:lnTo>
                  <a:pt x="154115" y="11430"/>
                </a:lnTo>
                <a:lnTo>
                  <a:pt x="168783" y="3408"/>
                </a:lnTo>
                <a:lnTo>
                  <a:pt x="184404" y="21527"/>
                </a:lnTo>
                <a:lnTo>
                  <a:pt x="199644" y="22155"/>
                </a:lnTo>
                <a:lnTo>
                  <a:pt x="214694" y="36386"/>
                </a:lnTo>
                <a:lnTo>
                  <a:pt x="230124" y="36386"/>
                </a:lnTo>
                <a:lnTo>
                  <a:pt x="246126" y="29147"/>
                </a:lnTo>
                <a:lnTo>
                  <a:pt x="261176" y="29147"/>
                </a:lnTo>
                <a:lnTo>
                  <a:pt x="275463" y="16574"/>
                </a:lnTo>
                <a:lnTo>
                  <a:pt x="291656" y="24384"/>
                </a:lnTo>
                <a:lnTo>
                  <a:pt x="305943" y="11811"/>
                </a:lnTo>
                <a:lnTo>
                  <a:pt x="336804" y="11621"/>
                </a:lnTo>
                <a:lnTo>
                  <a:pt x="351854" y="16383"/>
                </a:lnTo>
                <a:lnTo>
                  <a:pt x="367665" y="4001"/>
                </a:lnTo>
                <a:lnTo>
                  <a:pt x="367284" y="41339"/>
                </a:lnTo>
                <a:lnTo>
                  <a:pt x="0" y="41339"/>
                </a:lnTo>
                <a:close/>
              </a:path>
            </a:pathLst>
          </a:custGeom>
          <a:solidFill>
            <a:srgbClr val="AFF000">
              <a:alpha val="81920"/>
            </a:srgbClr>
          </a:solidFill>
          <a:ln>
            <a:noFill/>
          </a:ln>
        </p:spPr>
      </p:sp>
      <p:sp>
        <p:nvSpPr>
          <p:cNvPr id="248" name="Shape 248"/>
          <p:cNvSpPr/>
          <p:nvPr/>
        </p:nvSpPr>
        <p:spPr>
          <a:xfrm>
            <a:off x="-38099" y="6104148"/>
            <a:ext cx="12255500" cy="779251"/>
          </a:xfrm>
          <a:custGeom>
            <a:avLst/>
            <a:gdLst/>
            <a:ahLst/>
            <a:cxnLst/>
            <a:rect l="0" t="0" r="0" b="0"/>
            <a:pathLst>
              <a:path w="367665" h="33910" extrusionOk="0">
                <a:moveTo>
                  <a:pt x="381" y="8001"/>
                </a:moveTo>
                <a:lnTo>
                  <a:pt x="16764" y="16266"/>
                </a:lnTo>
                <a:lnTo>
                  <a:pt x="47244" y="16266"/>
                </a:lnTo>
                <a:lnTo>
                  <a:pt x="62484" y="9925"/>
                </a:lnTo>
                <a:lnTo>
                  <a:pt x="77724" y="23434"/>
                </a:lnTo>
                <a:lnTo>
                  <a:pt x="92964" y="23434"/>
                </a:lnTo>
                <a:lnTo>
                  <a:pt x="107442" y="16266"/>
                </a:lnTo>
                <a:lnTo>
                  <a:pt x="122682" y="11855"/>
                </a:lnTo>
                <a:lnTo>
                  <a:pt x="138684" y="11855"/>
                </a:lnTo>
                <a:lnTo>
                  <a:pt x="153924" y="15714"/>
                </a:lnTo>
                <a:lnTo>
                  <a:pt x="168783" y="11028"/>
                </a:lnTo>
                <a:lnTo>
                  <a:pt x="184023" y="18471"/>
                </a:lnTo>
                <a:lnTo>
                  <a:pt x="199644" y="29775"/>
                </a:lnTo>
                <a:lnTo>
                  <a:pt x="214122" y="22055"/>
                </a:lnTo>
                <a:lnTo>
                  <a:pt x="229743" y="22055"/>
                </a:lnTo>
                <a:lnTo>
                  <a:pt x="245364" y="8546"/>
                </a:lnTo>
                <a:lnTo>
                  <a:pt x="260604" y="16266"/>
                </a:lnTo>
                <a:lnTo>
                  <a:pt x="275844" y="16266"/>
                </a:lnTo>
                <a:lnTo>
                  <a:pt x="291084" y="9925"/>
                </a:lnTo>
                <a:lnTo>
                  <a:pt x="321564" y="9925"/>
                </a:lnTo>
                <a:lnTo>
                  <a:pt x="336804" y="23158"/>
                </a:lnTo>
                <a:lnTo>
                  <a:pt x="351282" y="18471"/>
                </a:lnTo>
                <a:lnTo>
                  <a:pt x="367665" y="0"/>
                </a:lnTo>
                <a:lnTo>
                  <a:pt x="367665" y="33910"/>
                </a:lnTo>
                <a:lnTo>
                  <a:pt x="0" y="33910"/>
                </a:lnTo>
                <a:close/>
              </a:path>
            </a:pathLst>
          </a:custGeom>
          <a:solidFill>
            <a:srgbClr val="00CEF6">
              <a:alpha val="73460"/>
            </a:srgbClr>
          </a:solidFill>
          <a:ln>
            <a:noFill/>
          </a:ln>
        </p:spPr>
      </p:sp>
      <p:sp>
        <p:nvSpPr>
          <p:cNvPr id="249" name="Shape 249"/>
          <p:cNvSpPr/>
          <p:nvPr/>
        </p:nvSpPr>
        <p:spPr>
          <a:xfrm rot="8100000">
            <a:off x="2463973" y="5670624"/>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250" name="Shape 250"/>
          <p:cNvSpPr/>
          <p:nvPr/>
        </p:nvSpPr>
        <p:spPr>
          <a:xfrm rot="8100000">
            <a:off x="8051973" y="6049091"/>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251" name="Shape 251"/>
          <p:cNvSpPr/>
          <p:nvPr/>
        </p:nvSpPr>
        <p:spPr>
          <a:xfrm rot="8100000">
            <a:off x="9575973" y="6093557"/>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rtl val="0"/>
            </a:endParaRPr>
          </a:p>
        </p:txBody>
      </p:sp>
      <p:grpSp>
        <p:nvGrpSpPr>
          <p:cNvPr id="252" name="Shape 252"/>
          <p:cNvGrpSpPr/>
          <p:nvPr/>
        </p:nvGrpSpPr>
        <p:grpSpPr>
          <a:xfrm>
            <a:off x="-12700" y="5949967"/>
            <a:ext cx="12223767" cy="793733"/>
            <a:chOff x="-9525" y="4462475"/>
            <a:chExt cx="9167825" cy="595300"/>
          </a:xfrm>
        </p:grpSpPr>
        <p:sp>
          <p:nvSpPr>
            <p:cNvPr id="253" name="Shape 253"/>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254" name="Shape 254"/>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255" name="Shape 255"/>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256" name="Shape 256"/>
          <p:cNvGrpSpPr/>
          <p:nvPr/>
        </p:nvGrpSpPr>
        <p:grpSpPr>
          <a:xfrm>
            <a:off x="-57116" y="5924650"/>
            <a:ext cx="12306099" cy="857049"/>
            <a:chOff x="-42837" y="4443487"/>
            <a:chExt cx="9229574" cy="642787"/>
          </a:xfrm>
        </p:grpSpPr>
        <p:sp>
          <p:nvSpPr>
            <p:cNvPr id="257" name="Shape 257"/>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58" name="Shape 258"/>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59" name="Shape 259"/>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60" name="Shape 260"/>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61" name="Shape 261"/>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62" name="Shape 262"/>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63" name="Shape 263"/>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64" name="Shape 264"/>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65" name="Shape 265"/>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66" name="Shape 266"/>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67" name="Shape 267"/>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68" name="Shape 268"/>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69" name="Shape 269"/>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70" name="Shape 270"/>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71" name="Shape 271"/>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72" name="Shape 272"/>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73" name="Shape 273"/>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74" name="Shape 274"/>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75" name="Shape 275"/>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76" name="Shape 276"/>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77" name="Shape 277"/>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78" name="Shape 278"/>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79" name="Shape 279"/>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80" name="Shape 280"/>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81" name="Shape 281"/>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grpSp>
      <p:sp>
        <p:nvSpPr>
          <p:cNvPr id="282" name="Shape 282"/>
          <p:cNvSpPr/>
          <p:nvPr/>
        </p:nvSpPr>
        <p:spPr>
          <a:xfrm>
            <a:off x="3987601" y="6114934"/>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283" name="Shape 283"/>
          <p:cNvSpPr/>
          <p:nvPr/>
        </p:nvSpPr>
        <p:spPr>
          <a:xfrm>
            <a:off x="1447601" y="6495934"/>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284" name="Shape 284"/>
          <p:cNvSpPr/>
          <p:nvPr/>
        </p:nvSpPr>
        <p:spPr>
          <a:xfrm>
            <a:off x="6527601" y="6021375"/>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285" name="Shape 285"/>
          <p:cNvSpPr/>
          <p:nvPr/>
        </p:nvSpPr>
        <p:spPr>
          <a:xfrm rot="8100000">
            <a:off x="11599932" y="5772224"/>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Tree>
    <p:extLst>
      <p:ext uri="{BB962C8B-B14F-4D97-AF65-F5344CB8AC3E}">
        <p14:creationId xmlns:p14="http://schemas.microsoft.com/office/powerpoint/2010/main" val="63880297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Shape 286"/>
        <p:cNvGrpSpPr/>
        <p:nvPr/>
      </p:nvGrpSpPr>
      <p:grpSpPr>
        <a:xfrm>
          <a:off x="0" y="0"/>
          <a:ext cx="0" cy="0"/>
          <a:chOff x="0" y="0"/>
          <a:chExt cx="0" cy="0"/>
        </a:xfrm>
      </p:grpSpPr>
      <p:sp>
        <p:nvSpPr>
          <p:cNvPr id="287" name="Shape 287"/>
          <p:cNvSpPr txBox="1">
            <a:spLocks noGrp="1"/>
          </p:cNvSpPr>
          <p:nvPr>
            <p:ph type="title"/>
          </p:nvPr>
        </p:nvSpPr>
        <p:spPr>
          <a:xfrm>
            <a:off x="1397000" y="845500"/>
            <a:ext cx="9328800" cy="954400"/>
          </a:xfrm>
          <a:prstGeom prst="rect">
            <a:avLst/>
          </a:prstGeom>
        </p:spPr>
        <p:txBody>
          <a:bodyPr lIns="91425" tIns="91425" rIns="91425" bIns="91425" anchor="b" anchorCtr="0"/>
          <a:lstStyle>
            <a:lvl1pPr lvl="0">
              <a:spcBef>
                <a:spcPts val="0"/>
              </a:spcBef>
              <a:defRPr/>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288" name="Shape 288"/>
          <p:cNvSpPr/>
          <p:nvPr/>
        </p:nvSpPr>
        <p:spPr>
          <a:xfrm>
            <a:off x="-38099" y="5929034"/>
            <a:ext cx="12255500" cy="949969"/>
          </a:xfrm>
          <a:custGeom>
            <a:avLst/>
            <a:gdLst/>
            <a:ahLst/>
            <a:cxnLst/>
            <a:rect l="0" t="0" r="0" b="0"/>
            <a:pathLst>
              <a:path w="367665" h="41339" extrusionOk="0">
                <a:moveTo>
                  <a:pt x="381" y="381"/>
                </a:moveTo>
                <a:lnTo>
                  <a:pt x="16574" y="16383"/>
                </a:lnTo>
                <a:lnTo>
                  <a:pt x="31623" y="7430"/>
                </a:lnTo>
                <a:lnTo>
                  <a:pt x="62484" y="7239"/>
                </a:lnTo>
                <a:lnTo>
                  <a:pt x="77724" y="0"/>
                </a:lnTo>
                <a:lnTo>
                  <a:pt x="92964" y="19622"/>
                </a:lnTo>
                <a:lnTo>
                  <a:pt x="108014" y="30861"/>
                </a:lnTo>
                <a:lnTo>
                  <a:pt x="123063" y="30671"/>
                </a:lnTo>
                <a:lnTo>
                  <a:pt x="139065" y="15050"/>
                </a:lnTo>
                <a:lnTo>
                  <a:pt x="154115" y="11430"/>
                </a:lnTo>
                <a:lnTo>
                  <a:pt x="168783" y="3408"/>
                </a:lnTo>
                <a:lnTo>
                  <a:pt x="184404" y="21527"/>
                </a:lnTo>
                <a:lnTo>
                  <a:pt x="199644" y="22155"/>
                </a:lnTo>
                <a:lnTo>
                  <a:pt x="214694" y="36386"/>
                </a:lnTo>
                <a:lnTo>
                  <a:pt x="230124" y="36386"/>
                </a:lnTo>
                <a:lnTo>
                  <a:pt x="246126" y="29147"/>
                </a:lnTo>
                <a:lnTo>
                  <a:pt x="261176" y="29147"/>
                </a:lnTo>
                <a:lnTo>
                  <a:pt x="275463" y="16574"/>
                </a:lnTo>
                <a:lnTo>
                  <a:pt x="291656" y="24384"/>
                </a:lnTo>
                <a:lnTo>
                  <a:pt x="305943" y="11811"/>
                </a:lnTo>
                <a:lnTo>
                  <a:pt x="336804" y="11621"/>
                </a:lnTo>
                <a:lnTo>
                  <a:pt x="351854" y="16383"/>
                </a:lnTo>
                <a:lnTo>
                  <a:pt x="367665" y="4001"/>
                </a:lnTo>
                <a:lnTo>
                  <a:pt x="367284" y="41339"/>
                </a:lnTo>
                <a:lnTo>
                  <a:pt x="0" y="41339"/>
                </a:lnTo>
                <a:close/>
              </a:path>
            </a:pathLst>
          </a:custGeom>
          <a:solidFill>
            <a:srgbClr val="AFF000">
              <a:alpha val="81920"/>
            </a:srgbClr>
          </a:solidFill>
          <a:ln>
            <a:noFill/>
          </a:ln>
        </p:spPr>
      </p:sp>
      <p:sp>
        <p:nvSpPr>
          <p:cNvPr id="289" name="Shape 289"/>
          <p:cNvSpPr/>
          <p:nvPr/>
        </p:nvSpPr>
        <p:spPr>
          <a:xfrm>
            <a:off x="-38099" y="6104148"/>
            <a:ext cx="12255500" cy="779251"/>
          </a:xfrm>
          <a:custGeom>
            <a:avLst/>
            <a:gdLst/>
            <a:ahLst/>
            <a:cxnLst/>
            <a:rect l="0" t="0" r="0" b="0"/>
            <a:pathLst>
              <a:path w="367665" h="33910" extrusionOk="0">
                <a:moveTo>
                  <a:pt x="381" y="8001"/>
                </a:moveTo>
                <a:lnTo>
                  <a:pt x="16764" y="16266"/>
                </a:lnTo>
                <a:lnTo>
                  <a:pt x="47244" y="16266"/>
                </a:lnTo>
                <a:lnTo>
                  <a:pt x="62484" y="9925"/>
                </a:lnTo>
                <a:lnTo>
                  <a:pt x="77724" y="23434"/>
                </a:lnTo>
                <a:lnTo>
                  <a:pt x="92964" y="23434"/>
                </a:lnTo>
                <a:lnTo>
                  <a:pt x="107442" y="16266"/>
                </a:lnTo>
                <a:lnTo>
                  <a:pt x="122682" y="11855"/>
                </a:lnTo>
                <a:lnTo>
                  <a:pt x="138684" y="11855"/>
                </a:lnTo>
                <a:lnTo>
                  <a:pt x="153924" y="15714"/>
                </a:lnTo>
                <a:lnTo>
                  <a:pt x="168783" y="11028"/>
                </a:lnTo>
                <a:lnTo>
                  <a:pt x="184023" y="18471"/>
                </a:lnTo>
                <a:lnTo>
                  <a:pt x="199644" y="29775"/>
                </a:lnTo>
                <a:lnTo>
                  <a:pt x="214122" y="22055"/>
                </a:lnTo>
                <a:lnTo>
                  <a:pt x="229743" y="22055"/>
                </a:lnTo>
                <a:lnTo>
                  <a:pt x="245364" y="8546"/>
                </a:lnTo>
                <a:lnTo>
                  <a:pt x="260604" y="16266"/>
                </a:lnTo>
                <a:lnTo>
                  <a:pt x="275844" y="16266"/>
                </a:lnTo>
                <a:lnTo>
                  <a:pt x="291084" y="9925"/>
                </a:lnTo>
                <a:lnTo>
                  <a:pt x="321564" y="9925"/>
                </a:lnTo>
                <a:lnTo>
                  <a:pt x="336804" y="23158"/>
                </a:lnTo>
                <a:lnTo>
                  <a:pt x="351282" y="18471"/>
                </a:lnTo>
                <a:lnTo>
                  <a:pt x="367665" y="0"/>
                </a:lnTo>
                <a:lnTo>
                  <a:pt x="367665" y="33910"/>
                </a:lnTo>
                <a:lnTo>
                  <a:pt x="0" y="33910"/>
                </a:lnTo>
                <a:close/>
              </a:path>
            </a:pathLst>
          </a:custGeom>
          <a:solidFill>
            <a:srgbClr val="00CEF6">
              <a:alpha val="73460"/>
            </a:srgbClr>
          </a:solidFill>
          <a:ln>
            <a:noFill/>
          </a:ln>
        </p:spPr>
      </p:sp>
      <p:sp>
        <p:nvSpPr>
          <p:cNvPr id="290" name="Shape 290"/>
          <p:cNvSpPr/>
          <p:nvPr/>
        </p:nvSpPr>
        <p:spPr>
          <a:xfrm rot="8100000">
            <a:off x="2463973" y="5670624"/>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291" name="Shape 291"/>
          <p:cNvSpPr/>
          <p:nvPr/>
        </p:nvSpPr>
        <p:spPr>
          <a:xfrm rot="8100000">
            <a:off x="8051973" y="6049091"/>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292" name="Shape 292"/>
          <p:cNvSpPr/>
          <p:nvPr/>
        </p:nvSpPr>
        <p:spPr>
          <a:xfrm rot="8100000">
            <a:off x="9575973" y="6093557"/>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rtl val="0"/>
            </a:endParaRPr>
          </a:p>
        </p:txBody>
      </p:sp>
      <p:grpSp>
        <p:nvGrpSpPr>
          <p:cNvPr id="293" name="Shape 293"/>
          <p:cNvGrpSpPr/>
          <p:nvPr/>
        </p:nvGrpSpPr>
        <p:grpSpPr>
          <a:xfrm>
            <a:off x="-12700" y="5949967"/>
            <a:ext cx="12223767" cy="793733"/>
            <a:chOff x="-9525" y="4462475"/>
            <a:chExt cx="9167825" cy="595300"/>
          </a:xfrm>
        </p:grpSpPr>
        <p:sp>
          <p:nvSpPr>
            <p:cNvPr id="294" name="Shape 294"/>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295" name="Shape 295"/>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296" name="Shape 296"/>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297" name="Shape 297"/>
          <p:cNvGrpSpPr/>
          <p:nvPr/>
        </p:nvGrpSpPr>
        <p:grpSpPr>
          <a:xfrm>
            <a:off x="-57116" y="5924650"/>
            <a:ext cx="12306099" cy="857049"/>
            <a:chOff x="-42837" y="4443487"/>
            <a:chExt cx="9229574" cy="642787"/>
          </a:xfrm>
        </p:grpSpPr>
        <p:sp>
          <p:nvSpPr>
            <p:cNvPr id="298" name="Shape 298"/>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299" name="Shape 299"/>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00" name="Shape 300"/>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01" name="Shape 301"/>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02" name="Shape 302"/>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03" name="Shape 303"/>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04" name="Shape 304"/>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05" name="Shape 305"/>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06" name="Shape 306"/>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07" name="Shape 307"/>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08" name="Shape 308"/>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09" name="Shape 309"/>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10" name="Shape 310"/>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11" name="Shape 311"/>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12" name="Shape 312"/>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13" name="Shape 313"/>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14" name="Shape 314"/>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15" name="Shape 315"/>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16" name="Shape 316"/>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17" name="Shape 317"/>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18" name="Shape 318"/>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19" name="Shape 319"/>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20" name="Shape 320"/>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21" name="Shape 321"/>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22" name="Shape 322"/>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grpSp>
      <p:sp>
        <p:nvSpPr>
          <p:cNvPr id="323" name="Shape 323"/>
          <p:cNvSpPr/>
          <p:nvPr/>
        </p:nvSpPr>
        <p:spPr>
          <a:xfrm>
            <a:off x="3987601" y="6114934"/>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324" name="Shape 324"/>
          <p:cNvSpPr/>
          <p:nvPr/>
        </p:nvSpPr>
        <p:spPr>
          <a:xfrm>
            <a:off x="1447601" y="6495934"/>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325" name="Shape 325"/>
          <p:cNvSpPr/>
          <p:nvPr/>
        </p:nvSpPr>
        <p:spPr>
          <a:xfrm>
            <a:off x="6527601" y="6021375"/>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326" name="Shape 326"/>
          <p:cNvSpPr/>
          <p:nvPr/>
        </p:nvSpPr>
        <p:spPr>
          <a:xfrm rot="8100000">
            <a:off x="11599932" y="5772224"/>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Tree>
    <p:extLst>
      <p:ext uri="{BB962C8B-B14F-4D97-AF65-F5344CB8AC3E}">
        <p14:creationId xmlns:p14="http://schemas.microsoft.com/office/powerpoint/2010/main" val="167838067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cSld name="Caption">
    <p:spTree>
      <p:nvGrpSpPr>
        <p:cNvPr id="1" name="Shape 327"/>
        <p:cNvGrpSpPr/>
        <p:nvPr/>
      </p:nvGrpSpPr>
      <p:grpSpPr>
        <a:xfrm>
          <a:off x="0" y="0"/>
          <a:ext cx="0" cy="0"/>
          <a:chOff x="0" y="0"/>
          <a:chExt cx="0" cy="0"/>
        </a:xfrm>
      </p:grpSpPr>
      <p:sp>
        <p:nvSpPr>
          <p:cNvPr id="328" name="Shape 328"/>
          <p:cNvSpPr txBox="1">
            <a:spLocks noGrp="1"/>
          </p:cNvSpPr>
          <p:nvPr>
            <p:ph type="body" idx="1"/>
          </p:nvPr>
        </p:nvSpPr>
        <p:spPr>
          <a:xfrm>
            <a:off x="609600" y="5137105"/>
            <a:ext cx="10972800" cy="692799"/>
          </a:xfrm>
          <a:prstGeom prst="rect">
            <a:avLst/>
          </a:prstGeom>
        </p:spPr>
        <p:txBody>
          <a:bodyPr lIns="91425" tIns="91425" rIns="91425" bIns="91425" anchor="t" anchorCtr="0"/>
          <a:lstStyle>
            <a:lvl1pPr lvl="0" algn="ctr">
              <a:spcBef>
                <a:spcPts val="480"/>
              </a:spcBef>
              <a:buClr>
                <a:srgbClr val="00CEF6"/>
              </a:buClr>
              <a:buSzPct val="100000"/>
              <a:buNone/>
              <a:defRPr sz="1867">
                <a:solidFill>
                  <a:srgbClr val="00CEF6"/>
                </a:solidFill>
              </a:defRPr>
            </a:lvl1pPr>
          </a:lstStyle>
          <a:p>
            <a:endParaRPr/>
          </a:p>
        </p:txBody>
      </p:sp>
      <p:sp>
        <p:nvSpPr>
          <p:cNvPr id="329" name="Shape 329"/>
          <p:cNvSpPr/>
          <p:nvPr/>
        </p:nvSpPr>
        <p:spPr>
          <a:xfrm>
            <a:off x="-38099" y="5929034"/>
            <a:ext cx="12255500" cy="949969"/>
          </a:xfrm>
          <a:custGeom>
            <a:avLst/>
            <a:gdLst/>
            <a:ahLst/>
            <a:cxnLst/>
            <a:rect l="0" t="0" r="0" b="0"/>
            <a:pathLst>
              <a:path w="367665" h="41339" extrusionOk="0">
                <a:moveTo>
                  <a:pt x="381" y="381"/>
                </a:moveTo>
                <a:lnTo>
                  <a:pt x="16574" y="16383"/>
                </a:lnTo>
                <a:lnTo>
                  <a:pt x="31623" y="7430"/>
                </a:lnTo>
                <a:lnTo>
                  <a:pt x="62484" y="7239"/>
                </a:lnTo>
                <a:lnTo>
                  <a:pt x="77724" y="0"/>
                </a:lnTo>
                <a:lnTo>
                  <a:pt x="92964" y="19622"/>
                </a:lnTo>
                <a:lnTo>
                  <a:pt x="108014" y="30861"/>
                </a:lnTo>
                <a:lnTo>
                  <a:pt x="123063" y="30671"/>
                </a:lnTo>
                <a:lnTo>
                  <a:pt x="139065" y="15050"/>
                </a:lnTo>
                <a:lnTo>
                  <a:pt x="154115" y="11430"/>
                </a:lnTo>
                <a:lnTo>
                  <a:pt x="168783" y="3408"/>
                </a:lnTo>
                <a:lnTo>
                  <a:pt x="184404" y="21527"/>
                </a:lnTo>
                <a:lnTo>
                  <a:pt x="199644" y="22155"/>
                </a:lnTo>
                <a:lnTo>
                  <a:pt x="214694" y="36386"/>
                </a:lnTo>
                <a:lnTo>
                  <a:pt x="230124" y="36386"/>
                </a:lnTo>
                <a:lnTo>
                  <a:pt x="246126" y="29147"/>
                </a:lnTo>
                <a:lnTo>
                  <a:pt x="261176" y="29147"/>
                </a:lnTo>
                <a:lnTo>
                  <a:pt x="275463" y="16574"/>
                </a:lnTo>
                <a:lnTo>
                  <a:pt x="291656" y="24384"/>
                </a:lnTo>
                <a:lnTo>
                  <a:pt x="305943" y="11811"/>
                </a:lnTo>
                <a:lnTo>
                  <a:pt x="336804" y="11621"/>
                </a:lnTo>
                <a:lnTo>
                  <a:pt x="351854" y="16383"/>
                </a:lnTo>
                <a:lnTo>
                  <a:pt x="367665" y="4001"/>
                </a:lnTo>
                <a:lnTo>
                  <a:pt x="367284" y="41339"/>
                </a:lnTo>
                <a:lnTo>
                  <a:pt x="0" y="41339"/>
                </a:lnTo>
                <a:close/>
              </a:path>
            </a:pathLst>
          </a:custGeom>
          <a:solidFill>
            <a:srgbClr val="AFF000">
              <a:alpha val="81920"/>
            </a:srgbClr>
          </a:solidFill>
          <a:ln>
            <a:noFill/>
          </a:ln>
        </p:spPr>
      </p:sp>
      <p:sp>
        <p:nvSpPr>
          <p:cNvPr id="330" name="Shape 330"/>
          <p:cNvSpPr/>
          <p:nvPr/>
        </p:nvSpPr>
        <p:spPr>
          <a:xfrm>
            <a:off x="-38099" y="6104148"/>
            <a:ext cx="12255500" cy="779251"/>
          </a:xfrm>
          <a:custGeom>
            <a:avLst/>
            <a:gdLst/>
            <a:ahLst/>
            <a:cxnLst/>
            <a:rect l="0" t="0" r="0" b="0"/>
            <a:pathLst>
              <a:path w="367665" h="33910" extrusionOk="0">
                <a:moveTo>
                  <a:pt x="381" y="8001"/>
                </a:moveTo>
                <a:lnTo>
                  <a:pt x="16764" y="16266"/>
                </a:lnTo>
                <a:lnTo>
                  <a:pt x="47244" y="16266"/>
                </a:lnTo>
                <a:lnTo>
                  <a:pt x="62484" y="9925"/>
                </a:lnTo>
                <a:lnTo>
                  <a:pt x="77724" y="23434"/>
                </a:lnTo>
                <a:lnTo>
                  <a:pt x="92964" y="23434"/>
                </a:lnTo>
                <a:lnTo>
                  <a:pt x="107442" y="16266"/>
                </a:lnTo>
                <a:lnTo>
                  <a:pt x="122682" y="11855"/>
                </a:lnTo>
                <a:lnTo>
                  <a:pt x="138684" y="11855"/>
                </a:lnTo>
                <a:lnTo>
                  <a:pt x="153924" y="15714"/>
                </a:lnTo>
                <a:lnTo>
                  <a:pt x="168783" y="11028"/>
                </a:lnTo>
                <a:lnTo>
                  <a:pt x="184023" y="18471"/>
                </a:lnTo>
                <a:lnTo>
                  <a:pt x="199644" y="29775"/>
                </a:lnTo>
                <a:lnTo>
                  <a:pt x="214122" y="22055"/>
                </a:lnTo>
                <a:lnTo>
                  <a:pt x="229743" y="22055"/>
                </a:lnTo>
                <a:lnTo>
                  <a:pt x="245364" y="8546"/>
                </a:lnTo>
                <a:lnTo>
                  <a:pt x="260604" y="16266"/>
                </a:lnTo>
                <a:lnTo>
                  <a:pt x="275844" y="16266"/>
                </a:lnTo>
                <a:lnTo>
                  <a:pt x="291084" y="9925"/>
                </a:lnTo>
                <a:lnTo>
                  <a:pt x="321564" y="9925"/>
                </a:lnTo>
                <a:lnTo>
                  <a:pt x="336804" y="23158"/>
                </a:lnTo>
                <a:lnTo>
                  <a:pt x="351282" y="18471"/>
                </a:lnTo>
                <a:lnTo>
                  <a:pt x="367665" y="0"/>
                </a:lnTo>
                <a:lnTo>
                  <a:pt x="367665" y="33910"/>
                </a:lnTo>
                <a:lnTo>
                  <a:pt x="0" y="33910"/>
                </a:lnTo>
                <a:close/>
              </a:path>
            </a:pathLst>
          </a:custGeom>
          <a:solidFill>
            <a:srgbClr val="00CEF6">
              <a:alpha val="73460"/>
            </a:srgbClr>
          </a:solidFill>
          <a:ln>
            <a:noFill/>
          </a:ln>
        </p:spPr>
      </p:sp>
      <p:sp>
        <p:nvSpPr>
          <p:cNvPr id="331" name="Shape 331"/>
          <p:cNvSpPr/>
          <p:nvPr/>
        </p:nvSpPr>
        <p:spPr>
          <a:xfrm rot="8100000">
            <a:off x="2463973" y="5670624"/>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332" name="Shape 332"/>
          <p:cNvSpPr/>
          <p:nvPr/>
        </p:nvSpPr>
        <p:spPr>
          <a:xfrm rot="8100000">
            <a:off x="8051973" y="6049091"/>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333" name="Shape 333"/>
          <p:cNvSpPr/>
          <p:nvPr/>
        </p:nvSpPr>
        <p:spPr>
          <a:xfrm rot="8100000">
            <a:off x="9575973" y="6093557"/>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rtl val="0"/>
            </a:endParaRPr>
          </a:p>
        </p:txBody>
      </p:sp>
      <p:grpSp>
        <p:nvGrpSpPr>
          <p:cNvPr id="334" name="Shape 334"/>
          <p:cNvGrpSpPr/>
          <p:nvPr/>
        </p:nvGrpSpPr>
        <p:grpSpPr>
          <a:xfrm>
            <a:off x="-12700" y="5949967"/>
            <a:ext cx="12223767" cy="793733"/>
            <a:chOff x="-9525" y="4462475"/>
            <a:chExt cx="9167825" cy="595300"/>
          </a:xfrm>
        </p:grpSpPr>
        <p:sp>
          <p:nvSpPr>
            <p:cNvPr id="335" name="Shape 335"/>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336" name="Shape 336"/>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337" name="Shape 337"/>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338" name="Shape 338"/>
          <p:cNvGrpSpPr/>
          <p:nvPr/>
        </p:nvGrpSpPr>
        <p:grpSpPr>
          <a:xfrm>
            <a:off x="-57116" y="5924650"/>
            <a:ext cx="12306099" cy="857049"/>
            <a:chOff x="-42837" y="4443487"/>
            <a:chExt cx="9229574" cy="642787"/>
          </a:xfrm>
        </p:grpSpPr>
        <p:sp>
          <p:nvSpPr>
            <p:cNvPr id="339" name="Shape 339"/>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40" name="Shape 340"/>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41" name="Shape 341"/>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42" name="Shape 342"/>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43" name="Shape 343"/>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44" name="Shape 344"/>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45" name="Shape 345"/>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46" name="Shape 346"/>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47" name="Shape 347"/>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48" name="Shape 348"/>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49" name="Shape 349"/>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50" name="Shape 350"/>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51" name="Shape 351"/>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52" name="Shape 352"/>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53" name="Shape 353"/>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54" name="Shape 354"/>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55" name="Shape 355"/>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56" name="Shape 356"/>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57" name="Shape 357"/>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58" name="Shape 358"/>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59" name="Shape 359"/>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60" name="Shape 360"/>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61" name="Shape 361"/>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62" name="Shape 362"/>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63" name="Shape 363"/>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grpSp>
      <p:sp>
        <p:nvSpPr>
          <p:cNvPr id="364" name="Shape 364"/>
          <p:cNvSpPr/>
          <p:nvPr/>
        </p:nvSpPr>
        <p:spPr>
          <a:xfrm>
            <a:off x="3987601" y="6114934"/>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365" name="Shape 365"/>
          <p:cNvSpPr/>
          <p:nvPr/>
        </p:nvSpPr>
        <p:spPr>
          <a:xfrm>
            <a:off x="1447601" y="6495934"/>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366" name="Shape 366"/>
          <p:cNvSpPr/>
          <p:nvPr/>
        </p:nvSpPr>
        <p:spPr>
          <a:xfrm>
            <a:off x="6527601" y="6021375"/>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367" name="Shape 367"/>
          <p:cNvSpPr/>
          <p:nvPr/>
        </p:nvSpPr>
        <p:spPr>
          <a:xfrm rot="8100000">
            <a:off x="11599932" y="5772224"/>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Tree>
    <p:extLst>
      <p:ext uri="{BB962C8B-B14F-4D97-AF65-F5344CB8AC3E}">
        <p14:creationId xmlns:p14="http://schemas.microsoft.com/office/powerpoint/2010/main" val="132921041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cSld name="Blank">
    <p:spTree>
      <p:nvGrpSpPr>
        <p:cNvPr id="1" name="Shape 368"/>
        <p:cNvGrpSpPr/>
        <p:nvPr/>
      </p:nvGrpSpPr>
      <p:grpSpPr>
        <a:xfrm>
          <a:off x="0" y="0"/>
          <a:ext cx="0" cy="0"/>
          <a:chOff x="0" y="0"/>
          <a:chExt cx="0" cy="0"/>
        </a:xfrm>
      </p:grpSpPr>
      <p:sp>
        <p:nvSpPr>
          <p:cNvPr id="369" name="Shape 369"/>
          <p:cNvSpPr/>
          <p:nvPr/>
        </p:nvSpPr>
        <p:spPr>
          <a:xfrm>
            <a:off x="-38099" y="5929034"/>
            <a:ext cx="12255500" cy="949969"/>
          </a:xfrm>
          <a:custGeom>
            <a:avLst/>
            <a:gdLst/>
            <a:ahLst/>
            <a:cxnLst/>
            <a:rect l="0" t="0" r="0" b="0"/>
            <a:pathLst>
              <a:path w="367665" h="41339" extrusionOk="0">
                <a:moveTo>
                  <a:pt x="381" y="381"/>
                </a:moveTo>
                <a:lnTo>
                  <a:pt x="16574" y="16383"/>
                </a:lnTo>
                <a:lnTo>
                  <a:pt x="31623" y="7430"/>
                </a:lnTo>
                <a:lnTo>
                  <a:pt x="62484" y="7239"/>
                </a:lnTo>
                <a:lnTo>
                  <a:pt x="77724" y="0"/>
                </a:lnTo>
                <a:lnTo>
                  <a:pt x="92964" y="19622"/>
                </a:lnTo>
                <a:lnTo>
                  <a:pt x="108014" y="30861"/>
                </a:lnTo>
                <a:lnTo>
                  <a:pt x="123063" y="30671"/>
                </a:lnTo>
                <a:lnTo>
                  <a:pt x="139065" y="15050"/>
                </a:lnTo>
                <a:lnTo>
                  <a:pt x="154115" y="11430"/>
                </a:lnTo>
                <a:lnTo>
                  <a:pt x="168783" y="3408"/>
                </a:lnTo>
                <a:lnTo>
                  <a:pt x="184404" y="21527"/>
                </a:lnTo>
                <a:lnTo>
                  <a:pt x="199644" y="22155"/>
                </a:lnTo>
                <a:lnTo>
                  <a:pt x="214694" y="36386"/>
                </a:lnTo>
                <a:lnTo>
                  <a:pt x="230124" y="36386"/>
                </a:lnTo>
                <a:lnTo>
                  <a:pt x="246126" y="29147"/>
                </a:lnTo>
                <a:lnTo>
                  <a:pt x="261176" y="29147"/>
                </a:lnTo>
                <a:lnTo>
                  <a:pt x="275463" y="16574"/>
                </a:lnTo>
                <a:lnTo>
                  <a:pt x="291656" y="24384"/>
                </a:lnTo>
                <a:lnTo>
                  <a:pt x="305943" y="11811"/>
                </a:lnTo>
                <a:lnTo>
                  <a:pt x="336804" y="11621"/>
                </a:lnTo>
                <a:lnTo>
                  <a:pt x="351854" y="16383"/>
                </a:lnTo>
                <a:lnTo>
                  <a:pt x="367665" y="4001"/>
                </a:lnTo>
                <a:lnTo>
                  <a:pt x="367284" y="41339"/>
                </a:lnTo>
                <a:lnTo>
                  <a:pt x="0" y="41339"/>
                </a:lnTo>
                <a:close/>
              </a:path>
            </a:pathLst>
          </a:custGeom>
          <a:solidFill>
            <a:srgbClr val="AFF000">
              <a:alpha val="81920"/>
            </a:srgbClr>
          </a:solidFill>
          <a:ln>
            <a:noFill/>
          </a:ln>
        </p:spPr>
      </p:sp>
      <p:sp>
        <p:nvSpPr>
          <p:cNvPr id="370" name="Shape 370"/>
          <p:cNvSpPr/>
          <p:nvPr/>
        </p:nvSpPr>
        <p:spPr>
          <a:xfrm>
            <a:off x="-38099" y="6104148"/>
            <a:ext cx="12255500" cy="779251"/>
          </a:xfrm>
          <a:custGeom>
            <a:avLst/>
            <a:gdLst/>
            <a:ahLst/>
            <a:cxnLst/>
            <a:rect l="0" t="0" r="0" b="0"/>
            <a:pathLst>
              <a:path w="367665" h="33910" extrusionOk="0">
                <a:moveTo>
                  <a:pt x="381" y="8001"/>
                </a:moveTo>
                <a:lnTo>
                  <a:pt x="16764" y="16266"/>
                </a:lnTo>
                <a:lnTo>
                  <a:pt x="47244" y="16266"/>
                </a:lnTo>
                <a:lnTo>
                  <a:pt x="62484" y="9925"/>
                </a:lnTo>
                <a:lnTo>
                  <a:pt x="77724" y="23434"/>
                </a:lnTo>
                <a:lnTo>
                  <a:pt x="92964" y="23434"/>
                </a:lnTo>
                <a:lnTo>
                  <a:pt x="107442" y="16266"/>
                </a:lnTo>
                <a:lnTo>
                  <a:pt x="122682" y="11855"/>
                </a:lnTo>
                <a:lnTo>
                  <a:pt x="138684" y="11855"/>
                </a:lnTo>
                <a:lnTo>
                  <a:pt x="153924" y="15714"/>
                </a:lnTo>
                <a:lnTo>
                  <a:pt x="168783" y="11028"/>
                </a:lnTo>
                <a:lnTo>
                  <a:pt x="184023" y="18471"/>
                </a:lnTo>
                <a:lnTo>
                  <a:pt x="199644" y="29775"/>
                </a:lnTo>
                <a:lnTo>
                  <a:pt x="214122" y="22055"/>
                </a:lnTo>
                <a:lnTo>
                  <a:pt x="229743" y="22055"/>
                </a:lnTo>
                <a:lnTo>
                  <a:pt x="245364" y="8546"/>
                </a:lnTo>
                <a:lnTo>
                  <a:pt x="260604" y="16266"/>
                </a:lnTo>
                <a:lnTo>
                  <a:pt x="275844" y="16266"/>
                </a:lnTo>
                <a:lnTo>
                  <a:pt x="291084" y="9925"/>
                </a:lnTo>
                <a:lnTo>
                  <a:pt x="321564" y="9925"/>
                </a:lnTo>
                <a:lnTo>
                  <a:pt x="336804" y="23158"/>
                </a:lnTo>
                <a:lnTo>
                  <a:pt x="351282" y="18471"/>
                </a:lnTo>
                <a:lnTo>
                  <a:pt x="367665" y="0"/>
                </a:lnTo>
                <a:lnTo>
                  <a:pt x="367665" y="33910"/>
                </a:lnTo>
                <a:lnTo>
                  <a:pt x="0" y="33910"/>
                </a:lnTo>
                <a:close/>
              </a:path>
            </a:pathLst>
          </a:custGeom>
          <a:solidFill>
            <a:srgbClr val="00CEF6">
              <a:alpha val="73460"/>
            </a:srgbClr>
          </a:solidFill>
          <a:ln>
            <a:noFill/>
          </a:ln>
        </p:spPr>
      </p:sp>
      <p:sp>
        <p:nvSpPr>
          <p:cNvPr id="371" name="Shape 371"/>
          <p:cNvSpPr/>
          <p:nvPr/>
        </p:nvSpPr>
        <p:spPr>
          <a:xfrm rot="8100000">
            <a:off x="2463973" y="5670624"/>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372" name="Shape 372"/>
          <p:cNvSpPr/>
          <p:nvPr/>
        </p:nvSpPr>
        <p:spPr>
          <a:xfrm rot="8100000">
            <a:off x="8051973" y="6049091"/>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373" name="Shape 373"/>
          <p:cNvSpPr/>
          <p:nvPr/>
        </p:nvSpPr>
        <p:spPr>
          <a:xfrm rot="8100000">
            <a:off x="9575973" y="6093557"/>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rtl val="0"/>
            </a:endParaRPr>
          </a:p>
        </p:txBody>
      </p:sp>
      <p:grpSp>
        <p:nvGrpSpPr>
          <p:cNvPr id="374" name="Shape 374"/>
          <p:cNvGrpSpPr/>
          <p:nvPr/>
        </p:nvGrpSpPr>
        <p:grpSpPr>
          <a:xfrm>
            <a:off x="-12700" y="5949967"/>
            <a:ext cx="12223767" cy="793733"/>
            <a:chOff x="-9525" y="4462475"/>
            <a:chExt cx="9167825" cy="595300"/>
          </a:xfrm>
        </p:grpSpPr>
        <p:sp>
          <p:nvSpPr>
            <p:cNvPr id="375" name="Shape 375"/>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376" name="Shape 376"/>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377" name="Shape 377"/>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378" name="Shape 378"/>
          <p:cNvGrpSpPr/>
          <p:nvPr/>
        </p:nvGrpSpPr>
        <p:grpSpPr>
          <a:xfrm>
            <a:off x="-57116" y="5924650"/>
            <a:ext cx="12306099" cy="857049"/>
            <a:chOff x="-42837" y="4443487"/>
            <a:chExt cx="9229574" cy="642787"/>
          </a:xfrm>
        </p:grpSpPr>
        <p:sp>
          <p:nvSpPr>
            <p:cNvPr id="379" name="Shape 379"/>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80" name="Shape 380"/>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81" name="Shape 381"/>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82" name="Shape 382"/>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83" name="Shape 383"/>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84" name="Shape 384"/>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85" name="Shape 385"/>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86" name="Shape 386"/>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87" name="Shape 387"/>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88" name="Shape 388"/>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89" name="Shape 389"/>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90" name="Shape 390"/>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91" name="Shape 391"/>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92" name="Shape 392"/>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93" name="Shape 393"/>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94" name="Shape 394"/>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95" name="Shape 395"/>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96" name="Shape 396"/>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97" name="Shape 397"/>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98" name="Shape 398"/>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399" name="Shape 399"/>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400" name="Shape 400"/>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401" name="Shape 401"/>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402" name="Shape 402"/>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403" name="Shape 403"/>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grpSp>
      <p:sp>
        <p:nvSpPr>
          <p:cNvPr id="404" name="Shape 404"/>
          <p:cNvSpPr/>
          <p:nvPr/>
        </p:nvSpPr>
        <p:spPr>
          <a:xfrm>
            <a:off x="3987601" y="6114934"/>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405" name="Shape 405"/>
          <p:cNvSpPr/>
          <p:nvPr/>
        </p:nvSpPr>
        <p:spPr>
          <a:xfrm>
            <a:off x="1447601" y="6495934"/>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406" name="Shape 406"/>
          <p:cNvSpPr/>
          <p:nvPr/>
        </p:nvSpPr>
        <p:spPr>
          <a:xfrm>
            <a:off x="6527601" y="6021375"/>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407" name="Shape 407"/>
          <p:cNvSpPr/>
          <p:nvPr/>
        </p:nvSpPr>
        <p:spPr>
          <a:xfrm rot="8100000">
            <a:off x="11599932" y="5772224"/>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Tree>
    <p:extLst>
      <p:ext uri="{BB962C8B-B14F-4D97-AF65-F5344CB8AC3E}">
        <p14:creationId xmlns:p14="http://schemas.microsoft.com/office/powerpoint/2010/main" val="40466901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cSld name="All graph">
    <p:spTree>
      <p:nvGrpSpPr>
        <p:cNvPr id="1" name="Shape 408"/>
        <p:cNvGrpSpPr/>
        <p:nvPr/>
      </p:nvGrpSpPr>
      <p:grpSpPr>
        <a:xfrm>
          <a:off x="0" y="0"/>
          <a:ext cx="0" cy="0"/>
          <a:chOff x="0" y="0"/>
          <a:chExt cx="0" cy="0"/>
        </a:xfrm>
      </p:grpSpPr>
      <p:sp>
        <p:nvSpPr>
          <p:cNvPr id="409" name="Shape 409"/>
          <p:cNvSpPr/>
          <p:nvPr/>
        </p:nvSpPr>
        <p:spPr>
          <a:xfrm>
            <a:off x="-26766" y="849033"/>
            <a:ext cx="12271933" cy="6067867"/>
          </a:xfrm>
          <a:custGeom>
            <a:avLst/>
            <a:gdLst/>
            <a:ahLst/>
            <a:cxnLst/>
            <a:rect l="0" t="0" r="0" b="0"/>
            <a:pathLst>
              <a:path w="368158" h="182036" extrusionOk="0">
                <a:moveTo>
                  <a:pt x="41" y="263"/>
                </a:moveTo>
                <a:lnTo>
                  <a:pt x="16234" y="11294"/>
                </a:lnTo>
                <a:lnTo>
                  <a:pt x="31283" y="5122"/>
                </a:lnTo>
                <a:lnTo>
                  <a:pt x="62144" y="4991"/>
                </a:lnTo>
                <a:lnTo>
                  <a:pt x="77384" y="0"/>
                </a:lnTo>
                <a:lnTo>
                  <a:pt x="92624" y="13527"/>
                </a:lnTo>
                <a:lnTo>
                  <a:pt x="107674" y="21276"/>
                </a:lnTo>
                <a:lnTo>
                  <a:pt x="122723" y="21145"/>
                </a:lnTo>
                <a:lnTo>
                  <a:pt x="138725" y="10375"/>
                </a:lnTo>
                <a:lnTo>
                  <a:pt x="153775" y="7880"/>
                </a:lnTo>
                <a:lnTo>
                  <a:pt x="168443" y="2349"/>
                </a:lnTo>
                <a:lnTo>
                  <a:pt x="184064" y="14841"/>
                </a:lnTo>
                <a:lnTo>
                  <a:pt x="199304" y="15274"/>
                </a:lnTo>
                <a:lnTo>
                  <a:pt x="214354" y="25085"/>
                </a:lnTo>
                <a:lnTo>
                  <a:pt x="229784" y="25085"/>
                </a:lnTo>
                <a:lnTo>
                  <a:pt x="245786" y="20094"/>
                </a:lnTo>
                <a:lnTo>
                  <a:pt x="260836" y="20094"/>
                </a:lnTo>
                <a:lnTo>
                  <a:pt x="275123" y="11426"/>
                </a:lnTo>
                <a:lnTo>
                  <a:pt x="291316" y="16810"/>
                </a:lnTo>
                <a:lnTo>
                  <a:pt x="305603" y="8143"/>
                </a:lnTo>
                <a:lnTo>
                  <a:pt x="336464" y="8012"/>
                </a:lnTo>
                <a:lnTo>
                  <a:pt x="351514" y="11294"/>
                </a:lnTo>
                <a:lnTo>
                  <a:pt x="367325" y="2758"/>
                </a:lnTo>
                <a:lnTo>
                  <a:pt x="368158" y="181769"/>
                </a:lnTo>
                <a:lnTo>
                  <a:pt x="0" y="182036"/>
                </a:lnTo>
                <a:close/>
              </a:path>
            </a:pathLst>
          </a:custGeom>
          <a:solidFill>
            <a:srgbClr val="AFF000">
              <a:alpha val="81920"/>
            </a:srgbClr>
          </a:solidFill>
          <a:ln>
            <a:noFill/>
          </a:ln>
        </p:spPr>
      </p:sp>
      <p:sp>
        <p:nvSpPr>
          <p:cNvPr id="410" name="Shape 410"/>
          <p:cNvSpPr/>
          <p:nvPr/>
        </p:nvSpPr>
        <p:spPr>
          <a:xfrm>
            <a:off x="-44634" y="1024134"/>
            <a:ext cx="12280867" cy="5874933"/>
          </a:xfrm>
          <a:custGeom>
            <a:avLst/>
            <a:gdLst/>
            <a:ahLst/>
            <a:cxnLst/>
            <a:rect l="0" t="0" r="0" b="0"/>
            <a:pathLst>
              <a:path w="368426" h="176248" extrusionOk="0">
                <a:moveTo>
                  <a:pt x="577" y="5516"/>
                </a:moveTo>
                <a:lnTo>
                  <a:pt x="16960" y="11214"/>
                </a:lnTo>
                <a:lnTo>
                  <a:pt x="47440" y="11214"/>
                </a:lnTo>
                <a:lnTo>
                  <a:pt x="62680" y="6843"/>
                </a:lnTo>
                <a:lnTo>
                  <a:pt x="77920" y="16156"/>
                </a:lnTo>
                <a:lnTo>
                  <a:pt x="93160" y="16156"/>
                </a:lnTo>
                <a:lnTo>
                  <a:pt x="107638" y="11214"/>
                </a:lnTo>
                <a:lnTo>
                  <a:pt x="122878" y="8173"/>
                </a:lnTo>
                <a:lnTo>
                  <a:pt x="138880" y="8173"/>
                </a:lnTo>
                <a:lnTo>
                  <a:pt x="154120" y="10834"/>
                </a:lnTo>
                <a:lnTo>
                  <a:pt x="168979" y="7603"/>
                </a:lnTo>
                <a:lnTo>
                  <a:pt x="184219" y="12734"/>
                </a:lnTo>
                <a:lnTo>
                  <a:pt x="199840" y="20527"/>
                </a:lnTo>
                <a:lnTo>
                  <a:pt x="214318" y="15205"/>
                </a:lnTo>
                <a:lnTo>
                  <a:pt x="229939" y="15205"/>
                </a:lnTo>
                <a:lnTo>
                  <a:pt x="245560" y="5892"/>
                </a:lnTo>
                <a:lnTo>
                  <a:pt x="260800" y="11214"/>
                </a:lnTo>
                <a:lnTo>
                  <a:pt x="276040" y="11214"/>
                </a:lnTo>
                <a:lnTo>
                  <a:pt x="291280" y="6843"/>
                </a:lnTo>
                <a:lnTo>
                  <a:pt x="321760" y="6843"/>
                </a:lnTo>
                <a:lnTo>
                  <a:pt x="337000" y="15966"/>
                </a:lnTo>
                <a:lnTo>
                  <a:pt x="351478" y="12734"/>
                </a:lnTo>
                <a:lnTo>
                  <a:pt x="367861" y="0"/>
                </a:lnTo>
                <a:lnTo>
                  <a:pt x="368426" y="176248"/>
                </a:lnTo>
                <a:lnTo>
                  <a:pt x="0" y="176248"/>
                </a:lnTo>
                <a:close/>
              </a:path>
            </a:pathLst>
          </a:custGeom>
          <a:solidFill>
            <a:srgbClr val="00CEF6">
              <a:alpha val="73460"/>
            </a:srgbClr>
          </a:solidFill>
          <a:ln>
            <a:noFill/>
          </a:ln>
        </p:spPr>
      </p:sp>
      <p:sp>
        <p:nvSpPr>
          <p:cNvPr id="411" name="Shape 411"/>
          <p:cNvSpPr/>
          <p:nvPr/>
        </p:nvSpPr>
        <p:spPr>
          <a:xfrm rot="8100000">
            <a:off x="2463973" y="590624"/>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412" name="Shape 412"/>
          <p:cNvSpPr/>
          <p:nvPr/>
        </p:nvSpPr>
        <p:spPr>
          <a:xfrm rot="8100000">
            <a:off x="8051973" y="969091"/>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413" name="Shape 413"/>
          <p:cNvSpPr/>
          <p:nvPr/>
        </p:nvSpPr>
        <p:spPr>
          <a:xfrm rot="8100000">
            <a:off x="9575973" y="1013557"/>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rtl val="0"/>
            </a:endParaRPr>
          </a:p>
        </p:txBody>
      </p:sp>
      <p:grpSp>
        <p:nvGrpSpPr>
          <p:cNvPr id="414" name="Shape 414"/>
          <p:cNvGrpSpPr/>
          <p:nvPr/>
        </p:nvGrpSpPr>
        <p:grpSpPr>
          <a:xfrm>
            <a:off x="-12700" y="869967"/>
            <a:ext cx="12223767" cy="793733"/>
            <a:chOff x="-9525" y="4462475"/>
            <a:chExt cx="9167825" cy="595300"/>
          </a:xfrm>
        </p:grpSpPr>
        <p:sp>
          <p:nvSpPr>
            <p:cNvPr id="415" name="Shape 415"/>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416" name="Shape 416"/>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417" name="Shape 417"/>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418" name="Shape 418"/>
          <p:cNvGrpSpPr/>
          <p:nvPr/>
        </p:nvGrpSpPr>
        <p:grpSpPr>
          <a:xfrm>
            <a:off x="-57116" y="844650"/>
            <a:ext cx="12306099" cy="857049"/>
            <a:chOff x="-42837" y="4443487"/>
            <a:chExt cx="9229574" cy="642787"/>
          </a:xfrm>
        </p:grpSpPr>
        <p:sp>
          <p:nvSpPr>
            <p:cNvPr id="419" name="Shape 419"/>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420" name="Shape 420"/>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421" name="Shape 421"/>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422" name="Shape 422"/>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423" name="Shape 423"/>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424" name="Shape 424"/>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425" name="Shape 425"/>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426" name="Shape 426"/>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427" name="Shape 427"/>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428" name="Shape 428"/>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429" name="Shape 429"/>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430" name="Shape 430"/>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431" name="Shape 431"/>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432" name="Shape 432"/>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433" name="Shape 433"/>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434" name="Shape 434"/>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435" name="Shape 435"/>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436" name="Shape 436"/>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437" name="Shape 437"/>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438" name="Shape 438"/>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439" name="Shape 439"/>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440" name="Shape 440"/>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441" name="Shape 441"/>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442" name="Shape 442"/>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sp>
          <p:nvSpPr>
            <p:cNvPr id="443" name="Shape 443"/>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rtl val="0"/>
              </a:endParaRPr>
            </a:p>
          </p:txBody>
        </p:sp>
      </p:grpSp>
      <p:sp>
        <p:nvSpPr>
          <p:cNvPr id="444" name="Shape 444"/>
          <p:cNvSpPr/>
          <p:nvPr/>
        </p:nvSpPr>
        <p:spPr>
          <a:xfrm>
            <a:off x="3987601" y="1034934"/>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445" name="Shape 445"/>
          <p:cNvSpPr/>
          <p:nvPr/>
        </p:nvSpPr>
        <p:spPr>
          <a:xfrm>
            <a:off x="1447601" y="1415934"/>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446" name="Shape 446"/>
          <p:cNvSpPr/>
          <p:nvPr/>
        </p:nvSpPr>
        <p:spPr>
          <a:xfrm>
            <a:off x="6527601" y="941375"/>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
        <p:nvSpPr>
          <p:cNvPr id="447" name="Shape 447"/>
          <p:cNvSpPr/>
          <p:nvPr/>
        </p:nvSpPr>
        <p:spPr>
          <a:xfrm rot="8100000">
            <a:off x="11599932" y="692224"/>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rtl val="0"/>
            </a:endParaRPr>
          </a:p>
        </p:txBody>
      </p:sp>
    </p:spTree>
    <p:extLst>
      <p:ext uri="{BB962C8B-B14F-4D97-AF65-F5344CB8AC3E}">
        <p14:creationId xmlns:p14="http://schemas.microsoft.com/office/powerpoint/2010/main" val="369512427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cSld name="Completely blank">
    <p:spTree>
      <p:nvGrpSpPr>
        <p:cNvPr id="1" name="Shape 448"/>
        <p:cNvGrpSpPr/>
        <p:nvPr/>
      </p:nvGrpSpPr>
      <p:grpSpPr>
        <a:xfrm>
          <a:off x="0" y="0"/>
          <a:ext cx="0" cy="0"/>
          <a:chOff x="0" y="0"/>
          <a:chExt cx="0" cy="0"/>
        </a:xfrm>
      </p:grpSpPr>
    </p:spTree>
    <p:extLst>
      <p:ext uri="{BB962C8B-B14F-4D97-AF65-F5344CB8AC3E}">
        <p14:creationId xmlns:p14="http://schemas.microsoft.com/office/powerpoint/2010/main" val="378958949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xfrm>
            <a:off x="609600" y="6245225"/>
            <a:ext cx="2844800" cy="476250"/>
          </a:xfrm>
          <a:prstGeom prst="rect">
            <a:avLst/>
          </a:prstGeom>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xfrm>
            <a:off x="4165600" y="6245225"/>
            <a:ext cx="3860800" cy="476250"/>
          </a:xfrm>
          <a:prstGeom prst="rect">
            <a:avLst/>
          </a:prstGeom>
          <a:ln/>
        </p:spPr>
        <p:txBody>
          <a:bodyPr/>
          <a:lstStyle>
            <a:lvl1pPr>
              <a:defRPr/>
            </a:lvl1pPr>
          </a:lstStyle>
          <a:p>
            <a:pPr>
              <a:defRPr/>
            </a:pPr>
            <a:endParaRPr lang="en-US" altLang="en-US"/>
          </a:p>
        </p:txBody>
      </p:sp>
      <p:sp>
        <p:nvSpPr>
          <p:cNvPr id="6" name="Rectangle 6"/>
          <p:cNvSpPr>
            <a:spLocks noGrp="1" noChangeArrowheads="1"/>
          </p:cNvSpPr>
          <p:nvPr>
            <p:ph type="sldNum" sz="quarter" idx="12"/>
          </p:nvPr>
        </p:nvSpPr>
        <p:spPr>
          <a:xfrm>
            <a:off x="8737600" y="6245225"/>
            <a:ext cx="2844800" cy="476250"/>
          </a:xfrm>
          <a:prstGeom prst="rect">
            <a:avLst/>
          </a:prstGeom>
          <a:ln/>
        </p:spPr>
        <p:txBody>
          <a:bodyPr/>
          <a:lstStyle>
            <a:lvl1pPr>
              <a:defRPr/>
            </a:lvl1pPr>
          </a:lstStyle>
          <a:p>
            <a:fld id="{7936B28B-AB84-4632-BE7F-FB712F8C530F}" type="slidenum">
              <a:rPr lang="en-US" altLang="en-US"/>
              <a:pPr/>
              <a:t>‹#›</a:t>
            </a:fld>
            <a:endParaRPr lang="en-US" altLang="en-US"/>
          </a:p>
        </p:txBody>
      </p:sp>
    </p:spTree>
    <p:extLst>
      <p:ext uri="{BB962C8B-B14F-4D97-AF65-F5344CB8AC3E}">
        <p14:creationId xmlns:p14="http://schemas.microsoft.com/office/powerpoint/2010/main" val="5968085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_tradnl" smtClean="0"/>
              <a:t>Clic para editar título</a:t>
            </a:r>
            <a:endParaRPr lang="es-ES"/>
          </a:p>
        </p:txBody>
      </p:sp>
      <p:sp>
        <p:nvSpPr>
          <p:cNvPr id="3" name="Marcador de contenido 2"/>
          <p:cNvSpPr>
            <a:spLocks noGrp="1"/>
          </p:cNvSpPr>
          <p:nvPr>
            <p:ph idx="1"/>
          </p:nvPr>
        </p:nvSpPr>
        <p:spPr/>
        <p:txBody>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s-ES"/>
          </a:p>
        </p:txBody>
      </p:sp>
      <p:sp>
        <p:nvSpPr>
          <p:cNvPr id="4" name="Slide Number Placeholder 3"/>
          <p:cNvSpPr>
            <a:spLocks noGrp="1"/>
          </p:cNvSpPr>
          <p:nvPr>
            <p:ph type="sldNum" sz="quarter" idx="10"/>
          </p:nvPr>
        </p:nvSpPr>
        <p:spPr>
          <a:xfrm>
            <a:off x="8077200" y="6356350"/>
            <a:ext cx="3276600" cy="365125"/>
          </a:xfrm>
          <a:prstGeom prst="rect">
            <a:avLst/>
          </a:prstGeom>
          <a:ln/>
        </p:spPr>
        <p:txBody>
          <a:bodyPr/>
          <a:lstStyle>
            <a:lvl1pPr>
              <a:defRPr/>
            </a:lvl1pPr>
          </a:lstStyle>
          <a:p>
            <a:fld id="{8D6429B8-849B-4BA3-B0CA-A2CE86FC9F53}" type="slidenum">
              <a:rPr lang="es-ES" altLang="en-US">
                <a:solidFill>
                  <a:prstClr val="black">
                    <a:tint val="75000"/>
                  </a:prstClr>
                </a:solidFill>
              </a:rPr>
              <a:pPr/>
              <a:t>‹#›</a:t>
            </a:fld>
            <a:endParaRPr lang="es-ES" altLang="en-US" sz="1600">
              <a:solidFill>
                <a:srgbClr val="888888"/>
              </a:solidFill>
            </a:endParaRPr>
          </a:p>
        </p:txBody>
      </p:sp>
    </p:spTree>
    <p:extLst>
      <p:ext uri="{BB962C8B-B14F-4D97-AF65-F5344CB8AC3E}">
        <p14:creationId xmlns:p14="http://schemas.microsoft.com/office/powerpoint/2010/main" val="113717504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285247751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Agenda Layout">
    <p:spTree>
      <p:nvGrpSpPr>
        <p:cNvPr id="1" name=""/>
        <p:cNvGrpSpPr/>
        <p:nvPr/>
      </p:nvGrpSpPr>
      <p:grpSpPr>
        <a:xfrm>
          <a:off x="0" y="0"/>
          <a:ext cx="0" cy="0"/>
          <a:chOff x="0" y="0"/>
          <a:chExt cx="0" cy="0"/>
        </a:xfrm>
      </p:grpSpPr>
      <p:sp>
        <p:nvSpPr>
          <p:cNvPr id="6" name="Rectangle 5"/>
          <p:cNvSpPr/>
          <p:nvPr userDrawn="1"/>
        </p:nvSpPr>
        <p:spPr>
          <a:xfrm>
            <a:off x="-3472" y="0"/>
            <a:ext cx="2112235"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a:p>
        </p:txBody>
      </p:sp>
      <p:pic>
        <p:nvPicPr>
          <p:cNvPr id="3074" name="Picture 2" descr="E:\002-KIMS BUSINESS\007-02-Fullslidesppt-Contents\20161228\02-edu\bulb-item2.pn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052645" y="1250975"/>
            <a:ext cx="2112235" cy="4687944"/>
          </a:xfrm>
          <a:prstGeom prst="rect">
            <a:avLst/>
          </a:prstGeom>
          <a:noFill/>
          <a:extLst>
            <a:ext uri="{909E8E84-426E-40DD-AFC4-6F175D3DCCD1}">
              <a14:hiddenFill xmlns:a14="http://schemas.microsoft.com/office/drawing/2010/main">
                <a:solidFill>
                  <a:srgbClr val="FFFFFF"/>
                </a:solidFill>
              </a14:hiddenFill>
            </a:ext>
          </a:extLst>
        </p:spPr>
      </p:pic>
      <p:pic>
        <p:nvPicPr>
          <p:cNvPr id="3075" name="Picture 3" descr="E:\002-KIMS BUSINESS\007-02-Fullslidesppt-Contents\20161228\02-edu\bulb-item.png"/>
          <p:cNvPicPr>
            <a:picLocks noChangeAspect="1" noChangeArrowheads="1"/>
          </p:cNvPicPr>
          <p:nvPr userDrawn="1"/>
        </p:nvPicPr>
        <p:blipFill rotWithShape="1">
          <a:blip r:embed="rId3">
            <a:extLst>
              <a:ext uri="{28A0092B-C50C-407E-A947-70E740481C1C}">
                <a14:useLocalDpi xmlns:a14="http://schemas.microsoft.com/office/drawing/2010/main" val="0"/>
              </a:ext>
            </a:extLst>
          </a:blip>
          <a:srcRect r="50000"/>
          <a:stretch/>
        </p:blipFill>
        <p:spPr bwMode="auto">
          <a:xfrm>
            <a:off x="1052646" y="1250975"/>
            <a:ext cx="1056117" cy="46879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9715035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8_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7" name="Title 1"/>
          <p:cNvSpPr>
            <a:spLocks noGrp="1"/>
          </p:cNvSpPr>
          <p:nvPr>
            <p:ph type="title"/>
          </p:nvPr>
        </p:nvSpPr>
        <p:spPr>
          <a:xfrm>
            <a:off x="0" y="0"/>
            <a:ext cx="12192000" cy="1179288"/>
          </a:xfrm>
          <a:prstGeom prst="rect">
            <a:avLst/>
          </a:prstGeom>
        </p:spPr>
        <p:txBody>
          <a:bodyPr anchor="ctr"/>
          <a:lstStyle>
            <a:lvl1pPr algn="ctr">
              <a:defRPr>
                <a:solidFill>
                  <a:schemeClr val="tx1">
                    <a:lumMod val="75000"/>
                    <a:lumOff val="25000"/>
                  </a:schemeClr>
                </a:solidFill>
                <a:latin typeface="+mj-lt"/>
                <a:cs typeface="Arial" pitchFamily="34" charset="0"/>
              </a:defRPr>
            </a:lvl1pPr>
          </a:lstStyle>
          <a:p>
            <a:r>
              <a:rPr lang="en-US" altLang="ko-KR" smtClean="0"/>
              <a:t>Click to edit Master title style</a:t>
            </a:r>
            <a:endParaRPr lang="ko-KR" altLang="en-US" dirty="0"/>
          </a:p>
        </p:txBody>
      </p:sp>
    </p:spTree>
    <p:extLst>
      <p:ext uri="{BB962C8B-B14F-4D97-AF65-F5344CB8AC3E}">
        <p14:creationId xmlns:p14="http://schemas.microsoft.com/office/powerpoint/2010/main" val="405091111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Agenda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99499615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1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620522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2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17381407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4" name="Rectangle 3">
            <a:extLst>
              <a:ext uri="{FF2B5EF4-FFF2-40B4-BE49-F238E27FC236}">
                <a16:creationId xmlns:a16="http://schemas.microsoft.com/office/drawing/2014/main" xmlns="" id="{E680D13C-0D78-4ADF-A5D5-7867A9125EC7}"/>
              </a:ext>
            </a:extLst>
          </p:cNvPr>
          <p:cNvSpPr/>
          <p:nvPr userDrawn="1"/>
        </p:nvSpPr>
        <p:spPr>
          <a:xfrm>
            <a:off x="0" y="6578220"/>
            <a:ext cx="12192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86"/>
            <a:endParaRPr lang="en-US">
              <a:solidFill>
                <a:prstClr val="white"/>
              </a:solidFill>
            </a:endParaRPr>
          </a:p>
        </p:txBody>
      </p:sp>
      <p:sp>
        <p:nvSpPr>
          <p:cNvPr id="6" name="Freeform: Shape 5">
            <a:extLst>
              <a:ext uri="{FF2B5EF4-FFF2-40B4-BE49-F238E27FC236}">
                <a16:creationId xmlns:a16="http://schemas.microsoft.com/office/drawing/2014/main" xmlns="" id="{F71BC114-F2C7-4604-9852-F32BC9BE689D}"/>
              </a:ext>
            </a:extLst>
          </p:cNvPr>
          <p:cNvSpPr/>
          <p:nvPr userDrawn="1"/>
        </p:nvSpPr>
        <p:spPr>
          <a:xfrm rot="3273252" flipH="1">
            <a:off x="-161265" y="292024"/>
            <a:ext cx="1754569" cy="530186"/>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286"/>
            <a:endParaRPr lang="ko-KR" altLang="en-US">
              <a:solidFill>
                <a:prstClr val="white"/>
              </a:solidFill>
            </a:endParaRPr>
          </a:p>
        </p:txBody>
      </p:sp>
    </p:spTree>
    <p:extLst>
      <p:ext uri="{BB962C8B-B14F-4D97-AF65-F5344CB8AC3E}">
        <p14:creationId xmlns:p14="http://schemas.microsoft.com/office/powerpoint/2010/main" val="1393482778"/>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11_Contents slide layout">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xmlns="" id="{E680D13C-0D78-4ADF-A5D5-7867A9125EC7}"/>
              </a:ext>
            </a:extLst>
          </p:cNvPr>
          <p:cNvSpPr/>
          <p:nvPr userDrawn="1"/>
        </p:nvSpPr>
        <p:spPr>
          <a:xfrm>
            <a:off x="0" y="6578220"/>
            <a:ext cx="12192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86"/>
            <a:endParaRPr lang="en-US">
              <a:solidFill>
                <a:prstClr val="white"/>
              </a:solidFill>
            </a:endParaRPr>
          </a:p>
        </p:txBody>
      </p:sp>
    </p:spTree>
    <p:extLst>
      <p:ext uri="{BB962C8B-B14F-4D97-AF65-F5344CB8AC3E}">
        <p14:creationId xmlns:p14="http://schemas.microsoft.com/office/powerpoint/2010/main" val="91377511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14_Contents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428053661"/>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15_Contents slide layout">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2FCCB2AF-9946-424A-9CAE-38BB37347F6C}"/>
              </a:ext>
            </a:extLst>
          </p:cNvPr>
          <p:cNvSpPr/>
          <p:nvPr userDrawn="1"/>
        </p:nvSpPr>
        <p:spPr>
          <a:xfrm>
            <a:off x="0" y="3937992"/>
            <a:ext cx="12192000" cy="2920008"/>
          </a:xfrm>
          <a:prstGeom prst="rect">
            <a:avLst/>
          </a:prstGeom>
          <a:solidFill>
            <a:schemeClr val="accent1"/>
          </a:soli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286"/>
            <a:endParaRPr lang="ko-KR" altLang="en-US" sz="1400" b="1" dirty="0">
              <a:solidFill>
                <a:prstClr val="white"/>
              </a:solidFill>
            </a:endParaRPr>
          </a:p>
        </p:txBody>
      </p:sp>
      <p:grpSp>
        <p:nvGrpSpPr>
          <p:cNvPr id="5" name="Group 4">
            <a:extLst>
              <a:ext uri="{FF2B5EF4-FFF2-40B4-BE49-F238E27FC236}">
                <a16:creationId xmlns:a16="http://schemas.microsoft.com/office/drawing/2014/main" xmlns="" id="{FCDCF713-1497-4259-A27C-F8344C734761}"/>
              </a:ext>
            </a:extLst>
          </p:cNvPr>
          <p:cNvGrpSpPr/>
          <p:nvPr userDrawn="1"/>
        </p:nvGrpSpPr>
        <p:grpSpPr>
          <a:xfrm flipH="1">
            <a:off x="709507" y="1610238"/>
            <a:ext cx="4407202" cy="4611048"/>
            <a:chOff x="6446339" y="1280897"/>
            <a:chExt cx="4320717" cy="5303052"/>
          </a:xfrm>
          <a:effectLst>
            <a:outerShdw blurRad="50800" dist="38100" dir="8100000" algn="tr" rotWithShape="0">
              <a:prstClr val="black">
                <a:alpha val="40000"/>
              </a:prstClr>
            </a:outerShdw>
          </a:effectLst>
        </p:grpSpPr>
        <p:sp>
          <p:nvSpPr>
            <p:cNvPr id="6" name="Freeform: Shape 5">
              <a:extLst>
                <a:ext uri="{FF2B5EF4-FFF2-40B4-BE49-F238E27FC236}">
                  <a16:creationId xmlns:a16="http://schemas.microsoft.com/office/drawing/2014/main" xmlns="" id="{089A3254-D934-443A-A8E5-26F43C45538A}"/>
                </a:ext>
              </a:extLst>
            </p:cNvPr>
            <p:cNvSpPr/>
            <p:nvPr/>
          </p:nvSpPr>
          <p:spPr>
            <a:xfrm>
              <a:off x="7360122" y="5629227"/>
              <a:ext cx="2033648" cy="954722"/>
            </a:xfrm>
            <a:custGeom>
              <a:avLst/>
              <a:gdLst>
                <a:gd name="connsiteX0" fmla="*/ 448273 w 847725"/>
                <a:gd name="connsiteY0" fmla="*/ 7144 h 390525"/>
                <a:gd name="connsiteX1" fmla="*/ 464466 w 847725"/>
                <a:gd name="connsiteY1" fmla="*/ 184309 h 390525"/>
                <a:gd name="connsiteX2" fmla="*/ 452083 w 847725"/>
                <a:gd name="connsiteY2" fmla="*/ 224314 h 390525"/>
                <a:gd name="connsiteX3" fmla="*/ 352071 w 847725"/>
                <a:gd name="connsiteY3" fmla="*/ 269081 h 390525"/>
                <a:gd name="connsiteX4" fmla="*/ 30126 w 847725"/>
                <a:gd name="connsiteY4" fmla="*/ 283369 h 390525"/>
                <a:gd name="connsiteX5" fmla="*/ 7266 w 847725"/>
                <a:gd name="connsiteY5" fmla="*/ 285274 h 390525"/>
                <a:gd name="connsiteX6" fmla="*/ 12981 w 847725"/>
                <a:gd name="connsiteY6" fmla="*/ 292894 h 390525"/>
                <a:gd name="connsiteX7" fmla="*/ 439701 w 847725"/>
                <a:gd name="connsiteY7" fmla="*/ 384334 h 390525"/>
                <a:gd name="connsiteX8" fmla="*/ 455893 w 847725"/>
                <a:gd name="connsiteY8" fmla="*/ 385286 h 390525"/>
                <a:gd name="connsiteX9" fmla="*/ 829273 w 847725"/>
                <a:gd name="connsiteY9" fmla="*/ 321469 h 390525"/>
                <a:gd name="connsiteX10" fmla="*/ 797841 w 847725"/>
                <a:gd name="connsiteY10" fmla="*/ 52864 h 390525"/>
                <a:gd name="connsiteX11" fmla="*/ 448273 w 847725"/>
                <a:gd name="connsiteY11" fmla="*/ 7144 h 390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47725" h="390525">
                  <a:moveTo>
                    <a:pt x="448273" y="7144"/>
                  </a:moveTo>
                  <a:cubicBezTo>
                    <a:pt x="460656" y="89059"/>
                    <a:pt x="469228" y="136684"/>
                    <a:pt x="464466" y="184309"/>
                  </a:cubicBezTo>
                  <a:cubicBezTo>
                    <a:pt x="463513" y="196691"/>
                    <a:pt x="460656" y="208121"/>
                    <a:pt x="452083" y="224314"/>
                  </a:cubicBezTo>
                  <a:cubicBezTo>
                    <a:pt x="433033" y="261461"/>
                    <a:pt x="379693" y="268129"/>
                    <a:pt x="352071" y="269081"/>
                  </a:cubicBezTo>
                  <a:cubicBezTo>
                    <a:pt x="256821" y="270986"/>
                    <a:pt x="63463" y="282416"/>
                    <a:pt x="30126" y="283369"/>
                  </a:cubicBezTo>
                  <a:cubicBezTo>
                    <a:pt x="26316" y="283369"/>
                    <a:pt x="5361" y="283369"/>
                    <a:pt x="7266" y="285274"/>
                  </a:cubicBezTo>
                  <a:cubicBezTo>
                    <a:pt x="8218" y="286226"/>
                    <a:pt x="12981" y="292894"/>
                    <a:pt x="12981" y="292894"/>
                  </a:cubicBezTo>
                  <a:cubicBezTo>
                    <a:pt x="24411" y="308134"/>
                    <a:pt x="381598" y="373856"/>
                    <a:pt x="439701" y="384334"/>
                  </a:cubicBezTo>
                  <a:cubicBezTo>
                    <a:pt x="445416" y="385286"/>
                    <a:pt x="450178" y="385286"/>
                    <a:pt x="455893" y="385286"/>
                  </a:cubicBezTo>
                  <a:cubicBezTo>
                    <a:pt x="508281" y="381476"/>
                    <a:pt x="794983" y="355759"/>
                    <a:pt x="829273" y="321469"/>
                  </a:cubicBezTo>
                  <a:cubicBezTo>
                    <a:pt x="870231" y="279559"/>
                    <a:pt x="827368" y="142399"/>
                    <a:pt x="797841" y="52864"/>
                  </a:cubicBezTo>
                  <a:cubicBezTo>
                    <a:pt x="810223" y="42386"/>
                    <a:pt x="634963" y="21431"/>
                    <a:pt x="448273" y="7144"/>
                  </a:cubicBezTo>
                  <a:close/>
                </a:path>
              </a:pathLst>
            </a:custGeom>
            <a:solidFill>
              <a:srgbClr val="B3B3B3"/>
            </a:solidFill>
            <a:ln w="9525" cap="flat">
              <a:noFill/>
              <a:prstDash val="solid"/>
              <a:miter/>
            </a:ln>
          </p:spPr>
          <p:txBody>
            <a:bodyPr rtlCol="0" anchor="ctr"/>
            <a:lstStyle/>
            <a:p>
              <a:pPr defTabSz="914286"/>
              <a:endParaRPr lang="en-US">
                <a:solidFill>
                  <a:prstClr val="black"/>
                </a:solidFill>
              </a:endParaRPr>
            </a:p>
          </p:txBody>
        </p:sp>
        <p:sp>
          <p:nvSpPr>
            <p:cNvPr id="7" name="Freeform: Shape 6">
              <a:extLst>
                <a:ext uri="{FF2B5EF4-FFF2-40B4-BE49-F238E27FC236}">
                  <a16:creationId xmlns:a16="http://schemas.microsoft.com/office/drawing/2014/main" xmlns="" id="{81DD443A-C981-400C-A78A-A3A2BFA88DE0}"/>
                </a:ext>
              </a:extLst>
            </p:cNvPr>
            <p:cNvSpPr/>
            <p:nvPr/>
          </p:nvSpPr>
          <p:spPr>
            <a:xfrm>
              <a:off x="7358820" y="5629227"/>
              <a:ext cx="1987948" cy="913998"/>
            </a:xfrm>
            <a:custGeom>
              <a:avLst/>
              <a:gdLst>
                <a:gd name="connsiteX0" fmla="*/ 436434 w 828675"/>
                <a:gd name="connsiteY0" fmla="*/ 7144 h 381000"/>
                <a:gd name="connsiteX1" fmla="*/ 452626 w 828675"/>
                <a:gd name="connsiteY1" fmla="*/ 178594 h 381000"/>
                <a:gd name="connsiteX2" fmla="*/ 440244 w 828675"/>
                <a:gd name="connsiteY2" fmla="*/ 217646 h 381000"/>
                <a:gd name="connsiteX3" fmla="*/ 342136 w 828675"/>
                <a:gd name="connsiteY3" fmla="*/ 260509 h 381000"/>
                <a:gd name="connsiteX4" fmla="*/ 11619 w 828675"/>
                <a:gd name="connsiteY4" fmla="*/ 281464 h 381000"/>
                <a:gd name="connsiteX5" fmla="*/ 428814 w 828675"/>
                <a:gd name="connsiteY5" fmla="*/ 372904 h 381000"/>
                <a:gd name="connsiteX6" fmla="*/ 444054 w 828675"/>
                <a:gd name="connsiteY6" fmla="*/ 373856 h 381000"/>
                <a:gd name="connsiteX7" fmla="*/ 813624 w 828675"/>
                <a:gd name="connsiteY7" fmla="*/ 311944 h 381000"/>
                <a:gd name="connsiteX8" fmla="*/ 782191 w 828675"/>
                <a:gd name="connsiteY8" fmla="*/ 52864 h 381000"/>
                <a:gd name="connsiteX9" fmla="*/ 436434 w 828675"/>
                <a:gd name="connsiteY9" fmla="*/ 7144 h 381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28675" h="381000">
                  <a:moveTo>
                    <a:pt x="436434" y="7144"/>
                  </a:moveTo>
                  <a:cubicBezTo>
                    <a:pt x="448816" y="86201"/>
                    <a:pt x="457389" y="131921"/>
                    <a:pt x="452626" y="178594"/>
                  </a:cubicBezTo>
                  <a:cubicBezTo>
                    <a:pt x="451674" y="190976"/>
                    <a:pt x="448816" y="201454"/>
                    <a:pt x="440244" y="217646"/>
                  </a:cubicBezTo>
                  <a:cubicBezTo>
                    <a:pt x="421194" y="252889"/>
                    <a:pt x="367854" y="260509"/>
                    <a:pt x="342136" y="260509"/>
                  </a:cubicBezTo>
                  <a:cubicBezTo>
                    <a:pt x="269746" y="262414"/>
                    <a:pt x="43051" y="274796"/>
                    <a:pt x="11619" y="281464"/>
                  </a:cubicBezTo>
                  <a:cubicBezTo>
                    <a:pt x="-39816" y="292894"/>
                    <a:pt x="367854" y="362426"/>
                    <a:pt x="428814" y="372904"/>
                  </a:cubicBezTo>
                  <a:cubicBezTo>
                    <a:pt x="433576" y="373856"/>
                    <a:pt x="439291" y="373856"/>
                    <a:pt x="444054" y="373856"/>
                  </a:cubicBezTo>
                  <a:cubicBezTo>
                    <a:pt x="494536" y="370046"/>
                    <a:pt x="779334" y="346234"/>
                    <a:pt x="813624" y="311944"/>
                  </a:cubicBezTo>
                  <a:cubicBezTo>
                    <a:pt x="853629" y="271939"/>
                    <a:pt x="811719" y="139541"/>
                    <a:pt x="782191" y="52864"/>
                  </a:cubicBezTo>
                  <a:cubicBezTo>
                    <a:pt x="793621" y="41434"/>
                    <a:pt x="620266" y="20479"/>
                    <a:pt x="436434" y="7144"/>
                  </a:cubicBezTo>
                  <a:close/>
                </a:path>
              </a:pathLst>
            </a:custGeom>
            <a:gradFill flip="none" rotWithShape="1">
              <a:gsLst>
                <a:gs pos="40000">
                  <a:schemeClr val="bg1">
                    <a:lumMod val="60000"/>
                  </a:schemeClr>
                </a:gs>
                <a:gs pos="70000">
                  <a:schemeClr val="bg1">
                    <a:lumMod val="65000"/>
                  </a:schemeClr>
                </a:gs>
                <a:gs pos="50000">
                  <a:schemeClr val="bg1">
                    <a:lumMod val="95000"/>
                  </a:schemeClr>
                </a:gs>
                <a:gs pos="0">
                  <a:schemeClr val="bg1">
                    <a:lumMod val="75000"/>
                  </a:schemeClr>
                </a:gs>
                <a:gs pos="100000">
                  <a:schemeClr val="bg1">
                    <a:lumMod val="65000"/>
                  </a:schemeClr>
                </a:gs>
              </a:gsLst>
              <a:lin ang="16800000" scaled="0"/>
              <a:tileRect/>
            </a:gradFill>
            <a:ln w="9525" cap="flat">
              <a:noFill/>
              <a:prstDash val="solid"/>
              <a:miter/>
            </a:ln>
          </p:spPr>
          <p:txBody>
            <a:bodyPr rtlCol="0" anchor="ctr"/>
            <a:lstStyle/>
            <a:p>
              <a:pPr defTabSz="914286"/>
              <a:endParaRPr lang="en-US" dirty="0">
                <a:solidFill>
                  <a:prstClr val="black"/>
                </a:solidFill>
              </a:endParaRPr>
            </a:p>
          </p:txBody>
        </p:sp>
        <p:sp>
          <p:nvSpPr>
            <p:cNvPr id="8" name="Freeform: Shape 7">
              <a:extLst>
                <a:ext uri="{FF2B5EF4-FFF2-40B4-BE49-F238E27FC236}">
                  <a16:creationId xmlns:a16="http://schemas.microsoft.com/office/drawing/2014/main" xmlns="" id="{08372E7C-CB1E-4E4D-9F8E-024C2326AF7E}"/>
                </a:ext>
              </a:extLst>
            </p:cNvPr>
            <p:cNvSpPr/>
            <p:nvPr/>
          </p:nvSpPr>
          <p:spPr>
            <a:xfrm>
              <a:off x="6448412" y="1280897"/>
              <a:ext cx="4318644" cy="4592842"/>
            </a:xfrm>
            <a:custGeom>
              <a:avLst/>
              <a:gdLst>
                <a:gd name="connsiteX0" fmla="*/ 1610322 w 1800225"/>
                <a:gd name="connsiteY0" fmla="*/ 1912136 h 1914525"/>
                <a:gd name="connsiteX1" fmla="*/ 53937 w 1800225"/>
                <a:gd name="connsiteY1" fmla="*/ 1736876 h 1914525"/>
                <a:gd name="connsiteX2" fmla="*/ 7264 w 1800225"/>
                <a:gd name="connsiteY2" fmla="*/ 1681631 h 1914525"/>
                <a:gd name="connsiteX3" fmla="*/ 66319 w 1800225"/>
                <a:gd name="connsiteY3" fmla="*/ 529106 h 1914525"/>
                <a:gd name="connsiteX4" fmla="*/ 107277 w 1800225"/>
                <a:gd name="connsiteY4" fmla="*/ 432903 h 1914525"/>
                <a:gd name="connsiteX5" fmla="*/ 1729384 w 1800225"/>
                <a:gd name="connsiteY5" fmla="*/ 9041 h 1914525"/>
                <a:gd name="connsiteX6" fmla="*/ 1797012 w 1800225"/>
                <a:gd name="connsiteY6" fmla="*/ 63333 h 1914525"/>
                <a:gd name="connsiteX7" fmla="*/ 1691284 w 1800225"/>
                <a:gd name="connsiteY7" fmla="*/ 1844508 h 1914525"/>
                <a:gd name="connsiteX8" fmla="*/ 1610322 w 1800225"/>
                <a:gd name="connsiteY8" fmla="*/ 1912136 h 1914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800225" h="1914525">
                  <a:moveTo>
                    <a:pt x="1610322" y="1912136"/>
                  </a:moveTo>
                  <a:lnTo>
                    <a:pt x="53937" y="1736876"/>
                  </a:lnTo>
                  <a:cubicBezTo>
                    <a:pt x="26314" y="1734018"/>
                    <a:pt x="5359" y="1709253"/>
                    <a:pt x="7264" y="1681631"/>
                  </a:cubicBezTo>
                  <a:lnTo>
                    <a:pt x="66319" y="529106"/>
                  </a:lnTo>
                  <a:cubicBezTo>
                    <a:pt x="68224" y="458621"/>
                    <a:pt x="84417" y="438618"/>
                    <a:pt x="107277" y="432903"/>
                  </a:cubicBezTo>
                  <a:lnTo>
                    <a:pt x="1729384" y="9041"/>
                  </a:lnTo>
                  <a:cubicBezTo>
                    <a:pt x="1764627" y="-484"/>
                    <a:pt x="1798917" y="27138"/>
                    <a:pt x="1797012" y="63333"/>
                  </a:cubicBezTo>
                  <a:lnTo>
                    <a:pt x="1691284" y="1844508"/>
                  </a:lnTo>
                  <a:cubicBezTo>
                    <a:pt x="1687474" y="1885466"/>
                    <a:pt x="1651279" y="1915946"/>
                    <a:pt x="1610322" y="1912136"/>
                  </a:cubicBezTo>
                  <a:close/>
                </a:path>
              </a:pathLst>
            </a:custGeom>
            <a:solidFill>
              <a:srgbClr val="CCCCCC"/>
            </a:solidFill>
            <a:ln w="9525" cap="flat">
              <a:noFill/>
              <a:prstDash val="solid"/>
              <a:miter/>
            </a:ln>
          </p:spPr>
          <p:txBody>
            <a:bodyPr rtlCol="0" anchor="ctr"/>
            <a:lstStyle/>
            <a:p>
              <a:pPr defTabSz="914286"/>
              <a:endParaRPr lang="en-US">
                <a:solidFill>
                  <a:prstClr val="black"/>
                </a:solidFill>
              </a:endParaRPr>
            </a:p>
          </p:txBody>
        </p:sp>
        <p:sp>
          <p:nvSpPr>
            <p:cNvPr id="9" name="Freeform: Shape 8">
              <a:extLst>
                <a:ext uri="{FF2B5EF4-FFF2-40B4-BE49-F238E27FC236}">
                  <a16:creationId xmlns:a16="http://schemas.microsoft.com/office/drawing/2014/main" xmlns="" id="{EF2C58F3-2A40-41BA-BACD-47E754647D05}"/>
                </a:ext>
              </a:extLst>
            </p:cNvPr>
            <p:cNvSpPr/>
            <p:nvPr/>
          </p:nvSpPr>
          <p:spPr>
            <a:xfrm>
              <a:off x="6464696" y="1280897"/>
              <a:ext cx="4250094" cy="3998744"/>
            </a:xfrm>
            <a:custGeom>
              <a:avLst/>
              <a:gdLst>
                <a:gd name="connsiteX0" fmla="*/ 1678781 w 1771650"/>
                <a:gd name="connsiteY0" fmla="*/ 1664486 h 1666875"/>
                <a:gd name="connsiteX1" fmla="*/ 7144 w 1771650"/>
                <a:gd name="connsiteY1" fmla="*/ 1552091 h 1666875"/>
                <a:gd name="connsiteX2" fmla="*/ 58579 w 1771650"/>
                <a:gd name="connsiteY2" fmla="*/ 482433 h 1666875"/>
                <a:gd name="connsiteX3" fmla="*/ 98584 w 1771650"/>
                <a:gd name="connsiteY3" fmla="*/ 432903 h 1666875"/>
                <a:gd name="connsiteX4" fmla="*/ 1705451 w 1771650"/>
                <a:gd name="connsiteY4" fmla="*/ 9041 h 1666875"/>
                <a:gd name="connsiteX5" fmla="*/ 1772126 w 1771650"/>
                <a:gd name="connsiteY5" fmla="*/ 63333 h 1666875"/>
                <a:gd name="connsiteX6" fmla="*/ 1678781 w 1771650"/>
                <a:gd name="connsiteY6" fmla="*/ 1664486 h 1666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71650" h="1666875">
                  <a:moveTo>
                    <a:pt x="1678781" y="1664486"/>
                  </a:moveTo>
                  <a:lnTo>
                    <a:pt x="7144" y="1552091"/>
                  </a:lnTo>
                  <a:lnTo>
                    <a:pt x="58579" y="482433"/>
                  </a:lnTo>
                  <a:cubicBezTo>
                    <a:pt x="59531" y="459573"/>
                    <a:pt x="75724" y="439571"/>
                    <a:pt x="98584" y="432903"/>
                  </a:cubicBezTo>
                  <a:lnTo>
                    <a:pt x="1705451" y="9041"/>
                  </a:lnTo>
                  <a:cubicBezTo>
                    <a:pt x="1740694" y="-484"/>
                    <a:pt x="1774984" y="27138"/>
                    <a:pt x="1772126" y="63333"/>
                  </a:cubicBezTo>
                  <a:lnTo>
                    <a:pt x="1678781" y="1664486"/>
                  </a:lnTo>
                  <a:close/>
                </a:path>
              </a:pathLst>
            </a:custGeom>
            <a:solidFill>
              <a:srgbClr val="1A1A1A"/>
            </a:solidFill>
            <a:ln w="9525" cap="flat">
              <a:noFill/>
              <a:prstDash val="solid"/>
              <a:miter/>
            </a:ln>
          </p:spPr>
          <p:txBody>
            <a:bodyPr rtlCol="0" anchor="ctr"/>
            <a:lstStyle/>
            <a:p>
              <a:pPr defTabSz="914286"/>
              <a:endParaRPr lang="en-US">
                <a:solidFill>
                  <a:prstClr val="black"/>
                </a:solidFill>
              </a:endParaRPr>
            </a:p>
          </p:txBody>
        </p:sp>
        <p:sp>
          <p:nvSpPr>
            <p:cNvPr id="10" name="Freeform: Shape 9">
              <a:extLst>
                <a:ext uri="{FF2B5EF4-FFF2-40B4-BE49-F238E27FC236}">
                  <a16:creationId xmlns:a16="http://schemas.microsoft.com/office/drawing/2014/main" xmlns="" id="{580F2220-32CC-44D4-8AFE-C56E78A9D7DC}"/>
                </a:ext>
              </a:extLst>
            </p:cNvPr>
            <p:cNvSpPr/>
            <p:nvPr/>
          </p:nvSpPr>
          <p:spPr>
            <a:xfrm>
              <a:off x="6572092" y="1577928"/>
              <a:ext cx="3907345" cy="3404644"/>
            </a:xfrm>
            <a:custGeom>
              <a:avLst/>
              <a:gdLst>
                <a:gd name="connsiteX0" fmla="*/ 1539716 w 1628775"/>
                <a:gd name="connsiteY0" fmla="*/ 1416844 h 1419225"/>
                <a:gd name="connsiteX1" fmla="*/ 7144 w 1628775"/>
                <a:gd name="connsiteY1" fmla="*/ 1357789 h 1419225"/>
                <a:gd name="connsiteX2" fmla="*/ 57626 w 1628775"/>
                <a:gd name="connsiteY2" fmla="*/ 363379 h 1419225"/>
                <a:gd name="connsiteX3" fmla="*/ 1628299 w 1628775"/>
                <a:gd name="connsiteY3" fmla="*/ 7144 h 1419225"/>
              </a:gdLst>
              <a:ahLst/>
              <a:cxnLst>
                <a:cxn ang="0">
                  <a:pos x="connsiteX0" y="connsiteY0"/>
                </a:cxn>
                <a:cxn ang="0">
                  <a:pos x="connsiteX1" y="connsiteY1"/>
                </a:cxn>
                <a:cxn ang="0">
                  <a:pos x="connsiteX2" y="connsiteY2"/>
                </a:cxn>
                <a:cxn ang="0">
                  <a:pos x="connsiteX3" y="connsiteY3"/>
                </a:cxn>
              </a:cxnLst>
              <a:rect l="l" t="t" r="r" b="b"/>
              <a:pathLst>
                <a:path w="1628775" h="1419225">
                  <a:moveTo>
                    <a:pt x="1539716" y="1416844"/>
                  </a:moveTo>
                  <a:lnTo>
                    <a:pt x="7144" y="1357789"/>
                  </a:lnTo>
                  <a:lnTo>
                    <a:pt x="57626" y="363379"/>
                  </a:lnTo>
                  <a:lnTo>
                    <a:pt x="1628299" y="7144"/>
                  </a:lnTo>
                  <a:close/>
                </a:path>
              </a:pathLst>
            </a:custGeom>
            <a:solidFill>
              <a:srgbClr val="E6E6E6"/>
            </a:solidFill>
            <a:ln w="9525" cap="flat">
              <a:noFill/>
              <a:prstDash val="solid"/>
              <a:miter/>
            </a:ln>
          </p:spPr>
          <p:txBody>
            <a:bodyPr rtlCol="0" anchor="ctr"/>
            <a:lstStyle/>
            <a:p>
              <a:pPr defTabSz="914286"/>
              <a:endParaRPr lang="en-US">
                <a:solidFill>
                  <a:prstClr val="black"/>
                </a:solidFill>
              </a:endParaRPr>
            </a:p>
          </p:txBody>
        </p:sp>
        <p:sp>
          <p:nvSpPr>
            <p:cNvPr id="11" name="Freeform: Shape 10">
              <a:extLst>
                <a:ext uri="{FF2B5EF4-FFF2-40B4-BE49-F238E27FC236}">
                  <a16:creationId xmlns:a16="http://schemas.microsoft.com/office/drawing/2014/main" xmlns="" id="{174E8244-A4F2-4E86-8B08-5FF2D301EB9F}"/>
                </a:ext>
              </a:extLst>
            </p:cNvPr>
            <p:cNvSpPr/>
            <p:nvPr/>
          </p:nvSpPr>
          <p:spPr>
            <a:xfrm>
              <a:off x="6446339" y="4996281"/>
              <a:ext cx="4044444" cy="868298"/>
            </a:xfrm>
            <a:custGeom>
              <a:avLst/>
              <a:gdLst>
                <a:gd name="connsiteX0" fmla="*/ 13844 w 1685925"/>
                <a:gd name="connsiteY0" fmla="*/ 7144 h 361950"/>
                <a:gd name="connsiteX1" fmla="*/ 7176 w 1685925"/>
                <a:gd name="connsiteY1" fmla="*/ 133826 h 361950"/>
                <a:gd name="connsiteX2" fmla="*/ 53849 w 1685925"/>
                <a:gd name="connsiteY2" fmla="*/ 189071 h 361950"/>
                <a:gd name="connsiteX3" fmla="*/ 1597851 w 1685925"/>
                <a:gd name="connsiteY3" fmla="*/ 363379 h 361950"/>
                <a:gd name="connsiteX4" fmla="*/ 1675956 w 1685925"/>
                <a:gd name="connsiteY4" fmla="*/ 296704 h 361950"/>
                <a:gd name="connsiteX5" fmla="*/ 1686434 w 1685925"/>
                <a:gd name="connsiteY5" fmla="*/ 111919 h 361950"/>
                <a:gd name="connsiteX6" fmla="*/ 13844 w 1685925"/>
                <a:gd name="connsiteY6" fmla="*/ 7144 h 361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685925" h="361950">
                  <a:moveTo>
                    <a:pt x="13844" y="7144"/>
                  </a:moveTo>
                  <a:lnTo>
                    <a:pt x="7176" y="133826"/>
                  </a:lnTo>
                  <a:cubicBezTo>
                    <a:pt x="6224" y="161449"/>
                    <a:pt x="26226" y="186214"/>
                    <a:pt x="53849" y="189071"/>
                  </a:cubicBezTo>
                  <a:lnTo>
                    <a:pt x="1597851" y="363379"/>
                  </a:lnTo>
                  <a:cubicBezTo>
                    <a:pt x="1637856" y="368141"/>
                    <a:pt x="1674051" y="337661"/>
                    <a:pt x="1675956" y="296704"/>
                  </a:cubicBezTo>
                  <a:lnTo>
                    <a:pt x="1686434" y="111919"/>
                  </a:lnTo>
                  <a:lnTo>
                    <a:pt x="13844" y="7144"/>
                  </a:lnTo>
                  <a:close/>
                </a:path>
              </a:pathLst>
            </a:custGeom>
            <a:gradFill flip="none" rotWithShape="1">
              <a:gsLst>
                <a:gs pos="0">
                  <a:schemeClr val="bg1">
                    <a:lumMod val="75000"/>
                  </a:schemeClr>
                </a:gs>
                <a:gs pos="100000">
                  <a:schemeClr val="bg1">
                    <a:lumMod val="85000"/>
                  </a:schemeClr>
                </a:gs>
              </a:gsLst>
              <a:lin ang="10800000" scaled="1"/>
              <a:tileRect/>
            </a:gradFill>
            <a:ln w="9525" cap="flat">
              <a:noFill/>
              <a:prstDash val="solid"/>
              <a:miter/>
            </a:ln>
          </p:spPr>
          <p:txBody>
            <a:bodyPr rtlCol="0" anchor="ctr"/>
            <a:lstStyle/>
            <a:p>
              <a:pPr defTabSz="914286"/>
              <a:endParaRPr lang="en-US">
                <a:solidFill>
                  <a:prstClr val="black"/>
                </a:solidFill>
              </a:endParaRPr>
            </a:p>
          </p:txBody>
        </p:sp>
        <p:sp>
          <p:nvSpPr>
            <p:cNvPr id="12" name="Freeform: Shape 11">
              <a:extLst>
                <a:ext uri="{FF2B5EF4-FFF2-40B4-BE49-F238E27FC236}">
                  <a16:creationId xmlns:a16="http://schemas.microsoft.com/office/drawing/2014/main" xmlns="" id="{F93C300E-7D6B-41AC-A90B-BE4D04EB849A}"/>
                </a:ext>
              </a:extLst>
            </p:cNvPr>
            <p:cNvSpPr/>
            <p:nvPr/>
          </p:nvSpPr>
          <p:spPr>
            <a:xfrm>
              <a:off x="7715310" y="1593115"/>
              <a:ext cx="2775473" cy="3394037"/>
            </a:xfrm>
            <a:custGeom>
              <a:avLst/>
              <a:gdLst>
                <a:gd name="connsiteX0" fmla="*/ 1425389 w 2775473"/>
                <a:gd name="connsiteY0" fmla="*/ 306593 h 3394037"/>
                <a:gd name="connsiteX1" fmla="*/ 2775473 w 2775473"/>
                <a:gd name="connsiteY1" fmla="*/ 0 h 3394037"/>
                <a:gd name="connsiteX2" fmla="*/ 2565699 w 2775473"/>
                <a:gd name="connsiteY2" fmla="*/ 3394037 h 3394037"/>
                <a:gd name="connsiteX3" fmla="*/ 0 w 2775473"/>
                <a:gd name="connsiteY3" fmla="*/ 3281082 h 3394037"/>
                <a:gd name="connsiteX4" fmla="*/ 1425389 w 2775473"/>
                <a:gd name="connsiteY4" fmla="*/ 306593 h 33940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75473" h="3394037">
                  <a:moveTo>
                    <a:pt x="1425389" y="306593"/>
                  </a:moveTo>
                  <a:lnTo>
                    <a:pt x="2775473" y="0"/>
                  </a:lnTo>
                  <a:lnTo>
                    <a:pt x="2565699" y="3394037"/>
                  </a:lnTo>
                  <a:lnTo>
                    <a:pt x="0" y="3281082"/>
                  </a:lnTo>
                  <a:lnTo>
                    <a:pt x="1425389" y="306593"/>
                  </a:lnTo>
                  <a:close/>
                </a:path>
              </a:pathLst>
            </a:custGeom>
            <a:solidFill>
              <a:srgbClr val="999999">
                <a:alpha val="10000"/>
              </a:srgbClr>
            </a:solidFill>
            <a:ln w="952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defTabSz="914286"/>
              <a:endParaRPr lang="en-US">
                <a:solidFill>
                  <a:prstClr val="black"/>
                </a:solidFill>
              </a:endParaRPr>
            </a:p>
          </p:txBody>
        </p:sp>
      </p:grpSp>
      <p:sp>
        <p:nvSpPr>
          <p:cNvPr id="13" name="Text Placeholder 9">
            <a:extLst>
              <a:ext uri="{FF2B5EF4-FFF2-40B4-BE49-F238E27FC236}">
                <a16:creationId xmlns:a16="http://schemas.microsoft.com/office/drawing/2014/main" xmlns="" id="{8B4429A7-D1AE-4770-A50D-87D49E00B254}"/>
              </a:ext>
            </a:extLst>
          </p:cNvPr>
          <p:cNvSpPr>
            <a:spLocks noGrp="1"/>
          </p:cNvSpPr>
          <p:nvPr>
            <p:ph type="body" sz="quarter" idx="51"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14" name="Freeform: Shape 13">
            <a:extLst>
              <a:ext uri="{FF2B5EF4-FFF2-40B4-BE49-F238E27FC236}">
                <a16:creationId xmlns:a16="http://schemas.microsoft.com/office/drawing/2014/main" xmlns="" id="{F042331B-3BD8-4CBE-8C5B-302479E090BA}"/>
              </a:ext>
            </a:extLst>
          </p:cNvPr>
          <p:cNvSpPr/>
          <p:nvPr userDrawn="1"/>
        </p:nvSpPr>
        <p:spPr>
          <a:xfrm rot="3273252" flipH="1">
            <a:off x="-161265" y="292024"/>
            <a:ext cx="1754569" cy="530186"/>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286"/>
            <a:endParaRPr lang="ko-KR" altLang="en-US">
              <a:solidFill>
                <a:prstClr val="white"/>
              </a:solidFill>
            </a:endParaRPr>
          </a:p>
        </p:txBody>
      </p:sp>
      <p:sp>
        <p:nvSpPr>
          <p:cNvPr id="16" name="Picture Placeholder 15">
            <a:extLst>
              <a:ext uri="{FF2B5EF4-FFF2-40B4-BE49-F238E27FC236}">
                <a16:creationId xmlns:a16="http://schemas.microsoft.com/office/drawing/2014/main" xmlns="" id="{BC7E575B-9A0A-4153-80C4-02F15165D070}"/>
              </a:ext>
            </a:extLst>
          </p:cNvPr>
          <p:cNvSpPr>
            <a:spLocks noGrp="1"/>
          </p:cNvSpPr>
          <p:nvPr>
            <p:ph type="pic" idx="16" hasCustomPrompt="1"/>
          </p:nvPr>
        </p:nvSpPr>
        <p:spPr>
          <a:xfrm>
            <a:off x="952835" y="1831952"/>
            <a:ext cx="4014766" cy="2996923"/>
          </a:xfrm>
          <a:custGeom>
            <a:avLst/>
            <a:gdLst>
              <a:gd name="connsiteX0" fmla="*/ 0 w 4014766"/>
              <a:gd name="connsiteY0" fmla="*/ 0 h 2996923"/>
              <a:gd name="connsiteX1" fmla="*/ 3877709 w 4014766"/>
              <a:gd name="connsiteY1" fmla="*/ 788969 h 2996923"/>
              <a:gd name="connsiteX2" fmla="*/ 4014766 w 4014766"/>
              <a:gd name="connsiteY2" fmla="*/ 2864276 h 2996923"/>
              <a:gd name="connsiteX3" fmla="*/ 209763 w 4014766"/>
              <a:gd name="connsiteY3" fmla="*/ 2996923 h 2996923"/>
              <a:gd name="connsiteX0" fmla="*/ 0 w 4014766"/>
              <a:gd name="connsiteY0" fmla="*/ 0 h 2996923"/>
              <a:gd name="connsiteX1" fmla="*/ 3907527 w 4014766"/>
              <a:gd name="connsiteY1" fmla="*/ 798908 h 2996923"/>
              <a:gd name="connsiteX2" fmla="*/ 4014766 w 4014766"/>
              <a:gd name="connsiteY2" fmla="*/ 2864276 h 2996923"/>
              <a:gd name="connsiteX3" fmla="*/ 209763 w 4014766"/>
              <a:gd name="connsiteY3" fmla="*/ 2996923 h 2996923"/>
              <a:gd name="connsiteX4" fmla="*/ 0 w 4014766"/>
              <a:gd name="connsiteY4" fmla="*/ 0 h 29969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14766" h="2996923">
                <a:moveTo>
                  <a:pt x="0" y="0"/>
                </a:moveTo>
                <a:lnTo>
                  <a:pt x="3907527" y="798908"/>
                </a:lnTo>
                <a:lnTo>
                  <a:pt x="4014766" y="2864276"/>
                </a:lnTo>
                <a:lnTo>
                  <a:pt x="209763" y="2996923"/>
                </a:lnTo>
                <a:lnTo>
                  <a:pt x="0" y="0"/>
                </a:ln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18104810"/>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12_Contents slide layout">
    <p:spTree>
      <p:nvGrpSpPr>
        <p:cNvPr id="1" name=""/>
        <p:cNvGrpSpPr/>
        <p:nvPr/>
      </p:nvGrpSpPr>
      <p:grpSpPr>
        <a:xfrm>
          <a:off x="0" y="0"/>
          <a:ext cx="0" cy="0"/>
          <a:chOff x="0" y="0"/>
          <a:chExt cx="0" cy="0"/>
        </a:xfrm>
      </p:grpSpPr>
      <p:sp>
        <p:nvSpPr>
          <p:cNvPr id="3" name="그림 개체 틀 4">
            <a:extLst>
              <a:ext uri="{FF2B5EF4-FFF2-40B4-BE49-F238E27FC236}">
                <a16:creationId xmlns:a16="http://schemas.microsoft.com/office/drawing/2014/main" xmlns="" id="{78365DAA-91AD-4697-ADE8-3F9A839BE698}"/>
              </a:ext>
            </a:extLst>
          </p:cNvPr>
          <p:cNvSpPr>
            <a:spLocks noGrp="1"/>
          </p:cNvSpPr>
          <p:nvPr>
            <p:ph type="pic" idx="16" hasCustomPrompt="1"/>
          </p:nvPr>
        </p:nvSpPr>
        <p:spPr>
          <a:xfrm>
            <a:off x="0" y="0"/>
            <a:ext cx="12192000" cy="446945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Tree>
    <p:extLst>
      <p:ext uri="{BB962C8B-B14F-4D97-AF65-F5344CB8AC3E}">
        <p14:creationId xmlns:p14="http://schemas.microsoft.com/office/powerpoint/2010/main" val="3026815167"/>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13_Contents slide layout">
    <p:spTree>
      <p:nvGrpSpPr>
        <p:cNvPr id="1" name=""/>
        <p:cNvGrpSpPr/>
        <p:nvPr/>
      </p:nvGrpSpPr>
      <p:grpSpPr>
        <a:xfrm>
          <a:off x="0" y="0"/>
          <a:ext cx="0" cy="0"/>
          <a:chOff x="0" y="0"/>
          <a:chExt cx="0" cy="0"/>
        </a:xfrm>
      </p:grpSpPr>
      <p:sp>
        <p:nvSpPr>
          <p:cNvPr id="4" name="그림 개체 틀 2">
            <a:extLst>
              <a:ext uri="{FF2B5EF4-FFF2-40B4-BE49-F238E27FC236}">
                <a16:creationId xmlns:a16="http://schemas.microsoft.com/office/drawing/2014/main" xmlns="" id="{BC94C0C1-C105-49A1-80F4-B360522907FC}"/>
              </a:ext>
            </a:extLst>
          </p:cNvPr>
          <p:cNvSpPr>
            <a:spLocks noGrp="1"/>
          </p:cNvSpPr>
          <p:nvPr>
            <p:ph type="pic" sz="quarter" idx="10" hasCustomPrompt="1"/>
          </p:nvPr>
        </p:nvSpPr>
        <p:spPr>
          <a:xfrm>
            <a:off x="903133" y="2473708"/>
            <a:ext cx="1728000" cy="2198621"/>
          </a:xfrm>
          <a:prstGeom prst="rect">
            <a:avLst/>
          </a:prstGeom>
          <a:solidFill>
            <a:schemeClr val="bg1">
              <a:lumMod val="95000"/>
            </a:schemeClr>
          </a:solidFill>
          <a:ln w="25400">
            <a:noFill/>
          </a:ln>
          <a:effectLst/>
        </p:spPr>
        <p:txBody>
          <a:bodyPr anchor="ctr"/>
          <a:lstStyle>
            <a:lvl1pPr marL="0" indent="0" algn="ctr">
              <a:buFontTx/>
              <a:buNone/>
              <a:defRPr sz="1200">
                <a:solidFill>
                  <a:schemeClr val="tx1">
                    <a:lumMod val="75000"/>
                    <a:lumOff val="25000"/>
                  </a:schemeClr>
                </a:solidFill>
                <a:latin typeface="+mn-lt"/>
                <a:cs typeface="Arial" pitchFamily="34" charset="0"/>
              </a:defRPr>
            </a:lvl1pPr>
          </a:lstStyle>
          <a:p>
            <a:r>
              <a:rPr lang="en-US" altLang="ko-KR" dirty="0"/>
              <a:t>Place Your Picture Here</a:t>
            </a:r>
            <a:endParaRPr lang="ko-KR" altLang="en-US" dirty="0"/>
          </a:p>
        </p:txBody>
      </p:sp>
      <p:sp>
        <p:nvSpPr>
          <p:cNvPr id="5" name="Rectangle 4">
            <a:extLst>
              <a:ext uri="{FF2B5EF4-FFF2-40B4-BE49-F238E27FC236}">
                <a16:creationId xmlns:a16="http://schemas.microsoft.com/office/drawing/2014/main" xmlns="" id="{E7D6DD40-BA8F-48B7-B4C2-E0FFD7A6DDF0}"/>
              </a:ext>
            </a:extLst>
          </p:cNvPr>
          <p:cNvSpPr/>
          <p:nvPr userDrawn="1"/>
        </p:nvSpPr>
        <p:spPr>
          <a:xfrm>
            <a:off x="2632663" y="2468896"/>
            <a:ext cx="1728000" cy="220824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86"/>
            <a:endParaRPr lang="ko-KR" altLang="en-US">
              <a:solidFill>
                <a:prstClr val="white"/>
              </a:solidFill>
              <a:cs typeface="Arial" pitchFamily="34" charset="0"/>
            </a:endParaRPr>
          </a:p>
        </p:txBody>
      </p:sp>
      <p:sp>
        <p:nvSpPr>
          <p:cNvPr id="6" name="그림 개체 틀 2">
            <a:extLst>
              <a:ext uri="{FF2B5EF4-FFF2-40B4-BE49-F238E27FC236}">
                <a16:creationId xmlns:a16="http://schemas.microsoft.com/office/drawing/2014/main" xmlns="" id="{E5D593A7-43B0-47D1-BF3D-9A8F79CC45B8}"/>
              </a:ext>
            </a:extLst>
          </p:cNvPr>
          <p:cNvSpPr>
            <a:spLocks noGrp="1"/>
          </p:cNvSpPr>
          <p:nvPr>
            <p:ph type="pic" sz="quarter" idx="47" hasCustomPrompt="1"/>
          </p:nvPr>
        </p:nvSpPr>
        <p:spPr>
          <a:xfrm>
            <a:off x="4362193" y="2473708"/>
            <a:ext cx="1728000" cy="2198621"/>
          </a:xfrm>
          <a:prstGeom prst="rect">
            <a:avLst/>
          </a:prstGeom>
          <a:solidFill>
            <a:schemeClr val="bg1">
              <a:lumMod val="95000"/>
            </a:schemeClr>
          </a:solidFill>
          <a:ln w="25400">
            <a:noFill/>
          </a:ln>
          <a:effectLst/>
        </p:spPr>
        <p:txBody>
          <a:bodyPr anchor="ctr"/>
          <a:lstStyle>
            <a:lvl1pPr marL="0" indent="0" algn="ctr">
              <a:buFontTx/>
              <a:buNone/>
              <a:defRPr sz="1200">
                <a:solidFill>
                  <a:schemeClr val="tx1">
                    <a:lumMod val="75000"/>
                    <a:lumOff val="25000"/>
                  </a:schemeClr>
                </a:solidFill>
                <a:latin typeface="+mn-lt"/>
                <a:cs typeface="Arial" pitchFamily="34" charset="0"/>
              </a:defRPr>
            </a:lvl1pPr>
          </a:lstStyle>
          <a:p>
            <a:r>
              <a:rPr lang="en-US" altLang="ko-KR" dirty="0"/>
              <a:t>Place Your Picture Here</a:t>
            </a:r>
            <a:endParaRPr lang="ko-KR" altLang="en-US" dirty="0"/>
          </a:p>
        </p:txBody>
      </p:sp>
      <p:sp>
        <p:nvSpPr>
          <p:cNvPr id="7" name="Rectangle 6">
            <a:extLst>
              <a:ext uri="{FF2B5EF4-FFF2-40B4-BE49-F238E27FC236}">
                <a16:creationId xmlns:a16="http://schemas.microsoft.com/office/drawing/2014/main" xmlns="" id="{68650C69-C1B1-41C4-952A-9DD539724917}"/>
              </a:ext>
            </a:extLst>
          </p:cNvPr>
          <p:cNvSpPr/>
          <p:nvPr userDrawn="1"/>
        </p:nvSpPr>
        <p:spPr>
          <a:xfrm>
            <a:off x="6091723" y="2468896"/>
            <a:ext cx="1728000" cy="220824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86"/>
            <a:endParaRPr lang="ko-KR" altLang="en-US">
              <a:solidFill>
                <a:prstClr val="white"/>
              </a:solidFill>
              <a:cs typeface="Arial" pitchFamily="34" charset="0"/>
            </a:endParaRPr>
          </a:p>
        </p:txBody>
      </p:sp>
      <p:sp>
        <p:nvSpPr>
          <p:cNvPr id="8" name="그림 개체 틀 2">
            <a:extLst>
              <a:ext uri="{FF2B5EF4-FFF2-40B4-BE49-F238E27FC236}">
                <a16:creationId xmlns:a16="http://schemas.microsoft.com/office/drawing/2014/main" xmlns="" id="{4C58B34E-2F81-4D5C-89F7-95C6B8D6BEC2}"/>
              </a:ext>
            </a:extLst>
          </p:cNvPr>
          <p:cNvSpPr>
            <a:spLocks noGrp="1"/>
          </p:cNvSpPr>
          <p:nvPr>
            <p:ph type="pic" sz="quarter" idx="50" hasCustomPrompt="1"/>
          </p:nvPr>
        </p:nvSpPr>
        <p:spPr>
          <a:xfrm>
            <a:off x="7812544" y="2473708"/>
            <a:ext cx="1728000" cy="2198621"/>
          </a:xfrm>
          <a:prstGeom prst="rect">
            <a:avLst/>
          </a:prstGeom>
          <a:solidFill>
            <a:schemeClr val="bg1">
              <a:lumMod val="95000"/>
            </a:schemeClr>
          </a:solidFill>
          <a:ln w="25400">
            <a:noFill/>
          </a:ln>
          <a:effectLst/>
        </p:spPr>
        <p:txBody>
          <a:bodyPr anchor="ctr"/>
          <a:lstStyle>
            <a:lvl1pPr marL="0" indent="0" algn="ctr">
              <a:buFontTx/>
              <a:buNone/>
              <a:defRPr sz="1200">
                <a:solidFill>
                  <a:schemeClr val="tx1">
                    <a:lumMod val="75000"/>
                    <a:lumOff val="25000"/>
                  </a:schemeClr>
                </a:solidFill>
                <a:latin typeface="+mn-lt"/>
                <a:cs typeface="Arial" pitchFamily="34" charset="0"/>
              </a:defRPr>
            </a:lvl1pPr>
          </a:lstStyle>
          <a:p>
            <a:r>
              <a:rPr lang="en-US" altLang="ko-KR" dirty="0"/>
              <a:t>Place Your Picture Here</a:t>
            </a:r>
            <a:endParaRPr lang="ko-KR" altLang="en-US" dirty="0"/>
          </a:p>
        </p:txBody>
      </p:sp>
      <p:sp>
        <p:nvSpPr>
          <p:cNvPr id="9" name="Rectangle 8">
            <a:extLst>
              <a:ext uri="{FF2B5EF4-FFF2-40B4-BE49-F238E27FC236}">
                <a16:creationId xmlns:a16="http://schemas.microsoft.com/office/drawing/2014/main" xmlns="" id="{5DFDA304-E7F5-4248-A1F4-6228DE43CE90}"/>
              </a:ext>
            </a:extLst>
          </p:cNvPr>
          <p:cNvSpPr/>
          <p:nvPr userDrawn="1"/>
        </p:nvSpPr>
        <p:spPr>
          <a:xfrm>
            <a:off x="9542072" y="2468896"/>
            <a:ext cx="1728000" cy="2208245"/>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86"/>
            <a:endParaRPr lang="ko-KR" altLang="en-US">
              <a:solidFill>
                <a:prstClr val="white"/>
              </a:solidFill>
              <a:cs typeface="Arial" pitchFamily="34" charset="0"/>
            </a:endParaRPr>
          </a:p>
        </p:txBody>
      </p:sp>
      <p:sp>
        <p:nvSpPr>
          <p:cNvPr id="10" name="Text Placeholder 9">
            <a:extLst>
              <a:ext uri="{FF2B5EF4-FFF2-40B4-BE49-F238E27FC236}">
                <a16:creationId xmlns:a16="http://schemas.microsoft.com/office/drawing/2014/main" xmlns="" id="{1AB7B164-60D4-4671-9B7F-E8A87D9422BD}"/>
              </a:ext>
            </a:extLst>
          </p:cNvPr>
          <p:cNvSpPr>
            <a:spLocks noGrp="1"/>
          </p:cNvSpPr>
          <p:nvPr>
            <p:ph type="body" sz="quarter" idx="51"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11" name="Rectangle 10">
            <a:extLst>
              <a:ext uri="{FF2B5EF4-FFF2-40B4-BE49-F238E27FC236}">
                <a16:creationId xmlns:a16="http://schemas.microsoft.com/office/drawing/2014/main" xmlns="" id="{542BCB82-A7CE-4D45-ABD4-76E3185AE537}"/>
              </a:ext>
            </a:extLst>
          </p:cNvPr>
          <p:cNvSpPr/>
          <p:nvPr userDrawn="1"/>
        </p:nvSpPr>
        <p:spPr>
          <a:xfrm>
            <a:off x="0" y="6578220"/>
            <a:ext cx="12192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86"/>
            <a:endParaRPr lang="en-US">
              <a:solidFill>
                <a:prstClr val="white"/>
              </a:solidFill>
            </a:endParaRPr>
          </a:p>
        </p:txBody>
      </p:sp>
      <p:sp>
        <p:nvSpPr>
          <p:cNvPr id="12" name="Freeform: Shape 11">
            <a:extLst>
              <a:ext uri="{FF2B5EF4-FFF2-40B4-BE49-F238E27FC236}">
                <a16:creationId xmlns:a16="http://schemas.microsoft.com/office/drawing/2014/main" xmlns="" id="{AE8DAB93-956F-4747-9938-C756572C5019}"/>
              </a:ext>
            </a:extLst>
          </p:cNvPr>
          <p:cNvSpPr/>
          <p:nvPr userDrawn="1"/>
        </p:nvSpPr>
        <p:spPr>
          <a:xfrm rot="3273252" flipH="1">
            <a:off x="-161265" y="292024"/>
            <a:ext cx="1754569" cy="530186"/>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286"/>
            <a:endParaRPr lang="ko-KR" altLang="en-US">
              <a:solidFill>
                <a:prstClr val="white"/>
              </a:solidFill>
            </a:endParaRPr>
          </a:p>
        </p:txBody>
      </p:sp>
      <p:grpSp>
        <p:nvGrpSpPr>
          <p:cNvPr id="13" name="Group 12">
            <a:extLst>
              <a:ext uri="{FF2B5EF4-FFF2-40B4-BE49-F238E27FC236}">
                <a16:creationId xmlns:a16="http://schemas.microsoft.com/office/drawing/2014/main" xmlns="" id="{FA603F8D-B8F3-4CDB-B681-6B1551D1C8EF}"/>
              </a:ext>
            </a:extLst>
          </p:cNvPr>
          <p:cNvGrpSpPr/>
          <p:nvPr userDrawn="1"/>
        </p:nvGrpSpPr>
        <p:grpSpPr>
          <a:xfrm flipH="1">
            <a:off x="10856438" y="5136827"/>
            <a:ext cx="1174335" cy="1584931"/>
            <a:chOff x="10073923" y="4329846"/>
            <a:chExt cx="1822803" cy="2460131"/>
          </a:xfrm>
          <a:solidFill>
            <a:schemeClr val="accent1"/>
          </a:solidFill>
        </p:grpSpPr>
        <p:sp>
          <p:nvSpPr>
            <p:cNvPr id="14" name="Freeform: Shape 13">
              <a:extLst>
                <a:ext uri="{FF2B5EF4-FFF2-40B4-BE49-F238E27FC236}">
                  <a16:creationId xmlns:a16="http://schemas.microsoft.com/office/drawing/2014/main" xmlns="" id="{06066AE3-F712-40FC-B722-F9C1710A9D45}"/>
                </a:ext>
              </a:extLst>
            </p:cNvPr>
            <p:cNvSpPr/>
            <p:nvPr/>
          </p:nvSpPr>
          <p:spPr>
            <a:xfrm>
              <a:off x="10073923" y="4329846"/>
              <a:ext cx="1385397" cy="2351375"/>
            </a:xfrm>
            <a:custGeom>
              <a:avLst/>
              <a:gdLst>
                <a:gd name="connsiteX0" fmla="*/ 789622 w 1385397"/>
                <a:gd name="connsiteY0" fmla="*/ 0 h 2351375"/>
                <a:gd name="connsiteX1" fmla="*/ 865822 w 1385397"/>
                <a:gd name="connsiteY1" fmla="*/ 0 h 2351375"/>
                <a:gd name="connsiteX2" fmla="*/ 954405 w 1385397"/>
                <a:gd name="connsiteY2" fmla="*/ 58102 h 2351375"/>
                <a:gd name="connsiteX3" fmla="*/ 1050607 w 1385397"/>
                <a:gd name="connsiteY3" fmla="*/ 123825 h 2351375"/>
                <a:gd name="connsiteX4" fmla="*/ 1062990 w 1385397"/>
                <a:gd name="connsiteY4" fmla="*/ 136207 h 2351375"/>
                <a:gd name="connsiteX5" fmla="*/ 1102995 w 1385397"/>
                <a:gd name="connsiteY5" fmla="*/ 269557 h 2351375"/>
                <a:gd name="connsiteX6" fmla="*/ 1099185 w 1385397"/>
                <a:gd name="connsiteY6" fmla="*/ 284797 h 2351375"/>
                <a:gd name="connsiteX7" fmla="*/ 1084897 w 1385397"/>
                <a:gd name="connsiteY7" fmla="*/ 276225 h 2351375"/>
                <a:gd name="connsiteX8" fmla="*/ 1031557 w 1385397"/>
                <a:gd name="connsiteY8" fmla="*/ 202882 h 2351375"/>
                <a:gd name="connsiteX9" fmla="*/ 1015365 w 1385397"/>
                <a:gd name="connsiteY9" fmla="*/ 192405 h 2351375"/>
                <a:gd name="connsiteX10" fmla="*/ 957262 w 1385397"/>
                <a:gd name="connsiteY10" fmla="*/ 158115 h 2351375"/>
                <a:gd name="connsiteX11" fmla="*/ 950595 w 1385397"/>
                <a:gd name="connsiteY11" fmla="*/ 152400 h 2351375"/>
                <a:gd name="connsiteX12" fmla="*/ 934402 w 1385397"/>
                <a:gd name="connsiteY12" fmla="*/ 171450 h 2351375"/>
                <a:gd name="connsiteX13" fmla="*/ 934402 w 1385397"/>
                <a:gd name="connsiteY13" fmla="*/ 175260 h 2351375"/>
                <a:gd name="connsiteX14" fmla="*/ 934402 w 1385397"/>
                <a:gd name="connsiteY14" fmla="*/ 223837 h 2351375"/>
                <a:gd name="connsiteX15" fmla="*/ 901065 w 1385397"/>
                <a:gd name="connsiteY15" fmla="*/ 259080 h 2351375"/>
                <a:gd name="connsiteX16" fmla="*/ 863917 w 1385397"/>
                <a:gd name="connsiteY16" fmla="*/ 273367 h 2351375"/>
                <a:gd name="connsiteX17" fmla="*/ 817245 w 1385397"/>
                <a:gd name="connsiteY17" fmla="*/ 269557 h 2351375"/>
                <a:gd name="connsiteX18" fmla="*/ 842010 w 1385397"/>
                <a:gd name="connsiteY18" fmla="*/ 287655 h 2351375"/>
                <a:gd name="connsiteX19" fmla="*/ 848677 w 1385397"/>
                <a:gd name="connsiteY19" fmla="*/ 324802 h 2351375"/>
                <a:gd name="connsiteX20" fmla="*/ 761047 w 1385397"/>
                <a:gd name="connsiteY20" fmla="*/ 467677 h 2351375"/>
                <a:gd name="connsiteX21" fmla="*/ 752475 w 1385397"/>
                <a:gd name="connsiteY21" fmla="*/ 481965 h 2351375"/>
                <a:gd name="connsiteX22" fmla="*/ 806767 w 1385397"/>
                <a:gd name="connsiteY22" fmla="*/ 450532 h 2351375"/>
                <a:gd name="connsiteX23" fmla="*/ 942975 w 1385397"/>
                <a:gd name="connsiteY23" fmla="*/ 391477 h 2351375"/>
                <a:gd name="connsiteX24" fmla="*/ 1303020 w 1385397"/>
                <a:gd name="connsiteY24" fmla="*/ 489585 h 2351375"/>
                <a:gd name="connsiteX25" fmla="*/ 1372552 w 1385397"/>
                <a:gd name="connsiteY25" fmla="*/ 596265 h 2351375"/>
                <a:gd name="connsiteX26" fmla="*/ 1383030 w 1385397"/>
                <a:gd name="connsiteY26" fmla="*/ 732472 h 2351375"/>
                <a:gd name="connsiteX27" fmla="*/ 1380172 w 1385397"/>
                <a:gd name="connsiteY27" fmla="*/ 796290 h 2351375"/>
                <a:gd name="connsiteX28" fmla="*/ 1376362 w 1385397"/>
                <a:gd name="connsiteY28" fmla="*/ 808672 h 2351375"/>
                <a:gd name="connsiteX29" fmla="*/ 1365885 w 1385397"/>
                <a:gd name="connsiteY29" fmla="*/ 802957 h 2351375"/>
                <a:gd name="connsiteX30" fmla="*/ 1364932 w 1385397"/>
                <a:gd name="connsiteY30" fmla="*/ 802005 h 2351375"/>
                <a:gd name="connsiteX31" fmla="*/ 1263967 w 1385397"/>
                <a:gd name="connsiteY31" fmla="*/ 672465 h 2351375"/>
                <a:gd name="connsiteX32" fmla="*/ 1260157 w 1385397"/>
                <a:gd name="connsiteY32" fmla="*/ 675322 h 2351375"/>
                <a:gd name="connsiteX33" fmla="*/ 1265872 w 1385397"/>
                <a:gd name="connsiteY33" fmla="*/ 710565 h 2351375"/>
                <a:gd name="connsiteX34" fmla="*/ 1254442 w 1385397"/>
                <a:gd name="connsiteY34" fmla="*/ 720090 h 2351375"/>
                <a:gd name="connsiteX35" fmla="*/ 1194435 w 1385397"/>
                <a:gd name="connsiteY35" fmla="*/ 685800 h 2351375"/>
                <a:gd name="connsiteX36" fmla="*/ 1182052 w 1385397"/>
                <a:gd name="connsiteY36" fmla="*/ 677227 h 2351375"/>
                <a:gd name="connsiteX37" fmla="*/ 1148715 w 1385397"/>
                <a:gd name="connsiteY37" fmla="*/ 626745 h 2351375"/>
                <a:gd name="connsiteX38" fmla="*/ 1088707 w 1385397"/>
                <a:gd name="connsiteY38" fmla="*/ 515302 h 2351375"/>
                <a:gd name="connsiteX39" fmla="*/ 1110615 w 1385397"/>
                <a:gd name="connsiteY39" fmla="*/ 598170 h 2351375"/>
                <a:gd name="connsiteX40" fmla="*/ 1114425 w 1385397"/>
                <a:gd name="connsiteY40" fmla="*/ 626745 h 2351375"/>
                <a:gd name="connsiteX41" fmla="*/ 1100137 w 1385397"/>
                <a:gd name="connsiteY41" fmla="*/ 638175 h 2351375"/>
                <a:gd name="connsiteX42" fmla="*/ 1003935 w 1385397"/>
                <a:gd name="connsiteY42" fmla="*/ 612457 h 2351375"/>
                <a:gd name="connsiteX43" fmla="*/ 855345 w 1385397"/>
                <a:gd name="connsiteY43" fmla="*/ 625792 h 2351375"/>
                <a:gd name="connsiteX44" fmla="*/ 833437 w 1385397"/>
                <a:gd name="connsiteY44" fmla="*/ 669607 h 2351375"/>
                <a:gd name="connsiteX45" fmla="*/ 826770 w 1385397"/>
                <a:gd name="connsiteY45" fmla="*/ 765810 h 2351375"/>
                <a:gd name="connsiteX46" fmla="*/ 794385 w 1385397"/>
                <a:gd name="connsiteY46" fmla="*/ 834390 h 2351375"/>
                <a:gd name="connsiteX47" fmla="*/ 788670 w 1385397"/>
                <a:gd name="connsiteY47" fmla="*/ 909637 h 2351375"/>
                <a:gd name="connsiteX48" fmla="*/ 783907 w 1385397"/>
                <a:gd name="connsiteY48" fmla="*/ 929640 h 2351375"/>
                <a:gd name="connsiteX49" fmla="*/ 767715 w 1385397"/>
                <a:gd name="connsiteY49" fmla="*/ 916305 h 2351375"/>
                <a:gd name="connsiteX50" fmla="*/ 705802 w 1385397"/>
                <a:gd name="connsiteY50" fmla="*/ 834390 h 2351375"/>
                <a:gd name="connsiteX51" fmla="*/ 701040 w 1385397"/>
                <a:gd name="connsiteY51" fmla="*/ 807720 h 2351375"/>
                <a:gd name="connsiteX52" fmla="*/ 703897 w 1385397"/>
                <a:gd name="connsiteY52" fmla="*/ 730567 h 2351375"/>
                <a:gd name="connsiteX53" fmla="*/ 698182 w 1385397"/>
                <a:gd name="connsiteY53" fmla="*/ 724852 h 2351375"/>
                <a:gd name="connsiteX54" fmla="*/ 678180 w 1385397"/>
                <a:gd name="connsiteY54" fmla="*/ 767715 h 2351375"/>
                <a:gd name="connsiteX55" fmla="*/ 608647 w 1385397"/>
                <a:gd name="connsiteY55" fmla="*/ 994410 h 2351375"/>
                <a:gd name="connsiteX56" fmla="*/ 536257 w 1385397"/>
                <a:gd name="connsiteY56" fmla="*/ 1337310 h 2351375"/>
                <a:gd name="connsiteX57" fmla="*/ 519112 w 1385397"/>
                <a:gd name="connsiteY57" fmla="*/ 1524952 h 2351375"/>
                <a:gd name="connsiteX58" fmla="*/ 543877 w 1385397"/>
                <a:gd name="connsiteY58" fmla="*/ 1808797 h 2351375"/>
                <a:gd name="connsiteX59" fmla="*/ 629602 w 1385397"/>
                <a:gd name="connsiteY59" fmla="*/ 1998345 h 2351375"/>
                <a:gd name="connsiteX60" fmla="*/ 803910 w 1385397"/>
                <a:gd name="connsiteY60" fmla="*/ 2204085 h 2351375"/>
                <a:gd name="connsiteX61" fmla="*/ 883920 w 1385397"/>
                <a:gd name="connsiteY61" fmla="*/ 2251710 h 2351375"/>
                <a:gd name="connsiteX62" fmla="*/ 902970 w 1385397"/>
                <a:gd name="connsiteY62" fmla="*/ 2253615 h 2351375"/>
                <a:gd name="connsiteX63" fmla="*/ 912996 w 1385397"/>
                <a:gd name="connsiteY63" fmla="*/ 2252226 h 2351375"/>
                <a:gd name="connsiteX64" fmla="*/ 701023 w 1385397"/>
                <a:gd name="connsiteY64" fmla="*/ 2351375 h 2351375"/>
                <a:gd name="connsiteX65" fmla="*/ 696277 w 1385397"/>
                <a:gd name="connsiteY65" fmla="*/ 2346007 h 2351375"/>
                <a:gd name="connsiteX66" fmla="*/ 544830 w 1385397"/>
                <a:gd name="connsiteY66" fmla="*/ 2207895 h 2351375"/>
                <a:gd name="connsiteX67" fmla="*/ 397192 w 1385397"/>
                <a:gd name="connsiteY67" fmla="*/ 1887855 h 2351375"/>
                <a:gd name="connsiteX68" fmla="*/ 368617 w 1385397"/>
                <a:gd name="connsiteY68" fmla="*/ 1643062 h 2351375"/>
                <a:gd name="connsiteX69" fmla="*/ 374332 w 1385397"/>
                <a:gd name="connsiteY69" fmla="*/ 1531620 h 2351375"/>
                <a:gd name="connsiteX70" fmla="*/ 397192 w 1385397"/>
                <a:gd name="connsiteY70" fmla="*/ 1335405 h 2351375"/>
                <a:gd name="connsiteX71" fmla="*/ 459105 w 1385397"/>
                <a:gd name="connsiteY71" fmla="*/ 1087755 h 2351375"/>
                <a:gd name="connsiteX72" fmla="*/ 603885 w 1385397"/>
                <a:gd name="connsiteY72" fmla="*/ 725805 h 2351375"/>
                <a:gd name="connsiteX73" fmla="*/ 620077 w 1385397"/>
                <a:gd name="connsiteY73" fmla="*/ 696277 h 2351375"/>
                <a:gd name="connsiteX74" fmla="*/ 577215 w 1385397"/>
                <a:gd name="connsiteY74" fmla="*/ 716280 h 2351375"/>
                <a:gd name="connsiteX75" fmla="*/ 545782 w 1385397"/>
                <a:gd name="connsiteY75" fmla="*/ 753427 h 2351375"/>
                <a:gd name="connsiteX76" fmla="*/ 490537 w 1385397"/>
                <a:gd name="connsiteY76" fmla="*/ 767715 h 2351375"/>
                <a:gd name="connsiteX77" fmla="*/ 417195 w 1385397"/>
                <a:gd name="connsiteY77" fmla="*/ 742950 h 2351375"/>
                <a:gd name="connsiteX78" fmla="*/ 462915 w 1385397"/>
                <a:gd name="connsiteY78" fmla="*/ 788670 h 2351375"/>
                <a:gd name="connsiteX79" fmla="*/ 466725 w 1385397"/>
                <a:gd name="connsiteY79" fmla="*/ 845820 h 2351375"/>
                <a:gd name="connsiteX80" fmla="*/ 435292 w 1385397"/>
                <a:gd name="connsiteY80" fmla="*/ 854392 h 2351375"/>
                <a:gd name="connsiteX81" fmla="*/ 379095 w 1385397"/>
                <a:gd name="connsiteY81" fmla="*/ 834390 h 2351375"/>
                <a:gd name="connsiteX82" fmla="*/ 421957 w 1385397"/>
                <a:gd name="connsiteY82" fmla="*/ 890587 h 2351375"/>
                <a:gd name="connsiteX83" fmla="*/ 422910 w 1385397"/>
                <a:gd name="connsiteY83" fmla="*/ 915352 h 2351375"/>
                <a:gd name="connsiteX84" fmla="*/ 392430 w 1385397"/>
                <a:gd name="connsiteY84" fmla="*/ 965835 h 2351375"/>
                <a:gd name="connsiteX85" fmla="*/ 346710 w 1385397"/>
                <a:gd name="connsiteY85" fmla="*/ 983932 h 2351375"/>
                <a:gd name="connsiteX86" fmla="*/ 343852 w 1385397"/>
                <a:gd name="connsiteY86" fmla="*/ 984885 h 2351375"/>
                <a:gd name="connsiteX87" fmla="*/ 348615 w 1385397"/>
                <a:gd name="connsiteY87" fmla="*/ 988695 h 2351375"/>
                <a:gd name="connsiteX88" fmla="*/ 361950 w 1385397"/>
                <a:gd name="connsiteY88" fmla="*/ 1034415 h 2351375"/>
                <a:gd name="connsiteX89" fmla="*/ 319087 w 1385397"/>
                <a:gd name="connsiteY89" fmla="*/ 1044892 h 2351375"/>
                <a:gd name="connsiteX90" fmla="*/ 278130 w 1385397"/>
                <a:gd name="connsiteY90" fmla="*/ 1025842 h 2351375"/>
                <a:gd name="connsiteX91" fmla="*/ 343852 w 1385397"/>
                <a:gd name="connsiteY91" fmla="*/ 1088707 h 2351375"/>
                <a:gd name="connsiteX92" fmla="*/ 350520 w 1385397"/>
                <a:gd name="connsiteY92" fmla="*/ 1123950 h 2351375"/>
                <a:gd name="connsiteX93" fmla="*/ 321945 w 1385397"/>
                <a:gd name="connsiteY93" fmla="*/ 1132522 h 2351375"/>
                <a:gd name="connsiteX94" fmla="*/ 303847 w 1385397"/>
                <a:gd name="connsiteY94" fmla="*/ 1126807 h 2351375"/>
                <a:gd name="connsiteX95" fmla="*/ 345757 w 1385397"/>
                <a:gd name="connsiteY95" fmla="*/ 1203007 h 2351375"/>
                <a:gd name="connsiteX96" fmla="*/ 363855 w 1385397"/>
                <a:gd name="connsiteY96" fmla="*/ 1291590 h 2351375"/>
                <a:gd name="connsiteX97" fmla="*/ 362902 w 1385397"/>
                <a:gd name="connsiteY97" fmla="*/ 1301115 h 2351375"/>
                <a:gd name="connsiteX98" fmla="*/ 354330 w 1385397"/>
                <a:gd name="connsiteY98" fmla="*/ 1299210 h 2351375"/>
                <a:gd name="connsiteX99" fmla="*/ 309562 w 1385397"/>
                <a:gd name="connsiteY99" fmla="*/ 1268730 h 2351375"/>
                <a:gd name="connsiteX100" fmla="*/ 228600 w 1385397"/>
                <a:gd name="connsiteY100" fmla="*/ 1180147 h 2351375"/>
                <a:gd name="connsiteX101" fmla="*/ 180975 w 1385397"/>
                <a:gd name="connsiteY101" fmla="*/ 1088707 h 2351375"/>
                <a:gd name="connsiteX102" fmla="*/ 181927 w 1385397"/>
                <a:gd name="connsiteY102" fmla="*/ 1042035 h 2351375"/>
                <a:gd name="connsiteX103" fmla="*/ 179070 w 1385397"/>
                <a:gd name="connsiteY103" fmla="*/ 922972 h 2351375"/>
                <a:gd name="connsiteX104" fmla="*/ 185737 w 1385397"/>
                <a:gd name="connsiteY104" fmla="*/ 900112 h 2351375"/>
                <a:gd name="connsiteX105" fmla="*/ 258127 w 1385397"/>
                <a:gd name="connsiteY105" fmla="*/ 788670 h 2351375"/>
                <a:gd name="connsiteX106" fmla="*/ 340042 w 1385397"/>
                <a:gd name="connsiteY106" fmla="*/ 704850 h 2351375"/>
                <a:gd name="connsiteX107" fmla="*/ 425767 w 1385397"/>
                <a:gd name="connsiteY107" fmla="*/ 656272 h 2351375"/>
                <a:gd name="connsiteX108" fmla="*/ 438150 w 1385397"/>
                <a:gd name="connsiteY108" fmla="*/ 644842 h 2351375"/>
                <a:gd name="connsiteX109" fmla="*/ 275272 w 1385397"/>
                <a:gd name="connsiteY109" fmla="*/ 600075 h 2351375"/>
                <a:gd name="connsiteX110" fmla="*/ 264795 w 1385397"/>
                <a:gd name="connsiteY110" fmla="*/ 594360 h 2351375"/>
                <a:gd name="connsiteX111" fmla="*/ 242887 w 1385397"/>
                <a:gd name="connsiteY111" fmla="*/ 583882 h 2351375"/>
                <a:gd name="connsiteX112" fmla="*/ 336232 w 1385397"/>
                <a:gd name="connsiteY112" fmla="*/ 676275 h 2351375"/>
                <a:gd name="connsiteX113" fmla="*/ 263842 w 1385397"/>
                <a:gd name="connsiteY113" fmla="*/ 700087 h 2351375"/>
                <a:gd name="connsiteX114" fmla="*/ 240030 w 1385397"/>
                <a:gd name="connsiteY114" fmla="*/ 719137 h 2351375"/>
                <a:gd name="connsiteX115" fmla="*/ 160972 w 1385397"/>
                <a:gd name="connsiteY115" fmla="*/ 728662 h 2351375"/>
                <a:gd name="connsiteX116" fmla="*/ 186690 w 1385397"/>
                <a:gd name="connsiteY116" fmla="*/ 762952 h 2351375"/>
                <a:gd name="connsiteX117" fmla="*/ 189547 w 1385397"/>
                <a:gd name="connsiteY117" fmla="*/ 780097 h 2351375"/>
                <a:gd name="connsiteX118" fmla="*/ 160972 w 1385397"/>
                <a:gd name="connsiteY118" fmla="*/ 849630 h 2351375"/>
                <a:gd name="connsiteX119" fmla="*/ 148590 w 1385397"/>
                <a:gd name="connsiteY119" fmla="*/ 880110 h 2351375"/>
                <a:gd name="connsiteX120" fmla="*/ 130492 w 1385397"/>
                <a:gd name="connsiteY120" fmla="*/ 882015 h 2351375"/>
                <a:gd name="connsiteX121" fmla="*/ 121920 w 1385397"/>
                <a:gd name="connsiteY121" fmla="*/ 874395 h 2351375"/>
                <a:gd name="connsiteX122" fmla="*/ 139065 w 1385397"/>
                <a:gd name="connsiteY122" fmla="*/ 917257 h 2351375"/>
                <a:gd name="connsiteX123" fmla="*/ 133350 w 1385397"/>
                <a:gd name="connsiteY123" fmla="*/ 979170 h 2351375"/>
                <a:gd name="connsiteX124" fmla="*/ 122872 w 1385397"/>
                <a:gd name="connsiteY124" fmla="*/ 1010602 h 2351375"/>
                <a:gd name="connsiteX125" fmla="*/ 103822 w 1385397"/>
                <a:gd name="connsiteY125" fmla="*/ 1012507 h 2351375"/>
                <a:gd name="connsiteX126" fmla="*/ 88582 w 1385397"/>
                <a:gd name="connsiteY126" fmla="*/ 986790 h 2351375"/>
                <a:gd name="connsiteX127" fmla="*/ 0 w 1385397"/>
                <a:gd name="connsiteY127" fmla="*/ 771525 h 2351375"/>
                <a:gd name="connsiteX128" fmla="*/ 0 w 1385397"/>
                <a:gd name="connsiteY128" fmla="*/ 714375 h 2351375"/>
                <a:gd name="connsiteX129" fmla="*/ 2857 w 1385397"/>
                <a:gd name="connsiteY129" fmla="*/ 708660 h 2351375"/>
                <a:gd name="connsiteX130" fmla="*/ 195262 w 1385397"/>
                <a:gd name="connsiteY130" fmla="*/ 469582 h 2351375"/>
                <a:gd name="connsiteX131" fmla="*/ 325755 w 1385397"/>
                <a:gd name="connsiteY131" fmla="*/ 436245 h 2351375"/>
                <a:gd name="connsiteX132" fmla="*/ 431482 w 1385397"/>
                <a:gd name="connsiteY132" fmla="*/ 460057 h 2351375"/>
                <a:gd name="connsiteX133" fmla="*/ 560070 w 1385397"/>
                <a:gd name="connsiteY133" fmla="*/ 499110 h 2351375"/>
                <a:gd name="connsiteX134" fmla="*/ 570547 w 1385397"/>
                <a:gd name="connsiteY134" fmla="*/ 490537 h 2351375"/>
                <a:gd name="connsiteX135" fmla="*/ 539115 w 1385397"/>
                <a:gd name="connsiteY135" fmla="*/ 420052 h 2351375"/>
                <a:gd name="connsiteX136" fmla="*/ 437197 w 1385397"/>
                <a:gd name="connsiteY136" fmla="*/ 306705 h 2351375"/>
                <a:gd name="connsiteX137" fmla="*/ 427672 w 1385397"/>
                <a:gd name="connsiteY137" fmla="*/ 284797 h 2351375"/>
                <a:gd name="connsiteX138" fmla="*/ 436245 w 1385397"/>
                <a:gd name="connsiteY138" fmla="*/ 220980 h 2351375"/>
                <a:gd name="connsiteX139" fmla="*/ 410527 w 1385397"/>
                <a:gd name="connsiteY139" fmla="*/ 273367 h 2351375"/>
                <a:gd name="connsiteX140" fmla="*/ 381952 w 1385397"/>
                <a:gd name="connsiteY140" fmla="*/ 288607 h 2351375"/>
                <a:gd name="connsiteX141" fmla="*/ 332422 w 1385397"/>
                <a:gd name="connsiteY141" fmla="*/ 280035 h 2351375"/>
                <a:gd name="connsiteX142" fmla="*/ 301942 w 1385397"/>
                <a:gd name="connsiteY142" fmla="*/ 246697 h 2351375"/>
                <a:gd name="connsiteX143" fmla="*/ 300037 w 1385397"/>
                <a:gd name="connsiteY143" fmla="*/ 243840 h 2351375"/>
                <a:gd name="connsiteX144" fmla="*/ 246697 w 1385397"/>
                <a:gd name="connsiteY144" fmla="*/ 281940 h 2351375"/>
                <a:gd name="connsiteX145" fmla="*/ 185737 w 1385397"/>
                <a:gd name="connsiteY145" fmla="*/ 314325 h 2351375"/>
                <a:gd name="connsiteX146" fmla="*/ 162877 w 1385397"/>
                <a:gd name="connsiteY146" fmla="*/ 311467 h 2351375"/>
                <a:gd name="connsiteX147" fmla="*/ 145732 w 1385397"/>
                <a:gd name="connsiteY147" fmla="*/ 262890 h 2351375"/>
                <a:gd name="connsiteX148" fmla="*/ 145732 w 1385397"/>
                <a:gd name="connsiteY148" fmla="*/ 220027 h 2351375"/>
                <a:gd name="connsiteX149" fmla="*/ 141922 w 1385397"/>
                <a:gd name="connsiteY149" fmla="*/ 229552 h 2351375"/>
                <a:gd name="connsiteX150" fmla="*/ 139065 w 1385397"/>
                <a:gd name="connsiteY150" fmla="*/ 362902 h 2351375"/>
                <a:gd name="connsiteX151" fmla="*/ 120967 w 1385397"/>
                <a:gd name="connsiteY151" fmla="*/ 405765 h 2351375"/>
                <a:gd name="connsiteX152" fmla="*/ 67627 w 1385397"/>
                <a:gd name="connsiteY152" fmla="*/ 398145 h 2351375"/>
                <a:gd name="connsiteX153" fmla="*/ 60007 w 1385397"/>
                <a:gd name="connsiteY153" fmla="*/ 242887 h 2351375"/>
                <a:gd name="connsiteX154" fmla="*/ 61912 w 1385397"/>
                <a:gd name="connsiteY154" fmla="*/ 239077 h 2351375"/>
                <a:gd name="connsiteX155" fmla="*/ 142875 w 1385397"/>
                <a:gd name="connsiteY155" fmla="*/ 88582 h 2351375"/>
                <a:gd name="connsiteX156" fmla="*/ 155257 w 1385397"/>
                <a:gd name="connsiteY156" fmla="*/ 73342 h 2351375"/>
                <a:gd name="connsiteX157" fmla="*/ 322897 w 1385397"/>
                <a:gd name="connsiteY157" fmla="*/ 40005 h 2351375"/>
                <a:gd name="connsiteX158" fmla="*/ 420052 w 1385397"/>
                <a:gd name="connsiteY158" fmla="*/ 60960 h 2351375"/>
                <a:gd name="connsiteX159" fmla="*/ 500062 w 1385397"/>
                <a:gd name="connsiteY159" fmla="*/ 113347 h 2351375"/>
                <a:gd name="connsiteX160" fmla="*/ 562927 w 1385397"/>
                <a:gd name="connsiteY160" fmla="*/ 205740 h 2351375"/>
                <a:gd name="connsiteX161" fmla="*/ 613410 w 1385397"/>
                <a:gd name="connsiteY161" fmla="*/ 316230 h 2351375"/>
                <a:gd name="connsiteX162" fmla="*/ 626745 w 1385397"/>
                <a:gd name="connsiteY162" fmla="*/ 367665 h 2351375"/>
                <a:gd name="connsiteX163" fmla="*/ 678180 w 1385397"/>
                <a:gd name="connsiteY163" fmla="*/ 199072 h 2351375"/>
                <a:gd name="connsiteX164" fmla="*/ 728662 w 1385397"/>
                <a:gd name="connsiteY164" fmla="*/ 156210 h 2351375"/>
                <a:gd name="connsiteX165" fmla="*/ 772477 w 1385397"/>
                <a:gd name="connsiteY165" fmla="*/ 140970 h 2351375"/>
                <a:gd name="connsiteX166" fmla="*/ 741997 w 1385397"/>
                <a:gd name="connsiteY166" fmla="*/ 138112 h 2351375"/>
                <a:gd name="connsiteX167" fmla="*/ 721042 w 1385397"/>
                <a:gd name="connsiteY167" fmla="*/ 90487 h 2351375"/>
                <a:gd name="connsiteX168" fmla="*/ 753427 w 1385397"/>
                <a:gd name="connsiteY168" fmla="*/ 46672 h 2351375"/>
                <a:gd name="connsiteX169" fmla="*/ 778192 w 1385397"/>
                <a:gd name="connsiteY169" fmla="*/ 35242 h 2351375"/>
                <a:gd name="connsiteX170" fmla="*/ 816292 w 1385397"/>
                <a:gd name="connsiteY170" fmla="*/ 40005 h 2351375"/>
                <a:gd name="connsiteX171" fmla="*/ 795337 w 1385397"/>
                <a:gd name="connsiteY171" fmla="*/ 22860 h 2351375"/>
                <a:gd name="connsiteX172" fmla="*/ 789622 w 1385397"/>
                <a:gd name="connsiteY172" fmla="*/ 0 h 2351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Lst>
              <a:rect l="l" t="t" r="r" b="b"/>
              <a:pathLst>
                <a:path w="1385397" h="2351375">
                  <a:moveTo>
                    <a:pt x="789622" y="0"/>
                  </a:moveTo>
                  <a:cubicBezTo>
                    <a:pt x="815340" y="0"/>
                    <a:pt x="840105" y="0"/>
                    <a:pt x="865822" y="0"/>
                  </a:cubicBezTo>
                  <a:cubicBezTo>
                    <a:pt x="895350" y="19050"/>
                    <a:pt x="924877" y="38100"/>
                    <a:pt x="954405" y="58102"/>
                  </a:cubicBezTo>
                  <a:cubicBezTo>
                    <a:pt x="986790" y="79057"/>
                    <a:pt x="1019175" y="100965"/>
                    <a:pt x="1050607" y="123825"/>
                  </a:cubicBezTo>
                  <a:cubicBezTo>
                    <a:pt x="1055370" y="127635"/>
                    <a:pt x="1060132" y="131445"/>
                    <a:pt x="1062990" y="136207"/>
                  </a:cubicBezTo>
                  <a:cubicBezTo>
                    <a:pt x="1087755" y="177165"/>
                    <a:pt x="1100137" y="221932"/>
                    <a:pt x="1102995" y="269557"/>
                  </a:cubicBezTo>
                  <a:cubicBezTo>
                    <a:pt x="1102995" y="274320"/>
                    <a:pt x="1105852" y="281940"/>
                    <a:pt x="1099185" y="284797"/>
                  </a:cubicBezTo>
                  <a:cubicBezTo>
                    <a:pt x="1091565" y="287655"/>
                    <a:pt x="1088707" y="280035"/>
                    <a:pt x="1084897" y="276225"/>
                  </a:cubicBezTo>
                  <a:cubicBezTo>
                    <a:pt x="1066800" y="252412"/>
                    <a:pt x="1048702" y="227647"/>
                    <a:pt x="1031557" y="202882"/>
                  </a:cubicBezTo>
                  <a:cubicBezTo>
                    <a:pt x="1027747" y="197167"/>
                    <a:pt x="1023937" y="190500"/>
                    <a:pt x="1015365" y="192405"/>
                  </a:cubicBezTo>
                  <a:cubicBezTo>
                    <a:pt x="986790" y="196215"/>
                    <a:pt x="966787" y="186690"/>
                    <a:pt x="957262" y="158115"/>
                  </a:cubicBezTo>
                  <a:cubicBezTo>
                    <a:pt x="956310" y="155257"/>
                    <a:pt x="954405" y="152400"/>
                    <a:pt x="950595" y="152400"/>
                  </a:cubicBezTo>
                  <a:cubicBezTo>
                    <a:pt x="944880" y="158115"/>
                    <a:pt x="957262" y="180975"/>
                    <a:pt x="934402" y="171450"/>
                  </a:cubicBezTo>
                  <a:cubicBezTo>
                    <a:pt x="934402" y="173355"/>
                    <a:pt x="934402" y="174307"/>
                    <a:pt x="934402" y="175260"/>
                  </a:cubicBezTo>
                  <a:cubicBezTo>
                    <a:pt x="956310" y="196215"/>
                    <a:pt x="956310" y="200977"/>
                    <a:pt x="934402" y="223837"/>
                  </a:cubicBezTo>
                  <a:cubicBezTo>
                    <a:pt x="922972" y="235267"/>
                    <a:pt x="912495" y="247650"/>
                    <a:pt x="901065" y="259080"/>
                  </a:cubicBezTo>
                  <a:cubicBezTo>
                    <a:pt x="890587" y="270510"/>
                    <a:pt x="879157" y="276225"/>
                    <a:pt x="863917" y="273367"/>
                  </a:cubicBezTo>
                  <a:cubicBezTo>
                    <a:pt x="849630" y="270510"/>
                    <a:pt x="835342" y="270510"/>
                    <a:pt x="817245" y="269557"/>
                  </a:cubicBezTo>
                  <a:cubicBezTo>
                    <a:pt x="827722" y="277177"/>
                    <a:pt x="835342" y="281940"/>
                    <a:pt x="842010" y="287655"/>
                  </a:cubicBezTo>
                  <a:cubicBezTo>
                    <a:pt x="856297" y="299085"/>
                    <a:pt x="858202" y="308610"/>
                    <a:pt x="848677" y="324802"/>
                  </a:cubicBezTo>
                  <a:cubicBezTo>
                    <a:pt x="819150" y="372427"/>
                    <a:pt x="790575" y="420052"/>
                    <a:pt x="761047" y="467677"/>
                  </a:cubicBezTo>
                  <a:cubicBezTo>
                    <a:pt x="759142" y="471487"/>
                    <a:pt x="756285" y="475297"/>
                    <a:pt x="752475" y="481965"/>
                  </a:cubicBezTo>
                  <a:cubicBezTo>
                    <a:pt x="773430" y="472440"/>
                    <a:pt x="789622" y="461962"/>
                    <a:pt x="806767" y="450532"/>
                  </a:cubicBezTo>
                  <a:cubicBezTo>
                    <a:pt x="848677" y="421957"/>
                    <a:pt x="892492" y="401955"/>
                    <a:pt x="942975" y="391477"/>
                  </a:cubicBezTo>
                  <a:cubicBezTo>
                    <a:pt x="1080135" y="363855"/>
                    <a:pt x="1200150" y="399097"/>
                    <a:pt x="1303020" y="489585"/>
                  </a:cubicBezTo>
                  <a:cubicBezTo>
                    <a:pt x="1335405" y="518160"/>
                    <a:pt x="1360170" y="554355"/>
                    <a:pt x="1372552" y="596265"/>
                  </a:cubicBezTo>
                  <a:cubicBezTo>
                    <a:pt x="1385887" y="640080"/>
                    <a:pt x="1387792" y="686752"/>
                    <a:pt x="1383030" y="732472"/>
                  </a:cubicBezTo>
                  <a:cubicBezTo>
                    <a:pt x="1381125" y="753427"/>
                    <a:pt x="1382077" y="774382"/>
                    <a:pt x="1380172" y="796290"/>
                  </a:cubicBezTo>
                  <a:cubicBezTo>
                    <a:pt x="1380172" y="801052"/>
                    <a:pt x="1381125" y="806767"/>
                    <a:pt x="1376362" y="808672"/>
                  </a:cubicBezTo>
                  <a:cubicBezTo>
                    <a:pt x="1372552" y="810577"/>
                    <a:pt x="1369695" y="805815"/>
                    <a:pt x="1365885" y="802957"/>
                  </a:cubicBezTo>
                  <a:cubicBezTo>
                    <a:pt x="1365885" y="802957"/>
                    <a:pt x="1364932" y="802005"/>
                    <a:pt x="1364932" y="802005"/>
                  </a:cubicBezTo>
                  <a:cubicBezTo>
                    <a:pt x="1319212" y="768667"/>
                    <a:pt x="1275397" y="733425"/>
                    <a:pt x="1263967" y="672465"/>
                  </a:cubicBezTo>
                  <a:cubicBezTo>
                    <a:pt x="1263015" y="673417"/>
                    <a:pt x="1261110" y="674370"/>
                    <a:pt x="1260157" y="675322"/>
                  </a:cubicBezTo>
                  <a:cubicBezTo>
                    <a:pt x="1262062" y="686752"/>
                    <a:pt x="1263967" y="698182"/>
                    <a:pt x="1265872" y="710565"/>
                  </a:cubicBezTo>
                  <a:cubicBezTo>
                    <a:pt x="1267777" y="720090"/>
                    <a:pt x="1263967" y="722947"/>
                    <a:pt x="1254442" y="720090"/>
                  </a:cubicBezTo>
                  <a:cubicBezTo>
                    <a:pt x="1232535" y="711517"/>
                    <a:pt x="1213485" y="699135"/>
                    <a:pt x="1194435" y="685800"/>
                  </a:cubicBezTo>
                  <a:cubicBezTo>
                    <a:pt x="1190625" y="682942"/>
                    <a:pt x="1186815" y="679132"/>
                    <a:pt x="1182052" y="677227"/>
                  </a:cubicBezTo>
                  <a:cubicBezTo>
                    <a:pt x="1163002" y="665797"/>
                    <a:pt x="1152525" y="650557"/>
                    <a:pt x="1148715" y="626745"/>
                  </a:cubicBezTo>
                  <a:cubicBezTo>
                    <a:pt x="1143000" y="587692"/>
                    <a:pt x="1119187" y="548640"/>
                    <a:pt x="1088707" y="515302"/>
                  </a:cubicBezTo>
                  <a:cubicBezTo>
                    <a:pt x="1097280" y="544830"/>
                    <a:pt x="1106805" y="570547"/>
                    <a:pt x="1110615" y="598170"/>
                  </a:cubicBezTo>
                  <a:cubicBezTo>
                    <a:pt x="1111567" y="607695"/>
                    <a:pt x="1113472" y="617220"/>
                    <a:pt x="1114425" y="626745"/>
                  </a:cubicBezTo>
                  <a:cubicBezTo>
                    <a:pt x="1115377" y="637222"/>
                    <a:pt x="1112520" y="641032"/>
                    <a:pt x="1100137" y="638175"/>
                  </a:cubicBezTo>
                  <a:cubicBezTo>
                    <a:pt x="1067752" y="629602"/>
                    <a:pt x="1036320" y="619125"/>
                    <a:pt x="1003935" y="612457"/>
                  </a:cubicBezTo>
                  <a:cubicBezTo>
                    <a:pt x="952500" y="602932"/>
                    <a:pt x="903922" y="612457"/>
                    <a:pt x="855345" y="625792"/>
                  </a:cubicBezTo>
                  <a:cubicBezTo>
                    <a:pt x="833437" y="631507"/>
                    <a:pt x="824865" y="649605"/>
                    <a:pt x="833437" y="669607"/>
                  </a:cubicBezTo>
                  <a:cubicBezTo>
                    <a:pt x="846772" y="702945"/>
                    <a:pt x="841057" y="734377"/>
                    <a:pt x="826770" y="765810"/>
                  </a:cubicBezTo>
                  <a:cubicBezTo>
                    <a:pt x="816292" y="788670"/>
                    <a:pt x="803910" y="810577"/>
                    <a:pt x="794385" y="834390"/>
                  </a:cubicBezTo>
                  <a:cubicBezTo>
                    <a:pt x="784860" y="859155"/>
                    <a:pt x="789622" y="883920"/>
                    <a:pt x="788670" y="909637"/>
                  </a:cubicBezTo>
                  <a:cubicBezTo>
                    <a:pt x="788670" y="916305"/>
                    <a:pt x="792480" y="926782"/>
                    <a:pt x="783907" y="929640"/>
                  </a:cubicBezTo>
                  <a:cubicBezTo>
                    <a:pt x="775335" y="932497"/>
                    <a:pt x="772477" y="922020"/>
                    <a:pt x="767715" y="916305"/>
                  </a:cubicBezTo>
                  <a:cubicBezTo>
                    <a:pt x="746760" y="888682"/>
                    <a:pt x="726757" y="861060"/>
                    <a:pt x="705802" y="834390"/>
                  </a:cubicBezTo>
                  <a:cubicBezTo>
                    <a:pt x="699135" y="825817"/>
                    <a:pt x="698182" y="818197"/>
                    <a:pt x="701040" y="807720"/>
                  </a:cubicBezTo>
                  <a:cubicBezTo>
                    <a:pt x="708660" y="782002"/>
                    <a:pt x="713422" y="756285"/>
                    <a:pt x="703897" y="730567"/>
                  </a:cubicBezTo>
                  <a:cubicBezTo>
                    <a:pt x="702945" y="728662"/>
                    <a:pt x="701992" y="725805"/>
                    <a:pt x="698182" y="724852"/>
                  </a:cubicBezTo>
                  <a:cubicBezTo>
                    <a:pt x="689610" y="738187"/>
                    <a:pt x="683895" y="752475"/>
                    <a:pt x="678180" y="767715"/>
                  </a:cubicBezTo>
                  <a:cubicBezTo>
                    <a:pt x="647700" y="841057"/>
                    <a:pt x="630555" y="918210"/>
                    <a:pt x="608647" y="994410"/>
                  </a:cubicBezTo>
                  <a:cubicBezTo>
                    <a:pt x="577215" y="1106805"/>
                    <a:pt x="551497" y="1221105"/>
                    <a:pt x="536257" y="1337310"/>
                  </a:cubicBezTo>
                  <a:cubicBezTo>
                    <a:pt x="528637" y="1400175"/>
                    <a:pt x="522922" y="1462087"/>
                    <a:pt x="519112" y="1524952"/>
                  </a:cubicBezTo>
                  <a:cubicBezTo>
                    <a:pt x="512445" y="1621155"/>
                    <a:pt x="525780" y="1715452"/>
                    <a:pt x="543877" y="1808797"/>
                  </a:cubicBezTo>
                  <a:cubicBezTo>
                    <a:pt x="557212" y="1878330"/>
                    <a:pt x="592455" y="1939290"/>
                    <a:pt x="629602" y="1998345"/>
                  </a:cubicBezTo>
                  <a:cubicBezTo>
                    <a:pt x="677227" y="2075497"/>
                    <a:pt x="731520" y="2147887"/>
                    <a:pt x="803910" y="2204085"/>
                  </a:cubicBezTo>
                  <a:cubicBezTo>
                    <a:pt x="828675" y="2223135"/>
                    <a:pt x="856297" y="2238375"/>
                    <a:pt x="883920" y="2251710"/>
                  </a:cubicBezTo>
                  <a:cubicBezTo>
                    <a:pt x="889635" y="2254567"/>
                    <a:pt x="896302" y="2255520"/>
                    <a:pt x="902970" y="2253615"/>
                  </a:cubicBezTo>
                  <a:lnTo>
                    <a:pt x="912996" y="2252226"/>
                  </a:lnTo>
                  <a:lnTo>
                    <a:pt x="701023" y="2351375"/>
                  </a:lnTo>
                  <a:lnTo>
                    <a:pt x="696277" y="2346007"/>
                  </a:lnTo>
                  <a:cubicBezTo>
                    <a:pt x="640080" y="2306002"/>
                    <a:pt x="588645" y="2261235"/>
                    <a:pt x="544830" y="2207895"/>
                  </a:cubicBezTo>
                  <a:cubicBezTo>
                    <a:pt x="468630" y="2113597"/>
                    <a:pt x="415290" y="2009775"/>
                    <a:pt x="397192" y="1887855"/>
                  </a:cubicBezTo>
                  <a:cubicBezTo>
                    <a:pt x="385762" y="1806892"/>
                    <a:pt x="368617" y="1725930"/>
                    <a:pt x="368617" y="1643062"/>
                  </a:cubicBezTo>
                  <a:cubicBezTo>
                    <a:pt x="368617" y="1605915"/>
                    <a:pt x="371475" y="1568767"/>
                    <a:pt x="374332" y="1531620"/>
                  </a:cubicBezTo>
                  <a:cubicBezTo>
                    <a:pt x="379095" y="1465897"/>
                    <a:pt x="387667" y="1400175"/>
                    <a:pt x="397192" y="1335405"/>
                  </a:cubicBezTo>
                  <a:cubicBezTo>
                    <a:pt x="410527" y="1250632"/>
                    <a:pt x="433387" y="1169670"/>
                    <a:pt x="459105" y="1087755"/>
                  </a:cubicBezTo>
                  <a:cubicBezTo>
                    <a:pt x="498157" y="963930"/>
                    <a:pt x="541972" y="841057"/>
                    <a:pt x="603885" y="725805"/>
                  </a:cubicBezTo>
                  <a:cubicBezTo>
                    <a:pt x="608647" y="716280"/>
                    <a:pt x="614362" y="706755"/>
                    <a:pt x="620077" y="696277"/>
                  </a:cubicBezTo>
                  <a:cubicBezTo>
                    <a:pt x="600075" y="694372"/>
                    <a:pt x="588645" y="703897"/>
                    <a:pt x="577215" y="716280"/>
                  </a:cubicBezTo>
                  <a:cubicBezTo>
                    <a:pt x="566737" y="728662"/>
                    <a:pt x="556260" y="741045"/>
                    <a:pt x="545782" y="753427"/>
                  </a:cubicBezTo>
                  <a:cubicBezTo>
                    <a:pt x="530542" y="771525"/>
                    <a:pt x="512445" y="776287"/>
                    <a:pt x="490537" y="767715"/>
                  </a:cubicBezTo>
                  <a:cubicBezTo>
                    <a:pt x="467677" y="759142"/>
                    <a:pt x="443865" y="752475"/>
                    <a:pt x="417195" y="742950"/>
                  </a:cubicBezTo>
                  <a:cubicBezTo>
                    <a:pt x="434340" y="760095"/>
                    <a:pt x="448627" y="773430"/>
                    <a:pt x="462915" y="788670"/>
                  </a:cubicBezTo>
                  <a:cubicBezTo>
                    <a:pt x="492442" y="819150"/>
                    <a:pt x="490537" y="808672"/>
                    <a:pt x="466725" y="845820"/>
                  </a:cubicBezTo>
                  <a:cubicBezTo>
                    <a:pt x="459105" y="857250"/>
                    <a:pt x="448627" y="860107"/>
                    <a:pt x="435292" y="854392"/>
                  </a:cubicBezTo>
                  <a:cubicBezTo>
                    <a:pt x="418147" y="847725"/>
                    <a:pt x="400050" y="842010"/>
                    <a:pt x="379095" y="834390"/>
                  </a:cubicBezTo>
                  <a:cubicBezTo>
                    <a:pt x="395287" y="855345"/>
                    <a:pt x="408622" y="873442"/>
                    <a:pt x="421957" y="890587"/>
                  </a:cubicBezTo>
                  <a:cubicBezTo>
                    <a:pt x="428625" y="899160"/>
                    <a:pt x="428625" y="905827"/>
                    <a:pt x="422910" y="915352"/>
                  </a:cubicBezTo>
                  <a:cubicBezTo>
                    <a:pt x="412432" y="931545"/>
                    <a:pt x="401955" y="948690"/>
                    <a:pt x="392430" y="965835"/>
                  </a:cubicBezTo>
                  <a:cubicBezTo>
                    <a:pt x="376237" y="992505"/>
                    <a:pt x="376237" y="992505"/>
                    <a:pt x="346710" y="983932"/>
                  </a:cubicBezTo>
                  <a:cubicBezTo>
                    <a:pt x="345757" y="983932"/>
                    <a:pt x="343852" y="982027"/>
                    <a:pt x="343852" y="984885"/>
                  </a:cubicBezTo>
                  <a:cubicBezTo>
                    <a:pt x="345757" y="985837"/>
                    <a:pt x="346710" y="986790"/>
                    <a:pt x="348615" y="988695"/>
                  </a:cubicBezTo>
                  <a:cubicBezTo>
                    <a:pt x="366712" y="1002982"/>
                    <a:pt x="370522" y="1018222"/>
                    <a:pt x="361950" y="1034415"/>
                  </a:cubicBezTo>
                  <a:cubicBezTo>
                    <a:pt x="354330" y="1047750"/>
                    <a:pt x="340042" y="1051560"/>
                    <a:pt x="319087" y="1044892"/>
                  </a:cubicBezTo>
                  <a:cubicBezTo>
                    <a:pt x="304800" y="1040130"/>
                    <a:pt x="291465" y="1032510"/>
                    <a:pt x="278130" y="1025842"/>
                  </a:cubicBezTo>
                  <a:cubicBezTo>
                    <a:pt x="299085" y="1047750"/>
                    <a:pt x="319087" y="1070610"/>
                    <a:pt x="343852" y="1088707"/>
                  </a:cubicBezTo>
                  <a:cubicBezTo>
                    <a:pt x="354330" y="1096327"/>
                    <a:pt x="356235" y="1113472"/>
                    <a:pt x="350520" y="1123950"/>
                  </a:cubicBezTo>
                  <a:cubicBezTo>
                    <a:pt x="343852" y="1135380"/>
                    <a:pt x="333375" y="1136332"/>
                    <a:pt x="321945" y="1132522"/>
                  </a:cubicBezTo>
                  <a:cubicBezTo>
                    <a:pt x="316230" y="1130617"/>
                    <a:pt x="309562" y="1128712"/>
                    <a:pt x="303847" y="1126807"/>
                  </a:cubicBezTo>
                  <a:cubicBezTo>
                    <a:pt x="325755" y="1147762"/>
                    <a:pt x="342900" y="1169670"/>
                    <a:pt x="345757" y="1203007"/>
                  </a:cubicBezTo>
                  <a:cubicBezTo>
                    <a:pt x="348615" y="1232535"/>
                    <a:pt x="358140" y="1262062"/>
                    <a:pt x="363855" y="1291590"/>
                  </a:cubicBezTo>
                  <a:cubicBezTo>
                    <a:pt x="364807" y="1294447"/>
                    <a:pt x="366712" y="1299210"/>
                    <a:pt x="362902" y="1301115"/>
                  </a:cubicBezTo>
                  <a:cubicBezTo>
                    <a:pt x="360045" y="1303020"/>
                    <a:pt x="357187" y="1300162"/>
                    <a:pt x="354330" y="1299210"/>
                  </a:cubicBezTo>
                  <a:cubicBezTo>
                    <a:pt x="338137" y="1290637"/>
                    <a:pt x="322897" y="1281112"/>
                    <a:pt x="309562" y="1268730"/>
                  </a:cubicBezTo>
                  <a:cubicBezTo>
                    <a:pt x="280987" y="1241107"/>
                    <a:pt x="254317" y="1211580"/>
                    <a:pt x="228600" y="1180147"/>
                  </a:cubicBezTo>
                  <a:cubicBezTo>
                    <a:pt x="206692" y="1153477"/>
                    <a:pt x="185737" y="1124902"/>
                    <a:pt x="180975" y="1088707"/>
                  </a:cubicBezTo>
                  <a:cubicBezTo>
                    <a:pt x="179070" y="1072515"/>
                    <a:pt x="183832" y="1057275"/>
                    <a:pt x="181927" y="1042035"/>
                  </a:cubicBezTo>
                  <a:cubicBezTo>
                    <a:pt x="178117" y="1002030"/>
                    <a:pt x="180022" y="962025"/>
                    <a:pt x="179070" y="922972"/>
                  </a:cubicBezTo>
                  <a:cubicBezTo>
                    <a:pt x="179070" y="914400"/>
                    <a:pt x="180975" y="906780"/>
                    <a:pt x="185737" y="900112"/>
                  </a:cubicBezTo>
                  <a:cubicBezTo>
                    <a:pt x="208597" y="862012"/>
                    <a:pt x="230505" y="823912"/>
                    <a:pt x="258127" y="788670"/>
                  </a:cubicBezTo>
                  <a:cubicBezTo>
                    <a:pt x="281940" y="757237"/>
                    <a:pt x="304800" y="724852"/>
                    <a:pt x="340042" y="704850"/>
                  </a:cubicBezTo>
                  <a:cubicBezTo>
                    <a:pt x="368617" y="688657"/>
                    <a:pt x="396240" y="670560"/>
                    <a:pt x="425767" y="656272"/>
                  </a:cubicBezTo>
                  <a:cubicBezTo>
                    <a:pt x="429577" y="654367"/>
                    <a:pt x="435292" y="653415"/>
                    <a:pt x="438150" y="644842"/>
                  </a:cubicBezTo>
                  <a:cubicBezTo>
                    <a:pt x="374332" y="662940"/>
                    <a:pt x="323850" y="633412"/>
                    <a:pt x="275272" y="600075"/>
                  </a:cubicBezTo>
                  <a:cubicBezTo>
                    <a:pt x="272415" y="598170"/>
                    <a:pt x="268605" y="596265"/>
                    <a:pt x="264795" y="594360"/>
                  </a:cubicBezTo>
                  <a:cubicBezTo>
                    <a:pt x="257175" y="590550"/>
                    <a:pt x="249555" y="586740"/>
                    <a:pt x="242887" y="583882"/>
                  </a:cubicBezTo>
                  <a:cubicBezTo>
                    <a:pt x="270510" y="616267"/>
                    <a:pt x="306705" y="640080"/>
                    <a:pt x="336232" y="676275"/>
                  </a:cubicBezTo>
                  <a:cubicBezTo>
                    <a:pt x="304800" y="673417"/>
                    <a:pt x="282892" y="683895"/>
                    <a:pt x="263842" y="700087"/>
                  </a:cubicBezTo>
                  <a:cubicBezTo>
                    <a:pt x="256222" y="706755"/>
                    <a:pt x="248602" y="712470"/>
                    <a:pt x="240030" y="719137"/>
                  </a:cubicBezTo>
                  <a:cubicBezTo>
                    <a:pt x="215265" y="738187"/>
                    <a:pt x="190500" y="748665"/>
                    <a:pt x="160972" y="728662"/>
                  </a:cubicBezTo>
                  <a:cubicBezTo>
                    <a:pt x="169545" y="741045"/>
                    <a:pt x="178117" y="751522"/>
                    <a:pt x="186690" y="762952"/>
                  </a:cubicBezTo>
                  <a:cubicBezTo>
                    <a:pt x="190500" y="767715"/>
                    <a:pt x="195262" y="773430"/>
                    <a:pt x="189547" y="780097"/>
                  </a:cubicBezTo>
                  <a:cubicBezTo>
                    <a:pt x="172402" y="800100"/>
                    <a:pt x="167640" y="824865"/>
                    <a:pt x="160972" y="849630"/>
                  </a:cubicBezTo>
                  <a:cubicBezTo>
                    <a:pt x="158115" y="860107"/>
                    <a:pt x="155257" y="871537"/>
                    <a:pt x="148590" y="880110"/>
                  </a:cubicBezTo>
                  <a:cubicBezTo>
                    <a:pt x="143827" y="887730"/>
                    <a:pt x="137160" y="890587"/>
                    <a:pt x="130492" y="882015"/>
                  </a:cubicBezTo>
                  <a:cubicBezTo>
                    <a:pt x="128587" y="880110"/>
                    <a:pt x="126682" y="878205"/>
                    <a:pt x="121920" y="874395"/>
                  </a:cubicBezTo>
                  <a:cubicBezTo>
                    <a:pt x="128587" y="890587"/>
                    <a:pt x="140017" y="902017"/>
                    <a:pt x="139065" y="917257"/>
                  </a:cubicBezTo>
                  <a:cubicBezTo>
                    <a:pt x="137160" y="938212"/>
                    <a:pt x="136207" y="958215"/>
                    <a:pt x="133350" y="979170"/>
                  </a:cubicBezTo>
                  <a:cubicBezTo>
                    <a:pt x="132397" y="990600"/>
                    <a:pt x="128587" y="1001077"/>
                    <a:pt x="122872" y="1010602"/>
                  </a:cubicBezTo>
                  <a:cubicBezTo>
                    <a:pt x="115252" y="1024890"/>
                    <a:pt x="112395" y="1024890"/>
                    <a:pt x="103822" y="1012507"/>
                  </a:cubicBezTo>
                  <a:cubicBezTo>
                    <a:pt x="98107" y="1003935"/>
                    <a:pt x="92392" y="995362"/>
                    <a:pt x="88582" y="986790"/>
                  </a:cubicBezTo>
                  <a:cubicBezTo>
                    <a:pt x="51435" y="912495"/>
                    <a:pt x="19050" y="844867"/>
                    <a:pt x="0" y="771525"/>
                  </a:cubicBezTo>
                  <a:cubicBezTo>
                    <a:pt x="0" y="752475"/>
                    <a:pt x="0" y="733425"/>
                    <a:pt x="0" y="714375"/>
                  </a:cubicBezTo>
                  <a:cubicBezTo>
                    <a:pt x="952" y="712470"/>
                    <a:pt x="1905" y="710565"/>
                    <a:pt x="2857" y="708660"/>
                  </a:cubicBezTo>
                  <a:cubicBezTo>
                    <a:pt x="42862" y="609600"/>
                    <a:pt x="99060" y="524827"/>
                    <a:pt x="195262" y="469582"/>
                  </a:cubicBezTo>
                  <a:cubicBezTo>
                    <a:pt x="236220" y="445770"/>
                    <a:pt x="279082" y="431482"/>
                    <a:pt x="325755" y="436245"/>
                  </a:cubicBezTo>
                  <a:cubicBezTo>
                    <a:pt x="361950" y="440055"/>
                    <a:pt x="397192" y="449580"/>
                    <a:pt x="431482" y="460057"/>
                  </a:cubicBezTo>
                  <a:cubicBezTo>
                    <a:pt x="474345" y="473392"/>
                    <a:pt x="517207" y="485775"/>
                    <a:pt x="560070" y="499110"/>
                  </a:cubicBezTo>
                  <a:cubicBezTo>
                    <a:pt x="569595" y="501967"/>
                    <a:pt x="574357" y="501967"/>
                    <a:pt x="570547" y="490537"/>
                  </a:cubicBezTo>
                  <a:cubicBezTo>
                    <a:pt x="561975" y="466725"/>
                    <a:pt x="555307" y="441007"/>
                    <a:pt x="539115" y="420052"/>
                  </a:cubicBezTo>
                  <a:cubicBezTo>
                    <a:pt x="508635" y="379095"/>
                    <a:pt x="478155" y="338137"/>
                    <a:pt x="437197" y="306705"/>
                  </a:cubicBezTo>
                  <a:cubicBezTo>
                    <a:pt x="429577" y="300990"/>
                    <a:pt x="426720" y="294322"/>
                    <a:pt x="427672" y="284797"/>
                  </a:cubicBezTo>
                  <a:cubicBezTo>
                    <a:pt x="430530" y="263842"/>
                    <a:pt x="433387" y="241935"/>
                    <a:pt x="436245" y="220980"/>
                  </a:cubicBezTo>
                  <a:cubicBezTo>
                    <a:pt x="426720" y="238125"/>
                    <a:pt x="417195" y="255270"/>
                    <a:pt x="410527" y="273367"/>
                  </a:cubicBezTo>
                  <a:cubicBezTo>
                    <a:pt x="404812" y="288607"/>
                    <a:pt x="396240" y="291465"/>
                    <a:pt x="381952" y="288607"/>
                  </a:cubicBezTo>
                  <a:cubicBezTo>
                    <a:pt x="365760" y="284797"/>
                    <a:pt x="349567" y="282892"/>
                    <a:pt x="332422" y="280035"/>
                  </a:cubicBezTo>
                  <a:cubicBezTo>
                    <a:pt x="301942" y="275272"/>
                    <a:pt x="303847" y="277177"/>
                    <a:pt x="301942" y="246697"/>
                  </a:cubicBezTo>
                  <a:cubicBezTo>
                    <a:pt x="301942" y="245745"/>
                    <a:pt x="300990" y="245745"/>
                    <a:pt x="300037" y="243840"/>
                  </a:cubicBezTo>
                  <a:cubicBezTo>
                    <a:pt x="289560" y="267652"/>
                    <a:pt x="268605" y="274320"/>
                    <a:pt x="246697" y="281940"/>
                  </a:cubicBezTo>
                  <a:cubicBezTo>
                    <a:pt x="224790" y="289560"/>
                    <a:pt x="202882" y="296227"/>
                    <a:pt x="185737" y="314325"/>
                  </a:cubicBezTo>
                  <a:cubicBezTo>
                    <a:pt x="178117" y="322897"/>
                    <a:pt x="168592" y="319087"/>
                    <a:pt x="162877" y="311467"/>
                  </a:cubicBezTo>
                  <a:cubicBezTo>
                    <a:pt x="151447" y="297180"/>
                    <a:pt x="145732" y="280987"/>
                    <a:pt x="145732" y="262890"/>
                  </a:cubicBezTo>
                  <a:cubicBezTo>
                    <a:pt x="145732" y="249555"/>
                    <a:pt x="145732" y="235267"/>
                    <a:pt x="145732" y="220027"/>
                  </a:cubicBezTo>
                  <a:cubicBezTo>
                    <a:pt x="140017" y="222885"/>
                    <a:pt x="141922" y="226695"/>
                    <a:pt x="141922" y="229552"/>
                  </a:cubicBezTo>
                  <a:cubicBezTo>
                    <a:pt x="140970" y="274320"/>
                    <a:pt x="139065" y="318135"/>
                    <a:pt x="139065" y="362902"/>
                  </a:cubicBezTo>
                  <a:cubicBezTo>
                    <a:pt x="139065" y="381000"/>
                    <a:pt x="133350" y="393382"/>
                    <a:pt x="120967" y="405765"/>
                  </a:cubicBezTo>
                  <a:cubicBezTo>
                    <a:pt x="100965" y="425767"/>
                    <a:pt x="79057" y="423862"/>
                    <a:pt x="67627" y="398145"/>
                  </a:cubicBezTo>
                  <a:cubicBezTo>
                    <a:pt x="44767" y="347662"/>
                    <a:pt x="46672" y="295275"/>
                    <a:pt x="60007" y="242887"/>
                  </a:cubicBezTo>
                  <a:cubicBezTo>
                    <a:pt x="60007" y="240982"/>
                    <a:pt x="60960" y="240030"/>
                    <a:pt x="61912" y="239077"/>
                  </a:cubicBezTo>
                  <a:cubicBezTo>
                    <a:pt x="87630" y="186690"/>
                    <a:pt x="114300" y="137160"/>
                    <a:pt x="142875" y="88582"/>
                  </a:cubicBezTo>
                  <a:cubicBezTo>
                    <a:pt x="145732" y="82867"/>
                    <a:pt x="148590" y="77152"/>
                    <a:pt x="155257" y="73342"/>
                  </a:cubicBezTo>
                  <a:cubicBezTo>
                    <a:pt x="208597" y="47625"/>
                    <a:pt x="262890" y="30480"/>
                    <a:pt x="322897" y="40005"/>
                  </a:cubicBezTo>
                  <a:cubicBezTo>
                    <a:pt x="356235" y="44767"/>
                    <a:pt x="387667" y="53340"/>
                    <a:pt x="420052" y="60960"/>
                  </a:cubicBezTo>
                  <a:cubicBezTo>
                    <a:pt x="453390" y="68580"/>
                    <a:pt x="479107" y="84772"/>
                    <a:pt x="500062" y="113347"/>
                  </a:cubicBezTo>
                  <a:cubicBezTo>
                    <a:pt x="521970" y="143827"/>
                    <a:pt x="540067" y="176212"/>
                    <a:pt x="562927" y="205740"/>
                  </a:cubicBezTo>
                  <a:cubicBezTo>
                    <a:pt x="588645" y="239077"/>
                    <a:pt x="603885" y="276225"/>
                    <a:pt x="613410" y="316230"/>
                  </a:cubicBezTo>
                  <a:cubicBezTo>
                    <a:pt x="617220" y="332422"/>
                    <a:pt x="621982" y="347662"/>
                    <a:pt x="626745" y="367665"/>
                  </a:cubicBezTo>
                  <a:cubicBezTo>
                    <a:pt x="644842" y="308610"/>
                    <a:pt x="661035" y="253365"/>
                    <a:pt x="678180" y="199072"/>
                  </a:cubicBezTo>
                  <a:cubicBezTo>
                    <a:pt x="690562" y="160020"/>
                    <a:pt x="680085" y="163830"/>
                    <a:pt x="728662" y="156210"/>
                  </a:cubicBezTo>
                  <a:cubicBezTo>
                    <a:pt x="742950" y="154305"/>
                    <a:pt x="758190" y="152400"/>
                    <a:pt x="772477" y="140970"/>
                  </a:cubicBezTo>
                  <a:cubicBezTo>
                    <a:pt x="761047" y="140017"/>
                    <a:pt x="751522" y="140017"/>
                    <a:pt x="741997" y="138112"/>
                  </a:cubicBezTo>
                  <a:cubicBezTo>
                    <a:pt x="712470" y="133350"/>
                    <a:pt x="703897" y="115252"/>
                    <a:pt x="721042" y="90487"/>
                  </a:cubicBezTo>
                  <a:cubicBezTo>
                    <a:pt x="730567" y="75247"/>
                    <a:pt x="741997" y="60960"/>
                    <a:pt x="753427" y="46672"/>
                  </a:cubicBezTo>
                  <a:cubicBezTo>
                    <a:pt x="760095" y="38100"/>
                    <a:pt x="768667" y="35242"/>
                    <a:pt x="778192" y="35242"/>
                  </a:cubicBezTo>
                  <a:cubicBezTo>
                    <a:pt x="789622" y="34290"/>
                    <a:pt x="801052" y="38100"/>
                    <a:pt x="816292" y="40005"/>
                  </a:cubicBezTo>
                  <a:cubicBezTo>
                    <a:pt x="807720" y="33337"/>
                    <a:pt x="802005" y="27622"/>
                    <a:pt x="795337" y="22860"/>
                  </a:cubicBezTo>
                  <a:cubicBezTo>
                    <a:pt x="787717" y="16192"/>
                    <a:pt x="784860" y="9525"/>
                    <a:pt x="789622" y="0"/>
                  </a:cubicBezTo>
                  <a:close/>
                </a:path>
              </a:pathLst>
            </a:custGeom>
            <a:grpFill/>
            <a:ln w="9525" cap="flat">
              <a:noFill/>
              <a:prstDash val="solid"/>
              <a:miter/>
            </a:ln>
          </p:spPr>
          <p:txBody>
            <a:bodyPr rtlCol="0" anchor="ctr"/>
            <a:lstStyle/>
            <a:p>
              <a:pPr defTabSz="914286"/>
              <a:endParaRPr lang="en-US">
                <a:solidFill>
                  <a:prstClr val="black"/>
                </a:solidFill>
              </a:endParaRPr>
            </a:p>
          </p:txBody>
        </p:sp>
        <p:sp>
          <p:nvSpPr>
            <p:cNvPr id="15" name="Freeform: Shape 14">
              <a:extLst>
                <a:ext uri="{FF2B5EF4-FFF2-40B4-BE49-F238E27FC236}">
                  <a16:creationId xmlns:a16="http://schemas.microsoft.com/office/drawing/2014/main" xmlns="" id="{72F8B134-52BD-40DA-9E7B-CC3927AF3546}"/>
                </a:ext>
              </a:extLst>
            </p:cNvPr>
            <p:cNvSpPr/>
            <p:nvPr/>
          </p:nvSpPr>
          <p:spPr>
            <a:xfrm>
              <a:off x="10898822" y="5108406"/>
              <a:ext cx="997904" cy="1681571"/>
            </a:xfrm>
            <a:custGeom>
              <a:avLst/>
              <a:gdLst>
                <a:gd name="connsiteX0" fmla="*/ 518320 w 1386208"/>
                <a:gd name="connsiteY0" fmla="*/ 0 h 2335903"/>
                <a:gd name="connsiteX1" fmla="*/ 593568 w 1386208"/>
                <a:gd name="connsiteY1" fmla="*/ 0 h 2335903"/>
                <a:gd name="connsiteX2" fmla="*/ 588805 w 1386208"/>
                <a:gd name="connsiteY2" fmla="*/ 22860 h 2335903"/>
                <a:gd name="connsiteX3" fmla="*/ 568803 w 1386208"/>
                <a:gd name="connsiteY3" fmla="*/ 40005 h 2335903"/>
                <a:gd name="connsiteX4" fmla="*/ 600235 w 1386208"/>
                <a:gd name="connsiteY4" fmla="*/ 35242 h 2335903"/>
                <a:gd name="connsiteX5" fmla="*/ 626905 w 1386208"/>
                <a:gd name="connsiteY5" fmla="*/ 41910 h 2335903"/>
                <a:gd name="connsiteX6" fmla="*/ 668815 w 1386208"/>
                <a:gd name="connsiteY6" fmla="*/ 100965 h 2335903"/>
                <a:gd name="connsiteX7" fmla="*/ 649765 w 1386208"/>
                <a:gd name="connsiteY7" fmla="*/ 137160 h 2335903"/>
                <a:gd name="connsiteX8" fmla="*/ 611665 w 1386208"/>
                <a:gd name="connsiteY8" fmla="*/ 140970 h 2335903"/>
                <a:gd name="connsiteX9" fmla="*/ 638335 w 1386208"/>
                <a:gd name="connsiteY9" fmla="*/ 153352 h 2335903"/>
                <a:gd name="connsiteX10" fmla="*/ 677388 w 1386208"/>
                <a:gd name="connsiteY10" fmla="*/ 160020 h 2335903"/>
                <a:gd name="connsiteX11" fmla="*/ 701200 w 1386208"/>
                <a:gd name="connsiteY11" fmla="*/ 180975 h 2335903"/>
                <a:gd name="connsiteX12" fmla="*/ 738348 w 1386208"/>
                <a:gd name="connsiteY12" fmla="*/ 302895 h 2335903"/>
                <a:gd name="connsiteX13" fmla="*/ 758350 w 1386208"/>
                <a:gd name="connsiteY13" fmla="*/ 368617 h 2335903"/>
                <a:gd name="connsiteX14" fmla="*/ 765970 w 1386208"/>
                <a:gd name="connsiteY14" fmla="*/ 338137 h 2335903"/>
                <a:gd name="connsiteX15" fmla="*/ 805975 w 1386208"/>
                <a:gd name="connsiteY15" fmla="*/ 229552 h 2335903"/>
                <a:gd name="connsiteX16" fmla="*/ 851695 w 1386208"/>
                <a:gd name="connsiteY16" fmla="*/ 160020 h 2335903"/>
                <a:gd name="connsiteX17" fmla="*/ 1001238 w 1386208"/>
                <a:gd name="connsiteY17" fmla="*/ 53340 h 2335903"/>
                <a:gd name="connsiteX18" fmla="*/ 1221265 w 1386208"/>
                <a:gd name="connsiteY18" fmla="*/ 71437 h 2335903"/>
                <a:gd name="connsiteX19" fmla="*/ 1242220 w 1386208"/>
                <a:gd name="connsiteY19" fmla="*/ 90487 h 2335903"/>
                <a:gd name="connsiteX20" fmla="*/ 1277463 w 1386208"/>
                <a:gd name="connsiteY20" fmla="*/ 153352 h 2335903"/>
                <a:gd name="connsiteX21" fmla="*/ 1330803 w 1386208"/>
                <a:gd name="connsiteY21" fmla="*/ 338137 h 2335903"/>
                <a:gd name="connsiteX22" fmla="*/ 1330803 w 1386208"/>
                <a:gd name="connsiteY22" fmla="*/ 342900 h 2335903"/>
                <a:gd name="connsiteX23" fmla="*/ 1313658 w 1386208"/>
                <a:gd name="connsiteY23" fmla="*/ 400050 h 2335903"/>
                <a:gd name="connsiteX24" fmla="*/ 1278415 w 1386208"/>
                <a:gd name="connsiteY24" fmla="*/ 417195 h 2335903"/>
                <a:gd name="connsiteX25" fmla="*/ 1244125 w 1386208"/>
                <a:gd name="connsiteY25" fmla="*/ 369570 h 2335903"/>
                <a:gd name="connsiteX26" fmla="*/ 1241268 w 1386208"/>
                <a:gd name="connsiteY26" fmla="*/ 228600 h 2335903"/>
                <a:gd name="connsiteX27" fmla="*/ 1237458 w 1386208"/>
                <a:gd name="connsiteY27" fmla="*/ 220027 h 2335903"/>
                <a:gd name="connsiteX28" fmla="*/ 1237458 w 1386208"/>
                <a:gd name="connsiteY28" fmla="*/ 262890 h 2335903"/>
                <a:gd name="connsiteX29" fmla="*/ 1221265 w 1386208"/>
                <a:gd name="connsiteY29" fmla="*/ 310515 h 2335903"/>
                <a:gd name="connsiteX30" fmla="*/ 1198405 w 1386208"/>
                <a:gd name="connsiteY30" fmla="*/ 315277 h 2335903"/>
                <a:gd name="connsiteX31" fmla="*/ 1128873 w 1386208"/>
                <a:gd name="connsiteY31" fmla="*/ 280035 h 2335903"/>
                <a:gd name="connsiteX32" fmla="*/ 1081248 w 1386208"/>
                <a:gd name="connsiteY32" fmla="*/ 241935 h 2335903"/>
                <a:gd name="connsiteX33" fmla="*/ 1080295 w 1386208"/>
                <a:gd name="connsiteY33" fmla="*/ 255270 h 2335903"/>
                <a:gd name="connsiteX34" fmla="*/ 1059340 w 1386208"/>
                <a:gd name="connsiteY34" fmla="*/ 280035 h 2335903"/>
                <a:gd name="connsiteX35" fmla="*/ 993618 w 1386208"/>
                <a:gd name="connsiteY35" fmla="*/ 290512 h 2335903"/>
                <a:gd name="connsiteX36" fmla="*/ 976473 w 1386208"/>
                <a:gd name="connsiteY36" fmla="*/ 280987 h 2335903"/>
                <a:gd name="connsiteX37" fmla="*/ 949803 w 1386208"/>
                <a:gd name="connsiteY37" fmla="*/ 221932 h 2335903"/>
                <a:gd name="connsiteX38" fmla="*/ 955518 w 1386208"/>
                <a:gd name="connsiteY38" fmla="*/ 276225 h 2335903"/>
                <a:gd name="connsiteX39" fmla="*/ 941230 w 1386208"/>
                <a:gd name="connsiteY39" fmla="*/ 314325 h 2335903"/>
                <a:gd name="connsiteX40" fmla="*/ 817405 w 1386208"/>
                <a:gd name="connsiteY40" fmla="*/ 483870 h 2335903"/>
                <a:gd name="connsiteX41" fmla="*/ 814548 w 1386208"/>
                <a:gd name="connsiteY41" fmla="*/ 501015 h 2335903"/>
                <a:gd name="connsiteX42" fmla="*/ 831693 w 1386208"/>
                <a:gd name="connsiteY42" fmla="*/ 499110 h 2335903"/>
                <a:gd name="connsiteX43" fmla="*/ 1041243 w 1386208"/>
                <a:gd name="connsiteY43" fmla="*/ 441007 h 2335903"/>
                <a:gd name="connsiteX44" fmla="*/ 1154590 w 1386208"/>
                <a:gd name="connsiteY44" fmla="*/ 452437 h 2335903"/>
                <a:gd name="connsiteX45" fmla="*/ 1296513 w 1386208"/>
                <a:gd name="connsiteY45" fmla="*/ 558165 h 2335903"/>
                <a:gd name="connsiteX46" fmla="*/ 1369855 w 1386208"/>
                <a:gd name="connsiteY46" fmla="*/ 679132 h 2335903"/>
                <a:gd name="connsiteX47" fmla="*/ 1381285 w 1386208"/>
                <a:gd name="connsiteY47" fmla="*/ 782955 h 2335903"/>
                <a:gd name="connsiteX48" fmla="*/ 1326040 w 1386208"/>
                <a:gd name="connsiteY48" fmla="*/ 926782 h 2335903"/>
                <a:gd name="connsiteX49" fmla="*/ 1283178 w 1386208"/>
                <a:gd name="connsiteY49" fmla="*/ 1007745 h 2335903"/>
                <a:gd name="connsiteX50" fmla="*/ 1266985 w 1386208"/>
                <a:gd name="connsiteY50" fmla="*/ 1006792 h 2335903"/>
                <a:gd name="connsiteX51" fmla="*/ 1254603 w 1386208"/>
                <a:gd name="connsiteY51" fmla="*/ 971550 h 2335903"/>
                <a:gd name="connsiteX52" fmla="*/ 1265080 w 1386208"/>
                <a:gd name="connsiteY52" fmla="*/ 869632 h 2335903"/>
                <a:gd name="connsiteX53" fmla="*/ 1232695 w 1386208"/>
                <a:gd name="connsiteY53" fmla="*/ 860107 h 2335903"/>
                <a:gd name="connsiteX54" fmla="*/ 1226028 w 1386208"/>
                <a:gd name="connsiteY54" fmla="*/ 840105 h 2335903"/>
                <a:gd name="connsiteX55" fmla="*/ 1200310 w 1386208"/>
                <a:gd name="connsiteY55" fmla="*/ 777240 h 2335903"/>
                <a:gd name="connsiteX56" fmla="*/ 1201263 w 1386208"/>
                <a:gd name="connsiteY56" fmla="*/ 755332 h 2335903"/>
                <a:gd name="connsiteX57" fmla="*/ 1214598 w 1386208"/>
                <a:gd name="connsiteY57" fmla="*/ 739140 h 2335903"/>
                <a:gd name="connsiteX58" fmla="*/ 1226980 w 1386208"/>
                <a:gd name="connsiteY58" fmla="*/ 723900 h 2335903"/>
                <a:gd name="connsiteX59" fmla="*/ 1154590 w 1386208"/>
                <a:gd name="connsiteY59" fmla="*/ 719137 h 2335903"/>
                <a:gd name="connsiteX60" fmla="*/ 1134588 w 1386208"/>
                <a:gd name="connsiteY60" fmla="*/ 703897 h 2335903"/>
                <a:gd name="connsiteX61" fmla="*/ 1049815 w 1386208"/>
                <a:gd name="connsiteY61" fmla="*/ 671512 h 2335903"/>
                <a:gd name="connsiteX62" fmla="*/ 1145065 w 1386208"/>
                <a:gd name="connsiteY62" fmla="*/ 581025 h 2335903"/>
                <a:gd name="connsiteX63" fmla="*/ 1130778 w 1386208"/>
                <a:gd name="connsiteY63" fmla="*/ 585787 h 2335903"/>
                <a:gd name="connsiteX64" fmla="*/ 1046005 w 1386208"/>
                <a:gd name="connsiteY64" fmla="*/ 635317 h 2335903"/>
                <a:gd name="connsiteX65" fmla="*/ 1016478 w 1386208"/>
                <a:gd name="connsiteY65" fmla="*/ 643890 h 2335903"/>
                <a:gd name="connsiteX66" fmla="*/ 948850 w 1386208"/>
                <a:gd name="connsiteY66" fmla="*/ 643890 h 2335903"/>
                <a:gd name="connsiteX67" fmla="*/ 1034575 w 1386208"/>
                <a:gd name="connsiteY67" fmla="*/ 695325 h 2335903"/>
                <a:gd name="connsiteX68" fmla="*/ 1086963 w 1386208"/>
                <a:gd name="connsiteY68" fmla="*/ 735330 h 2335903"/>
                <a:gd name="connsiteX69" fmla="*/ 1191738 w 1386208"/>
                <a:gd name="connsiteY69" fmla="*/ 882015 h 2335903"/>
                <a:gd name="connsiteX70" fmla="*/ 1206978 w 1386208"/>
                <a:gd name="connsiteY70" fmla="*/ 939165 h 2335903"/>
                <a:gd name="connsiteX71" fmla="*/ 1205073 w 1386208"/>
                <a:gd name="connsiteY71" fmla="*/ 1052512 h 2335903"/>
                <a:gd name="connsiteX72" fmla="*/ 1183165 w 1386208"/>
                <a:gd name="connsiteY72" fmla="*/ 1141095 h 2335903"/>
                <a:gd name="connsiteX73" fmla="*/ 1068865 w 1386208"/>
                <a:gd name="connsiteY73" fmla="*/ 1271587 h 2335903"/>
                <a:gd name="connsiteX74" fmla="*/ 1030765 w 1386208"/>
                <a:gd name="connsiteY74" fmla="*/ 1296352 h 2335903"/>
                <a:gd name="connsiteX75" fmla="*/ 1022193 w 1386208"/>
                <a:gd name="connsiteY75" fmla="*/ 1290637 h 2335903"/>
                <a:gd name="connsiteX76" fmla="*/ 1025050 w 1386208"/>
                <a:gd name="connsiteY76" fmla="*/ 1279207 h 2335903"/>
                <a:gd name="connsiteX77" fmla="*/ 1044100 w 1386208"/>
                <a:gd name="connsiteY77" fmla="*/ 1187767 h 2335903"/>
                <a:gd name="connsiteX78" fmla="*/ 1061245 w 1386208"/>
                <a:gd name="connsiteY78" fmla="*/ 1148715 h 2335903"/>
                <a:gd name="connsiteX79" fmla="*/ 1083153 w 1386208"/>
                <a:gd name="connsiteY79" fmla="*/ 1125855 h 2335903"/>
                <a:gd name="connsiteX80" fmla="*/ 1066960 w 1386208"/>
                <a:gd name="connsiteY80" fmla="*/ 1128712 h 2335903"/>
                <a:gd name="connsiteX81" fmla="*/ 1034575 w 1386208"/>
                <a:gd name="connsiteY81" fmla="*/ 1121092 h 2335903"/>
                <a:gd name="connsiteX82" fmla="*/ 1044100 w 1386208"/>
                <a:gd name="connsiteY82" fmla="*/ 1082040 h 2335903"/>
                <a:gd name="connsiteX83" fmla="*/ 1106965 w 1386208"/>
                <a:gd name="connsiteY83" fmla="*/ 1022032 h 2335903"/>
                <a:gd name="connsiteX84" fmla="*/ 1055530 w 1386208"/>
                <a:gd name="connsiteY84" fmla="*/ 1042987 h 2335903"/>
                <a:gd name="connsiteX85" fmla="*/ 1018383 w 1386208"/>
                <a:gd name="connsiteY85" fmla="*/ 1006792 h 2335903"/>
                <a:gd name="connsiteX86" fmla="*/ 1042195 w 1386208"/>
                <a:gd name="connsiteY86" fmla="*/ 977265 h 2335903"/>
                <a:gd name="connsiteX87" fmla="*/ 1025050 w 1386208"/>
                <a:gd name="connsiteY87" fmla="*/ 982980 h 2335903"/>
                <a:gd name="connsiteX88" fmla="*/ 997428 w 1386208"/>
                <a:gd name="connsiteY88" fmla="*/ 973455 h 2335903"/>
                <a:gd name="connsiteX89" fmla="*/ 961233 w 1386208"/>
                <a:gd name="connsiteY89" fmla="*/ 914400 h 2335903"/>
                <a:gd name="connsiteX90" fmla="*/ 963138 w 1386208"/>
                <a:gd name="connsiteY90" fmla="*/ 883920 h 2335903"/>
                <a:gd name="connsiteX91" fmla="*/ 1001238 w 1386208"/>
                <a:gd name="connsiteY91" fmla="*/ 835342 h 2335903"/>
                <a:gd name="connsiteX92" fmla="*/ 947898 w 1386208"/>
                <a:gd name="connsiteY92" fmla="*/ 851535 h 2335903"/>
                <a:gd name="connsiteX93" fmla="*/ 915513 w 1386208"/>
                <a:gd name="connsiteY93" fmla="*/ 842010 h 2335903"/>
                <a:gd name="connsiteX94" fmla="*/ 905035 w 1386208"/>
                <a:gd name="connsiteY94" fmla="*/ 826770 h 2335903"/>
                <a:gd name="connsiteX95" fmla="*/ 907893 w 1386208"/>
                <a:gd name="connsiteY95" fmla="*/ 797242 h 2335903"/>
                <a:gd name="connsiteX96" fmla="*/ 965995 w 1386208"/>
                <a:gd name="connsiteY96" fmla="*/ 740092 h 2335903"/>
                <a:gd name="connsiteX97" fmla="*/ 886938 w 1386208"/>
                <a:gd name="connsiteY97" fmla="*/ 766762 h 2335903"/>
                <a:gd name="connsiteX98" fmla="*/ 841218 w 1386208"/>
                <a:gd name="connsiteY98" fmla="*/ 755332 h 2335903"/>
                <a:gd name="connsiteX99" fmla="*/ 808833 w 1386208"/>
                <a:gd name="connsiteY99" fmla="*/ 717232 h 2335903"/>
                <a:gd name="connsiteX100" fmla="*/ 772638 w 1386208"/>
                <a:gd name="connsiteY100" fmla="*/ 693420 h 2335903"/>
                <a:gd name="connsiteX101" fmla="*/ 759303 w 1386208"/>
                <a:gd name="connsiteY101" fmla="*/ 695325 h 2335903"/>
                <a:gd name="connsiteX102" fmla="*/ 762160 w 1386208"/>
                <a:gd name="connsiteY102" fmla="*/ 707707 h 2335903"/>
                <a:gd name="connsiteX103" fmla="*/ 946945 w 1386208"/>
                <a:gd name="connsiteY103" fmla="*/ 1187767 h 2335903"/>
                <a:gd name="connsiteX104" fmla="*/ 990760 w 1386208"/>
                <a:gd name="connsiteY104" fmla="*/ 1419225 h 2335903"/>
                <a:gd name="connsiteX105" fmla="*/ 1007905 w 1386208"/>
                <a:gd name="connsiteY105" fmla="*/ 1619250 h 2335903"/>
                <a:gd name="connsiteX106" fmla="*/ 984093 w 1386208"/>
                <a:gd name="connsiteY106" fmla="*/ 1861185 h 2335903"/>
                <a:gd name="connsiteX107" fmla="*/ 934563 w 1386208"/>
                <a:gd name="connsiteY107" fmla="*/ 2043112 h 2335903"/>
                <a:gd name="connsiteX108" fmla="*/ 757621 w 1386208"/>
                <a:gd name="connsiteY108" fmla="*/ 2281133 h 2335903"/>
                <a:gd name="connsiteX109" fmla="*/ 687604 w 1386208"/>
                <a:gd name="connsiteY109" fmla="*/ 2335903 h 2335903"/>
                <a:gd name="connsiteX110" fmla="*/ 686954 w 1386208"/>
                <a:gd name="connsiteY110" fmla="*/ 2335462 h 2335903"/>
                <a:gd name="connsiteX111" fmla="*/ 652160 w 1386208"/>
                <a:gd name="connsiteY111" fmla="*/ 2327790 h 2335903"/>
                <a:gd name="connsiteX112" fmla="*/ 647930 w 1386208"/>
                <a:gd name="connsiteY112" fmla="*/ 2327278 h 2335903"/>
                <a:gd name="connsiteX113" fmla="*/ 508263 w 1386208"/>
                <a:gd name="connsiteY113" fmla="*/ 2243561 h 2335903"/>
                <a:gd name="connsiteX114" fmla="*/ 519273 w 1386208"/>
                <a:gd name="connsiteY114" fmla="*/ 2243137 h 2335903"/>
                <a:gd name="connsiteX115" fmla="*/ 682150 w 1386208"/>
                <a:gd name="connsiteY115" fmla="*/ 2110740 h 2335903"/>
                <a:gd name="connsiteX116" fmla="*/ 827883 w 1386208"/>
                <a:gd name="connsiteY116" fmla="*/ 1872615 h 2335903"/>
                <a:gd name="connsiteX117" fmla="*/ 865030 w 1386208"/>
                <a:gd name="connsiteY117" fmla="*/ 1706880 h 2335903"/>
                <a:gd name="connsiteX118" fmla="*/ 866935 w 1386208"/>
                <a:gd name="connsiteY118" fmla="*/ 1430655 h 2335903"/>
                <a:gd name="connsiteX119" fmla="*/ 751683 w 1386208"/>
                <a:gd name="connsiteY119" fmla="*/ 872490 h 2335903"/>
                <a:gd name="connsiteX120" fmla="*/ 698343 w 1386208"/>
                <a:gd name="connsiteY120" fmla="*/ 727710 h 2335903"/>
                <a:gd name="connsiteX121" fmla="*/ 689770 w 1386208"/>
                <a:gd name="connsiteY121" fmla="*/ 716280 h 2335903"/>
                <a:gd name="connsiteX122" fmla="*/ 681198 w 1386208"/>
                <a:gd name="connsiteY122" fmla="*/ 729615 h 2335903"/>
                <a:gd name="connsiteX123" fmla="*/ 684055 w 1386208"/>
                <a:gd name="connsiteY123" fmla="*/ 803910 h 2335903"/>
                <a:gd name="connsiteX124" fmla="*/ 679293 w 1386208"/>
                <a:gd name="connsiteY124" fmla="*/ 831532 h 2335903"/>
                <a:gd name="connsiteX125" fmla="*/ 613570 w 1386208"/>
                <a:gd name="connsiteY125" fmla="*/ 918210 h 2335903"/>
                <a:gd name="connsiteX126" fmla="*/ 600235 w 1386208"/>
                <a:gd name="connsiteY126" fmla="*/ 926782 h 2335903"/>
                <a:gd name="connsiteX127" fmla="*/ 595473 w 1386208"/>
                <a:gd name="connsiteY127" fmla="*/ 912495 h 2335903"/>
                <a:gd name="connsiteX128" fmla="*/ 585948 w 1386208"/>
                <a:gd name="connsiteY128" fmla="*/ 820102 h 2335903"/>
                <a:gd name="connsiteX129" fmla="*/ 560230 w 1386208"/>
                <a:gd name="connsiteY129" fmla="*/ 768667 h 2335903"/>
                <a:gd name="connsiteX130" fmla="*/ 551658 w 1386208"/>
                <a:gd name="connsiteY130" fmla="*/ 664845 h 2335903"/>
                <a:gd name="connsiteX131" fmla="*/ 527845 w 1386208"/>
                <a:gd name="connsiteY131" fmla="*/ 621982 h 2335903"/>
                <a:gd name="connsiteX132" fmla="*/ 447835 w 1386208"/>
                <a:gd name="connsiteY132" fmla="*/ 606742 h 2335903"/>
                <a:gd name="connsiteX133" fmla="*/ 334488 w 1386208"/>
                <a:gd name="connsiteY133" fmla="*/ 620077 h 2335903"/>
                <a:gd name="connsiteX134" fmla="*/ 289720 w 1386208"/>
                <a:gd name="connsiteY134" fmla="*/ 633412 h 2335903"/>
                <a:gd name="connsiteX135" fmla="*/ 270670 w 1386208"/>
                <a:gd name="connsiteY135" fmla="*/ 618172 h 2335903"/>
                <a:gd name="connsiteX136" fmla="*/ 290673 w 1386208"/>
                <a:gd name="connsiteY136" fmla="*/ 526732 h 2335903"/>
                <a:gd name="connsiteX137" fmla="*/ 294483 w 1386208"/>
                <a:gd name="connsiteY137" fmla="*/ 514350 h 2335903"/>
                <a:gd name="connsiteX138" fmla="*/ 231618 w 1386208"/>
                <a:gd name="connsiteY138" fmla="*/ 636270 h 2335903"/>
                <a:gd name="connsiteX139" fmla="*/ 218283 w 1386208"/>
                <a:gd name="connsiteY139" fmla="*/ 660082 h 2335903"/>
                <a:gd name="connsiteX140" fmla="*/ 133510 w 1386208"/>
                <a:gd name="connsiteY140" fmla="*/ 715327 h 2335903"/>
                <a:gd name="connsiteX141" fmla="*/ 118270 w 1386208"/>
                <a:gd name="connsiteY141" fmla="*/ 702945 h 2335903"/>
                <a:gd name="connsiteX142" fmla="*/ 121128 w 1386208"/>
                <a:gd name="connsiteY142" fmla="*/ 672465 h 2335903"/>
                <a:gd name="connsiteX143" fmla="*/ 103030 w 1386208"/>
                <a:gd name="connsiteY143" fmla="*/ 713422 h 2335903"/>
                <a:gd name="connsiteX144" fmla="*/ 65883 w 1386208"/>
                <a:gd name="connsiteY144" fmla="*/ 762000 h 2335903"/>
                <a:gd name="connsiteX145" fmla="*/ 16353 w 1386208"/>
                <a:gd name="connsiteY145" fmla="*/ 802005 h 2335903"/>
                <a:gd name="connsiteX146" fmla="*/ 7780 w 1386208"/>
                <a:gd name="connsiteY146" fmla="*/ 806767 h 2335903"/>
                <a:gd name="connsiteX147" fmla="*/ 3970 w 1386208"/>
                <a:gd name="connsiteY147" fmla="*/ 797242 h 2335903"/>
                <a:gd name="connsiteX148" fmla="*/ 9685 w 1386208"/>
                <a:gd name="connsiteY148" fmla="*/ 600075 h 2335903"/>
                <a:gd name="connsiteX149" fmla="*/ 16353 w 1386208"/>
                <a:gd name="connsiteY149" fmla="*/ 580072 h 2335903"/>
                <a:gd name="connsiteX150" fmla="*/ 109698 w 1386208"/>
                <a:gd name="connsiteY150" fmla="*/ 464820 h 2335903"/>
                <a:gd name="connsiteX151" fmla="*/ 294483 w 1386208"/>
                <a:gd name="connsiteY151" fmla="*/ 383857 h 2335903"/>
                <a:gd name="connsiteX152" fmla="*/ 567850 w 1386208"/>
                <a:gd name="connsiteY152" fmla="*/ 441007 h 2335903"/>
                <a:gd name="connsiteX153" fmla="*/ 632620 w 1386208"/>
                <a:gd name="connsiteY153" fmla="*/ 480060 h 2335903"/>
                <a:gd name="connsiteX154" fmla="*/ 544038 w 1386208"/>
                <a:gd name="connsiteY154" fmla="*/ 336232 h 2335903"/>
                <a:gd name="connsiteX155" fmla="*/ 557373 w 1386208"/>
                <a:gd name="connsiteY155" fmla="*/ 275272 h 2335903"/>
                <a:gd name="connsiteX156" fmla="*/ 566898 w 1386208"/>
                <a:gd name="connsiteY156" fmla="*/ 267652 h 2335903"/>
                <a:gd name="connsiteX157" fmla="*/ 521178 w 1386208"/>
                <a:gd name="connsiteY157" fmla="*/ 271462 h 2335903"/>
                <a:gd name="connsiteX158" fmla="*/ 484030 w 1386208"/>
                <a:gd name="connsiteY158" fmla="*/ 257175 h 2335903"/>
                <a:gd name="connsiteX159" fmla="*/ 452598 w 1386208"/>
                <a:gd name="connsiteY159" fmla="*/ 223837 h 2335903"/>
                <a:gd name="connsiteX160" fmla="*/ 450693 w 1386208"/>
                <a:gd name="connsiteY160" fmla="*/ 172402 h 2335903"/>
                <a:gd name="connsiteX161" fmla="*/ 432595 w 1386208"/>
                <a:gd name="connsiteY161" fmla="*/ 150495 h 2335903"/>
                <a:gd name="connsiteX162" fmla="*/ 420213 w 1386208"/>
                <a:gd name="connsiteY162" fmla="*/ 169545 h 2335903"/>
                <a:gd name="connsiteX163" fmla="*/ 385923 w 1386208"/>
                <a:gd name="connsiteY163" fmla="*/ 191452 h 2335903"/>
                <a:gd name="connsiteX164" fmla="*/ 344965 w 1386208"/>
                <a:gd name="connsiteY164" fmla="*/ 213360 h 2335903"/>
                <a:gd name="connsiteX165" fmla="*/ 299245 w 1386208"/>
                <a:gd name="connsiteY165" fmla="*/ 275272 h 2335903"/>
                <a:gd name="connsiteX166" fmla="*/ 284958 w 1386208"/>
                <a:gd name="connsiteY166" fmla="*/ 284797 h 2335903"/>
                <a:gd name="connsiteX167" fmla="*/ 281148 w 1386208"/>
                <a:gd name="connsiteY167" fmla="*/ 269557 h 2335903"/>
                <a:gd name="connsiteX168" fmla="*/ 321153 w 1386208"/>
                <a:gd name="connsiteY168" fmla="*/ 136207 h 2335903"/>
                <a:gd name="connsiteX169" fmla="*/ 336393 w 1386208"/>
                <a:gd name="connsiteY169" fmla="*/ 121920 h 2335903"/>
                <a:gd name="connsiteX170" fmla="*/ 483078 w 1386208"/>
                <a:gd name="connsiteY170" fmla="*/ 22860 h 2335903"/>
                <a:gd name="connsiteX171" fmla="*/ 518320 w 1386208"/>
                <a:gd name="connsiteY171" fmla="*/ 0 h 23359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Lst>
              <a:rect l="l" t="t" r="r" b="b"/>
              <a:pathLst>
                <a:path w="1386208" h="2335903">
                  <a:moveTo>
                    <a:pt x="518320" y="0"/>
                  </a:moveTo>
                  <a:cubicBezTo>
                    <a:pt x="543085" y="0"/>
                    <a:pt x="568803" y="0"/>
                    <a:pt x="593568" y="0"/>
                  </a:cubicBezTo>
                  <a:cubicBezTo>
                    <a:pt x="599283" y="9525"/>
                    <a:pt x="595473" y="16192"/>
                    <a:pt x="588805" y="22860"/>
                  </a:cubicBezTo>
                  <a:cubicBezTo>
                    <a:pt x="583090" y="27622"/>
                    <a:pt x="576423" y="33337"/>
                    <a:pt x="568803" y="40005"/>
                  </a:cubicBezTo>
                  <a:cubicBezTo>
                    <a:pt x="581185" y="38100"/>
                    <a:pt x="590710" y="36195"/>
                    <a:pt x="600235" y="35242"/>
                  </a:cubicBezTo>
                  <a:cubicBezTo>
                    <a:pt x="609760" y="34290"/>
                    <a:pt x="621190" y="34290"/>
                    <a:pt x="626905" y="41910"/>
                  </a:cubicBezTo>
                  <a:cubicBezTo>
                    <a:pt x="642145" y="60960"/>
                    <a:pt x="659290" y="78105"/>
                    <a:pt x="668815" y="100965"/>
                  </a:cubicBezTo>
                  <a:cubicBezTo>
                    <a:pt x="677388" y="119062"/>
                    <a:pt x="668815" y="132397"/>
                    <a:pt x="649765" y="137160"/>
                  </a:cubicBezTo>
                  <a:cubicBezTo>
                    <a:pt x="638335" y="140017"/>
                    <a:pt x="625953" y="139065"/>
                    <a:pt x="611665" y="140970"/>
                  </a:cubicBezTo>
                  <a:cubicBezTo>
                    <a:pt x="621190" y="148590"/>
                    <a:pt x="629763" y="151447"/>
                    <a:pt x="638335" y="153352"/>
                  </a:cubicBezTo>
                  <a:cubicBezTo>
                    <a:pt x="650718" y="156210"/>
                    <a:pt x="664053" y="158115"/>
                    <a:pt x="677388" y="160020"/>
                  </a:cubicBezTo>
                  <a:cubicBezTo>
                    <a:pt x="690723" y="161925"/>
                    <a:pt x="697390" y="167640"/>
                    <a:pt x="701200" y="180975"/>
                  </a:cubicBezTo>
                  <a:cubicBezTo>
                    <a:pt x="712630" y="221932"/>
                    <a:pt x="725965" y="261937"/>
                    <a:pt x="738348" y="302895"/>
                  </a:cubicBezTo>
                  <a:cubicBezTo>
                    <a:pt x="745015" y="323850"/>
                    <a:pt x="750730" y="343852"/>
                    <a:pt x="758350" y="368617"/>
                  </a:cubicBezTo>
                  <a:cubicBezTo>
                    <a:pt x="761208" y="355282"/>
                    <a:pt x="764065" y="346710"/>
                    <a:pt x="765970" y="338137"/>
                  </a:cubicBezTo>
                  <a:cubicBezTo>
                    <a:pt x="775495" y="300037"/>
                    <a:pt x="783115" y="261937"/>
                    <a:pt x="805975" y="229552"/>
                  </a:cubicBezTo>
                  <a:cubicBezTo>
                    <a:pt x="822168" y="206692"/>
                    <a:pt x="835503" y="182880"/>
                    <a:pt x="851695" y="160020"/>
                  </a:cubicBezTo>
                  <a:cubicBezTo>
                    <a:pt x="906940" y="79057"/>
                    <a:pt x="906940" y="79057"/>
                    <a:pt x="1001238" y="53340"/>
                  </a:cubicBezTo>
                  <a:cubicBezTo>
                    <a:pt x="1077438" y="32385"/>
                    <a:pt x="1150780" y="35242"/>
                    <a:pt x="1221265" y="71437"/>
                  </a:cubicBezTo>
                  <a:cubicBezTo>
                    <a:pt x="1229838" y="76200"/>
                    <a:pt x="1237458" y="81915"/>
                    <a:pt x="1242220" y="90487"/>
                  </a:cubicBezTo>
                  <a:cubicBezTo>
                    <a:pt x="1253650" y="111442"/>
                    <a:pt x="1266033" y="132397"/>
                    <a:pt x="1277463" y="153352"/>
                  </a:cubicBezTo>
                  <a:cubicBezTo>
                    <a:pt x="1308895" y="210502"/>
                    <a:pt x="1341280" y="268605"/>
                    <a:pt x="1330803" y="338137"/>
                  </a:cubicBezTo>
                  <a:cubicBezTo>
                    <a:pt x="1330803" y="340042"/>
                    <a:pt x="1330803" y="340995"/>
                    <a:pt x="1330803" y="342900"/>
                  </a:cubicBezTo>
                  <a:cubicBezTo>
                    <a:pt x="1328898" y="362902"/>
                    <a:pt x="1324135" y="382905"/>
                    <a:pt x="1313658" y="400050"/>
                  </a:cubicBezTo>
                  <a:cubicBezTo>
                    <a:pt x="1305085" y="415290"/>
                    <a:pt x="1290798" y="421005"/>
                    <a:pt x="1278415" y="417195"/>
                  </a:cubicBezTo>
                  <a:cubicBezTo>
                    <a:pt x="1261270" y="411480"/>
                    <a:pt x="1245078" y="387667"/>
                    <a:pt x="1244125" y="369570"/>
                  </a:cubicBezTo>
                  <a:cubicBezTo>
                    <a:pt x="1243173" y="322897"/>
                    <a:pt x="1242220" y="276225"/>
                    <a:pt x="1241268" y="228600"/>
                  </a:cubicBezTo>
                  <a:cubicBezTo>
                    <a:pt x="1241268" y="225742"/>
                    <a:pt x="1243173" y="222885"/>
                    <a:pt x="1237458" y="220027"/>
                  </a:cubicBezTo>
                  <a:cubicBezTo>
                    <a:pt x="1237458" y="235267"/>
                    <a:pt x="1237458" y="248602"/>
                    <a:pt x="1237458" y="262890"/>
                  </a:cubicBezTo>
                  <a:cubicBezTo>
                    <a:pt x="1237458" y="280987"/>
                    <a:pt x="1231743" y="296227"/>
                    <a:pt x="1221265" y="310515"/>
                  </a:cubicBezTo>
                  <a:cubicBezTo>
                    <a:pt x="1215550" y="318135"/>
                    <a:pt x="1206025" y="323850"/>
                    <a:pt x="1198405" y="315277"/>
                  </a:cubicBezTo>
                  <a:cubicBezTo>
                    <a:pt x="1179355" y="294322"/>
                    <a:pt x="1153638" y="288607"/>
                    <a:pt x="1128873" y="280035"/>
                  </a:cubicBezTo>
                  <a:cubicBezTo>
                    <a:pt x="1109823" y="273367"/>
                    <a:pt x="1091725" y="264795"/>
                    <a:pt x="1081248" y="241935"/>
                  </a:cubicBezTo>
                  <a:cubicBezTo>
                    <a:pt x="1080295" y="248602"/>
                    <a:pt x="1080295" y="252412"/>
                    <a:pt x="1080295" y="255270"/>
                  </a:cubicBezTo>
                  <a:cubicBezTo>
                    <a:pt x="1081248" y="270510"/>
                    <a:pt x="1074580" y="278130"/>
                    <a:pt x="1059340" y="280035"/>
                  </a:cubicBezTo>
                  <a:cubicBezTo>
                    <a:pt x="1037433" y="282892"/>
                    <a:pt x="1015525" y="286702"/>
                    <a:pt x="993618" y="290512"/>
                  </a:cubicBezTo>
                  <a:cubicBezTo>
                    <a:pt x="984093" y="292417"/>
                    <a:pt x="980283" y="289560"/>
                    <a:pt x="976473" y="280987"/>
                  </a:cubicBezTo>
                  <a:cubicBezTo>
                    <a:pt x="967900" y="260985"/>
                    <a:pt x="958375" y="240982"/>
                    <a:pt x="949803" y="221932"/>
                  </a:cubicBezTo>
                  <a:cubicBezTo>
                    <a:pt x="950755" y="240982"/>
                    <a:pt x="952660" y="258127"/>
                    <a:pt x="955518" y="276225"/>
                  </a:cubicBezTo>
                  <a:cubicBezTo>
                    <a:pt x="958375" y="292417"/>
                    <a:pt x="953613" y="302895"/>
                    <a:pt x="941230" y="314325"/>
                  </a:cubicBezTo>
                  <a:cubicBezTo>
                    <a:pt x="887890" y="361950"/>
                    <a:pt x="839313" y="413385"/>
                    <a:pt x="817405" y="483870"/>
                  </a:cubicBezTo>
                  <a:cubicBezTo>
                    <a:pt x="815500" y="489585"/>
                    <a:pt x="810738" y="496252"/>
                    <a:pt x="814548" y="501015"/>
                  </a:cubicBezTo>
                  <a:cubicBezTo>
                    <a:pt x="819310" y="506730"/>
                    <a:pt x="825978" y="501015"/>
                    <a:pt x="831693" y="499110"/>
                  </a:cubicBezTo>
                  <a:cubicBezTo>
                    <a:pt x="901225" y="479107"/>
                    <a:pt x="969805" y="455295"/>
                    <a:pt x="1041243" y="441007"/>
                  </a:cubicBezTo>
                  <a:cubicBezTo>
                    <a:pt x="1080295" y="433387"/>
                    <a:pt x="1119348" y="436245"/>
                    <a:pt x="1154590" y="452437"/>
                  </a:cubicBezTo>
                  <a:cubicBezTo>
                    <a:pt x="1207930" y="478155"/>
                    <a:pt x="1257460" y="511492"/>
                    <a:pt x="1296513" y="558165"/>
                  </a:cubicBezTo>
                  <a:cubicBezTo>
                    <a:pt x="1326993" y="595312"/>
                    <a:pt x="1347948" y="637222"/>
                    <a:pt x="1369855" y="679132"/>
                  </a:cubicBezTo>
                  <a:cubicBezTo>
                    <a:pt x="1387953" y="713422"/>
                    <a:pt x="1389858" y="746760"/>
                    <a:pt x="1381285" y="782955"/>
                  </a:cubicBezTo>
                  <a:cubicBezTo>
                    <a:pt x="1369855" y="833437"/>
                    <a:pt x="1347948" y="880110"/>
                    <a:pt x="1326040" y="926782"/>
                  </a:cubicBezTo>
                  <a:cubicBezTo>
                    <a:pt x="1312705" y="954405"/>
                    <a:pt x="1300323" y="982980"/>
                    <a:pt x="1283178" y="1007745"/>
                  </a:cubicBezTo>
                  <a:cubicBezTo>
                    <a:pt x="1276510" y="1016317"/>
                    <a:pt x="1272700" y="1016317"/>
                    <a:pt x="1266985" y="1006792"/>
                  </a:cubicBezTo>
                  <a:cubicBezTo>
                    <a:pt x="1260318" y="995362"/>
                    <a:pt x="1255555" y="983932"/>
                    <a:pt x="1254603" y="971550"/>
                  </a:cubicBezTo>
                  <a:cubicBezTo>
                    <a:pt x="1251745" y="937260"/>
                    <a:pt x="1238410" y="902017"/>
                    <a:pt x="1265080" y="869632"/>
                  </a:cubicBezTo>
                  <a:cubicBezTo>
                    <a:pt x="1246030" y="884872"/>
                    <a:pt x="1241268" y="882967"/>
                    <a:pt x="1232695" y="860107"/>
                  </a:cubicBezTo>
                  <a:cubicBezTo>
                    <a:pt x="1229838" y="853440"/>
                    <a:pt x="1228885" y="846772"/>
                    <a:pt x="1226028" y="840105"/>
                  </a:cubicBezTo>
                  <a:cubicBezTo>
                    <a:pt x="1219360" y="818197"/>
                    <a:pt x="1215550" y="795337"/>
                    <a:pt x="1200310" y="777240"/>
                  </a:cubicBezTo>
                  <a:cubicBezTo>
                    <a:pt x="1192690" y="768667"/>
                    <a:pt x="1194595" y="762000"/>
                    <a:pt x="1201263" y="755332"/>
                  </a:cubicBezTo>
                  <a:cubicBezTo>
                    <a:pt x="1206025" y="749617"/>
                    <a:pt x="1209835" y="744855"/>
                    <a:pt x="1214598" y="739140"/>
                  </a:cubicBezTo>
                  <a:cubicBezTo>
                    <a:pt x="1218408" y="734377"/>
                    <a:pt x="1223170" y="728662"/>
                    <a:pt x="1226980" y="723900"/>
                  </a:cubicBezTo>
                  <a:cubicBezTo>
                    <a:pt x="1201263" y="739140"/>
                    <a:pt x="1177450" y="734377"/>
                    <a:pt x="1154590" y="719137"/>
                  </a:cubicBezTo>
                  <a:cubicBezTo>
                    <a:pt x="1147923" y="714375"/>
                    <a:pt x="1141255" y="708660"/>
                    <a:pt x="1134588" y="703897"/>
                  </a:cubicBezTo>
                  <a:cubicBezTo>
                    <a:pt x="1111728" y="684847"/>
                    <a:pt x="1087915" y="666750"/>
                    <a:pt x="1049815" y="671512"/>
                  </a:cubicBezTo>
                  <a:cubicBezTo>
                    <a:pt x="1079343" y="635317"/>
                    <a:pt x="1115538" y="611505"/>
                    <a:pt x="1145065" y="581025"/>
                  </a:cubicBezTo>
                  <a:cubicBezTo>
                    <a:pt x="1138398" y="580072"/>
                    <a:pt x="1134588" y="583882"/>
                    <a:pt x="1130778" y="585787"/>
                  </a:cubicBezTo>
                  <a:cubicBezTo>
                    <a:pt x="1101250" y="599122"/>
                    <a:pt x="1073628" y="618172"/>
                    <a:pt x="1046005" y="635317"/>
                  </a:cubicBezTo>
                  <a:cubicBezTo>
                    <a:pt x="1036480" y="641032"/>
                    <a:pt x="1026955" y="643890"/>
                    <a:pt x="1016478" y="643890"/>
                  </a:cubicBezTo>
                  <a:cubicBezTo>
                    <a:pt x="993618" y="643890"/>
                    <a:pt x="971710" y="643890"/>
                    <a:pt x="948850" y="643890"/>
                  </a:cubicBezTo>
                  <a:cubicBezTo>
                    <a:pt x="978378" y="660082"/>
                    <a:pt x="1006000" y="678180"/>
                    <a:pt x="1034575" y="695325"/>
                  </a:cubicBezTo>
                  <a:cubicBezTo>
                    <a:pt x="1053625" y="706755"/>
                    <a:pt x="1072675" y="718185"/>
                    <a:pt x="1086963" y="735330"/>
                  </a:cubicBezTo>
                  <a:cubicBezTo>
                    <a:pt x="1126968" y="780097"/>
                    <a:pt x="1160305" y="830580"/>
                    <a:pt x="1191738" y="882015"/>
                  </a:cubicBezTo>
                  <a:cubicBezTo>
                    <a:pt x="1202215" y="900112"/>
                    <a:pt x="1207930" y="918210"/>
                    <a:pt x="1206978" y="939165"/>
                  </a:cubicBezTo>
                  <a:cubicBezTo>
                    <a:pt x="1206025" y="977265"/>
                    <a:pt x="1203168" y="1015365"/>
                    <a:pt x="1205073" y="1052512"/>
                  </a:cubicBezTo>
                  <a:cubicBezTo>
                    <a:pt x="1206978" y="1085850"/>
                    <a:pt x="1201263" y="1114425"/>
                    <a:pt x="1183165" y="1141095"/>
                  </a:cubicBezTo>
                  <a:cubicBezTo>
                    <a:pt x="1151733" y="1189672"/>
                    <a:pt x="1110775" y="1231582"/>
                    <a:pt x="1068865" y="1271587"/>
                  </a:cubicBezTo>
                  <a:cubicBezTo>
                    <a:pt x="1058388" y="1282065"/>
                    <a:pt x="1044100" y="1289685"/>
                    <a:pt x="1030765" y="1296352"/>
                  </a:cubicBezTo>
                  <a:cubicBezTo>
                    <a:pt x="1024098" y="1300162"/>
                    <a:pt x="1020288" y="1300162"/>
                    <a:pt x="1022193" y="1290637"/>
                  </a:cubicBezTo>
                  <a:cubicBezTo>
                    <a:pt x="1023145" y="1286827"/>
                    <a:pt x="1024098" y="1283017"/>
                    <a:pt x="1025050" y="1279207"/>
                  </a:cubicBezTo>
                  <a:cubicBezTo>
                    <a:pt x="1031718" y="1248727"/>
                    <a:pt x="1041243" y="1218247"/>
                    <a:pt x="1044100" y="1187767"/>
                  </a:cubicBezTo>
                  <a:cubicBezTo>
                    <a:pt x="1046005" y="1172527"/>
                    <a:pt x="1050768" y="1159192"/>
                    <a:pt x="1061245" y="1148715"/>
                  </a:cubicBezTo>
                  <a:cubicBezTo>
                    <a:pt x="1068865" y="1141095"/>
                    <a:pt x="1076485" y="1133475"/>
                    <a:pt x="1083153" y="1125855"/>
                  </a:cubicBezTo>
                  <a:cubicBezTo>
                    <a:pt x="1076485" y="1125855"/>
                    <a:pt x="1071723" y="1127760"/>
                    <a:pt x="1066960" y="1128712"/>
                  </a:cubicBezTo>
                  <a:cubicBezTo>
                    <a:pt x="1054578" y="1132522"/>
                    <a:pt x="1043148" y="1134427"/>
                    <a:pt x="1034575" y="1121092"/>
                  </a:cubicBezTo>
                  <a:cubicBezTo>
                    <a:pt x="1026955" y="1108710"/>
                    <a:pt x="1030765" y="1092517"/>
                    <a:pt x="1044100" y="1082040"/>
                  </a:cubicBezTo>
                  <a:cubicBezTo>
                    <a:pt x="1067913" y="1064895"/>
                    <a:pt x="1086010" y="1042987"/>
                    <a:pt x="1106965" y="1022032"/>
                  </a:cubicBezTo>
                  <a:cubicBezTo>
                    <a:pt x="1090773" y="1030605"/>
                    <a:pt x="1074580" y="1040130"/>
                    <a:pt x="1055530" y="1042987"/>
                  </a:cubicBezTo>
                  <a:cubicBezTo>
                    <a:pt x="1030765" y="1047750"/>
                    <a:pt x="1014573" y="1030605"/>
                    <a:pt x="1018383" y="1006792"/>
                  </a:cubicBezTo>
                  <a:cubicBezTo>
                    <a:pt x="1020288" y="993457"/>
                    <a:pt x="1031718" y="987742"/>
                    <a:pt x="1042195" y="977265"/>
                  </a:cubicBezTo>
                  <a:cubicBezTo>
                    <a:pt x="1034575" y="980122"/>
                    <a:pt x="1029813" y="981075"/>
                    <a:pt x="1025050" y="982980"/>
                  </a:cubicBezTo>
                  <a:cubicBezTo>
                    <a:pt x="1012668" y="989647"/>
                    <a:pt x="1004095" y="986790"/>
                    <a:pt x="997428" y="973455"/>
                  </a:cubicBezTo>
                  <a:cubicBezTo>
                    <a:pt x="986950" y="953452"/>
                    <a:pt x="974568" y="933450"/>
                    <a:pt x="961233" y="914400"/>
                  </a:cubicBezTo>
                  <a:cubicBezTo>
                    <a:pt x="953613" y="902970"/>
                    <a:pt x="953613" y="894397"/>
                    <a:pt x="963138" y="883920"/>
                  </a:cubicBezTo>
                  <a:cubicBezTo>
                    <a:pt x="976473" y="867727"/>
                    <a:pt x="988855" y="851535"/>
                    <a:pt x="1001238" y="835342"/>
                  </a:cubicBezTo>
                  <a:cubicBezTo>
                    <a:pt x="982188" y="839152"/>
                    <a:pt x="965043" y="843915"/>
                    <a:pt x="947898" y="851535"/>
                  </a:cubicBezTo>
                  <a:cubicBezTo>
                    <a:pt x="933610" y="857250"/>
                    <a:pt x="923133" y="854392"/>
                    <a:pt x="915513" y="842010"/>
                  </a:cubicBezTo>
                  <a:cubicBezTo>
                    <a:pt x="911703" y="837247"/>
                    <a:pt x="909798" y="831532"/>
                    <a:pt x="905035" y="826770"/>
                  </a:cubicBezTo>
                  <a:cubicBezTo>
                    <a:pt x="895510" y="815340"/>
                    <a:pt x="896463" y="806767"/>
                    <a:pt x="907893" y="797242"/>
                  </a:cubicBezTo>
                  <a:cubicBezTo>
                    <a:pt x="926943" y="780097"/>
                    <a:pt x="944088" y="761047"/>
                    <a:pt x="965995" y="740092"/>
                  </a:cubicBezTo>
                  <a:cubicBezTo>
                    <a:pt x="936468" y="749617"/>
                    <a:pt x="911703" y="758190"/>
                    <a:pt x="886938" y="766762"/>
                  </a:cubicBezTo>
                  <a:cubicBezTo>
                    <a:pt x="868840" y="772477"/>
                    <a:pt x="853600" y="769620"/>
                    <a:pt x="841218" y="755332"/>
                  </a:cubicBezTo>
                  <a:cubicBezTo>
                    <a:pt x="829788" y="742950"/>
                    <a:pt x="819310" y="730567"/>
                    <a:pt x="808833" y="717232"/>
                  </a:cubicBezTo>
                  <a:cubicBezTo>
                    <a:pt x="799308" y="705802"/>
                    <a:pt x="787878" y="696277"/>
                    <a:pt x="772638" y="693420"/>
                  </a:cubicBezTo>
                  <a:cubicBezTo>
                    <a:pt x="767875" y="692467"/>
                    <a:pt x="763113" y="691515"/>
                    <a:pt x="759303" y="695325"/>
                  </a:cubicBezTo>
                  <a:cubicBezTo>
                    <a:pt x="755493" y="700087"/>
                    <a:pt x="760255" y="703897"/>
                    <a:pt x="762160" y="707707"/>
                  </a:cubicBezTo>
                  <a:cubicBezTo>
                    <a:pt x="847885" y="858202"/>
                    <a:pt x="899320" y="1022032"/>
                    <a:pt x="946945" y="1187767"/>
                  </a:cubicBezTo>
                  <a:cubicBezTo>
                    <a:pt x="968853" y="1263015"/>
                    <a:pt x="981235" y="1341120"/>
                    <a:pt x="990760" y="1419225"/>
                  </a:cubicBezTo>
                  <a:cubicBezTo>
                    <a:pt x="998380" y="1485900"/>
                    <a:pt x="1005048" y="1552575"/>
                    <a:pt x="1007905" y="1619250"/>
                  </a:cubicBezTo>
                  <a:cubicBezTo>
                    <a:pt x="1010763" y="1701165"/>
                    <a:pt x="997428" y="1781175"/>
                    <a:pt x="984093" y="1861185"/>
                  </a:cubicBezTo>
                  <a:cubicBezTo>
                    <a:pt x="973615" y="1923097"/>
                    <a:pt x="961233" y="1985010"/>
                    <a:pt x="934563" y="2043112"/>
                  </a:cubicBezTo>
                  <a:cubicBezTo>
                    <a:pt x="890986" y="2135981"/>
                    <a:pt x="831871" y="2214919"/>
                    <a:pt x="757621" y="2281133"/>
                  </a:cubicBezTo>
                  <a:lnTo>
                    <a:pt x="687604" y="2335903"/>
                  </a:lnTo>
                  <a:lnTo>
                    <a:pt x="686954" y="2335462"/>
                  </a:lnTo>
                  <a:cubicBezTo>
                    <a:pt x="676465" y="2328640"/>
                    <a:pt x="675014" y="2329959"/>
                    <a:pt x="652160" y="2327790"/>
                  </a:cubicBezTo>
                  <a:lnTo>
                    <a:pt x="647930" y="2327278"/>
                  </a:lnTo>
                  <a:lnTo>
                    <a:pt x="508263" y="2243561"/>
                  </a:lnTo>
                  <a:lnTo>
                    <a:pt x="519273" y="2243137"/>
                  </a:lnTo>
                  <a:cubicBezTo>
                    <a:pt x="585948" y="2214562"/>
                    <a:pt x="637383" y="2165985"/>
                    <a:pt x="682150" y="2110740"/>
                  </a:cubicBezTo>
                  <a:cubicBezTo>
                    <a:pt x="741205" y="2037397"/>
                    <a:pt x="790735" y="1959292"/>
                    <a:pt x="827883" y="1872615"/>
                  </a:cubicBezTo>
                  <a:cubicBezTo>
                    <a:pt x="850743" y="1819275"/>
                    <a:pt x="856458" y="1762125"/>
                    <a:pt x="865030" y="1706880"/>
                  </a:cubicBezTo>
                  <a:cubicBezTo>
                    <a:pt x="879318" y="1615440"/>
                    <a:pt x="874555" y="1523047"/>
                    <a:pt x="866935" y="1430655"/>
                  </a:cubicBezTo>
                  <a:cubicBezTo>
                    <a:pt x="850743" y="1240155"/>
                    <a:pt x="804070" y="1055370"/>
                    <a:pt x="751683" y="872490"/>
                  </a:cubicBezTo>
                  <a:cubicBezTo>
                    <a:pt x="737395" y="822960"/>
                    <a:pt x="722155" y="774382"/>
                    <a:pt x="698343" y="727710"/>
                  </a:cubicBezTo>
                  <a:cubicBezTo>
                    <a:pt x="696438" y="722947"/>
                    <a:pt x="695485" y="716280"/>
                    <a:pt x="689770" y="716280"/>
                  </a:cubicBezTo>
                  <a:cubicBezTo>
                    <a:pt x="683103" y="716280"/>
                    <a:pt x="683103" y="723900"/>
                    <a:pt x="681198" y="729615"/>
                  </a:cubicBezTo>
                  <a:cubicBezTo>
                    <a:pt x="672625" y="754380"/>
                    <a:pt x="676435" y="779145"/>
                    <a:pt x="684055" y="803910"/>
                  </a:cubicBezTo>
                  <a:cubicBezTo>
                    <a:pt x="687865" y="814387"/>
                    <a:pt x="686913" y="822960"/>
                    <a:pt x="679293" y="831532"/>
                  </a:cubicBezTo>
                  <a:cubicBezTo>
                    <a:pt x="657385" y="860107"/>
                    <a:pt x="635478" y="889635"/>
                    <a:pt x="613570" y="918210"/>
                  </a:cubicBezTo>
                  <a:cubicBezTo>
                    <a:pt x="610713" y="922972"/>
                    <a:pt x="606903" y="928687"/>
                    <a:pt x="600235" y="926782"/>
                  </a:cubicBezTo>
                  <a:cubicBezTo>
                    <a:pt x="593568" y="924877"/>
                    <a:pt x="595473" y="917257"/>
                    <a:pt x="595473" y="912495"/>
                  </a:cubicBezTo>
                  <a:cubicBezTo>
                    <a:pt x="595473" y="881062"/>
                    <a:pt x="600235" y="849630"/>
                    <a:pt x="585948" y="820102"/>
                  </a:cubicBezTo>
                  <a:cubicBezTo>
                    <a:pt x="577375" y="802957"/>
                    <a:pt x="568803" y="785812"/>
                    <a:pt x="560230" y="768667"/>
                  </a:cubicBezTo>
                  <a:cubicBezTo>
                    <a:pt x="544038" y="735330"/>
                    <a:pt x="536418" y="701992"/>
                    <a:pt x="551658" y="664845"/>
                  </a:cubicBezTo>
                  <a:cubicBezTo>
                    <a:pt x="560230" y="644842"/>
                    <a:pt x="550705" y="630555"/>
                    <a:pt x="527845" y="621982"/>
                  </a:cubicBezTo>
                  <a:cubicBezTo>
                    <a:pt x="502128" y="612457"/>
                    <a:pt x="474505" y="611505"/>
                    <a:pt x="447835" y="606742"/>
                  </a:cubicBezTo>
                  <a:cubicBezTo>
                    <a:pt x="408783" y="600075"/>
                    <a:pt x="371635" y="609600"/>
                    <a:pt x="334488" y="620077"/>
                  </a:cubicBezTo>
                  <a:cubicBezTo>
                    <a:pt x="319248" y="623887"/>
                    <a:pt x="304008" y="628650"/>
                    <a:pt x="289720" y="633412"/>
                  </a:cubicBezTo>
                  <a:cubicBezTo>
                    <a:pt x="269718" y="639127"/>
                    <a:pt x="268765" y="637222"/>
                    <a:pt x="270670" y="618172"/>
                  </a:cubicBezTo>
                  <a:cubicBezTo>
                    <a:pt x="273528" y="586740"/>
                    <a:pt x="281148" y="556260"/>
                    <a:pt x="290673" y="526732"/>
                  </a:cubicBezTo>
                  <a:cubicBezTo>
                    <a:pt x="291625" y="522922"/>
                    <a:pt x="293530" y="519112"/>
                    <a:pt x="294483" y="514350"/>
                  </a:cubicBezTo>
                  <a:cubicBezTo>
                    <a:pt x="266860" y="535305"/>
                    <a:pt x="236380" y="594360"/>
                    <a:pt x="231618" y="636270"/>
                  </a:cubicBezTo>
                  <a:cubicBezTo>
                    <a:pt x="230665" y="646747"/>
                    <a:pt x="226855" y="654367"/>
                    <a:pt x="218283" y="660082"/>
                  </a:cubicBezTo>
                  <a:cubicBezTo>
                    <a:pt x="190660" y="680085"/>
                    <a:pt x="165895" y="702945"/>
                    <a:pt x="133510" y="715327"/>
                  </a:cubicBezTo>
                  <a:cubicBezTo>
                    <a:pt x="118270" y="721042"/>
                    <a:pt x="115413" y="720090"/>
                    <a:pt x="118270" y="702945"/>
                  </a:cubicBezTo>
                  <a:cubicBezTo>
                    <a:pt x="119223" y="693420"/>
                    <a:pt x="122080" y="682942"/>
                    <a:pt x="121128" y="672465"/>
                  </a:cubicBezTo>
                  <a:cubicBezTo>
                    <a:pt x="115413" y="685800"/>
                    <a:pt x="108745" y="699135"/>
                    <a:pt x="103030" y="713422"/>
                  </a:cubicBezTo>
                  <a:cubicBezTo>
                    <a:pt x="95410" y="733425"/>
                    <a:pt x="83028" y="749617"/>
                    <a:pt x="65883" y="762000"/>
                  </a:cubicBezTo>
                  <a:cubicBezTo>
                    <a:pt x="48738" y="774382"/>
                    <a:pt x="32545" y="788670"/>
                    <a:pt x="16353" y="802005"/>
                  </a:cubicBezTo>
                  <a:cubicBezTo>
                    <a:pt x="13495" y="803910"/>
                    <a:pt x="11590" y="807720"/>
                    <a:pt x="7780" y="806767"/>
                  </a:cubicBezTo>
                  <a:cubicBezTo>
                    <a:pt x="3970" y="805815"/>
                    <a:pt x="3970" y="801052"/>
                    <a:pt x="3970" y="797242"/>
                  </a:cubicBezTo>
                  <a:cubicBezTo>
                    <a:pt x="2065" y="731520"/>
                    <a:pt x="-6507" y="665797"/>
                    <a:pt x="9685" y="600075"/>
                  </a:cubicBezTo>
                  <a:cubicBezTo>
                    <a:pt x="11590" y="593407"/>
                    <a:pt x="13495" y="585787"/>
                    <a:pt x="16353" y="580072"/>
                  </a:cubicBezTo>
                  <a:cubicBezTo>
                    <a:pt x="40165" y="536257"/>
                    <a:pt x="66835" y="494347"/>
                    <a:pt x="109698" y="464820"/>
                  </a:cubicBezTo>
                  <a:cubicBezTo>
                    <a:pt x="166848" y="426720"/>
                    <a:pt x="224950" y="390525"/>
                    <a:pt x="294483" y="383857"/>
                  </a:cubicBezTo>
                  <a:cubicBezTo>
                    <a:pt x="391638" y="374332"/>
                    <a:pt x="484983" y="383857"/>
                    <a:pt x="567850" y="441007"/>
                  </a:cubicBezTo>
                  <a:cubicBezTo>
                    <a:pt x="587853" y="454342"/>
                    <a:pt x="607855" y="467677"/>
                    <a:pt x="632620" y="480060"/>
                  </a:cubicBezTo>
                  <a:cubicBezTo>
                    <a:pt x="602140" y="429577"/>
                    <a:pt x="573565" y="382905"/>
                    <a:pt x="544038" y="336232"/>
                  </a:cubicBezTo>
                  <a:cubicBezTo>
                    <a:pt x="522130" y="300990"/>
                    <a:pt x="523083" y="299085"/>
                    <a:pt x="557373" y="275272"/>
                  </a:cubicBezTo>
                  <a:cubicBezTo>
                    <a:pt x="559278" y="273367"/>
                    <a:pt x="562135" y="271462"/>
                    <a:pt x="566898" y="267652"/>
                  </a:cubicBezTo>
                  <a:cubicBezTo>
                    <a:pt x="549753" y="269557"/>
                    <a:pt x="535465" y="268605"/>
                    <a:pt x="521178" y="271462"/>
                  </a:cubicBezTo>
                  <a:cubicBezTo>
                    <a:pt x="504985" y="274320"/>
                    <a:pt x="493555" y="268605"/>
                    <a:pt x="484030" y="257175"/>
                  </a:cubicBezTo>
                  <a:cubicBezTo>
                    <a:pt x="473553" y="245745"/>
                    <a:pt x="464028" y="235267"/>
                    <a:pt x="452598" y="223837"/>
                  </a:cubicBezTo>
                  <a:cubicBezTo>
                    <a:pt x="427833" y="199072"/>
                    <a:pt x="427833" y="196215"/>
                    <a:pt x="450693" y="172402"/>
                  </a:cubicBezTo>
                  <a:cubicBezTo>
                    <a:pt x="438310" y="172402"/>
                    <a:pt x="438310" y="172402"/>
                    <a:pt x="432595" y="150495"/>
                  </a:cubicBezTo>
                  <a:cubicBezTo>
                    <a:pt x="425928" y="155257"/>
                    <a:pt x="423070" y="162877"/>
                    <a:pt x="420213" y="169545"/>
                  </a:cubicBezTo>
                  <a:cubicBezTo>
                    <a:pt x="413545" y="184785"/>
                    <a:pt x="401163" y="192405"/>
                    <a:pt x="385923" y="191452"/>
                  </a:cubicBezTo>
                  <a:cubicBezTo>
                    <a:pt x="365920" y="189547"/>
                    <a:pt x="354490" y="197167"/>
                    <a:pt x="344965" y="213360"/>
                  </a:cubicBezTo>
                  <a:cubicBezTo>
                    <a:pt x="331630" y="235267"/>
                    <a:pt x="314485" y="255270"/>
                    <a:pt x="299245" y="275272"/>
                  </a:cubicBezTo>
                  <a:cubicBezTo>
                    <a:pt x="295435" y="280035"/>
                    <a:pt x="292578" y="287655"/>
                    <a:pt x="284958" y="284797"/>
                  </a:cubicBezTo>
                  <a:cubicBezTo>
                    <a:pt x="278290" y="281940"/>
                    <a:pt x="281148" y="275272"/>
                    <a:pt x="281148" y="269557"/>
                  </a:cubicBezTo>
                  <a:cubicBezTo>
                    <a:pt x="284005" y="221932"/>
                    <a:pt x="295435" y="177165"/>
                    <a:pt x="321153" y="136207"/>
                  </a:cubicBezTo>
                  <a:cubicBezTo>
                    <a:pt x="324963" y="129540"/>
                    <a:pt x="330678" y="125730"/>
                    <a:pt x="336393" y="121920"/>
                  </a:cubicBezTo>
                  <a:cubicBezTo>
                    <a:pt x="384018" y="86677"/>
                    <a:pt x="434500" y="56197"/>
                    <a:pt x="483078" y="22860"/>
                  </a:cubicBezTo>
                  <a:cubicBezTo>
                    <a:pt x="494508" y="15240"/>
                    <a:pt x="504985" y="4762"/>
                    <a:pt x="518320" y="0"/>
                  </a:cubicBezTo>
                  <a:close/>
                </a:path>
              </a:pathLst>
            </a:custGeom>
            <a:grpFill/>
            <a:ln w="9525" cap="flat">
              <a:noFill/>
              <a:prstDash val="solid"/>
              <a:miter/>
            </a:ln>
          </p:spPr>
          <p:txBody>
            <a:bodyPr rtlCol="0" anchor="ctr"/>
            <a:lstStyle/>
            <a:p>
              <a:pPr defTabSz="914286"/>
              <a:endParaRPr lang="en-US">
                <a:solidFill>
                  <a:prstClr val="black"/>
                </a:solidFill>
              </a:endParaRPr>
            </a:p>
          </p:txBody>
        </p:sp>
      </p:grpSp>
    </p:spTree>
    <p:extLst>
      <p:ext uri="{BB962C8B-B14F-4D97-AF65-F5344CB8AC3E}">
        <p14:creationId xmlns:p14="http://schemas.microsoft.com/office/powerpoint/2010/main" val="67698972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2_Contents slide layout">
    <p:bg>
      <p:bgPr>
        <a:solidFill>
          <a:schemeClr val="bg1"/>
        </a:solidFill>
        <a:effectLst/>
      </p:bgPr>
    </p:bg>
    <p:spTree>
      <p:nvGrpSpPr>
        <p:cNvPr id="1" name=""/>
        <p:cNvGrpSpPr/>
        <p:nvPr/>
      </p:nvGrpSpPr>
      <p:grpSpPr>
        <a:xfrm>
          <a:off x="0" y="0"/>
          <a:ext cx="0" cy="0"/>
          <a:chOff x="0" y="0"/>
          <a:chExt cx="0" cy="0"/>
        </a:xfrm>
      </p:grpSpPr>
      <p:sp>
        <p:nvSpPr>
          <p:cNvPr id="5" name="그림 개체 틀 4">
            <a:extLst>
              <a:ext uri="{FF2B5EF4-FFF2-40B4-BE49-F238E27FC236}">
                <a16:creationId xmlns:a16="http://schemas.microsoft.com/office/drawing/2014/main" xmlns="" id="{E1137C2C-1D1B-4B3B-BF8A-87639161EAE6}"/>
              </a:ext>
            </a:extLst>
          </p:cNvPr>
          <p:cNvSpPr>
            <a:spLocks noGrp="1"/>
          </p:cNvSpPr>
          <p:nvPr>
            <p:ph type="pic" idx="16" hasCustomPrompt="1"/>
          </p:nvPr>
        </p:nvSpPr>
        <p:spPr>
          <a:xfrm>
            <a:off x="0" y="-1"/>
            <a:ext cx="12192000" cy="4689695"/>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
        <p:nvSpPr>
          <p:cNvPr id="7" name="그림 개체 틀 4">
            <a:extLst>
              <a:ext uri="{FF2B5EF4-FFF2-40B4-BE49-F238E27FC236}">
                <a16:creationId xmlns:a16="http://schemas.microsoft.com/office/drawing/2014/main" xmlns="" id="{7ED81E56-1C8B-44C9-A14D-3989806CB058}"/>
              </a:ext>
            </a:extLst>
          </p:cNvPr>
          <p:cNvSpPr>
            <a:spLocks noGrp="1"/>
          </p:cNvSpPr>
          <p:nvPr>
            <p:ph type="pic" idx="17" hasCustomPrompt="1"/>
          </p:nvPr>
        </p:nvSpPr>
        <p:spPr>
          <a:xfrm rot="20894745">
            <a:off x="6274493" y="2713781"/>
            <a:ext cx="2884479" cy="3115901"/>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8" name="그림 개체 틀 4">
            <a:extLst>
              <a:ext uri="{FF2B5EF4-FFF2-40B4-BE49-F238E27FC236}">
                <a16:creationId xmlns:a16="http://schemas.microsoft.com/office/drawing/2014/main" xmlns="" id="{DD7E03EB-D0F2-4F4A-B104-40BB04F608FF}"/>
              </a:ext>
            </a:extLst>
          </p:cNvPr>
          <p:cNvSpPr>
            <a:spLocks noGrp="1"/>
          </p:cNvSpPr>
          <p:nvPr>
            <p:ph type="pic" idx="18" hasCustomPrompt="1"/>
          </p:nvPr>
        </p:nvSpPr>
        <p:spPr>
          <a:xfrm rot="1276633">
            <a:off x="8563925" y="3050876"/>
            <a:ext cx="2884479" cy="3115901"/>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Bring to Front</a:t>
            </a:r>
            <a:endParaRPr lang="ko-KR" altLang="en-US" dirty="0"/>
          </a:p>
        </p:txBody>
      </p:sp>
    </p:spTree>
    <p:extLst>
      <p:ext uri="{BB962C8B-B14F-4D97-AF65-F5344CB8AC3E}">
        <p14:creationId xmlns:p14="http://schemas.microsoft.com/office/powerpoint/2010/main" val="3161150790"/>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3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a16="http://schemas.microsoft.com/office/drawing/2014/main" xmlns="" id="{D2008D2F-0932-4EC6-9CE3-B2E6ECE94452}"/>
              </a:ext>
            </a:extLst>
          </p:cNvPr>
          <p:cNvSpPr>
            <a:spLocks noGrp="1"/>
          </p:cNvSpPr>
          <p:nvPr>
            <p:ph type="pic" idx="16" hasCustomPrompt="1"/>
          </p:nvPr>
        </p:nvSpPr>
        <p:spPr>
          <a:xfrm>
            <a:off x="6096000" y="0"/>
            <a:ext cx="6096000" cy="3429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and Send to </a:t>
            </a:r>
            <a:r>
              <a:rPr lang="en-US" altLang="ko-KR" dirty="0" err="1"/>
              <a:t>BackHere</a:t>
            </a:r>
            <a:endParaRPr lang="ko-KR" altLang="en-US" dirty="0"/>
          </a:p>
        </p:txBody>
      </p:sp>
      <p:sp>
        <p:nvSpPr>
          <p:cNvPr id="5" name="그림 개체 틀 4">
            <a:extLst>
              <a:ext uri="{FF2B5EF4-FFF2-40B4-BE49-F238E27FC236}">
                <a16:creationId xmlns:a16="http://schemas.microsoft.com/office/drawing/2014/main" xmlns="" id="{2FC4263E-05B0-4493-AA02-4516ADA74718}"/>
              </a:ext>
            </a:extLst>
          </p:cNvPr>
          <p:cNvSpPr>
            <a:spLocks noGrp="1"/>
          </p:cNvSpPr>
          <p:nvPr>
            <p:ph type="pic" idx="17" hasCustomPrompt="1"/>
          </p:nvPr>
        </p:nvSpPr>
        <p:spPr>
          <a:xfrm>
            <a:off x="0" y="3429000"/>
            <a:ext cx="6096000" cy="3429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Tree>
    <p:extLst>
      <p:ext uri="{BB962C8B-B14F-4D97-AF65-F5344CB8AC3E}">
        <p14:creationId xmlns:p14="http://schemas.microsoft.com/office/powerpoint/2010/main" val="2475319178"/>
      </p:ext>
    </p:extLst>
  </p:cSld>
  <p:clrMapOvr>
    <a:masterClrMapping/>
  </p:clrMapOvr>
  <p:extLst mod="1">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4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a16="http://schemas.microsoft.com/office/drawing/2014/main" xmlns="" id="{F90EF7ED-908D-4D10-9E82-7614B4A75ADA}"/>
              </a:ext>
            </a:extLst>
          </p:cNvPr>
          <p:cNvSpPr>
            <a:spLocks noGrp="1"/>
          </p:cNvSpPr>
          <p:nvPr>
            <p:ph type="pic" idx="16"/>
          </p:nvPr>
        </p:nvSpPr>
        <p:spPr>
          <a:xfrm>
            <a:off x="0" y="0"/>
            <a:ext cx="12192000" cy="6858000"/>
          </a:xfrm>
          <a:prstGeom prst="rect">
            <a:avLst/>
          </a:prstGeom>
          <a:solidFill>
            <a:schemeClr val="bg1">
              <a:lumMod val="95000"/>
            </a:schemeClr>
          </a:solidFill>
        </p:spPr>
        <p:txBody>
          <a:bodyPr wrap="square" anchor="t">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ltLang="ko-KR" dirty="0"/>
          </a:p>
          <a:p>
            <a:endParaRPr lang="en-US" altLang="ko-KR" dirty="0"/>
          </a:p>
          <a:p>
            <a:endParaRPr lang="en-US" altLang="ko-KR" dirty="0"/>
          </a:p>
          <a:p>
            <a:endParaRPr lang="en-US" altLang="ko-KR" dirty="0"/>
          </a:p>
          <a:p>
            <a:r>
              <a:rPr lang="en-US" altLang="ko-KR" dirty="0"/>
              <a:t>Your Picture Here  and Send to Back</a:t>
            </a:r>
            <a:endParaRPr lang="ko-KR" altLang="en-US" dirty="0"/>
          </a:p>
        </p:txBody>
      </p:sp>
      <p:sp>
        <p:nvSpPr>
          <p:cNvPr id="5" name="그림 개체 틀 4">
            <a:extLst>
              <a:ext uri="{FF2B5EF4-FFF2-40B4-BE49-F238E27FC236}">
                <a16:creationId xmlns:a16="http://schemas.microsoft.com/office/drawing/2014/main" xmlns="" id="{FAC94539-1AAE-43CA-B4D0-78087D6504A6}"/>
              </a:ext>
            </a:extLst>
          </p:cNvPr>
          <p:cNvSpPr>
            <a:spLocks noGrp="1"/>
          </p:cNvSpPr>
          <p:nvPr>
            <p:ph type="pic" idx="17" hasCustomPrompt="1"/>
          </p:nvPr>
        </p:nvSpPr>
        <p:spPr>
          <a:xfrm>
            <a:off x="1774736" y="2124188"/>
            <a:ext cx="2002133" cy="2609624"/>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6" name="그림 개체 틀 4">
            <a:extLst>
              <a:ext uri="{FF2B5EF4-FFF2-40B4-BE49-F238E27FC236}">
                <a16:creationId xmlns:a16="http://schemas.microsoft.com/office/drawing/2014/main" xmlns="" id="{E9228230-AC2D-418A-BE07-450FBD5F7B26}"/>
              </a:ext>
            </a:extLst>
          </p:cNvPr>
          <p:cNvSpPr>
            <a:spLocks noGrp="1"/>
          </p:cNvSpPr>
          <p:nvPr>
            <p:ph type="pic" idx="18" hasCustomPrompt="1"/>
          </p:nvPr>
        </p:nvSpPr>
        <p:spPr>
          <a:xfrm>
            <a:off x="4016738" y="2124188"/>
            <a:ext cx="2002133" cy="2609624"/>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7" name="그림 개체 틀 4">
            <a:extLst>
              <a:ext uri="{FF2B5EF4-FFF2-40B4-BE49-F238E27FC236}">
                <a16:creationId xmlns:a16="http://schemas.microsoft.com/office/drawing/2014/main" xmlns="" id="{5A972B0D-5659-49D7-88F2-2C7FAC14E678}"/>
              </a:ext>
            </a:extLst>
          </p:cNvPr>
          <p:cNvSpPr>
            <a:spLocks noGrp="1"/>
          </p:cNvSpPr>
          <p:nvPr>
            <p:ph type="pic" idx="19" hasCustomPrompt="1"/>
          </p:nvPr>
        </p:nvSpPr>
        <p:spPr>
          <a:xfrm>
            <a:off x="6258740" y="2124188"/>
            <a:ext cx="2002133" cy="2609624"/>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8" name="그림 개체 틀 4">
            <a:extLst>
              <a:ext uri="{FF2B5EF4-FFF2-40B4-BE49-F238E27FC236}">
                <a16:creationId xmlns:a16="http://schemas.microsoft.com/office/drawing/2014/main" xmlns="" id="{E28D0C5B-2EA1-4933-BB03-6E647CA0FC8A}"/>
              </a:ext>
            </a:extLst>
          </p:cNvPr>
          <p:cNvSpPr>
            <a:spLocks noGrp="1"/>
          </p:cNvSpPr>
          <p:nvPr>
            <p:ph type="pic" idx="20" hasCustomPrompt="1"/>
          </p:nvPr>
        </p:nvSpPr>
        <p:spPr>
          <a:xfrm>
            <a:off x="8500743" y="2124188"/>
            <a:ext cx="2002133" cy="2609624"/>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2524139174"/>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5_Contents slide layou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xmlns="" id="{113364F9-BE09-4AD7-986E-407F1B79F9AD}"/>
              </a:ext>
            </a:extLst>
          </p:cNvPr>
          <p:cNvSpPr>
            <a:spLocks noGrp="1"/>
          </p:cNvSpPr>
          <p:nvPr>
            <p:ph type="pic" idx="16" hasCustomPrompt="1"/>
          </p:nvPr>
        </p:nvSpPr>
        <p:spPr>
          <a:xfrm>
            <a:off x="4403035" y="0"/>
            <a:ext cx="7788965" cy="6858000"/>
          </a:xfrm>
          <a:custGeom>
            <a:avLst/>
            <a:gdLst>
              <a:gd name="connsiteX0" fmla="*/ 3894482 w 7788965"/>
              <a:gd name="connsiteY0" fmla="*/ 2146852 h 6858000"/>
              <a:gd name="connsiteX1" fmla="*/ 7788964 w 7788965"/>
              <a:gd name="connsiteY1" fmla="*/ 6858000 h 6858000"/>
              <a:gd name="connsiteX2" fmla="*/ 0 w 7788965"/>
              <a:gd name="connsiteY2" fmla="*/ 6858000 h 6858000"/>
              <a:gd name="connsiteX3" fmla="*/ 0 w 7788965"/>
              <a:gd name="connsiteY3" fmla="*/ 6857999 h 6858000"/>
              <a:gd name="connsiteX4" fmla="*/ 5734705 w 7788965"/>
              <a:gd name="connsiteY4" fmla="*/ 0 h 6858000"/>
              <a:gd name="connsiteX5" fmla="*/ 7788965 w 7788965"/>
              <a:gd name="connsiteY5" fmla="*/ 0 h 6858000"/>
              <a:gd name="connsiteX6" fmla="*/ 7788965 w 7788965"/>
              <a:gd name="connsiteY6" fmla="*/ 6641351 h 6858000"/>
              <a:gd name="connsiteX7" fmla="*/ 4000566 w 7788965"/>
              <a:gd name="connsiteY7" fmla="*/ 2078313 h 6858000"/>
              <a:gd name="connsiteX8" fmla="*/ 2214158 w 7788965"/>
              <a:gd name="connsiteY8" fmla="*/ 0 h 6858000"/>
              <a:gd name="connsiteX9" fmla="*/ 5574803 w 7788965"/>
              <a:gd name="connsiteY9" fmla="*/ 0 h 6858000"/>
              <a:gd name="connsiteX10" fmla="*/ 3894480 w 7788965"/>
              <a:gd name="connsiteY10" fmla="*/ 203268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788965" h="6858000">
                <a:moveTo>
                  <a:pt x="3894482" y="2146852"/>
                </a:moveTo>
                <a:lnTo>
                  <a:pt x="7788964" y="6858000"/>
                </a:lnTo>
                <a:lnTo>
                  <a:pt x="0" y="6858000"/>
                </a:lnTo>
                <a:lnTo>
                  <a:pt x="0" y="6857999"/>
                </a:lnTo>
                <a:close/>
                <a:moveTo>
                  <a:pt x="5734705" y="0"/>
                </a:moveTo>
                <a:lnTo>
                  <a:pt x="7788965" y="0"/>
                </a:lnTo>
                <a:lnTo>
                  <a:pt x="7788965" y="6641351"/>
                </a:lnTo>
                <a:lnTo>
                  <a:pt x="4000566" y="2078313"/>
                </a:lnTo>
                <a:close/>
                <a:moveTo>
                  <a:pt x="2214158" y="0"/>
                </a:moveTo>
                <a:lnTo>
                  <a:pt x="5574803" y="0"/>
                </a:lnTo>
                <a:lnTo>
                  <a:pt x="3894480" y="2032683"/>
                </a:ln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3273451730"/>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6_Contents slide layout">
    <p:spTree>
      <p:nvGrpSpPr>
        <p:cNvPr id="1" name=""/>
        <p:cNvGrpSpPr/>
        <p:nvPr/>
      </p:nvGrpSpPr>
      <p:grpSpPr>
        <a:xfrm>
          <a:off x="0" y="0"/>
          <a:ext cx="0" cy="0"/>
          <a:chOff x="0" y="0"/>
          <a:chExt cx="0" cy="0"/>
        </a:xfrm>
      </p:grpSpPr>
      <p:sp>
        <p:nvSpPr>
          <p:cNvPr id="4" name="그림 개체 틀 4">
            <a:extLst>
              <a:ext uri="{FF2B5EF4-FFF2-40B4-BE49-F238E27FC236}">
                <a16:creationId xmlns:a16="http://schemas.microsoft.com/office/drawing/2014/main" xmlns="" id="{FFAE0EAC-63AB-4BD1-8B15-C5927ED27C55}"/>
              </a:ext>
            </a:extLst>
          </p:cNvPr>
          <p:cNvSpPr>
            <a:spLocks noGrp="1"/>
          </p:cNvSpPr>
          <p:nvPr>
            <p:ph type="pic" idx="16" hasCustomPrompt="1"/>
          </p:nvPr>
        </p:nvSpPr>
        <p:spPr>
          <a:xfrm>
            <a:off x="4242000" y="286210"/>
            <a:ext cx="3708000" cy="2857588"/>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pic>
        <p:nvPicPr>
          <p:cNvPr id="3" name="Picture 2">
            <a:extLst>
              <a:ext uri="{FF2B5EF4-FFF2-40B4-BE49-F238E27FC236}">
                <a16:creationId xmlns:a16="http://schemas.microsoft.com/office/drawing/2014/main" xmlns="" id="{83998DB8-AD5E-4960-9117-DDCB8C59ED8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153143" y="2333762"/>
            <a:ext cx="3885714" cy="2190476"/>
          </a:xfrm>
          <a:prstGeom prst="rect">
            <a:avLst/>
          </a:prstGeom>
        </p:spPr>
      </p:pic>
    </p:spTree>
    <p:extLst>
      <p:ext uri="{BB962C8B-B14F-4D97-AF65-F5344CB8AC3E}">
        <p14:creationId xmlns:p14="http://schemas.microsoft.com/office/powerpoint/2010/main" val="1682483110"/>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7_Contents slide layout">
    <p:spTree>
      <p:nvGrpSpPr>
        <p:cNvPr id="1" name=""/>
        <p:cNvGrpSpPr/>
        <p:nvPr/>
      </p:nvGrpSpPr>
      <p:grpSpPr>
        <a:xfrm>
          <a:off x="0" y="0"/>
          <a:ext cx="0" cy="0"/>
          <a:chOff x="0" y="0"/>
          <a:chExt cx="0" cy="0"/>
        </a:xfrm>
      </p:grpSpPr>
      <p:sp>
        <p:nvSpPr>
          <p:cNvPr id="51" name="Picture Placeholder 50">
            <a:extLst>
              <a:ext uri="{FF2B5EF4-FFF2-40B4-BE49-F238E27FC236}">
                <a16:creationId xmlns:a16="http://schemas.microsoft.com/office/drawing/2014/main" xmlns="" id="{12AFF536-5F38-408C-BA8B-D768E8CE6E24}"/>
              </a:ext>
            </a:extLst>
          </p:cNvPr>
          <p:cNvSpPr>
            <a:spLocks noGrp="1"/>
          </p:cNvSpPr>
          <p:nvPr>
            <p:ph type="pic" idx="16" hasCustomPrompt="1"/>
          </p:nvPr>
        </p:nvSpPr>
        <p:spPr>
          <a:xfrm>
            <a:off x="0" y="1"/>
            <a:ext cx="12192000" cy="6858000"/>
          </a:xfrm>
          <a:custGeom>
            <a:avLst/>
            <a:gdLst>
              <a:gd name="connsiteX0" fmla="*/ 9313213 w 12192000"/>
              <a:gd name="connsiteY0" fmla="*/ 6492624 h 6858000"/>
              <a:gd name="connsiteX1" fmla="*/ 9283702 w 12192000"/>
              <a:gd name="connsiteY1" fmla="*/ 6499008 h 6858000"/>
              <a:gd name="connsiteX2" fmla="*/ 9307366 w 12192000"/>
              <a:gd name="connsiteY2" fmla="*/ 6502453 h 6858000"/>
              <a:gd name="connsiteX3" fmla="*/ 6907872 w 12192000"/>
              <a:gd name="connsiteY3" fmla="*/ 5434699 h 6858000"/>
              <a:gd name="connsiteX4" fmla="*/ 6921662 w 12192000"/>
              <a:gd name="connsiteY4" fmla="*/ 5437847 h 6858000"/>
              <a:gd name="connsiteX5" fmla="*/ 6896897 w 12192000"/>
              <a:gd name="connsiteY5" fmla="*/ 5457774 h 6858000"/>
              <a:gd name="connsiteX6" fmla="*/ 6907872 w 12192000"/>
              <a:gd name="connsiteY6" fmla="*/ 5434699 h 6858000"/>
              <a:gd name="connsiteX7" fmla="*/ 7113875 w 12192000"/>
              <a:gd name="connsiteY7" fmla="*/ 5289876 h 6858000"/>
              <a:gd name="connsiteX8" fmla="*/ 6278624 w 12192000"/>
              <a:gd name="connsiteY8" fmla="*/ 5508486 h 6858000"/>
              <a:gd name="connsiteX9" fmla="*/ 6399569 w 12192000"/>
              <a:gd name="connsiteY9" fmla="*/ 5553147 h 6858000"/>
              <a:gd name="connsiteX10" fmla="*/ 5343659 w 12192000"/>
              <a:gd name="connsiteY10" fmla="*/ 6059703 h 6858000"/>
              <a:gd name="connsiteX11" fmla="*/ 5186445 w 12192000"/>
              <a:gd name="connsiteY11" fmla="*/ 6110388 h 6858000"/>
              <a:gd name="connsiteX12" fmla="*/ 5170276 w 12192000"/>
              <a:gd name="connsiteY12" fmla="*/ 6171276 h 6858000"/>
              <a:gd name="connsiteX13" fmla="*/ 5008556 w 12192000"/>
              <a:gd name="connsiteY13" fmla="*/ 6206589 h 6858000"/>
              <a:gd name="connsiteX14" fmla="*/ 4837008 w 12192000"/>
              <a:gd name="connsiteY14" fmla="*/ 6222454 h 6858000"/>
              <a:gd name="connsiteX15" fmla="*/ 4883253 w 12192000"/>
              <a:gd name="connsiteY15" fmla="*/ 6202254 h 6858000"/>
              <a:gd name="connsiteX16" fmla="*/ 4939387 w 12192000"/>
              <a:gd name="connsiteY16" fmla="*/ 6148428 h 6858000"/>
              <a:gd name="connsiteX17" fmla="*/ 4856785 w 12192000"/>
              <a:gd name="connsiteY17" fmla="*/ 6155202 h 6858000"/>
              <a:gd name="connsiteX18" fmla="*/ 4830320 w 12192000"/>
              <a:gd name="connsiteY18" fmla="*/ 6108152 h 6858000"/>
              <a:gd name="connsiteX19" fmla="*/ 4727939 w 12192000"/>
              <a:gd name="connsiteY19" fmla="*/ 6182177 h 6858000"/>
              <a:gd name="connsiteX20" fmla="*/ 4681695 w 12192000"/>
              <a:gd name="connsiteY20" fmla="*/ 6202379 h 6858000"/>
              <a:gd name="connsiteX21" fmla="*/ 4625561 w 12192000"/>
              <a:gd name="connsiteY21" fmla="*/ 6256204 h 6858000"/>
              <a:gd name="connsiteX22" fmla="*/ 4744520 w 12192000"/>
              <a:gd name="connsiteY22" fmla="*/ 6262857 h 6858000"/>
              <a:gd name="connsiteX23" fmla="*/ 4787561 w 12192000"/>
              <a:gd name="connsiteY23" fmla="*/ 6390585 h 6858000"/>
              <a:gd name="connsiteX24" fmla="*/ 5791860 w 12192000"/>
              <a:gd name="connsiteY24" fmla="*/ 6127729 h 6858000"/>
              <a:gd name="connsiteX25" fmla="*/ 6433876 w 12192000"/>
              <a:gd name="connsiteY25" fmla="*/ 5929715 h 6858000"/>
              <a:gd name="connsiteX26" fmla="*/ 6652740 w 12192000"/>
              <a:gd name="connsiteY26" fmla="*/ 5865413 h 6858000"/>
              <a:gd name="connsiteX27" fmla="*/ 6667710 w 12192000"/>
              <a:gd name="connsiteY27" fmla="*/ 5809037 h 6858000"/>
              <a:gd name="connsiteX28" fmla="*/ 6604489 w 12192000"/>
              <a:gd name="connsiteY28" fmla="*/ 5831375 h 6858000"/>
              <a:gd name="connsiteX29" fmla="*/ 6404201 w 12192000"/>
              <a:gd name="connsiteY29" fmla="*/ 5799349 h 6858000"/>
              <a:gd name="connsiteX30" fmla="*/ 6283979 w 12192000"/>
              <a:gd name="connsiteY30" fmla="*/ 5824850 h 6858000"/>
              <a:gd name="connsiteX31" fmla="*/ 6129560 w 12192000"/>
              <a:gd name="connsiteY31" fmla="*/ 5902375 h 6858000"/>
              <a:gd name="connsiteX32" fmla="*/ 5930777 w 12192000"/>
              <a:gd name="connsiteY32" fmla="*/ 5952180 h 6858000"/>
              <a:gd name="connsiteX33" fmla="*/ 5983035 w 12192000"/>
              <a:gd name="connsiteY33" fmla="*/ 5917419 h 6858000"/>
              <a:gd name="connsiteX34" fmla="*/ 6042534 w 12192000"/>
              <a:gd name="connsiteY34" fmla="*/ 5855343 h 6858000"/>
              <a:gd name="connsiteX35" fmla="*/ 6850211 w 12192000"/>
              <a:gd name="connsiteY35" fmla="*/ 5502539 h 6858000"/>
              <a:gd name="connsiteX36" fmla="*/ 6880447 w 12192000"/>
              <a:gd name="connsiteY36" fmla="*/ 5513706 h 6858000"/>
              <a:gd name="connsiteX37" fmla="*/ 6888672 w 12192000"/>
              <a:gd name="connsiteY37" fmla="*/ 5485740 h 6858000"/>
              <a:gd name="connsiteX38" fmla="*/ 6965594 w 12192000"/>
              <a:gd name="connsiteY38" fmla="*/ 5452139 h 6858000"/>
              <a:gd name="connsiteX39" fmla="*/ 6935357 w 12192000"/>
              <a:gd name="connsiteY39" fmla="*/ 5440974 h 6858000"/>
              <a:gd name="connsiteX40" fmla="*/ 6921662 w 12192000"/>
              <a:gd name="connsiteY40" fmla="*/ 5437847 h 6858000"/>
              <a:gd name="connsiteX41" fmla="*/ 6955904 w 12192000"/>
              <a:gd name="connsiteY41" fmla="*/ 5410292 h 6858000"/>
              <a:gd name="connsiteX42" fmla="*/ 7113875 w 12192000"/>
              <a:gd name="connsiteY42" fmla="*/ 5289876 h 6858000"/>
              <a:gd name="connsiteX43" fmla="*/ 4248306 w 12192000"/>
              <a:gd name="connsiteY43" fmla="*/ 5250616 h 6858000"/>
              <a:gd name="connsiteX44" fmla="*/ 4225386 w 12192000"/>
              <a:gd name="connsiteY44" fmla="*/ 5261349 h 6858000"/>
              <a:gd name="connsiteX45" fmla="*/ 4155183 w 12192000"/>
              <a:gd name="connsiteY45" fmla="*/ 5296935 h 6858000"/>
              <a:gd name="connsiteX46" fmla="*/ 4162782 w 12192000"/>
              <a:gd name="connsiteY46" fmla="*/ 5295683 h 6858000"/>
              <a:gd name="connsiteX47" fmla="*/ 4252644 w 12192000"/>
              <a:gd name="connsiteY47" fmla="*/ 5270486 h 6858000"/>
              <a:gd name="connsiteX48" fmla="*/ 4250758 w 12192000"/>
              <a:gd name="connsiteY48" fmla="*/ 5260702 h 6858000"/>
              <a:gd name="connsiteX49" fmla="*/ 11474102 w 12192000"/>
              <a:gd name="connsiteY49" fmla="*/ 5127327 h 6858000"/>
              <a:gd name="connsiteX50" fmla="*/ 11487898 w 12192000"/>
              <a:gd name="connsiteY50" fmla="*/ 5133238 h 6858000"/>
              <a:gd name="connsiteX51" fmla="*/ 11457583 w 12192000"/>
              <a:gd name="connsiteY51" fmla="*/ 5148266 h 6858000"/>
              <a:gd name="connsiteX52" fmla="*/ 11474102 w 12192000"/>
              <a:gd name="connsiteY52" fmla="*/ 5127327 h 6858000"/>
              <a:gd name="connsiteX53" fmla="*/ 11833593 w 12192000"/>
              <a:gd name="connsiteY53" fmla="*/ 4780074 h 6858000"/>
              <a:gd name="connsiteX54" fmla="*/ 11076028 w 12192000"/>
              <a:gd name="connsiteY54" fmla="*/ 5127056 h 6858000"/>
              <a:gd name="connsiteX55" fmla="*/ 10947933 w 12192000"/>
              <a:gd name="connsiteY55" fmla="*/ 5182716 h 6858000"/>
              <a:gd name="connsiteX56" fmla="*/ 9934908 w 12192000"/>
              <a:gd name="connsiteY56" fmla="*/ 5482762 h 6858000"/>
              <a:gd name="connsiteX57" fmla="*/ 9622931 w 12192000"/>
              <a:gd name="connsiteY57" fmla="*/ 5509444 h 6858000"/>
              <a:gd name="connsiteX58" fmla="*/ 9467025 w 12192000"/>
              <a:gd name="connsiteY58" fmla="*/ 5562898 h 6858000"/>
              <a:gd name="connsiteX59" fmla="*/ 9476653 w 12192000"/>
              <a:gd name="connsiteY59" fmla="*/ 5560316 h 6858000"/>
              <a:gd name="connsiteX60" fmla="*/ 9463425 w 12192000"/>
              <a:gd name="connsiteY60" fmla="*/ 5569798 h 6858000"/>
              <a:gd name="connsiteX61" fmla="*/ 9442531 w 12192000"/>
              <a:gd name="connsiteY61" fmla="*/ 5609849 h 6858000"/>
              <a:gd name="connsiteX62" fmla="*/ 9455982 w 12192000"/>
              <a:gd name="connsiteY62" fmla="*/ 5617122 h 6858000"/>
              <a:gd name="connsiteX63" fmla="*/ 9520625 w 12192000"/>
              <a:gd name="connsiteY63" fmla="*/ 5621177 h 6858000"/>
              <a:gd name="connsiteX64" fmla="*/ 9654527 w 12192000"/>
              <a:gd name="connsiteY64" fmla="*/ 5592923 h 6858000"/>
              <a:gd name="connsiteX65" fmla="*/ 9640948 w 12192000"/>
              <a:gd name="connsiteY65" fmla="*/ 5601148 h 6858000"/>
              <a:gd name="connsiteX66" fmla="*/ 9118659 w 12192000"/>
              <a:gd name="connsiteY66" fmla="*/ 5724048 h 6858000"/>
              <a:gd name="connsiteX67" fmla="*/ 9166543 w 12192000"/>
              <a:gd name="connsiteY67" fmla="*/ 5701985 h 6858000"/>
              <a:gd name="connsiteX68" fmla="*/ 9328543 w 12192000"/>
              <a:gd name="connsiteY68" fmla="*/ 5617360 h 6858000"/>
              <a:gd name="connsiteX69" fmla="*/ 9137935 w 12192000"/>
              <a:gd name="connsiteY69" fmla="*/ 5653135 h 6858000"/>
              <a:gd name="connsiteX70" fmla="*/ 9109330 w 12192000"/>
              <a:gd name="connsiteY70" fmla="*/ 5604284 h 6858000"/>
              <a:gd name="connsiteX71" fmla="*/ 8979333 w 12192000"/>
              <a:gd name="connsiteY71" fmla="*/ 5636455 h 6858000"/>
              <a:gd name="connsiteX72" fmla="*/ 8854273 w 12192000"/>
              <a:gd name="connsiteY72" fmla="*/ 5667077 h 6858000"/>
              <a:gd name="connsiteX73" fmla="*/ 8626880 w 12192000"/>
              <a:gd name="connsiteY73" fmla="*/ 5779248 h 6858000"/>
              <a:gd name="connsiteX74" fmla="*/ 8832468 w 12192000"/>
              <a:gd name="connsiteY74" fmla="*/ 5813168 h 6858000"/>
              <a:gd name="connsiteX75" fmla="*/ 9357620 w 12192000"/>
              <a:gd name="connsiteY75" fmla="*/ 5848006 h 6858000"/>
              <a:gd name="connsiteX76" fmla="*/ 10119329 w 12192000"/>
              <a:gd name="connsiteY76" fmla="*/ 5757545 h 6858000"/>
              <a:gd name="connsiteX77" fmla="*/ 10821154 w 12192000"/>
              <a:gd name="connsiteY77" fmla="*/ 5594692 h 6858000"/>
              <a:gd name="connsiteX78" fmla="*/ 10913513 w 12192000"/>
              <a:gd name="connsiteY78" fmla="*/ 5422747 h 6858000"/>
              <a:gd name="connsiteX79" fmla="*/ 11101191 w 12192000"/>
              <a:gd name="connsiteY79" fmla="*/ 5382732 h 6858000"/>
              <a:gd name="connsiteX80" fmla="*/ 11398871 w 12192000"/>
              <a:gd name="connsiteY80" fmla="*/ 5183813 h 6858000"/>
              <a:gd name="connsiteX81" fmla="*/ 11428202 w 12192000"/>
              <a:gd name="connsiteY81" fmla="*/ 5201047 h 6858000"/>
              <a:gd name="connsiteX82" fmla="*/ 11442891 w 12192000"/>
              <a:gd name="connsiteY82" fmla="*/ 5174657 h 6858000"/>
              <a:gd name="connsiteX83" fmla="*/ 11530933 w 12192000"/>
              <a:gd name="connsiteY83" fmla="*/ 5156343 h 6858000"/>
              <a:gd name="connsiteX84" fmla="*/ 11501604 w 12192000"/>
              <a:gd name="connsiteY84" fmla="*/ 5139108 h 6858000"/>
              <a:gd name="connsiteX85" fmla="*/ 11487898 w 12192000"/>
              <a:gd name="connsiteY85" fmla="*/ 5133238 h 6858000"/>
              <a:gd name="connsiteX86" fmla="*/ 11529819 w 12192000"/>
              <a:gd name="connsiteY86" fmla="*/ 5112457 h 6858000"/>
              <a:gd name="connsiteX87" fmla="*/ 11833593 w 12192000"/>
              <a:gd name="connsiteY87" fmla="*/ 4780074 h 6858000"/>
              <a:gd name="connsiteX88" fmla="*/ 5833845 w 12192000"/>
              <a:gd name="connsiteY88" fmla="*/ 4408656 h 6858000"/>
              <a:gd name="connsiteX89" fmla="*/ 5777106 w 12192000"/>
              <a:gd name="connsiteY89" fmla="*/ 4425958 h 6858000"/>
              <a:gd name="connsiteX90" fmla="*/ 5628695 w 12192000"/>
              <a:gd name="connsiteY90" fmla="*/ 4490707 h 6858000"/>
              <a:gd name="connsiteX91" fmla="*/ 5586096 w 12192000"/>
              <a:gd name="connsiteY91" fmla="*/ 4507366 h 6858000"/>
              <a:gd name="connsiteX92" fmla="*/ 5536355 w 12192000"/>
              <a:gd name="connsiteY92" fmla="*/ 4531768 h 6858000"/>
              <a:gd name="connsiteX93" fmla="*/ 5515365 w 12192000"/>
              <a:gd name="connsiteY93" fmla="*/ 4547122 h 6858000"/>
              <a:gd name="connsiteX94" fmla="*/ 5502659 w 12192000"/>
              <a:gd name="connsiteY94" fmla="*/ 4561284 h 6858000"/>
              <a:gd name="connsiteX95" fmla="*/ 5496606 w 12192000"/>
              <a:gd name="connsiteY95" fmla="*/ 4560740 h 6858000"/>
              <a:gd name="connsiteX96" fmla="*/ 5493468 w 12192000"/>
              <a:gd name="connsiteY96" fmla="*/ 4571522 h 6858000"/>
              <a:gd name="connsiteX97" fmla="*/ 5502659 w 12192000"/>
              <a:gd name="connsiteY97" fmla="*/ 4561284 h 6858000"/>
              <a:gd name="connsiteX98" fmla="*/ 5508669 w 12192000"/>
              <a:gd name="connsiteY98" fmla="*/ 4561823 h 6858000"/>
              <a:gd name="connsiteX99" fmla="*/ 5522226 w 12192000"/>
              <a:gd name="connsiteY99" fmla="*/ 4564883 h 6858000"/>
              <a:gd name="connsiteX100" fmla="*/ 5491819 w 12192000"/>
              <a:gd name="connsiteY100" fmla="*/ 4584283 h 6858000"/>
              <a:gd name="connsiteX101" fmla="*/ 5490171 w 12192000"/>
              <a:gd name="connsiteY101" fmla="*/ 4597043 h 6858000"/>
              <a:gd name="connsiteX102" fmla="*/ 5476618 w 12192000"/>
              <a:gd name="connsiteY102" fmla="*/ 4593983 h 6858000"/>
              <a:gd name="connsiteX103" fmla="*/ 5157358 w 12192000"/>
              <a:gd name="connsiteY103" fmla="*/ 4797688 h 6858000"/>
              <a:gd name="connsiteX104" fmla="*/ 5121095 w 12192000"/>
              <a:gd name="connsiteY104" fmla="*/ 4838885 h 6858000"/>
              <a:gd name="connsiteX105" fmla="*/ 5129127 w 12192000"/>
              <a:gd name="connsiteY105" fmla="*/ 4834665 h 6858000"/>
              <a:gd name="connsiteX106" fmla="*/ 5733680 w 12192000"/>
              <a:gd name="connsiteY106" fmla="*/ 4477572 h 6858000"/>
              <a:gd name="connsiteX107" fmla="*/ 4682012 w 12192000"/>
              <a:gd name="connsiteY107" fmla="*/ 4265945 h 6858000"/>
              <a:gd name="connsiteX108" fmla="*/ 4634333 w 12192000"/>
              <a:gd name="connsiteY108" fmla="*/ 4267544 h 6858000"/>
              <a:gd name="connsiteX109" fmla="*/ 4055046 w 12192000"/>
              <a:gd name="connsiteY109" fmla="*/ 4343915 h 6858000"/>
              <a:gd name="connsiteX110" fmla="*/ 3928022 w 12192000"/>
              <a:gd name="connsiteY110" fmla="*/ 4350958 h 6858000"/>
              <a:gd name="connsiteX111" fmla="*/ 3954714 w 12192000"/>
              <a:gd name="connsiteY111" fmla="*/ 4603932 h 6858000"/>
              <a:gd name="connsiteX112" fmla="*/ 3948764 w 12192000"/>
              <a:gd name="connsiteY112" fmla="*/ 4829818 h 6858000"/>
              <a:gd name="connsiteX113" fmla="*/ 3972062 w 12192000"/>
              <a:gd name="connsiteY113" fmla="*/ 5182481 h 6858000"/>
              <a:gd name="connsiteX114" fmla="*/ 3993888 w 12192000"/>
              <a:gd name="connsiteY114" fmla="*/ 5301612 h 6858000"/>
              <a:gd name="connsiteX115" fmla="*/ 3992798 w 12192000"/>
              <a:gd name="connsiteY115" fmla="*/ 5314897 h 6858000"/>
              <a:gd name="connsiteX116" fmla="*/ 4044917 w 12192000"/>
              <a:gd name="connsiteY116" fmla="*/ 5296730 h 6858000"/>
              <a:gd name="connsiteX117" fmla="*/ 4166792 w 12192000"/>
              <a:gd name="connsiteY117" fmla="*/ 5230677 h 6858000"/>
              <a:gd name="connsiteX118" fmla="*/ 4229801 w 12192000"/>
              <a:gd name="connsiteY118" fmla="*/ 5215354 h 6858000"/>
              <a:gd name="connsiteX119" fmla="*/ 4240308 w 12192000"/>
              <a:gd name="connsiteY119" fmla="*/ 5217727 h 6858000"/>
              <a:gd name="connsiteX120" fmla="*/ 4229329 w 12192000"/>
              <a:gd name="connsiteY120" fmla="*/ 5172572 h 6858000"/>
              <a:gd name="connsiteX121" fmla="*/ 4156038 w 12192000"/>
              <a:gd name="connsiteY121" fmla="*/ 4863498 h 6858000"/>
              <a:gd name="connsiteX122" fmla="*/ 4193837 w 12192000"/>
              <a:gd name="connsiteY122" fmla="*/ 4631699 h 6858000"/>
              <a:gd name="connsiteX123" fmla="*/ 4614081 w 12192000"/>
              <a:gd name="connsiteY123" fmla="*/ 4329580 h 6858000"/>
              <a:gd name="connsiteX124" fmla="*/ 4682012 w 12192000"/>
              <a:gd name="connsiteY124" fmla="*/ 4265945 h 6858000"/>
              <a:gd name="connsiteX125" fmla="*/ 6316140 w 12192000"/>
              <a:gd name="connsiteY125" fmla="*/ 4112787 h 6858000"/>
              <a:gd name="connsiteX126" fmla="*/ 6098874 w 12192000"/>
              <a:gd name="connsiteY126" fmla="*/ 4249607 h 6858000"/>
              <a:gd name="connsiteX127" fmla="*/ 6078668 w 12192000"/>
              <a:gd name="connsiteY127" fmla="*/ 4262101 h 6858000"/>
              <a:gd name="connsiteX128" fmla="*/ 6190588 w 12192000"/>
              <a:gd name="connsiteY128" fmla="*/ 4208042 h 6858000"/>
              <a:gd name="connsiteX129" fmla="*/ 6340527 w 12192000"/>
              <a:gd name="connsiteY129" fmla="*/ 4120091 h 6858000"/>
              <a:gd name="connsiteX130" fmla="*/ 6335824 w 12192000"/>
              <a:gd name="connsiteY130" fmla="*/ 4120509 h 6858000"/>
              <a:gd name="connsiteX131" fmla="*/ 6316140 w 12192000"/>
              <a:gd name="connsiteY131" fmla="*/ 4112787 h 6858000"/>
              <a:gd name="connsiteX132" fmla="*/ 11549474 w 12192000"/>
              <a:gd name="connsiteY132" fmla="*/ 3964035 h 6858000"/>
              <a:gd name="connsiteX133" fmla="*/ 11538164 w 12192000"/>
              <a:gd name="connsiteY133" fmla="*/ 4002941 h 6858000"/>
              <a:gd name="connsiteX134" fmla="*/ 11516326 w 12192000"/>
              <a:gd name="connsiteY134" fmla="*/ 4000984 h 6858000"/>
              <a:gd name="connsiteX135" fmla="*/ 6816832 w 12192000"/>
              <a:gd name="connsiteY135" fmla="*/ 3627781 h 6858000"/>
              <a:gd name="connsiteX136" fmla="*/ 6823727 w 12192000"/>
              <a:gd name="connsiteY136" fmla="*/ 3630002 h 6858000"/>
              <a:gd name="connsiteX137" fmla="*/ 6797984 w 12192000"/>
              <a:gd name="connsiteY137" fmla="*/ 3638283 h 6858000"/>
              <a:gd name="connsiteX138" fmla="*/ 6816832 w 12192000"/>
              <a:gd name="connsiteY138" fmla="*/ 3627781 h 6858000"/>
              <a:gd name="connsiteX139" fmla="*/ 7163143 w 12192000"/>
              <a:gd name="connsiteY139" fmla="*/ 3432811 h 6858000"/>
              <a:gd name="connsiteX140" fmla="*/ 7158103 w 12192000"/>
              <a:gd name="connsiteY140" fmla="*/ 3436652 h 6858000"/>
              <a:gd name="connsiteX141" fmla="*/ 7126747 w 12192000"/>
              <a:gd name="connsiteY141" fmla="*/ 3472451 h 6858000"/>
              <a:gd name="connsiteX142" fmla="*/ 7140458 w 12192000"/>
              <a:gd name="connsiteY142" fmla="*/ 3458495 h 6858000"/>
              <a:gd name="connsiteX143" fmla="*/ 7506464 w 12192000"/>
              <a:gd name="connsiteY143" fmla="*/ 3009458 h 6858000"/>
              <a:gd name="connsiteX144" fmla="*/ 7488012 w 12192000"/>
              <a:gd name="connsiteY144" fmla="*/ 3035425 h 6858000"/>
              <a:gd name="connsiteX145" fmla="*/ 7409462 w 12192000"/>
              <a:gd name="connsiteY145" fmla="*/ 3130955 h 6858000"/>
              <a:gd name="connsiteX146" fmla="*/ 7412280 w 12192000"/>
              <a:gd name="connsiteY146" fmla="*/ 3137522 h 6858000"/>
              <a:gd name="connsiteX147" fmla="*/ 7451625 w 12192000"/>
              <a:gd name="connsiteY147" fmla="*/ 3088304 h 6858000"/>
              <a:gd name="connsiteX148" fmla="*/ 7506464 w 12192000"/>
              <a:gd name="connsiteY148" fmla="*/ 3009458 h 6858000"/>
              <a:gd name="connsiteX149" fmla="*/ 9962473 w 12192000"/>
              <a:gd name="connsiteY149" fmla="*/ 2573771 h 6858000"/>
              <a:gd name="connsiteX150" fmla="*/ 9948346 w 12192000"/>
              <a:gd name="connsiteY150" fmla="*/ 2584543 h 6858000"/>
              <a:gd name="connsiteX151" fmla="*/ 9962473 w 12192000"/>
              <a:gd name="connsiteY151" fmla="*/ 2573771 h 6858000"/>
              <a:gd name="connsiteX152" fmla="*/ 7950425 w 12192000"/>
              <a:gd name="connsiteY152" fmla="*/ 2307325 h 6858000"/>
              <a:gd name="connsiteX153" fmla="*/ 7863707 w 12192000"/>
              <a:gd name="connsiteY153" fmla="*/ 2439739 h 6858000"/>
              <a:gd name="connsiteX154" fmla="*/ 7777330 w 12192000"/>
              <a:gd name="connsiteY154" fmla="*/ 2586603 h 6858000"/>
              <a:gd name="connsiteX155" fmla="*/ 7594313 w 12192000"/>
              <a:gd name="connsiteY155" fmla="*/ 2867360 h 6858000"/>
              <a:gd name="connsiteX156" fmla="*/ 7584451 w 12192000"/>
              <a:gd name="connsiteY156" fmla="*/ 2897328 h 6858000"/>
              <a:gd name="connsiteX157" fmla="*/ 7722324 w 12192000"/>
              <a:gd name="connsiteY157" fmla="*/ 2699096 h 6858000"/>
              <a:gd name="connsiteX158" fmla="*/ 8232121 w 12192000"/>
              <a:gd name="connsiteY158" fmla="*/ 1603802 h 6858000"/>
              <a:gd name="connsiteX159" fmla="*/ 8231724 w 12192000"/>
              <a:gd name="connsiteY159" fmla="*/ 1606141 h 6858000"/>
              <a:gd name="connsiteX160" fmla="*/ 8151987 w 12192000"/>
              <a:gd name="connsiteY160" fmla="*/ 1829409 h 6858000"/>
              <a:gd name="connsiteX161" fmla="*/ 8133960 w 12192000"/>
              <a:gd name="connsiteY161" fmla="*/ 1892860 h 6858000"/>
              <a:gd name="connsiteX162" fmla="*/ 8133705 w 12192000"/>
              <a:gd name="connsiteY162" fmla="*/ 1893213 h 6858000"/>
              <a:gd name="connsiteX163" fmla="*/ 8130523 w 12192000"/>
              <a:gd name="connsiteY163" fmla="*/ 1904961 h 6858000"/>
              <a:gd name="connsiteX164" fmla="*/ 8133960 w 12192000"/>
              <a:gd name="connsiteY164" fmla="*/ 1892860 h 6858000"/>
              <a:gd name="connsiteX165" fmla="*/ 8137574 w 12192000"/>
              <a:gd name="connsiteY165" fmla="*/ 1887899 h 6858000"/>
              <a:gd name="connsiteX166" fmla="*/ 8140324 w 12192000"/>
              <a:gd name="connsiteY166" fmla="*/ 1913641 h 6858000"/>
              <a:gd name="connsiteX167" fmla="*/ 8140439 w 12192000"/>
              <a:gd name="connsiteY167" fmla="*/ 1914714 h 6858000"/>
              <a:gd name="connsiteX168" fmla="*/ 8140655 w 12192000"/>
              <a:gd name="connsiteY168" fmla="*/ 1916714 h 6858000"/>
              <a:gd name="connsiteX169" fmla="*/ 8216914 w 12192000"/>
              <a:gd name="connsiteY169" fmla="*/ 1735624 h 6858000"/>
              <a:gd name="connsiteX170" fmla="*/ 8233176 w 12192000"/>
              <a:gd name="connsiteY170" fmla="*/ 1692628 h 6858000"/>
              <a:gd name="connsiteX171" fmla="*/ 8237452 w 12192000"/>
              <a:gd name="connsiteY171" fmla="*/ 1645208 h 6858000"/>
              <a:gd name="connsiteX172" fmla="*/ 8287351 w 12192000"/>
              <a:gd name="connsiteY172" fmla="*/ 1463489 h 6858000"/>
              <a:gd name="connsiteX173" fmla="*/ 8282951 w 12192000"/>
              <a:gd name="connsiteY173" fmla="*/ 1554290 h 6858000"/>
              <a:gd name="connsiteX174" fmla="*/ 8282825 w 12192000"/>
              <a:gd name="connsiteY174" fmla="*/ 1561350 h 6858000"/>
              <a:gd name="connsiteX175" fmla="*/ 8283828 w 12192000"/>
              <a:gd name="connsiteY175" fmla="*/ 1558699 h 6858000"/>
              <a:gd name="connsiteX176" fmla="*/ 8297748 w 12192000"/>
              <a:gd name="connsiteY176" fmla="*/ 1468465 h 6858000"/>
              <a:gd name="connsiteX177" fmla="*/ 8297617 w 12192000"/>
              <a:gd name="connsiteY177" fmla="*/ 1468226 h 6858000"/>
              <a:gd name="connsiteX178" fmla="*/ 8287351 w 12192000"/>
              <a:gd name="connsiteY178" fmla="*/ 1463489 h 6858000"/>
              <a:gd name="connsiteX179" fmla="*/ 7968738 w 12192000"/>
              <a:gd name="connsiteY179" fmla="*/ 836419 h 6858000"/>
              <a:gd name="connsiteX180" fmla="*/ 7988168 w 12192000"/>
              <a:gd name="connsiteY180" fmla="*/ 847319 h 6858000"/>
              <a:gd name="connsiteX181" fmla="*/ 7960909 w 12192000"/>
              <a:gd name="connsiteY181" fmla="*/ 867823 h 6858000"/>
              <a:gd name="connsiteX182" fmla="*/ 7945999 w 12192000"/>
              <a:gd name="connsiteY182" fmla="*/ 850368 h 6858000"/>
              <a:gd name="connsiteX183" fmla="*/ 7968738 w 12192000"/>
              <a:gd name="connsiteY183" fmla="*/ 836419 h 6858000"/>
              <a:gd name="connsiteX184" fmla="*/ 8168279 w 12192000"/>
              <a:gd name="connsiteY184" fmla="*/ 831753 h 6858000"/>
              <a:gd name="connsiteX185" fmla="*/ 8182372 w 12192000"/>
              <a:gd name="connsiteY185" fmla="*/ 840887 h 6858000"/>
              <a:gd name="connsiteX186" fmla="*/ 8168672 w 12192000"/>
              <a:gd name="connsiteY186" fmla="*/ 853352 h 6858000"/>
              <a:gd name="connsiteX187" fmla="*/ 8137713 w 12192000"/>
              <a:gd name="connsiteY187" fmla="*/ 877106 h 6858000"/>
              <a:gd name="connsiteX188" fmla="*/ 8116473 w 12192000"/>
              <a:gd name="connsiteY188" fmla="*/ 900497 h 6858000"/>
              <a:gd name="connsiteX189" fmla="*/ 8103736 w 12192000"/>
              <a:gd name="connsiteY189" fmla="*/ 905230 h 6858000"/>
              <a:gd name="connsiteX190" fmla="*/ 8094017 w 12192000"/>
              <a:gd name="connsiteY190" fmla="*/ 905593 h 6858000"/>
              <a:gd name="connsiteX191" fmla="*/ 8075737 w 12192000"/>
              <a:gd name="connsiteY191" fmla="*/ 909387 h 6858000"/>
              <a:gd name="connsiteX192" fmla="*/ 8060753 w 12192000"/>
              <a:gd name="connsiteY192" fmla="*/ 899957 h 6858000"/>
              <a:gd name="connsiteX193" fmla="*/ 8069181 w 12192000"/>
              <a:gd name="connsiteY193" fmla="*/ 889327 h 6858000"/>
              <a:gd name="connsiteX194" fmla="*/ 8073359 w 12192000"/>
              <a:gd name="connsiteY194" fmla="*/ 888024 h 6858000"/>
              <a:gd name="connsiteX195" fmla="*/ 8087722 w 12192000"/>
              <a:gd name="connsiteY195" fmla="*/ 871752 h 6858000"/>
              <a:gd name="connsiteX196" fmla="*/ 8092057 w 12192000"/>
              <a:gd name="connsiteY196" fmla="*/ 869589 h 6858000"/>
              <a:gd name="connsiteX197" fmla="*/ 8088262 w 12192000"/>
              <a:gd name="connsiteY197" fmla="*/ 870252 h 6858000"/>
              <a:gd name="connsiteX198" fmla="*/ 8077826 w 12192000"/>
              <a:gd name="connsiteY198" fmla="*/ 866242 h 6858000"/>
              <a:gd name="connsiteX199" fmla="*/ 8085289 w 12192000"/>
              <a:gd name="connsiteY199" fmla="*/ 863344 h 6858000"/>
              <a:gd name="connsiteX200" fmla="*/ 8093230 w 12192000"/>
              <a:gd name="connsiteY200" fmla="*/ 863847 h 6858000"/>
              <a:gd name="connsiteX201" fmla="*/ 8095748 w 12192000"/>
              <a:gd name="connsiteY201" fmla="*/ 867748 h 6858000"/>
              <a:gd name="connsiteX202" fmla="*/ 8105783 w 12192000"/>
              <a:gd name="connsiteY202" fmla="*/ 862742 h 6858000"/>
              <a:gd name="connsiteX203" fmla="*/ 8145335 w 12192000"/>
              <a:gd name="connsiteY203" fmla="*/ 846528 h 6858000"/>
              <a:gd name="connsiteX204" fmla="*/ 8168279 w 12192000"/>
              <a:gd name="connsiteY204" fmla="*/ 831753 h 6858000"/>
              <a:gd name="connsiteX205" fmla="*/ 8068424 w 12192000"/>
              <a:gd name="connsiteY205" fmla="*/ 811245 h 6858000"/>
              <a:gd name="connsiteX206" fmla="*/ 8084436 w 12192000"/>
              <a:gd name="connsiteY206" fmla="*/ 816542 h 6858000"/>
              <a:gd name="connsiteX207" fmla="*/ 8084361 w 12192000"/>
              <a:gd name="connsiteY207" fmla="*/ 824570 h 6858000"/>
              <a:gd name="connsiteX208" fmla="*/ 8063283 w 12192000"/>
              <a:gd name="connsiteY208" fmla="*/ 820279 h 6858000"/>
              <a:gd name="connsiteX209" fmla="*/ 8068424 w 12192000"/>
              <a:gd name="connsiteY209" fmla="*/ 811245 h 6858000"/>
              <a:gd name="connsiteX210" fmla="*/ 7960234 w 12192000"/>
              <a:gd name="connsiteY210" fmla="*/ 770090 h 6858000"/>
              <a:gd name="connsiteX211" fmla="*/ 7974468 w 12192000"/>
              <a:gd name="connsiteY211" fmla="*/ 774797 h 6858000"/>
              <a:gd name="connsiteX212" fmla="*/ 7957341 w 12192000"/>
              <a:gd name="connsiteY212" fmla="*/ 793286 h 6858000"/>
              <a:gd name="connsiteX213" fmla="*/ 7947143 w 12192000"/>
              <a:gd name="connsiteY213" fmla="*/ 791701 h 6858000"/>
              <a:gd name="connsiteX214" fmla="*/ 7950439 w 12192000"/>
              <a:gd name="connsiteY214" fmla="*/ 778479 h 6858000"/>
              <a:gd name="connsiteX215" fmla="*/ 7960234 w 12192000"/>
              <a:gd name="connsiteY215" fmla="*/ 770090 h 6858000"/>
              <a:gd name="connsiteX216" fmla="*/ 7809416 w 12192000"/>
              <a:gd name="connsiteY216" fmla="*/ 706780 h 6858000"/>
              <a:gd name="connsiteX217" fmla="*/ 7819811 w 12192000"/>
              <a:gd name="connsiteY217" fmla="*/ 719164 h 6858000"/>
              <a:gd name="connsiteX218" fmla="*/ 7801185 w 12192000"/>
              <a:gd name="connsiteY218" fmla="*/ 728211 h 6858000"/>
              <a:gd name="connsiteX219" fmla="*/ 7762705 w 12192000"/>
              <a:gd name="connsiteY219" fmla="*/ 739637 h 6858000"/>
              <a:gd name="connsiteX220" fmla="*/ 7733329 w 12192000"/>
              <a:gd name="connsiteY220" fmla="*/ 753179 h 6858000"/>
              <a:gd name="connsiteX221" fmla="*/ 7718747 w 12192000"/>
              <a:gd name="connsiteY221" fmla="*/ 753723 h 6858000"/>
              <a:gd name="connsiteX222" fmla="*/ 7708962 w 12192000"/>
              <a:gd name="connsiteY222" fmla="*/ 750486 h 6858000"/>
              <a:gd name="connsiteX223" fmla="*/ 7690345 w 12192000"/>
              <a:gd name="connsiteY223" fmla="*/ 747906 h 6858000"/>
              <a:gd name="connsiteX224" fmla="*/ 7678378 w 12192000"/>
              <a:gd name="connsiteY224" fmla="*/ 734107 h 6858000"/>
              <a:gd name="connsiteX225" fmla="*/ 7690841 w 12192000"/>
              <a:gd name="connsiteY225" fmla="*/ 726600 h 6858000"/>
              <a:gd name="connsiteX226" fmla="*/ 7695701 w 12192000"/>
              <a:gd name="connsiteY226" fmla="*/ 726418 h 6858000"/>
              <a:gd name="connsiteX227" fmla="*/ 7781004 w 12192000"/>
              <a:gd name="connsiteY227" fmla="*/ 712589 h 6858000"/>
              <a:gd name="connsiteX228" fmla="*/ 7809416 w 12192000"/>
              <a:gd name="connsiteY228" fmla="*/ 706780 h 6858000"/>
              <a:gd name="connsiteX229" fmla="*/ 8043045 w 12192000"/>
              <a:gd name="connsiteY229" fmla="*/ 704445 h 6858000"/>
              <a:gd name="connsiteX230" fmla="*/ 8049676 w 12192000"/>
              <a:gd name="connsiteY230" fmla="*/ 716477 h 6858000"/>
              <a:gd name="connsiteX231" fmla="*/ 8036734 w 12192000"/>
              <a:gd name="connsiteY231" fmla="*/ 722037 h 6858000"/>
              <a:gd name="connsiteX232" fmla="*/ 8029419 w 12192000"/>
              <a:gd name="connsiteY232" fmla="*/ 708883 h 6858000"/>
              <a:gd name="connsiteX233" fmla="*/ 8043045 w 12192000"/>
              <a:gd name="connsiteY233" fmla="*/ 704445 h 6858000"/>
              <a:gd name="connsiteX234" fmla="*/ 11399907 w 12192000"/>
              <a:gd name="connsiteY234" fmla="*/ 685470 h 6858000"/>
              <a:gd name="connsiteX235" fmla="*/ 11405175 w 12192000"/>
              <a:gd name="connsiteY235" fmla="*/ 692861 h 6858000"/>
              <a:gd name="connsiteX236" fmla="*/ 11406887 w 12192000"/>
              <a:gd name="connsiteY236" fmla="*/ 690054 h 6858000"/>
              <a:gd name="connsiteX237" fmla="*/ 8126782 w 12192000"/>
              <a:gd name="connsiteY237" fmla="*/ 680480 h 6858000"/>
              <a:gd name="connsiteX238" fmla="*/ 8146834 w 12192000"/>
              <a:gd name="connsiteY238" fmla="*/ 685994 h 6858000"/>
              <a:gd name="connsiteX239" fmla="*/ 8131896 w 12192000"/>
              <a:gd name="connsiteY239" fmla="*/ 703419 h 6858000"/>
              <a:gd name="connsiteX240" fmla="*/ 8109243 w 12192000"/>
              <a:gd name="connsiteY240" fmla="*/ 697715 h 6858000"/>
              <a:gd name="connsiteX241" fmla="*/ 8106519 w 12192000"/>
              <a:gd name="connsiteY241" fmla="*/ 681605 h 6858000"/>
              <a:gd name="connsiteX242" fmla="*/ 8126782 w 12192000"/>
              <a:gd name="connsiteY242" fmla="*/ 680480 h 6858000"/>
              <a:gd name="connsiteX243" fmla="*/ 7718552 w 12192000"/>
              <a:gd name="connsiteY243" fmla="*/ 657935 h 6858000"/>
              <a:gd name="connsiteX244" fmla="*/ 7731550 w 12192000"/>
              <a:gd name="connsiteY244" fmla="*/ 667602 h 6858000"/>
              <a:gd name="connsiteX245" fmla="*/ 7728805 w 12192000"/>
              <a:gd name="connsiteY245" fmla="*/ 674747 h 6858000"/>
              <a:gd name="connsiteX246" fmla="*/ 7710264 w 12192000"/>
              <a:gd name="connsiteY246" fmla="*/ 664140 h 6858000"/>
              <a:gd name="connsiteX247" fmla="*/ 7718552 w 12192000"/>
              <a:gd name="connsiteY247" fmla="*/ 657935 h 6858000"/>
              <a:gd name="connsiteX248" fmla="*/ 7595116 w 12192000"/>
              <a:gd name="connsiteY248" fmla="*/ 646066 h 6858000"/>
              <a:gd name="connsiteX249" fmla="*/ 7610951 w 12192000"/>
              <a:gd name="connsiteY249" fmla="*/ 649180 h 6858000"/>
              <a:gd name="connsiteX250" fmla="*/ 7626478 w 12192000"/>
              <a:gd name="connsiteY250" fmla="*/ 664156 h 6858000"/>
              <a:gd name="connsiteX251" fmla="*/ 7592175 w 12192000"/>
              <a:gd name="connsiteY251" fmla="*/ 674280 h 6858000"/>
              <a:gd name="connsiteX252" fmla="*/ 7583635 w 12192000"/>
              <a:gd name="connsiteY252" fmla="*/ 654457 h 6858000"/>
              <a:gd name="connsiteX253" fmla="*/ 7595116 w 12192000"/>
              <a:gd name="connsiteY253" fmla="*/ 646066 h 6858000"/>
              <a:gd name="connsiteX254" fmla="*/ 8022083 w 12192000"/>
              <a:gd name="connsiteY254" fmla="*/ 629605 h 6858000"/>
              <a:gd name="connsiteX255" fmla="*/ 8050837 w 12192000"/>
              <a:gd name="connsiteY255" fmla="*/ 634559 h 6858000"/>
              <a:gd name="connsiteX256" fmla="*/ 7995014 w 12192000"/>
              <a:gd name="connsiteY256" fmla="*/ 676926 h 6858000"/>
              <a:gd name="connsiteX257" fmla="*/ 7961826 w 12192000"/>
              <a:gd name="connsiteY257" fmla="*/ 663263 h 6858000"/>
              <a:gd name="connsiteX258" fmla="*/ 8022083 w 12192000"/>
              <a:gd name="connsiteY258" fmla="*/ 629605 h 6858000"/>
              <a:gd name="connsiteX259" fmla="*/ 8070767 w 12192000"/>
              <a:gd name="connsiteY259" fmla="*/ 578753 h 6858000"/>
              <a:gd name="connsiteX260" fmla="*/ 8077573 w 12192000"/>
              <a:gd name="connsiteY260" fmla="*/ 585254 h 6858000"/>
              <a:gd name="connsiteX261" fmla="*/ 8078868 w 12192000"/>
              <a:gd name="connsiteY261" fmla="*/ 594069 h 6858000"/>
              <a:gd name="connsiteX262" fmla="*/ 8072975 w 12192000"/>
              <a:gd name="connsiteY262" fmla="*/ 599836 h 6858000"/>
              <a:gd name="connsiteX263" fmla="*/ 8063133 w 12192000"/>
              <a:gd name="connsiteY263" fmla="*/ 581372 h 6858000"/>
              <a:gd name="connsiteX264" fmla="*/ 8070767 w 12192000"/>
              <a:gd name="connsiteY264" fmla="*/ 578753 h 6858000"/>
              <a:gd name="connsiteX265" fmla="*/ 10901435 w 12192000"/>
              <a:gd name="connsiteY265" fmla="*/ 525586 h 6858000"/>
              <a:gd name="connsiteX266" fmla="*/ 10900360 w 12192000"/>
              <a:gd name="connsiteY266" fmla="*/ 537780 h 6858000"/>
              <a:gd name="connsiteX267" fmla="*/ 10901262 w 12192000"/>
              <a:gd name="connsiteY267" fmla="*/ 525964 h 6858000"/>
              <a:gd name="connsiteX268" fmla="*/ 10901435 w 12192000"/>
              <a:gd name="connsiteY268" fmla="*/ 525586 h 6858000"/>
              <a:gd name="connsiteX269" fmla="*/ 7970078 w 12192000"/>
              <a:gd name="connsiteY269" fmla="*/ 520062 h 6858000"/>
              <a:gd name="connsiteX270" fmla="*/ 7997945 w 12192000"/>
              <a:gd name="connsiteY270" fmla="*/ 522235 h 6858000"/>
              <a:gd name="connsiteX271" fmla="*/ 7970067 w 12192000"/>
              <a:gd name="connsiteY271" fmla="*/ 545219 h 6858000"/>
              <a:gd name="connsiteX272" fmla="*/ 7954053 w 12192000"/>
              <a:gd name="connsiteY272" fmla="*/ 539922 h 6858000"/>
              <a:gd name="connsiteX273" fmla="*/ 7970078 w 12192000"/>
              <a:gd name="connsiteY273" fmla="*/ 520062 h 6858000"/>
              <a:gd name="connsiteX274" fmla="*/ 8070852 w 12192000"/>
              <a:gd name="connsiteY274" fmla="*/ 471205 h 6858000"/>
              <a:gd name="connsiteX275" fmla="*/ 8102165 w 12192000"/>
              <a:gd name="connsiteY275" fmla="*/ 478878 h 6858000"/>
              <a:gd name="connsiteX276" fmla="*/ 8076757 w 12192000"/>
              <a:gd name="connsiteY276" fmla="*/ 491946 h 6858000"/>
              <a:gd name="connsiteX277" fmla="*/ 8047942 w 12192000"/>
              <a:gd name="connsiteY277" fmla="*/ 487780 h 6858000"/>
              <a:gd name="connsiteX278" fmla="*/ 8070852 w 12192000"/>
              <a:gd name="connsiteY278" fmla="*/ 471205 h 6858000"/>
              <a:gd name="connsiteX279" fmla="*/ 7958720 w 12192000"/>
              <a:gd name="connsiteY279" fmla="*/ 143590 h 6858000"/>
              <a:gd name="connsiteX280" fmla="*/ 7988731 w 12192000"/>
              <a:gd name="connsiteY280" fmla="*/ 149716 h 6858000"/>
              <a:gd name="connsiteX281" fmla="*/ 7930548 w 12192000"/>
              <a:gd name="connsiteY281" fmla="*/ 147466 h 6858000"/>
              <a:gd name="connsiteX282" fmla="*/ 7958720 w 12192000"/>
              <a:gd name="connsiteY282" fmla="*/ 143590 h 6858000"/>
              <a:gd name="connsiteX283" fmla="*/ 10992594 w 12192000"/>
              <a:gd name="connsiteY283" fmla="*/ 114048 h 6858000"/>
              <a:gd name="connsiteX284" fmla="*/ 11043562 w 12192000"/>
              <a:gd name="connsiteY284" fmla="*/ 185550 h 6858000"/>
              <a:gd name="connsiteX285" fmla="*/ 11044070 w 12192000"/>
              <a:gd name="connsiteY285" fmla="*/ 185322 h 6858000"/>
              <a:gd name="connsiteX286" fmla="*/ 11070059 w 12192000"/>
              <a:gd name="connsiteY286" fmla="*/ 152666 h 6858000"/>
              <a:gd name="connsiteX287" fmla="*/ 11074256 w 12192000"/>
              <a:gd name="connsiteY287" fmla="*/ 133713 h 6858000"/>
              <a:gd name="connsiteX288" fmla="*/ 11081038 w 12192000"/>
              <a:gd name="connsiteY288" fmla="*/ 128260 h 6858000"/>
              <a:gd name="connsiteX289" fmla="*/ 11061154 w 12192000"/>
              <a:gd name="connsiteY289" fmla="*/ 125445 h 6858000"/>
              <a:gd name="connsiteX290" fmla="*/ 11023637 w 12192000"/>
              <a:gd name="connsiteY290" fmla="*/ 118586 h 6858000"/>
              <a:gd name="connsiteX291" fmla="*/ 10994961 w 12192000"/>
              <a:gd name="connsiteY291" fmla="*/ 114526 h 6858000"/>
              <a:gd name="connsiteX292" fmla="*/ 10917303 w 12192000"/>
              <a:gd name="connsiteY292" fmla="*/ 108644 h 6858000"/>
              <a:gd name="connsiteX293" fmla="*/ 10911665 w 12192000"/>
              <a:gd name="connsiteY293" fmla="*/ 162116 h 6858000"/>
              <a:gd name="connsiteX294" fmla="*/ 10916707 w 12192000"/>
              <a:gd name="connsiteY294" fmla="*/ 164369 h 6858000"/>
              <a:gd name="connsiteX295" fmla="*/ 10922523 w 12192000"/>
              <a:gd name="connsiteY295" fmla="*/ 177563 h 6858000"/>
              <a:gd name="connsiteX296" fmla="*/ 10916803 w 12192000"/>
              <a:gd name="connsiteY296" fmla="*/ 181509 h 6858000"/>
              <a:gd name="connsiteX297" fmla="*/ 10909832 w 12192000"/>
              <a:gd name="connsiteY297" fmla="*/ 179508 h 6858000"/>
              <a:gd name="connsiteX298" fmla="*/ 10906852 w 12192000"/>
              <a:gd name="connsiteY298" fmla="*/ 207775 h 6858000"/>
              <a:gd name="connsiteX299" fmla="*/ 10827397 w 12192000"/>
              <a:gd name="connsiteY299" fmla="*/ 583515 h 6858000"/>
              <a:gd name="connsiteX300" fmla="*/ 10797741 w 12192000"/>
              <a:gd name="connsiteY300" fmla="*/ 749597 h 6858000"/>
              <a:gd name="connsiteX301" fmla="*/ 10760135 w 12192000"/>
              <a:gd name="connsiteY301" fmla="*/ 738689 h 6858000"/>
              <a:gd name="connsiteX302" fmla="*/ 10749472 w 12192000"/>
              <a:gd name="connsiteY302" fmla="*/ 791345 h 6858000"/>
              <a:gd name="connsiteX303" fmla="*/ 10778845 w 12192000"/>
              <a:gd name="connsiteY303" fmla="*/ 803582 h 6858000"/>
              <a:gd name="connsiteX304" fmla="*/ 10697273 w 12192000"/>
              <a:gd name="connsiteY304" fmla="*/ 1088404 h 6858000"/>
              <a:gd name="connsiteX305" fmla="*/ 10635907 w 12192000"/>
              <a:gd name="connsiteY305" fmla="*/ 1234138 h 6858000"/>
              <a:gd name="connsiteX306" fmla="*/ 10568646 w 12192000"/>
              <a:gd name="connsiteY306" fmla="*/ 1389310 h 6858000"/>
              <a:gd name="connsiteX307" fmla="*/ 10571081 w 12192000"/>
              <a:gd name="connsiteY307" fmla="*/ 1337981 h 6858000"/>
              <a:gd name="connsiteX308" fmla="*/ 10554615 w 12192000"/>
              <a:gd name="connsiteY308" fmla="*/ 1340640 h 6858000"/>
              <a:gd name="connsiteX309" fmla="*/ 10502698 w 12192000"/>
              <a:gd name="connsiteY309" fmla="*/ 1459380 h 6858000"/>
              <a:gd name="connsiteX310" fmla="*/ 10501482 w 12192000"/>
              <a:gd name="connsiteY310" fmla="*/ 1485044 h 6858000"/>
              <a:gd name="connsiteX311" fmla="*/ 10536747 w 12192000"/>
              <a:gd name="connsiteY311" fmla="*/ 1487841 h 6858000"/>
              <a:gd name="connsiteX312" fmla="*/ 10464812 w 12192000"/>
              <a:gd name="connsiteY312" fmla="*/ 1626791 h 6858000"/>
              <a:gd name="connsiteX313" fmla="*/ 10391658 w 12192000"/>
              <a:gd name="connsiteY313" fmla="*/ 1791404 h 6858000"/>
              <a:gd name="connsiteX314" fmla="*/ 10396337 w 12192000"/>
              <a:gd name="connsiteY314" fmla="*/ 1807627 h 6858000"/>
              <a:gd name="connsiteX315" fmla="*/ 10345634 w 12192000"/>
              <a:gd name="connsiteY315" fmla="*/ 1900704 h 6858000"/>
              <a:gd name="connsiteX316" fmla="*/ 10312613 w 12192000"/>
              <a:gd name="connsiteY316" fmla="*/ 1965457 h 6858000"/>
              <a:gd name="connsiteX317" fmla="*/ 10091003 w 12192000"/>
              <a:gd name="connsiteY317" fmla="*/ 2332308 h 6858000"/>
              <a:gd name="connsiteX318" fmla="*/ 10069769 w 12192000"/>
              <a:gd name="connsiteY318" fmla="*/ 2378180 h 6858000"/>
              <a:gd name="connsiteX319" fmla="*/ 10033286 w 12192000"/>
              <a:gd name="connsiteY319" fmla="*/ 2401047 h 6858000"/>
              <a:gd name="connsiteX320" fmla="*/ 10047505 w 12192000"/>
              <a:gd name="connsiteY320" fmla="*/ 2330839 h 6858000"/>
              <a:gd name="connsiteX321" fmla="*/ 9992126 w 12192000"/>
              <a:gd name="connsiteY321" fmla="*/ 2407690 h 6858000"/>
              <a:gd name="connsiteX322" fmla="*/ 9969768 w 12192000"/>
              <a:gd name="connsiteY322" fmla="*/ 2419787 h 6858000"/>
              <a:gd name="connsiteX323" fmla="*/ 9992126 w 12192000"/>
              <a:gd name="connsiteY323" fmla="*/ 2407690 h 6858000"/>
              <a:gd name="connsiteX324" fmla="*/ 9955550 w 12192000"/>
              <a:gd name="connsiteY324" fmla="*/ 2489996 h 6858000"/>
              <a:gd name="connsiteX325" fmla="*/ 9994371 w 12192000"/>
              <a:gd name="connsiteY325" fmla="*/ 2475242 h 6858000"/>
              <a:gd name="connsiteX326" fmla="*/ 9993154 w 12192000"/>
              <a:gd name="connsiteY326" fmla="*/ 2500906 h 6858000"/>
              <a:gd name="connsiteX327" fmla="*/ 10000172 w 12192000"/>
              <a:gd name="connsiteY327" fmla="*/ 2525241 h 6858000"/>
              <a:gd name="connsiteX328" fmla="*/ 10006065 w 12192000"/>
              <a:gd name="connsiteY328" fmla="*/ 2515801 h 6858000"/>
              <a:gd name="connsiteX329" fmla="*/ 9997833 w 12192000"/>
              <a:gd name="connsiteY329" fmla="*/ 2517131 h 6858000"/>
              <a:gd name="connsiteX330" fmla="*/ 9989599 w 12192000"/>
              <a:gd name="connsiteY330" fmla="*/ 2518459 h 6858000"/>
              <a:gd name="connsiteX331" fmla="*/ 9986045 w 12192000"/>
              <a:gd name="connsiteY331" fmla="*/ 2536011 h 6858000"/>
              <a:gd name="connsiteX332" fmla="*/ 9948346 w 12192000"/>
              <a:gd name="connsiteY332" fmla="*/ 2584543 h 6858000"/>
              <a:gd name="connsiteX333" fmla="*/ 9936561 w 12192000"/>
              <a:gd name="connsiteY333" fmla="*/ 2603423 h 6858000"/>
              <a:gd name="connsiteX334" fmla="*/ 9950685 w 12192000"/>
              <a:gd name="connsiteY334" fmla="*/ 2592653 h 6858000"/>
              <a:gd name="connsiteX335" fmla="*/ 9958917 w 12192000"/>
              <a:gd name="connsiteY335" fmla="*/ 2591325 h 6858000"/>
              <a:gd name="connsiteX336" fmla="*/ 9828141 w 12192000"/>
              <a:gd name="connsiteY336" fmla="*/ 2765239 h 6858000"/>
              <a:gd name="connsiteX337" fmla="*/ 9831790 w 12192000"/>
              <a:gd name="connsiteY337" fmla="*/ 2688247 h 6858000"/>
              <a:gd name="connsiteX338" fmla="*/ 9792969 w 12192000"/>
              <a:gd name="connsiteY338" fmla="*/ 2703002 h 6858000"/>
              <a:gd name="connsiteX339" fmla="*/ 9715232 w 12192000"/>
              <a:gd name="connsiteY339" fmla="*/ 2791952 h 6858000"/>
              <a:gd name="connsiteX340" fmla="*/ 9725804 w 12192000"/>
              <a:gd name="connsiteY340" fmla="*/ 2798734 h 6858000"/>
              <a:gd name="connsiteX341" fmla="*/ 9637495 w 12192000"/>
              <a:gd name="connsiteY341" fmla="*/ 2880902 h 6858000"/>
              <a:gd name="connsiteX342" fmla="*/ 9502045 w 12192000"/>
              <a:gd name="connsiteY342" fmla="*/ 3038592 h 6858000"/>
              <a:gd name="connsiteX343" fmla="*/ 9483239 w 12192000"/>
              <a:gd name="connsiteY343" fmla="*/ 3033137 h 6858000"/>
              <a:gd name="connsiteX344" fmla="*/ 9287825 w 12192000"/>
              <a:gd name="connsiteY344" fmla="*/ 3192017 h 6858000"/>
              <a:gd name="connsiteX345" fmla="*/ 9106534 w 12192000"/>
              <a:gd name="connsiteY345" fmla="*/ 3340127 h 6858000"/>
              <a:gd name="connsiteX346" fmla="*/ 9111211 w 12192000"/>
              <a:gd name="connsiteY346" fmla="*/ 3356351 h 6858000"/>
              <a:gd name="connsiteX347" fmla="*/ 9058266 w 12192000"/>
              <a:gd name="connsiteY347" fmla="*/ 3381875 h 6858000"/>
              <a:gd name="connsiteX348" fmla="*/ 8925243 w 12192000"/>
              <a:gd name="connsiteY348" fmla="*/ 3488238 h 6858000"/>
              <a:gd name="connsiteX349" fmla="*/ 8861727 w 12192000"/>
              <a:gd name="connsiteY349" fmla="*/ 3506976 h 6858000"/>
              <a:gd name="connsiteX350" fmla="*/ 8774637 w 12192000"/>
              <a:gd name="connsiteY350" fmla="*/ 3563480 h 6858000"/>
              <a:gd name="connsiteX351" fmla="*/ 8706348 w 12192000"/>
              <a:gd name="connsiteY351" fmla="*/ 3625437 h 6858000"/>
              <a:gd name="connsiteX352" fmla="*/ 8851062 w 12192000"/>
              <a:gd name="connsiteY352" fmla="*/ 3559634 h 6858000"/>
              <a:gd name="connsiteX353" fmla="*/ 9000546 w 12192000"/>
              <a:gd name="connsiteY353" fmla="*/ 3450615 h 6858000"/>
              <a:gd name="connsiteX354" fmla="*/ 9037030 w 12192000"/>
              <a:gd name="connsiteY354" fmla="*/ 3427747 h 6858000"/>
              <a:gd name="connsiteX355" fmla="*/ 9292408 w 12192000"/>
              <a:gd name="connsiteY355" fmla="*/ 3267680 h 6858000"/>
              <a:gd name="connsiteX356" fmla="*/ 9606813 w 12192000"/>
              <a:gd name="connsiteY356" fmla="*/ 2953768 h 6858000"/>
              <a:gd name="connsiteX357" fmla="*/ 9650312 w 12192000"/>
              <a:gd name="connsiteY357" fmla="*/ 2955238 h 6858000"/>
              <a:gd name="connsiteX358" fmla="*/ 9724493 w 12192000"/>
              <a:gd name="connsiteY358" fmla="*/ 2883839 h 6858000"/>
              <a:gd name="connsiteX359" fmla="*/ 9718600 w 12192000"/>
              <a:gd name="connsiteY359" fmla="*/ 2893280 h 6858000"/>
              <a:gd name="connsiteX360" fmla="*/ 9712706 w 12192000"/>
              <a:gd name="connsiteY360" fmla="*/ 2902720 h 6858000"/>
              <a:gd name="connsiteX361" fmla="*/ 9726832 w 12192000"/>
              <a:gd name="connsiteY361" fmla="*/ 2891951 h 6858000"/>
              <a:gd name="connsiteX362" fmla="*/ 9732724 w 12192000"/>
              <a:gd name="connsiteY362" fmla="*/ 2882511 h 6858000"/>
              <a:gd name="connsiteX363" fmla="*/ 9740957 w 12192000"/>
              <a:gd name="connsiteY363" fmla="*/ 2881182 h 6858000"/>
              <a:gd name="connsiteX364" fmla="*/ 9866962 w 12192000"/>
              <a:gd name="connsiteY364" fmla="*/ 2750483 h 6858000"/>
              <a:gd name="connsiteX365" fmla="*/ 10047224 w 12192000"/>
              <a:gd name="connsiteY365" fmla="*/ 2509157 h 6858000"/>
              <a:gd name="connsiteX366" fmla="*/ 10104941 w 12192000"/>
              <a:gd name="connsiteY366" fmla="*/ 2440418 h 6858000"/>
              <a:gd name="connsiteX367" fmla="*/ 10267616 w 12192000"/>
              <a:gd name="connsiteY367" fmla="*/ 2167973 h 6858000"/>
              <a:gd name="connsiteX368" fmla="*/ 10305316 w 12192000"/>
              <a:gd name="connsiteY368" fmla="*/ 2119442 h 6858000"/>
              <a:gd name="connsiteX369" fmla="*/ 10299423 w 12192000"/>
              <a:gd name="connsiteY369" fmla="*/ 2128882 h 6858000"/>
              <a:gd name="connsiteX370" fmla="*/ 10301761 w 12192000"/>
              <a:gd name="connsiteY370" fmla="*/ 2136995 h 6858000"/>
              <a:gd name="connsiteX371" fmla="*/ 10313548 w 12192000"/>
              <a:gd name="connsiteY371" fmla="*/ 2118114 h 6858000"/>
              <a:gd name="connsiteX372" fmla="*/ 10319442 w 12192000"/>
              <a:gd name="connsiteY372" fmla="*/ 2108672 h 6858000"/>
              <a:gd name="connsiteX373" fmla="*/ 10285204 w 12192000"/>
              <a:gd name="connsiteY373" fmla="*/ 2199093 h 6858000"/>
              <a:gd name="connsiteX374" fmla="*/ 10331133 w 12192000"/>
              <a:gd name="connsiteY374" fmla="*/ 2149232 h 6858000"/>
              <a:gd name="connsiteX375" fmla="*/ 10333472 w 12192000"/>
              <a:gd name="connsiteY375" fmla="*/ 2157343 h 6858000"/>
              <a:gd name="connsiteX376" fmla="*/ 10327579 w 12192000"/>
              <a:gd name="connsiteY376" fmla="*/ 2166786 h 6858000"/>
              <a:gd name="connsiteX377" fmla="*/ 10341705 w 12192000"/>
              <a:gd name="connsiteY377" fmla="*/ 2156014 h 6858000"/>
              <a:gd name="connsiteX378" fmla="*/ 10347599 w 12192000"/>
              <a:gd name="connsiteY378" fmla="*/ 2146574 h 6858000"/>
              <a:gd name="connsiteX379" fmla="*/ 10340488 w 12192000"/>
              <a:gd name="connsiteY379" fmla="*/ 2181681 h 6858000"/>
              <a:gd name="connsiteX380" fmla="*/ 10434783 w 12192000"/>
              <a:gd name="connsiteY380" fmla="*/ 2030633 h 6858000"/>
              <a:gd name="connsiteX381" fmla="*/ 10458450 w 12192000"/>
              <a:gd name="connsiteY381" fmla="*/ 1933430 h 6858000"/>
              <a:gd name="connsiteX382" fmla="*/ 10464343 w 12192000"/>
              <a:gd name="connsiteY382" fmla="*/ 1923989 h 6858000"/>
              <a:gd name="connsiteX383" fmla="*/ 10476129 w 12192000"/>
              <a:gd name="connsiteY383" fmla="*/ 1905109 h 6858000"/>
              <a:gd name="connsiteX384" fmla="*/ 10467899 w 12192000"/>
              <a:gd name="connsiteY384" fmla="*/ 1906438 h 6858000"/>
              <a:gd name="connsiteX385" fmla="*/ 10462004 w 12192000"/>
              <a:gd name="connsiteY385" fmla="*/ 1915879 h 6858000"/>
              <a:gd name="connsiteX386" fmla="*/ 10472668 w 12192000"/>
              <a:gd name="connsiteY386" fmla="*/ 1863222 h 6858000"/>
              <a:gd name="connsiteX387" fmla="*/ 10446851 w 12192000"/>
              <a:gd name="connsiteY387" fmla="*/ 1833430 h 6858000"/>
              <a:gd name="connsiteX388" fmla="*/ 10555364 w 12192000"/>
              <a:gd name="connsiteY388" fmla="*/ 1612175 h 6858000"/>
              <a:gd name="connsiteX389" fmla="*/ 10571922 w 12192000"/>
              <a:gd name="connsiteY389" fmla="*/ 1550077 h 6858000"/>
              <a:gd name="connsiteX390" fmla="*/ 10692314 w 12192000"/>
              <a:gd name="connsiteY390" fmla="*/ 1250500 h 6858000"/>
              <a:gd name="connsiteX391" fmla="*/ 10804475 w 12192000"/>
              <a:gd name="connsiteY391" fmla="*/ 952253 h 6858000"/>
              <a:gd name="connsiteX392" fmla="*/ 10806814 w 12192000"/>
              <a:gd name="connsiteY392" fmla="*/ 960365 h 6858000"/>
              <a:gd name="connsiteX393" fmla="*/ 10803260 w 12192000"/>
              <a:gd name="connsiteY393" fmla="*/ 977917 h 6858000"/>
              <a:gd name="connsiteX394" fmla="*/ 10815046 w 12192000"/>
              <a:gd name="connsiteY394" fmla="*/ 959035 h 6858000"/>
              <a:gd name="connsiteX395" fmla="*/ 10818601 w 12192000"/>
              <a:gd name="connsiteY395" fmla="*/ 941484 h 6858000"/>
              <a:gd name="connsiteX396" fmla="*/ 10823278 w 12192000"/>
              <a:gd name="connsiteY396" fmla="*/ 957706 h 6858000"/>
              <a:gd name="connsiteX397" fmla="*/ 10739368 w 12192000"/>
              <a:gd name="connsiteY397" fmla="*/ 1234417 h 6858000"/>
              <a:gd name="connsiteX398" fmla="*/ 10764063 w 12192000"/>
              <a:gd name="connsiteY398" fmla="*/ 1230431 h 6858000"/>
              <a:gd name="connsiteX399" fmla="*/ 10775944 w 12192000"/>
              <a:gd name="connsiteY399" fmla="*/ 1152110 h 6858000"/>
              <a:gd name="connsiteX400" fmla="*/ 10819629 w 12192000"/>
              <a:gd name="connsiteY400" fmla="*/ 1034699 h 6858000"/>
              <a:gd name="connsiteX401" fmla="*/ 10936655 w 12192000"/>
              <a:gd name="connsiteY401" fmla="*/ 633795 h 6858000"/>
              <a:gd name="connsiteX402" fmla="*/ 10941426 w 12192000"/>
              <a:gd name="connsiteY402" fmla="*/ 590579 h 6858000"/>
              <a:gd name="connsiteX403" fmla="*/ 10968743 w 12192000"/>
              <a:gd name="connsiteY403" fmla="*/ 416384 h 6858000"/>
              <a:gd name="connsiteX404" fmla="*/ 10996993 w 12192000"/>
              <a:gd name="connsiteY404" fmla="*/ 394845 h 6858000"/>
              <a:gd name="connsiteX405" fmla="*/ 10990071 w 12192000"/>
              <a:gd name="connsiteY405" fmla="*/ 311070 h 6858000"/>
              <a:gd name="connsiteX406" fmla="*/ 11002981 w 12192000"/>
              <a:gd name="connsiteY406" fmla="*/ 325965 h 6858000"/>
              <a:gd name="connsiteX407" fmla="*/ 11009156 w 12192000"/>
              <a:gd name="connsiteY407" fmla="*/ 138206 h 6858000"/>
              <a:gd name="connsiteX408" fmla="*/ 10980717 w 12192000"/>
              <a:gd name="connsiteY408" fmla="*/ 278622 h 6858000"/>
              <a:gd name="connsiteX409" fmla="*/ 10913270 w 12192000"/>
              <a:gd name="connsiteY409" fmla="*/ 552676 h 6858000"/>
              <a:gd name="connsiteX410" fmla="*/ 10910931 w 12192000"/>
              <a:gd name="connsiteY410" fmla="*/ 544566 h 6858000"/>
              <a:gd name="connsiteX411" fmla="*/ 10903915 w 12192000"/>
              <a:gd name="connsiteY411" fmla="*/ 520229 h 6858000"/>
              <a:gd name="connsiteX412" fmla="*/ 10901435 w 12192000"/>
              <a:gd name="connsiteY412" fmla="*/ 525586 h 6858000"/>
              <a:gd name="connsiteX413" fmla="*/ 10907076 w 12192000"/>
              <a:gd name="connsiteY413" fmla="*/ 461622 h 6858000"/>
              <a:gd name="connsiteX414" fmla="*/ 10941990 w 12192000"/>
              <a:gd name="connsiteY414" fmla="*/ 233938 h 6858000"/>
              <a:gd name="connsiteX415" fmla="*/ 10940235 w 12192000"/>
              <a:gd name="connsiteY415" fmla="*/ 134472 h 6858000"/>
              <a:gd name="connsiteX416" fmla="*/ 10937646 w 12192000"/>
              <a:gd name="connsiteY416" fmla="*/ 110111 h 6858000"/>
              <a:gd name="connsiteX417" fmla="*/ 10935643 w 12192000"/>
              <a:gd name="connsiteY417" fmla="*/ 110457 h 6858000"/>
              <a:gd name="connsiteX418" fmla="*/ 10956324 w 12192000"/>
              <a:gd name="connsiteY418" fmla="*/ 106890 h 6858000"/>
              <a:gd name="connsiteX419" fmla="*/ 10949266 w 12192000"/>
              <a:gd name="connsiteY419" fmla="*/ 108108 h 6858000"/>
              <a:gd name="connsiteX420" fmla="*/ 10964671 w 12192000"/>
              <a:gd name="connsiteY420" fmla="*/ 108496 h 6858000"/>
              <a:gd name="connsiteX421" fmla="*/ 7771703 w 12192000"/>
              <a:gd name="connsiteY421" fmla="*/ 104762 h 6858000"/>
              <a:gd name="connsiteX422" fmla="*/ 7807637 w 12192000"/>
              <a:gd name="connsiteY422" fmla="*/ 111281 h 6858000"/>
              <a:gd name="connsiteX423" fmla="*/ 7816870 w 12192000"/>
              <a:gd name="connsiteY423" fmla="*/ 120598 h 6858000"/>
              <a:gd name="connsiteX424" fmla="*/ 7778877 w 12192000"/>
              <a:gd name="connsiteY424" fmla="*/ 122344 h 6858000"/>
              <a:gd name="connsiteX425" fmla="*/ 7771703 w 12192000"/>
              <a:gd name="connsiteY425" fmla="*/ 104762 h 6858000"/>
              <a:gd name="connsiteX426" fmla="*/ 10020804 w 12192000"/>
              <a:gd name="connsiteY426" fmla="*/ 49055 h 6858000"/>
              <a:gd name="connsiteX427" fmla="*/ 10015760 w 12192000"/>
              <a:gd name="connsiteY427" fmla="*/ 51317 h 6858000"/>
              <a:gd name="connsiteX428" fmla="*/ 10001677 w 12192000"/>
              <a:gd name="connsiteY428" fmla="*/ 82929 h 6858000"/>
              <a:gd name="connsiteX429" fmla="*/ 9995832 w 12192000"/>
              <a:gd name="connsiteY429" fmla="*/ 90529 h 6858000"/>
              <a:gd name="connsiteX430" fmla="*/ 9985828 w 12192000"/>
              <a:gd name="connsiteY430" fmla="*/ 107709 h 6858000"/>
              <a:gd name="connsiteX431" fmla="*/ 9982695 w 12192000"/>
              <a:gd name="connsiteY431" fmla="*/ 114238 h 6858000"/>
              <a:gd name="connsiteX432" fmla="*/ 9977996 w 12192000"/>
              <a:gd name="connsiteY432" fmla="*/ 144883 h 6858000"/>
              <a:gd name="connsiteX433" fmla="*/ 9953514 w 12192000"/>
              <a:gd name="connsiteY433" fmla="*/ 152119 h 6858000"/>
              <a:gd name="connsiteX434" fmla="*/ 9941952 w 12192000"/>
              <a:gd name="connsiteY434" fmla="*/ 178191 h 6858000"/>
              <a:gd name="connsiteX435" fmla="*/ 9887140 w 12192000"/>
              <a:gd name="connsiteY435" fmla="*/ 315239 h 6858000"/>
              <a:gd name="connsiteX436" fmla="*/ 9854884 w 12192000"/>
              <a:gd name="connsiteY436" fmla="*/ 416159 h 6858000"/>
              <a:gd name="connsiteX437" fmla="*/ 9724616 w 12192000"/>
              <a:gd name="connsiteY437" fmla="*/ 832056 h 6858000"/>
              <a:gd name="connsiteX438" fmla="*/ 9718086 w 12192000"/>
              <a:gd name="connsiteY438" fmla="*/ 842978 h 6858000"/>
              <a:gd name="connsiteX439" fmla="*/ 9729796 w 12192000"/>
              <a:gd name="connsiteY439" fmla="*/ 849109 h 6858000"/>
              <a:gd name="connsiteX440" fmla="*/ 9745873 w 12192000"/>
              <a:gd name="connsiteY440" fmla="*/ 858007 h 6858000"/>
              <a:gd name="connsiteX441" fmla="*/ 9745462 w 12192000"/>
              <a:gd name="connsiteY441" fmla="*/ 871736 h 6858000"/>
              <a:gd name="connsiteX442" fmla="*/ 9730122 w 12192000"/>
              <a:gd name="connsiteY442" fmla="*/ 867110 h 6858000"/>
              <a:gd name="connsiteX443" fmla="*/ 9709660 w 12192000"/>
              <a:gd name="connsiteY443" fmla="*/ 857073 h 6858000"/>
              <a:gd name="connsiteX444" fmla="*/ 9686212 w 12192000"/>
              <a:gd name="connsiteY444" fmla="*/ 896298 h 6858000"/>
              <a:gd name="connsiteX445" fmla="*/ 9521034 w 12192000"/>
              <a:gd name="connsiteY445" fmla="*/ 1127495 h 6858000"/>
              <a:gd name="connsiteX446" fmla="*/ 9381282 w 12192000"/>
              <a:gd name="connsiteY446" fmla="*/ 1305851 h 6858000"/>
              <a:gd name="connsiteX447" fmla="*/ 9333991 w 12192000"/>
              <a:gd name="connsiteY447" fmla="*/ 1419834 h 6858000"/>
              <a:gd name="connsiteX448" fmla="*/ 9337317 w 12192000"/>
              <a:gd name="connsiteY448" fmla="*/ 1413240 h 6858000"/>
              <a:gd name="connsiteX449" fmla="*/ 9336083 w 12192000"/>
              <a:gd name="connsiteY449" fmla="*/ 1425973 h 6858000"/>
              <a:gd name="connsiteX450" fmla="*/ 9348229 w 12192000"/>
              <a:gd name="connsiteY450" fmla="*/ 1461620 h 6858000"/>
              <a:gd name="connsiteX451" fmla="*/ 9358989 w 12192000"/>
              <a:gd name="connsiteY451" fmla="*/ 1459148 h 6858000"/>
              <a:gd name="connsiteX452" fmla="*/ 9393332 w 12192000"/>
              <a:gd name="connsiteY452" fmla="*/ 1428129 h 6858000"/>
              <a:gd name="connsiteX453" fmla="*/ 9443873 w 12192000"/>
              <a:gd name="connsiteY453" fmla="*/ 1341170 h 6858000"/>
              <a:gd name="connsiteX454" fmla="*/ 9441761 w 12192000"/>
              <a:gd name="connsiteY454" fmla="*/ 1353310 h 6858000"/>
              <a:gd name="connsiteX455" fmla="*/ 9251765 w 12192000"/>
              <a:gd name="connsiteY455" fmla="*/ 1700357 h 6858000"/>
              <a:gd name="connsiteX456" fmla="*/ 9263116 w 12192000"/>
              <a:gd name="connsiteY456" fmla="*/ 1661854 h 6858000"/>
              <a:gd name="connsiteX457" fmla="*/ 9259318 w 12192000"/>
              <a:gd name="connsiteY457" fmla="*/ 1596386 h 6858000"/>
              <a:gd name="connsiteX458" fmla="*/ 9221470 w 12192000"/>
              <a:gd name="connsiteY458" fmla="*/ 1646435 h 6858000"/>
              <a:gd name="connsiteX459" fmla="*/ 9179824 w 12192000"/>
              <a:gd name="connsiteY459" fmla="*/ 1631012 h 6858000"/>
              <a:gd name="connsiteX460" fmla="*/ 9072715 w 12192000"/>
              <a:gd name="connsiteY460" fmla="*/ 1757742 h 6858000"/>
              <a:gd name="connsiteX461" fmla="*/ 9055126 w 12192000"/>
              <a:gd name="connsiteY461" fmla="*/ 1847547 h 6858000"/>
              <a:gd name="connsiteX462" fmla="*/ 9072758 w 12192000"/>
              <a:gd name="connsiteY462" fmla="*/ 1887685 h 6858000"/>
              <a:gd name="connsiteX463" fmla="*/ 8765815 w 12192000"/>
              <a:gd name="connsiteY463" fmla="*/ 2474010 h 6858000"/>
              <a:gd name="connsiteX464" fmla="*/ 9350725 w 12192000"/>
              <a:gd name="connsiteY464" fmla="*/ 1856465 h 6858000"/>
              <a:gd name="connsiteX465" fmla="*/ 9811601 w 12192000"/>
              <a:gd name="connsiteY465" fmla="*/ 1223976 h 6858000"/>
              <a:gd name="connsiteX466" fmla="*/ 9921368 w 12192000"/>
              <a:gd name="connsiteY466" fmla="*/ 984202 h 6858000"/>
              <a:gd name="connsiteX467" fmla="*/ 10007432 w 12192000"/>
              <a:gd name="connsiteY467" fmla="*/ 776080 h 6858000"/>
              <a:gd name="connsiteX468" fmla="*/ 9996510 w 12192000"/>
              <a:gd name="connsiteY468" fmla="*/ 772856 h 6858000"/>
              <a:gd name="connsiteX469" fmla="*/ 9982107 w 12192000"/>
              <a:gd name="connsiteY469" fmla="*/ 757248 h 6858000"/>
              <a:gd name="connsiteX470" fmla="*/ 9974832 w 12192000"/>
              <a:gd name="connsiteY470" fmla="*/ 730549 h 6858000"/>
              <a:gd name="connsiteX471" fmla="*/ 9965915 w 12192000"/>
              <a:gd name="connsiteY471" fmla="*/ 711039 h 6858000"/>
              <a:gd name="connsiteX472" fmla="*/ 9942156 w 12192000"/>
              <a:gd name="connsiteY472" fmla="*/ 707057 h 6858000"/>
              <a:gd name="connsiteX473" fmla="*/ 9930046 w 12192000"/>
              <a:gd name="connsiteY473" fmla="*/ 686167 h 6858000"/>
              <a:gd name="connsiteX474" fmla="*/ 9912638 w 12192000"/>
              <a:gd name="connsiteY474" fmla="*/ 654941 h 6858000"/>
              <a:gd name="connsiteX475" fmla="*/ 9917132 w 12192000"/>
              <a:gd name="connsiteY475" fmla="*/ 636404 h 6858000"/>
              <a:gd name="connsiteX476" fmla="*/ 9915457 w 12192000"/>
              <a:gd name="connsiteY476" fmla="*/ 624414 h 6858000"/>
              <a:gd name="connsiteX477" fmla="*/ 9905535 w 12192000"/>
              <a:gd name="connsiteY477" fmla="*/ 629194 h 6858000"/>
              <a:gd name="connsiteX478" fmla="*/ 9890402 w 12192000"/>
              <a:gd name="connsiteY478" fmla="*/ 618702 h 6858000"/>
              <a:gd name="connsiteX479" fmla="*/ 9893472 w 12192000"/>
              <a:gd name="connsiteY479" fmla="*/ 605837 h 6858000"/>
              <a:gd name="connsiteX480" fmla="*/ 9911491 w 12192000"/>
              <a:gd name="connsiteY480" fmla="*/ 529219 h 6858000"/>
              <a:gd name="connsiteX481" fmla="*/ 9912834 w 12192000"/>
              <a:gd name="connsiteY481" fmla="*/ 517657 h 6858000"/>
              <a:gd name="connsiteX482" fmla="*/ 9912889 w 12192000"/>
              <a:gd name="connsiteY482" fmla="*/ 493542 h 6858000"/>
              <a:gd name="connsiteX483" fmla="*/ 9912290 w 12192000"/>
              <a:gd name="connsiteY483" fmla="*/ 484797 h 6858000"/>
              <a:gd name="connsiteX484" fmla="*/ 9923446 w 12192000"/>
              <a:gd name="connsiteY484" fmla="*/ 421742 h 6858000"/>
              <a:gd name="connsiteX485" fmla="*/ 9942693 w 12192000"/>
              <a:gd name="connsiteY485" fmla="*/ 392613 h 6858000"/>
              <a:gd name="connsiteX486" fmla="*/ 9967091 w 12192000"/>
              <a:gd name="connsiteY486" fmla="*/ 329577 h 6858000"/>
              <a:gd name="connsiteX487" fmla="*/ 9971706 w 12192000"/>
              <a:gd name="connsiteY487" fmla="*/ 325282 h 6858000"/>
              <a:gd name="connsiteX488" fmla="*/ 9996176 w 12192000"/>
              <a:gd name="connsiteY488" fmla="*/ 289780 h 6858000"/>
              <a:gd name="connsiteX489" fmla="*/ 10001880 w 12192000"/>
              <a:gd name="connsiteY489" fmla="*/ 267084 h 6858000"/>
              <a:gd name="connsiteX490" fmla="*/ 9995941 w 12192000"/>
              <a:gd name="connsiteY490" fmla="*/ 239647 h 6858000"/>
              <a:gd name="connsiteX491" fmla="*/ 9977269 w 12192000"/>
              <a:gd name="connsiteY491" fmla="*/ 236693 h 6858000"/>
              <a:gd name="connsiteX492" fmla="*/ 9956965 w 12192000"/>
              <a:gd name="connsiteY492" fmla="*/ 219282 h 6858000"/>
              <a:gd name="connsiteX493" fmla="*/ 9975310 w 12192000"/>
              <a:gd name="connsiteY493" fmla="*/ 187861 h 6858000"/>
              <a:gd name="connsiteX494" fmla="*/ 9975525 w 12192000"/>
              <a:gd name="connsiteY494" fmla="*/ 186346 h 6858000"/>
              <a:gd name="connsiteX495" fmla="*/ 9973455 w 12192000"/>
              <a:gd name="connsiteY495" fmla="*/ 185743 h 6858000"/>
              <a:gd name="connsiteX496" fmla="*/ 9968672 w 12192000"/>
              <a:gd name="connsiteY496" fmla="*/ 178262 h 6858000"/>
              <a:gd name="connsiteX497" fmla="*/ 9973505 w 12192000"/>
              <a:gd name="connsiteY497" fmla="*/ 172452 h 6858000"/>
              <a:gd name="connsiteX498" fmla="*/ 9976912 w 12192000"/>
              <a:gd name="connsiteY498" fmla="*/ 172316 h 6858000"/>
              <a:gd name="connsiteX499" fmla="*/ 9979764 w 12192000"/>
              <a:gd name="connsiteY499" fmla="*/ 160968 h 6858000"/>
              <a:gd name="connsiteX500" fmla="*/ 9993141 w 12192000"/>
              <a:gd name="connsiteY500" fmla="*/ 142760 h 6858000"/>
              <a:gd name="connsiteX501" fmla="*/ 10001082 w 12192000"/>
              <a:gd name="connsiteY501" fmla="*/ 132441 h 6858000"/>
              <a:gd name="connsiteX502" fmla="*/ 10000565 w 12192000"/>
              <a:gd name="connsiteY502" fmla="*/ 129585 h 6858000"/>
              <a:gd name="connsiteX503" fmla="*/ 10014597 w 12192000"/>
              <a:gd name="connsiteY503" fmla="*/ 96007 h 6858000"/>
              <a:gd name="connsiteX504" fmla="*/ 10019829 w 12192000"/>
              <a:gd name="connsiteY504" fmla="*/ 67986 h 6858000"/>
              <a:gd name="connsiteX505" fmla="*/ 8028379 w 12192000"/>
              <a:gd name="connsiteY505" fmla="*/ 44745 h 6858000"/>
              <a:gd name="connsiteX506" fmla="*/ 8056101 w 12192000"/>
              <a:gd name="connsiteY506" fmla="*/ 49440 h 6858000"/>
              <a:gd name="connsiteX507" fmla="*/ 8063075 w 12192000"/>
              <a:gd name="connsiteY507" fmla="*/ 56222 h 6858000"/>
              <a:gd name="connsiteX508" fmla="*/ 8034804 w 12192000"/>
              <a:gd name="connsiteY508" fmla="*/ 57605 h 6858000"/>
              <a:gd name="connsiteX509" fmla="*/ 8028379 w 12192000"/>
              <a:gd name="connsiteY509" fmla="*/ 44745 h 6858000"/>
              <a:gd name="connsiteX510" fmla="*/ 8099650 w 12192000"/>
              <a:gd name="connsiteY510" fmla="*/ 0 h 6858000"/>
              <a:gd name="connsiteX511" fmla="*/ 8138445 w 12192000"/>
              <a:gd name="connsiteY511" fmla="*/ 0 h 6858000"/>
              <a:gd name="connsiteX512" fmla="*/ 8156133 w 12192000"/>
              <a:gd name="connsiteY512" fmla="*/ 19014 h 6858000"/>
              <a:gd name="connsiteX513" fmla="*/ 8192121 w 12192000"/>
              <a:gd name="connsiteY513" fmla="*/ 40760 h 6858000"/>
              <a:gd name="connsiteX514" fmla="*/ 8210560 w 12192000"/>
              <a:gd name="connsiteY514" fmla="*/ 9286 h 6858000"/>
              <a:gd name="connsiteX515" fmla="*/ 8215279 w 12192000"/>
              <a:gd name="connsiteY515" fmla="*/ 0 h 6858000"/>
              <a:gd name="connsiteX516" fmla="*/ 10045228 w 12192000"/>
              <a:gd name="connsiteY516" fmla="*/ 0 h 6858000"/>
              <a:gd name="connsiteX517" fmla="*/ 10041449 w 12192000"/>
              <a:gd name="connsiteY517" fmla="*/ 3715 h 6858000"/>
              <a:gd name="connsiteX518" fmla="*/ 10040260 w 12192000"/>
              <a:gd name="connsiteY518" fmla="*/ 6795 h 6858000"/>
              <a:gd name="connsiteX519" fmla="*/ 10051800 w 12192000"/>
              <a:gd name="connsiteY519" fmla="*/ 0 h 6858000"/>
              <a:gd name="connsiteX520" fmla="*/ 10906320 w 12192000"/>
              <a:gd name="connsiteY520" fmla="*/ 0 h 6858000"/>
              <a:gd name="connsiteX521" fmla="*/ 10905787 w 12192000"/>
              <a:gd name="connsiteY521" fmla="*/ 3554 h 6858000"/>
              <a:gd name="connsiteX522" fmla="*/ 10928472 w 12192000"/>
              <a:gd name="connsiteY522" fmla="*/ 4292 h 6858000"/>
              <a:gd name="connsiteX523" fmla="*/ 10931308 w 12192000"/>
              <a:gd name="connsiteY523" fmla="*/ 25413 h 6858000"/>
              <a:gd name="connsiteX524" fmla="*/ 10919827 w 12192000"/>
              <a:gd name="connsiteY524" fmla="*/ 43273 h 6858000"/>
              <a:gd name="connsiteX525" fmla="*/ 10908602 w 12192000"/>
              <a:gd name="connsiteY525" fmla="*/ 67969 h 6858000"/>
              <a:gd name="connsiteX526" fmla="*/ 10929383 w 12192000"/>
              <a:gd name="connsiteY526" fmla="*/ 79881 h 6858000"/>
              <a:gd name="connsiteX527" fmla="*/ 10933134 w 12192000"/>
              <a:gd name="connsiteY527" fmla="*/ 81649 h 6858000"/>
              <a:gd name="connsiteX528" fmla="*/ 10969740 w 12192000"/>
              <a:gd name="connsiteY528" fmla="*/ 97037 h 6858000"/>
              <a:gd name="connsiteX529" fmla="*/ 11010663 w 12192000"/>
              <a:gd name="connsiteY529" fmla="*/ 103761 h 6858000"/>
              <a:gd name="connsiteX530" fmla="*/ 11032571 w 12192000"/>
              <a:gd name="connsiteY530" fmla="*/ 105625 h 6858000"/>
              <a:gd name="connsiteX531" fmla="*/ 11111830 w 12192000"/>
              <a:gd name="connsiteY531" fmla="*/ 115612 h 6858000"/>
              <a:gd name="connsiteX532" fmla="*/ 11116100 w 12192000"/>
              <a:gd name="connsiteY532" fmla="*/ 118140 h 6858000"/>
              <a:gd name="connsiteX533" fmla="*/ 11116341 w 12192000"/>
              <a:gd name="connsiteY533" fmla="*/ 118108 h 6858000"/>
              <a:gd name="connsiteX534" fmla="*/ 11135859 w 12192000"/>
              <a:gd name="connsiteY534" fmla="*/ 111956 h 6858000"/>
              <a:gd name="connsiteX535" fmla="*/ 11137574 w 12192000"/>
              <a:gd name="connsiteY535" fmla="*/ 89485 h 6858000"/>
              <a:gd name="connsiteX536" fmla="*/ 11158208 w 12192000"/>
              <a:gd name="connsiteY536" fmla="*/ 80422 h 6858000"/>
              <a:gd name="connsiteX537" fmla="*/ 11189125 w 12192000"/>
              <a:gd name="connsiteY537" fmla="*/ 67544 h 6858000"/>
              <a:gd name="connsiteX538" fmla="*/ 11209013 w 12192000"/>
              <a:gd name="connsiteY538" fmla="*/ 74238 h 6858000"/>
              <a:gd name="connsiteX539" fmla="*/ 11221400 w 12192000"/>
              <a:gd name="connsiteY539" fmla="*/ 74135 h 6858000"/>
              <a:gd name="connsiteX540" fmla="*/ 11215365 w 12192000"/>
              <a:gd name="connsiteY540" fmla="*/ 63936 h 6858000"/>
              <a:gd name="connsiteX541" fmla="*/ 11224794 w 12192000"/>
              <a:gd name="connsiteY541" fmla="*/ 50632 h 6858000"/>
              <a:gd name="connsiteX542" fmla="*/ 11238590 w 12192000"/>
              <a:gd name="connsiteY542" fmla="*/ 55228 h 6858000"/>
              <a:gd name="connsiteX543" fmla="*/ 11320728 w 12192000"/>
              <a:gd name="connsiteY543" fmla="*/ 82356 h 6858000"/>
              <a:gd name="connsiteX544" fmla="*/ 11332981 w 12192000"/>
              <a:gd name="connsiteY544" fmla="*/ 85118 h 6858000"/>
              <a:gd name="connsiteX545" fmla="*/ 11358251 w 12192000"/>
              <a:gd name="connsiteY545" fmla="*/ 88224 h 6858000"/>
              <a:gd name="connsiteX546" fmla="*/ 11367351 w 12192000"/>
              <a:gd name="connsiteY546" fmla="*/ 88751 h 6858000"/>
              <a:gd name="connsiteX547" fmla="*/ 11443623 w 12192000"/>
              <a:gd name="connsiteY547" fmla="*/ 35096 h 6858000"/>
              <a:gd name="connsiteX548" fmla="*/ 11467077 w 12192000"/>
              <a:gd name="connsiteY548" fmla="*/ 93612 h 6858000"/>
              <a:gd name="connsiteX549" fmla="*/ 11535645 w 12192000"/>
              <a:gd name="connsiteY549" fmla="*/ 161399 h 6858000"/>
              <a:gd name="connsiteX550" fmla="*/ 11576834 w 12192000"/>
              <a:gd name="connsiteY550" fmla="*/ 84924 h 6858000"/>
              <a:gd name="connsiteX551" fmla="*/ 11580348 w 12192000"/>
              <a:gd name="connsiteY551" fmla="*/ 194562 h 6858000"/>
              <a:gd name="connsiteX552" fmla="*/ 11604717 w 12192000"/>
              <a:gd name="connsiteY552" fmla="*/ 202951 h 6858000"/>
              <a:gd name="connsiteX553" fmla="*/ 11632850 w 12192000"/>
              <a:gd name="connsiteY553" fmla="*/ 200684 h 6858000"/>
              <a:gd name="connsiteX554" fmla="*/ 11634014 w 12192000"/>
              <a:gd name="connsiteY554" fmla="*/ 183003 h 6858000"/>
              <a:gd name="connsiteX555" fmla="*/ 11650155 w 12192000"/>
              <a:gd name="connsiteY555" fmla="*/ 165574 h 6858000"/>
              <a:gd name="connsiteX556" fmla="*/ 11684972 w 12192000"/>
              <a:gd name="connsiteY556" fmla="*/ 187290 h 6858000"/>
              <a:gd name="connsiteX557" fmla="*/ 11686582 w 12192000"/>
              <a:gd name="connsiteY557" fmla="*/ 187692 h 6858000"/>
              <a:gd name="connsiteX558" fmla="*/ 11687000 w 12192000"/>
              <a:gd name="connsiteY558" fmla="*/ 185767 h 6858000"/>
              <a:gd name="connsiteX559" fmla="*/ 11694343 w 12192000"/>
              <a:gd name="connsiteY559" fmla="*/ 182089 h 6858000"/>
              <a:gd name="connsiteX560" fmla="*/ 11700930 w 12192000"/>
              <a:gd name="connsiteY560" fmla="*/ 187498 h 6858000"/>
              <a:gd name="connsiteX561" fmla="*/ 11710477 w 12192000"/>
              <a:gd name="connsiteY561" fmla="*/ 154597 h 6858000"/>
              <a:gd name="connsiteX562" fmla="*/ 11713610 w 12192000"/>
              <a:gd name="connsiteY562" fmla="*/ 195004 h 6858000"/>
              <a:gd name="connsiteX563" fmla="*/ 11734070 w 12192000"/>
              <a:gd name="connsiteY563" fmla="*/ 210246 h 6858000"/>
              <a:gd name="connsiteX564" fmla="*/ 11745700 w 12192000"/>
              <a:gd name="connsiteY564" fmla="*/ 219230 h 6858000"/>
              <a:gd name="connsiteX565" fmla="*/ 11748640 w 12192000"/>
              <a:gd name="connsiteY565" fmla="*/ 219093 h 6858000"/>
              <a:gd name="connsiteX566" fmla="*/ 11812431 w 12192000"/>
              <a:gd name="connsiteY566" fmla="*/ 200699 h 6858000"/>
              <a:gd name="connsiteX567" fmla="*/ 11815170 w 12192000"/>
              <a:gd name="connsiteY567" fmla="*/ 245519 h 6858000"/>
              <a:gd name="connsiteX568" fmla="*/ 11868517 w 12192000"/>
              <a:gd name="connsiteY568" fmla="*/ 254461 h 6858000"/>
              <a:gd name="connsiteX569" fmla="*/ 11874618 w 12192000"/>
              <a:gd name="connsiteY569" fmla="*/ 263226 h 6858000"/>
              <a:gd name="connsiteX570" fmla="*/ 11917081 w 12192000"/>
              <a:gd name="connsiteY570" fmla="*/ 295542 h 6858000"/>
              <a:gd name="connsiteX571" fmla="*/ 11951908 w 12192000"/>
              <a:gd name="connsiteY571" fmla="*/ 323929 h 6858000"/>
              <a:gd name="connsiteX572" fmla="*/ 11957457 w 12192000"/>
              <a:gd name="connsiteY572" fmla="*/ 337483 h 6858000"/>
              <a:gd name="connsiteX573" fmla="*/ 11962726 w 12192000"/>
              <a:gd name="connsiteY573" fmla="*/ 350100 h 6858000"/>
              <a:gd name="connsiteX574" fmla="*/ 11983166 w 12192000"/>
              <a:gd name="connsiteY574" fmla="*/ 352004 h 6858000"/>
              <a:gd name="connsiteX575" fmla="*/ 12007670 w 12192000"/>
              <a:gd name="connsiteY575" fmla="*/ 357528 h 6858000"/>
              <a:gd name="connsiteX576" fmla="*/ 12039092 w 12192000"/>
              <a:gd name="connsiteY576" fmla="*/ 354631 h 6858000"/>
              <a:gd name="connsiteX577" fmla="*/ 12082803 w 12192000"/>
              <a:gd name="connsiteY577" fmla="*/ 333055 h 6858000"/>
              <a:gd name="connsiteX578" fmla="*/ 12108016 w 12192000"/>
              <a:gd name="connsiteY578" fmla="*/ 344263 h 6858000"/>
              <a:gd name="connsiteX579" fmla="*/ 12074732 w 12192000"/>
              <a:gd name="connsiteY579" fmla="*/ 365829 h 6858000"/>
              <a:gd name="connsiteX580" fmla="*/ 12151832 w 12192000"/>
              <a:gd name="connsiteY580" fmla="*/ 356233 h 6858000"/>
              <a:gd name="connsiteX581" fmla="*/ 12192000 w 12192000"/>
              <a:gd name="connsiteY581" fmla="*/ 351909 h 6858000"/>
              <a:gd name="connsiteX582" fmla="*/ 12192000 w 12192000"/>
              <a:gd name="connsiteY582" fmla="*/ 368324 h 6858000"/>
              <a:gd name="connsiteX583" fmla="*/ 12153304 w 12192000"/>
              <a:gd name="connsiteY583" fmla="*/ 381056 h 6858000"/>
              <a:gd name="connsiteX584" fmla="*/ 12075423 w 12192000"/>
              <a:gd name="connsiteY584" fmla="*/ 406290 h 6858000"/>
              <a:gd name="connsiteX585" fmla="*/ 12094418 w 12192000"/>
              <a:gd name="connsiteY585" fmla="*/ 424934 h 6858000"/>
              <a:gd name="connsiteX586" fmla="*/ 12126151 w 12192000"/>
              <a:gd name="connsiteY586" fmla="*/ 442983 h 6858000"/>
              <a:gd name="connsiteX587" fmla="*/ 12153560 w 12192000"/>
              <a:gd name="connsiteY587" fmla="*/ 444194 h 6858000"/>
              <a:gd name="connsiteX588" fmla="*/ 12192000 w 12192000"/>
              <a:gd name="connsiteY588" fmla="*/ 448549 h 6858000"/>
              <a:gd name="connsiteX589" fmla="*/ 12192000 w 12192000"/>
              <a:gd name="connsiteY589" fmla="*/ 480026 h 6858000"/>
              <a:gd name="connsiteX590" fmla="*/ 12182059 w 12192000"/>
              <a:gd name="connsiteY590" fmla="*/ 481049 h 6858000"/>
              <a:gd name="connsiteX591" fmla="*/ 12173804 w 12192000"/>
              <a:gd name="connsiteY591" fmla="*/ 482679 h 6858000"/>
              <a:gd name="connsiteX592" fmla="*/ 12192000 w 12192000"/>
              <a:gd name="connsiteY592" fmla="*/ 484282 h 6858000"/>
              <a:gd name="connsiteX593" fmla="*/ 12192000 w 12192000"/>
              <a:gd name="connsiteY593" fmla="*/ 1749076 h 6858000"/>
              <a:gd name="connsiteX594" fmla="*/ 12186578 w 12192000"/>
              <a:gd name="connsiteY594" fmla="*/ 1749450 h 6858000"/>
              <a:gd name="connsiteX595" fmla="*/ 12175448 w 12192000"/>
              <a:gd name="connsiteY595" fmla="*/ 1748779 h 6858000"/>
              <a:gd name="connsiteX596" fmla="*/ 12155552 w 12192000"/>
              <a:gd name="connsiteY596" fmla="*/ 1735417 h 6858000"/>
              <a:gd name="connsiteX597" fmla="*/ 12128515 w 12192000"/>
              <a:gd name="connsiteY597" fmla="*/ 1721436 h 6858000"/>
              <a:gd name="connsiteX598" fmla="*/ 12118184 w 12192000"/>
              <a:gd name="connsiteY598" fmla="*/ 1740021 h 6858000"/>
              <a:gd name="connsiteX599" fmla="*/ 12116719 w 12192000"/>
              <a:gd name="connsiteY599" fmla="*/ 1743425 h 6858000"/>
              <a:gd name="connsiteX600" fmla="*/ 12104382 w 12192000"/>
              <a:gd name="connsiteY600" fmla="*/ 1776872 h 6858000"/>
              <a:gd name="connsiteX601" fmla="*/ 12101569 w 12192000"/>
              <a:gd name="connsiteY601" fmla="*/ 1815593 h 6858000"/>
              <a:gd name="connsiteX602" fmla="*/ 12101880 w 12192000"/>
              <a:gd name="connsiteY602" fmla="*/ 1836539 h 6858000"/>
              <a:gd name="connsiteX603" fmla="*/ 12099613 w 12192000"/>
              <a:gd name="connsiteY603" fmla="*/ 1911916 h 6858000"/>
              <a:gd name="connsiteX604" fmla="*/ 12091096 w 12192000"/>
              <a:gd name="connsiteY604" fmla="*/ 1926605 h 6858000"/>
              <a:gd name="connsiteX605" fmla="*/ 12085635 w 12192000"/>
              <a:gd name="connsiteY605" fmla="*/ 1924954 h 6858000"/>
              <a:gd name="connsiteX606" fmla="*/ 12081357 w 12192000"/>
              <a:gd name="connsiteY606" fmla="*/ 1918960 h 6858000"/>
              <a:gd name="connsiteX607" fmla="*/ 12084070 w 12192000"/>
              <a:gd name="connsiteY607" fmla="*/ 1861667 h 6858000"/>
              <a:gd name="connsiteX608" fmla="*/ 12087377 w 12192000"/>
              <a:gd name="connsiteY608" fmla="*/ 1826260 h 6858000"/>
              <a:gd name="connsiteX609" fmla="*/ 12088666 w 12192000"/>
              <a:gd name="connsiteY609" fmla="*/ 1799044 h 6858000"/>
              <a:gd name="connsiteX610" fmla="*/ 12090878 w 12192000"/>
              <a:gd name="connsiteY610" fmla="*/ 1779887 h 6858000"/>
              <a:gd name="connsiteX611" fmla="*/ 12092671 w 12192000"/>
              <a:gd name="connsiteY611" fmla="*/ 1762651 h 6858000"/>
              <a:gd name="connsiteX612" fmla="*/ 12088638 w 12192000"/>
              <a:gd name="connsiteY612" fmla="*/ 1748611 h 6858000"/>
              <a:gd name="connsiteX613" fmla="*/ 12026747 w 12192000"/>
              <a:gd name="connsiteY613" fmla="*/ 1838393 h 6858000"/>
              <a:gd name="connsiteX614" fmla="*/ 11622517 w 12192000"/>
              <a:gd name="connsiteY614" fmla="*/ 2340549 h 6858000"/>
              <a:gd name="connsiteX615" fmla="*/ 11482979 w 12192000"/>
              <a:gd name="connsiteY615" fmla="*/ 2508801 h 6858000"/>
              <a:gd name="connsiteX616" fmla="*/ 11501582 w 12192000"/>
              <a:gd name="connsiteY616" fmla="*/ 2567899 h 6858000"/>
              <a:gd name="connsiteX617" fmla="*/ 11539851 w 12192000"/>
              <a:gd name="connsiteY617" fmla="*/ 2515851 h 6858000"/>
              <a:gd name="connsiteX618" fmla="*/ 11716750 w 12192000"/>
              <a:gd name="connsiteY618" fmla="*/ 2445073 h 6858000"/>
              <a:gd name="connsiteX619" fmla="*/ 11798719 w 12192000"/>
              <a:gd name="connsiteY619" fmla="*/ 2361642 h 6858000"/>
              <a:gd name="connsiteX620" fmla="*/ 12191286 w 12192000"/>
              <a:gd name="connsiteY620" fmla="*/ 1892936 h 6858000"/>
              <a:gd name="connsiteX621" fmla="*/ 12192000 w 12192000"/>
              <a:gd name="connsiteY621" fmla="*/ 1892191 h 6858000"/>
              <a:gd name="connsiteX622" fmla="*/ 12192000 w 12192000"/>
              <a:gd name="connsiteY622" fmla="*/ 3402867 h 6858000"/>
              <a:gd name="connsiteX623" fmla="*/ 12124501 w 12192000"/>
              <a:gd name="connsiteY623" fmla="*/ 3445284 h 6858000"/>
              <a:gd name="connsiteX624" fmla="*/ 11610252 w 12192000"/>
              <a:gd name="connsiteY624" fmla="*/ 3882997 h 6858000"/>
              <a:gd name="connsiteX625" fmla="*/ 11561351 w 12192000"/>
              <a:gd name="connsiteY625" fmla="*/ 3871963 h 6858000"/>
              <a:gd name="connsiteX626" fmla="*/ 11555412 w 12192000"/>
              <a:gd name="connsiteY626" fmla="*/ 3917998 h 6858000"/>
              <a:gd name="connsiteX627" fmla="*/ 11445732 w 12192000"/>
              <a:gd name="connsiteY627" fmla="*/ 3988004 h 6858000"/>
              <a:gd name="connsiteX628" fmla="*/ 11494631 w 12192000"/>
              <a:gd name="connsiteY628" fmla="*/ 3999040 h 6858000"/>
              <a:gd name="connsiteX629" fmla="*/ 11516326 w 12192000"/>
              <a:gd name="connsiteY629" fmla="*/ 4000984 h 6858000"/>
              <a:gd name="connsiteX630" fmla="*/ 11470493 w 12192000"/>
              <a:gd name="connsiteY630" fmla="*/ 4052072 h 6858000"/>
              <a:gd name="connsiteX631" fmla="*/ 11257457 w 12192000"/>
              <a:gd name="connsiteY631" fmla="*/ 4277164 h 6858000"/>
              <a:gd name="connsiteX632" fmla="*/ 12186069 w 12192000"/>
              <a:gd name="connsiteY632" fmla="*/ 3960248 h 6858000"/>
              <a:gd name="connsiteX633" fmla="*/ 12192000 w 12192000"/>
              <a:gd name="connsiteY633" fmla="*/ 3956950 h 6858000"/>
              <a:gd name="connsiteX634" fmla="*/ 12192000 w 12192000"/>
              <a:gd name="connsiteY634" fmla="*/ 6089079 h 6858000"/>
              <a:gd name="connsiteX635" fmla="*/ 12170804 w 12192000"/>
              <a:gd name="connsiteY635" fmla="*/ 6100399 h 6858000"/>
              <a:gd name="connsiteX636" fmla="*/ 11926881 w 12192000"/>
              <a:gd name="connsiteY636" fmla="*/ 6168414 h 6858000"/>
              <a:gd name="connsiteX637" fmla="*/ 11970924 w 12192000"/>
              <a:gd name="connsiteY637" fmla="*/ 6061259 h 6858000"/>
              <a:gd name="connsiteX638" fmla="*/ 10824406 w 12192000"/>
              <a:gd name="connsiteY638" fmla="*/ 6388943 h 6858000"/>
              <a:gd name="connsiteX639" fmla="*/ 10674727 w 12192000"/>
              <a:gd name="connsiteY639" fmla="*/ 6454503 h 6858000"/>
              <a:gd name="connsiteX640" fmla="*/ 10563867 w 12192000"/>
              <a:gd name="connsiteY640" fmla="*/ 6399697 h 6858000"/>
              <a:gd name="connsiteX641" fmla="*/ 10573089 w 12192000"/>
              <a:gd name="connsiteY641" fmla="*/ 6397289 h 6858000"/>
              <a:gd name="connsiteX642" fmla="*/ 10556384 w 12192000"/>
              <a:gd name="connsiteY642" fmla="*/ 6395995 h 6858000"/>
              <a:gd name="connsiteX643" fmla="*/ 10512932 w 12192000"/>
              <a:gd name="connsiteY643" fmla="*/ 6374512 h 6858000"/>
              <a:gd name="connsiteX644" fmla="*/ 10518410 w 12192000"/>
              <a:gd name="connsiteY644" fmla="*/ 6362716 h 6858000"/>
              <a:gd name="connsiteX645" fmla="*/ 10539954 w 12192000"/>
              <a:gd name="connsiteY645" fmla="*/ 6347821 h 6858000"/>
              <a:gd name="connsiteX646" fmla="*/ 10519397 w 12192000"/>
              <a:gd name="connsiteY646" fmla="*/ 6349255 h 6858000"/>
              <a:gd name="connsiteX647" fmla="*/ 10410227 w 12192000"/>
              <a:gd name="connsiteY647" fmla="*/ 6347940 h 6858000"/>
              <a:gd name="connsiteX648" fmla="*/ 10401988 w 12192000"/>
              <a:gd name="connsiteY648" fmla="*/ 6347070 h 6858000"/>
              <a:gd name="connsiteX649" fmla="*/ 10294117 w 12192000"/>
              <a:gd name="connsiteY649" fmla="*/ 6383481 h 6858000"/>
              <a:gd name="connsiteX650" fmla="*/ 10184139 w 12192000"/>
              <a:gd name="connsiteY650" fmla="*/ 6434254 h 6858000"/>
              <a:gd name="connsiteX651" fmla="*/ 10236273 w 12192000"/>
              <a:gd name="connsiteY651" fmla="*/ 6429436 h 6858000"/>
              <a:gd name="connsiteX652" fmla="*/ 10320010 w 12192000"/>
              <a:gd name="connsiteY652" fmla="*/ 6447697 h 6858000"/>
              <a:gd name="connsiteX653" fmla="*/ 10247338 w 12192000"/>
              <a:gd name="connsiteY653" fmla="*/ 6480404 h 6858000"/>
              <a:gd name="connsiteX654" fmla="*/ 10258403 w 12192000"/>
              <a:gd name="connsiteY654" fmla="*/ 6531372 h 6858000"/>
              <a:gd name="connsiteX655" fmla="*/ 10122531 w 12192000"/>
              <a:gd name="connsiteY655" fmla="*/ 6517931 h 6858000"/>
              <a:gd name="connsiteX656" fmla="*/ 10070397 w 12192000"/>
              <a:gd name="connsiteY656" fmla="*/ 6522748 h 6858000"/>
              <a:gd name="connsiteX657" fmla="*/ 9986661 w 12192000"/>
              <a:gd name="connsiteY657" fmla="*/ 6504489 h 6858000"/>
              <a:gd name="connsiteX658" fmla="*/ 10079868 w 12192000"/>
              <a:gd name="connsiteY658" fmla="*/ 6443886 h 6858000"/>
              <a:gd name="connsiteX659" fmla="*/ 10101029 w 12192000"/>
              <a:gd name="connsiteY659" fmla="*/ 6417775 h 6858000"/>
              <a:gd name="connsiteX660" fmla="*/ 9946835 w 12192000"/>
              <a:gd name="connsiteY660" fmla="*/ 6448898 h 6858000"/>
              <a:gd name="connsiteX661" fmla="*/ 9487565 w 12192000"/>
              <a:gd name="connsiteY661" fmla="*/ 6504632 h 6858000"/>
              <a:gd name="connsiteX662" fmla="*/ 9472004 w 12192000"/>
              <a:gd name="connsiteY662" fmla="*/ 6507584 h 6858000"/>
              <a:gd name="connsiteX663" fmla="*/ 9549602 w 12192000"/>
              <a:gd name="connsiteY663" fmla="*/ 6504318 h 6858000"/>
              <a:gd name="connsiteX664" fmla="*/ 9361027 w 12192000"/>
              <a:gd name="connsiteY664" fmla="*/ 6580143 h 6858000"/>
              <a:gd name="connsiteX665" fmla="*/ 9319778 w 12192000"/>
              <a:gd name="connsiteY665" fmla="*/ 6597947 h 6858000"/>
              <a:gd name="connsiteX666" fmla="*/ 9306833 w 12192000"/>
              <a:gd name="connsiteY666" fmla="*/ 6591712 h 6858000"/>
              <a:gd name="connsiteX667" fmla="*/ 9289947 w 12192000"/>
              <a:gd name="connsiteY667" fmla="*/ 6610823 h 6858000"/>
              <a:gd name="connsiteX668" fmla="*/ 9319778 w 12192000"/>
              <a:gd name="connsiteY668" fmla="*/ 6597947 h 6858000"/>
              <a:gd name="connsiteX669" fmla="*/ 9332637 w 12192000"/>
              <a:gd name="connsiteY669" fmla="*/ 6604142 h 6858000"/>
              <a:gd name="connsiteX670" fmla="*/ 9359930 w 12192000"/>
              <a:gd name="connsiteY670" fmla="*/ 6621829 h 6858000"/>
              <a:gd name="connsiteX671" fmla="*/ 9274549 w 12192000"/>
              <a:gd name="connsiteY671" fmla="*/ 6635191 h 6858000"/>
              <a:gd name="connsiteX672" fmla="*/ 9259149 w 12192000"/>
              <a:gd name="connsiteY672" fmla="*/ 6659557 h 6858000"/>
              <a:gd name="connsiteX673" fmla="*/ 9231857 w 12192000"/>
              <a:gd name="connsiteY673" fmla="*/ 6641871 h 6858000"/>
              <a:gd name="connsiteX674" fmla="*/ 8335337 w 12192000"/>
              <a:gd name="connsiteY674" fmla="*/ 6782162 h 6858000"/>
              <a:gd name="connsiteX675" fmla="*/ 8260009 w 12192000"/>
              <a:gd name="connsiteY675" fmla="*/ 6826458 h 6858000"/>
              <a:gd name="connsiteX676" fmla="*/ 8165154 w 12192000"/>
              <a:gd name="connsiteY676" fmla="*/ 6858000 h 6858000"/>
              <a:gd name="connsiteX677" fmla="*/ 0 w 12192000"/>
              <a:gd name="connsiteY677" fmla="*/ 6858000 h 6858000"/>
              <a:gd name="connsiteX678" fmla="*/ 0 w 12192000"/>
              <a:gd name="connsiteY678" fmla="*/ 6611995 h 6858000"/>
              <a:gd name="connsiteX679" fmla="*/ 12218 w 12192000"/>
              <a:gd name="connsiteY679" fmla="*/ 6597975 h 6858000"/>
              <a:gd name="connsiteX680" fmla="*/ 745332 w 12192000"/>
              <a:gd name="connsiteY680" fmla="*/ 6414735 h 6858000"/>
              <a:gd name="connsiteX681" fmla="*/ 1012297 w 12192000"/>
              <a:gd name="connsiteY681" fmla="*/ 6424727 h 6858000"/>
              <a:gd name="connsiteX682" fmla="*/ 1262891 w 12192000"/>
              <a:gd name="connsiteY682" fmla="*/ 6272581 h 6858000"/>
              <a:gd name="connsiteX683" fmla="*/ 1771692 w 12192000"/>
              <a:gd name="connsiteY683" fmla="*/ 6158196 h 6858000"/>
              <a:gd name="connsiteX684" fmla="*/ 2229080 w 12192000"/>
              <a:gd name="connsiteY684" fmla="*/ 5992725 h 6858000"/>
              <a:gd name="connsiteX685" fmla="*/ 2310577 w 12192000"/>
              <a:gd name="connsiteY685" fmla="*/ 6055469 h 6858000"/>
              <a:gd name="connsiteX686" fmla="*/ 2356141 w 12192000"/>
              <a:gd name="connsiteY686" fmla="*/ 6041703 h 6858000"/>
              <a:gd name="connsiteX687" fmla="*/ 2566890 w 12192000"/>
              <a:gd name="connsiteY687" fmla="*/ 5968212 h 6858000"/>
              <a:gd name="connsiteX688" fmla="*/ 2791029 w 12192000"/>
              <a:gd name="connsiteY688" fmla="*/ 5883933 h 6858000"/>
              <a:gd name="connsiteX689" fmla="*/ 2967051 w 12192000"/>
              <a:gd name="connsiteY689" fmla="*/ 5807471 h 6858000"/>
              <a:gd name="connsiteX690" fmla="*/ 3255622 w 12192000"/>
              <a:gd name="connsiteY690" fmla="*/ 5663716 h 6858000"/>
              <a:gd name="connsiteX691" fmla="*/ 3312689 w 12192000"/>
              <a:gd name="connsiteY691" fmla="*/ 5635571 h 6858000"/>
              <a:gd name="connsiteX692" fmla="*/ 3273184 w 12192000"/>
              <a:gd name="connsiteY692" fmla="*/ 5635480 h 6858000"/>
              <a:gd name="connsiteX693" fmla="*/ 3143656 w 12192000"/>
              <a:gd name="connsiteY693" fmla="*/ 5587019 h 6858000"/>
              <a:gd name="connsiteX694" fmla="*/ 3044451 w 12192000"/>
              <a:gd name="connsiteY694" fmla="*/ 5576914 h 6858000"/>
              <a:gd name="connsiteX695" fmla="*/ 3041753 w 12192000"/>
              <a:gd name="connsiteY695" fmla="*/ 5576883 h 6858000"/>
              <a:gd name="connsiteX696" fmla="*/ 3041726 w 12192000"/>
              <a:gd name="connsiteY696" fmla="*/ 5576637 h 6858000"/>
              <a:gd name="connsiteX697" fmla="*/ 3027666 w 12192000"/>
              <a:gd name="connsiteY697" fmla="*/ 5575205 h 6858000"/>
              <a:gd name="connsiteX698" fmla="*/ 2750187 w 12192000"/>
              <a:gd name="connsiteY698" fmla="*/ 5527289 h 6858000"/>
              <a:gd name="connsiteX699" fmla="*/ 2548553 w 12192000"/>
              <a:gd name="connsiteY699" fmla="*/ 5465213 h 6858000"/>
              <a:gd name="connsiteX700" fmla="*/ 2794526 w 12192000"/>
              <a:gd name="connsiteY700" fmla="*/ 5388317 h 6858000"/>
              <a:gd name="connsiteX701" fmla="*/ 2925038 w 12192000"/>
              <a:gd name="connsiteY701" fmla="*/ 5376237 h 6858000"/>
              <a:gd name="connsiteX702" fmla="*/ 2999724 w 12192000"/>
              <a:gd name="connsiteY702" fmla="*/ 5365815 h 6858000"/>
              <a:gd name="connsiteX703" fmla="*/ 3018972 w 12192000"/>
              <a:gd name="connsiteY703" fmla="*/ 5363751 h 6858000"/>
              <a:gd name="connsiteX704" fmla="*/ 3018844 w 12192000"/>
              <a:gd name="connsiteY704" fmla="*/ 5362554 h 6858000"/>
              <a:gd name="connsiteX705" fmla="*/ 3029061 w 12192000"/>
              <a:gd name="connsiteY705" fmla="*/ 5362669 h 6858000"/>
              <a:gd name="connsiteX706" fmla="*/ 3034750 w 12192000"/>
              <a:gd name="connsiteY706" fmla="*/ 5362059 h 6858000"/>
              <a:gd name="connsiteX707" fmla="*/ 3052333 w 12192000"/>
              <a:gd name="connsiteY707" fmla="*/ 5362930 h 6858000"/>
              <a:gd name="connsiteX708" fmla="*/ 3461098 w 12192000"/>
              <a:gd name="connsiteY708" fmla="*/ 5367535 h 6858000"/>
              <a:gd name="connsiteX709" fmla="*/ 3493000 w 12192000"/>
              <a:gd name="connsiteY709" fmla="*/ 5361753 h 6858000"/>
              <a:gd name="connsiteX710" fmla="*/ 3482382 w 12192000"/>
              <a:gd name="connsiteY710" fmla="*/ 5357633 h 6858000"/>
              <a:gd name="connsiteX711" fmla="*/ 3440831 w 12192000"/>
              <a:gd name="connsiteY711" fmla="*/ 5327686 h 6858000"/>
              <a:gd name="connsiteX712" fmla="*/ 3617853 w 12192000"/>
              <a:gd name="connsiteY712" fmla="*/ 5222421 h 6858000"/>
              <a:gd name="connsiteX713" fmla="*/ 3724013 w 12192000"/>
              <a:gd name="connsiteY713" fmla="*/ 5157182 h 6858000"/>
              <a:gd name="connsiteX714" fmla="*/ 3760484 w 12192000"/>
              <a:gd name="connsiteY714" fmla="*/ 5087113 h 6858000"/>
              <a:gd name="connsiteX715" fmla="*/ 3645720 w 12192000"/>
              <a:gd name="connsiteY715" fmla="*/ 4203438 h 6858000"/>
              <a:gd name="connsiteX716" fmla="*/ 3727524 w 12192000"/>
              <a:gd name="connsiteY716" fmla="*/ 4096014 h 6858000"/>
              <a:gd name="connsiteX717" fmla="*/ 4009855 w 12192000"/>
              <a:gd name="connsiteY717" fmla="*/ 3960004 h 6858000"/>
              <a:gd name="connsiteX718" fmla="*/ 4416279 w 12192000"/>
              <a:gd name="connsiteY718" fmla="*/ 3899839 h 6858000"/>
              <a:gd name="connsiteX719" fmla="*/ 4573874 w 12192000"/>
              <a:gd name="connsiteY719" fmla="*/ 3861103 h 6858000"/>
              <a:gd name="connsiteX720" fmla="*/ 4526072 w 12192000"/>
              <a:gd name="connsiteY720" fmla="*/ 3621276 h 6858000"/>
              <a:gd name="connsiteX721" fmla="*/ 4331486 w 12192000"/>
              <a:gd name="connsiteY721" fmla="*/ 3196407 h 6858000"/>
              <a:gd name="connsiteX722" fmla="*/ 4034691 w 12192000"/>
              <a:gd name="connsiteY722" fmla="*/ 2925077 h 6858000"/>
              <a:gd name="connsiteX723" fmla="*/ 3766570 w 12192000"/>
              <a:gd name="connsiteY723" fmla="*/ 2734233 h 6858000"/>
              <a:gd name="connsiteX724" fmla="*/ 3722360 w 12192000"/>
              <a:gd name="connsiteY724" fmla="*/ 2724942 h 6858000"/>
              <a:gd name="connsiteX725" fmla="*/ 3581785 w 12192000"/>
              <a:gd name="connsiteY725" fmla="*/ 2685134 h 6858000"/>
              <a:gd name="connsiteX726" fmla="*/ 3532880 w 12192000"/>
              <a:gd name="connsiteY726" fmla="*/ 2663267 h 6858000"/>
              <a:gd name="connsiteX727" fmla="*/ 3478081 w 12192000"/>
              <a:gd name="connsiteY727" fmla="*/ 2569906 h 6858000"/>
              <a:gd name="connsiteX728" fmla="*/ 3536634 w 12192000"/>
              <a:gd name="connsiteY728" fmla="*/ 2558367 h 6858000"/>
              <a:gd name="connsiteX729" fmla="*/ 3517007 w 12192000"/>
              <a:gd name="connsiteY729" fmla="*/ 2530730 h 6858000"/>
              <a:gd name="connsiteX730" fmla="*/ 3501943 w 12192000"/>
              <a:gd name="connsiteY730" fmla="*/ 2497049 h 6858000"/>
              <a:gd name="connsiteX731" fmla="*/ 3540017 w 12192000"/>
              <a:gd name="connsiteY731" fmla="*/ 2480543 h 6858000"/>
              <a:gd name="connsiteX732" fmla="*/ 3574665 w 12192000"/>
              <a:gd name="connsiteY732" fmla="*/ 2471787 h 6858000"/>
              <a:gd name="connsiteX733" fmla="*/ 3606059 w 12192000"/>
              <a:gd name="connsiteY733" fmla="*/ 2463671 h 6858000"/>
              <a:gd name="connsiteX734" fmla="*/ 3713575 w 12192000"/>
              <a:gd name="connsiteY734" fmla="*/ 2473857 h 6858000"/>
              <a:gd name="connsiteX735" fmla="*/ 3747793 w 12192000"/>
              <a:gd name="connsiteY735" fmla="*/ 2492320 h 6858000"/>
              <a:gd name="connsiteX736" fmla="*/ 3813203 w 12192000"/>
              <a:gd name="connsiteY736" fmla="*/ 2561086 h 6858000"/>
              <a:gd name="connsiteX737" fmla="*/ 3967315 w 12192000"/>
              <a:gd name="connsiteY737" fmla="*/ 2672809 h 6858000"/>
              <a:gd name="connsiteX738" fmla="*/ 4279777 w 12192000"/>
              <a:gd name="connsiteY738" fmla="*/ 2891564 h 6858000"/>
              <a:gd name="connsiteX739" fmla="*/ 4293575 w 12192000"/>
              <a:gd name="connsiteY739" fmla="*/ 2904920 h 6858000"/>
              <a:gd name="connsiteX740" fmla="*/ 4353439 w 12192000"/>
              <a:gd name="connsiteY740" fmla="*/ 2887978 h 6858000"/>
              <a:gd name="connsiteX741" fmla="*/ 4420396 w 12192000"/>
              <a:gd name="connsiteY741" fmla="*/ 2809843 h 6858000"/>
              <a:gd name="connsiteX742" fmla="*/ 4623389 w 12192000"/>
              <a:gd name="connsiteY742" fmla="*/ 2764694 h 6858000"/>
              <a:gd name="connsiteX743" fmla="*/ 4673734 w 12192000"/>
              <a:gd name="connsiteY743" fmla="*/ 2799780 h 6858000"/>
              <a:gd name="connsiteX744" fmla="*/ 4761763 w 12192000"/>
              <a:gd name="connsiteY744" fmla="*/ 2954104 h 6858000"/>
              <a:gd name="connsiteX745" fmla="*/ 4803703 w 12192000"/>
              <a:gd name="connsiteY745" fmla="*/ 3055785 h 6858000"/>
              <a:gd name="connsiteX746" fmla="*/ 4836342 w 12192000"/>
              <a:gd name="connsiteY746" fmla="*/ 3080858 h 6858000"/>
              <a:gd name="connsiteX747" fmla="*/ 4918081 w 12192000"/>
              <a:gd name="connsiteY747" fmla="*/ 3107829 h 6858000"/>
              <a:gd name="connsiteX748" fmla="*/ 5180219 w 12192000"/>
              <a:gd name="connsiteY748" fmla="*/ 3278634 h 6858000"/>
              <a:gd name="connsiteX749" fmla="*/ 5190437 w 12192000"/>
              <a:gd name="connsiteY749" fmla="*/ 3293981 h 6858000"/>
              <a:gd name="connsiteX750" fmla="*/ 5316365 w 12192000"/>
              <a:gd name="connsiteY750" fmla="*/ 3438907 h 6858000"/>
              <a:gd name="connsiteX751" fmla="*/ 5427732 w 12192000"/>
              <a:gd name="connsiteY751" fmla="*/ 3541694 h 6858000"/>
              <a:gd name="connsiteX752" fmla="*/ 5493817 w 12192000"/>
              <a:gd name="connsiteY752" fmla="*/ 3594895 h 6858000"/>
              <a:gd name="connsiteX753" fmla="*/ 5569160 w 12192000"/>
              <a:gd name="connsiteY753" fmla="*/ 3654632 h 6858000"/>
              <a:gd name="connsiteX754" fmla="*/ 5589772 w 12192000"/>
              <a:gd name="connsiteY754" fmla="*/ 3869821 h 6858000"/>
              <a:gd name="connsiteX755" fmla="*/ 5587893 w 12192000"/>
              <a:gd name="connsiteY755" fmla="*/ 3922272 h 6858000"/>
              <a:gd name="connsiteX756" fmla="*/ 5548313 w 12192000"/>
              <a:gd name="connsiteY756" fmla="*/ 4059951 h 6858000"/>
              <a:gd name="connsiteX757" fmla="*/ 5511832 w 12192000"/>
              <a:gd name="connsiteY757" fmla="*/ 4095431 h 6858000"/>
              <a:gd name="connsiteX758" fmla="*/ 5467536 w 12192000"/>
              <a:gd name="connsiteY758" fmla="*/ 4137595 h 6858000"/>
              <a:gd name="connsiteX759" fmla="*/ 5421142 w 12192000"/>
              <a:gd name="connsiteY759" fmla="*/ 4073440 h 6858000"/>
              <a:gd name="connsiteX760" fmla="*/ 5428543 w 12192000"/>
              <a:gd name="connsiteY760" fmla="*/ 4023759 h 6858000"/>
              <a:gd name="connsiteX761" fmla="*/ 5389092 w 12192000"/>
              <a:gd name="connsiteY761" fmla="*/ 3988455 h 6858000"/>
              <a:gd name="connsiteX762" fmla="*/ 5347656 w 12192000"/>
              <a:gd name="connsiteY762" fmla="*/ 3974117 h 6858000"/>
              <a:gd name="connsiteX763" fmla="*/ 5360732 w 12192000"/>
              <a:gd name="connsiteY763" fmla="*/ 3932963 h 6858000"/>
              <a:gd name="connsiteX764" fmla="*/ 5422580 w 12192000"/>
              <a:gd name="connsiteY764" fmla="*/ 3799253 h 6858000"/>
              <a:gd name="connsiteX765" fmla="*/ 5400202 w 12192000"/>
              <a:gd name="connsiteY765" fmla="*/ 3763798 h 6858000"/>
              <a:gd name="connsiteX766" fmla="*/ 5115699 w 12192000"/>
              <a:gd name="connsiteY766" fmla="*/ 3582294 h 6858000"/>
              <a:gd name="connsiteX767" fmla="*/ 5187476 w 12192000"/>
              <a:gd name="connsiteY767" fmla="*/ 3845195 h 6858000"/>
              <a:gd name="connsiteX768" fmla="*/ 5260057 w 12192000"/>
              <a:gd name="connsiteY768" fmla="*/ 4132810 h 6858000"/>
              <a:gd name="connsiteX769" fmla="*/ 5263015 w 12192000"/>
              <a:gd name="connsiteY769" fmla="*/ 4316781 h 6858000"/>
              <a:gd name="connsiteX770" fmla="*/ 5259915 w 12192000"/>
              <a:gd name="connsiteY770" fmla="*/ 4323180 h 6858000"/>
              <a:gd name="connsiteX771" fmla="*/ 5150713 w 12192000"/>
              <a:gd name="connsiteY771" fmla="*/ 4479724 h 6858000"/>
              <a:gd name="connsiteX772" fmla="*/ 4993458 w 12192000"/>
              <a:gd name="connsiteY772" fmla="*/ 4591729 h 6858000"/>
              <a:gd name="connsiteX773" fmla="*/ 4682986 w 12192000"/>
              <a:gd name="connsiteY773" fmla="*/ 4735215 h 6858000"/>
              <a:gd name="connsiteX774" fmla="*/ 4563106 w 12192000"/>
              <a:gd name="connsiteY774" fmla="*/ 4763341 h 6858000"/>
              <a:gd name="connsiteX775" fmla="*/ 4499161 w 12192000"/>
              <a:gd name="connsiteY775" fmla="*/ 4790732 h 6858000"/>
              <a:gd name="connsiteX776" fmla="*/ 4491673 w 12192000"/>
              <a:gd name="connsiteY776" fmla="*/ 4796064 h 6858000"/>
              <a:gd name="connsiteX777" fmla="*/ 4420500 w 12192000"/>
              <a:gd name="connsiteY777" fmla="*/ 4866029 h 6858000"/>
              <a:gd name="connsiteX778" fmla="*/ 4427312 w 12192000"/>
              <a:gd name="connsiteY778" fmla="*/ 4876260 h 6858000"/>
              <a:gd name="connsiteX779" fmla="*/ 4463358 w 12192000"/>
              <a:gd name="connsiteY779" fmla="*/ 5076342 h 6858000"/>
              <a:gd name="connsiteX780" fmla="*/ 4465090 w 12192000"/>
              <a:gd name="connsiteY780" fmla="*/ 5108177 h 6858000"/>
              <a:gd name="connsiteX781" fmla="*/ 4498141 w 12192000"/>
              <a:gd name="connsiteY781" fmla="*/ 5095364 h 6858000"/>
              <a:gd name="connsiteX782" fmla="*/ 4580932 w 12192000"/>
              <a:gd name="connsiteY782" fmla="*/ 5048392 h 6858000"/>
              <a:gd name="connsiteX783" fmla="*/ 4761719 w 12192000"/>
              <a:gd name="connsiteY783" fmla="*/ 4944751 h 6858000"/>
              <a:gd name="connsiteX784" fmla="*/ 4800733 w 12192000"/>
              <a:gd name="connsiteY784" fmla="*/ 4966692 h 6858000"/>
              <a:gd name="connsiteX785" fmla="*/ 5288869 w 12192000"/>
              <a:gd name="connsiteY785" fmla="*/ 4643523 h 6858000"/>
              <a:gd name="connsiteX786" fmla="*/ 5234652 w 12192000"/>
              <a:gd name="connsiteY786" fmla="*/ 4631281 h 6858000"/>
              <a:gd name="connsiteX787" fmla="*/ 5574426 w 12192000"/>
              <a:gd name="connsiteY787" fmla="*/ 4484739 h 6858000"/>
              <a:gd name="connsiteX788" fmla="*/ 5570646 w 12192000"/>
              <a:gd name="connsiteY788" fmla="*/ 4498404 h 6858000"/>
              <a:gd name="connsiteX789" fmla="*/ 5586485 w 12192000"/>
              <a:gd name="connsiteY789" fmla="*/ 4490231 h 6858000"/>
              <a:gd name="connsiteX790" fmla="*/ 5659658 w 12192000"/>
              <a:gd name="connsiteY790" fmla="*/ 4448204 h 6858000"/>
              <a:gd name="connsiteX791" fmla="*/ 5720031 w 12192000"/>
              <a:gd name="connsiteY791" fmla="*/ 4431745 h 6858000"/>
              <a:gd name="connsiteX792" fmla="*/ 5718197 w 12192000"/>
              <a:gd name="connsiteY792" fmla="*/ 4414582 h 6858000"/>
              <a:gd name="connsiteX793" fmla="*/ 5936412 w 12192000"/>
              <a:gd name="connsiteY793" fmla="*/ 4297057 h 6858000"/>
              <a:gd name="connsiteX794" fmla="*/ 6171483 w 12192000"/>
              <a:gd name="connsiteY794" fmla="*/ 4171152 h 6858000"/>
              <a:gd name="connsiteX795" fmla="*/ 6190174 w 12192000"/>
              <a:gd name="connsiteY795" fmla="*/ 4179931 h 6858000"/>
              <a:gd name="connsiteX796" fmla="*/ 6362121 w 12192000"/>
              <a:gd name="connsiteY796" fmla="*/ 4044745 h 6858000"/>
              <a:gd name="connsiteX797" fmla="*/ 6470313 w 12192000"/>
              <a:gd name="connsiteY797" fmla="*/ 3977401 h 6858000"/>
              <a:gd name="connsiteX798" fmla="*/ 6460509 w 12192000"/>
              <a:gd name="connsiteY798" fmla="*/ 3968722 h 6858000"/>
              <a:gd name="connsiteX799" fmla="*/ 6558896 w 12192000"/>
              <a:gd name="connsiteY799" fmla="*/ 3892697 h 6858000"/>
              <a:gd name="connsiteX800" fmla="*/ 6602412 w 12192000"/>
              <a:gd name="connsiteY800" fmla="*/ 3884616 h 6858000"/>
              <a:gd name="connsiteX801" fmla="*/ 6605507 w 12192000"/>
              <a:gd name="connsiteY801" fmla="*/ 3913575 h 6858000"/>
              <a:gd name="connsiteX802" fmla="*/ 6586339 w 12192000"/>
              <a:gd name="connsiteY802" fmla="*/ 3956336 h 6858000"/>
              <a:gd name="connsiteX803" fmla="*/ 6599527 w 12192000"/>
              <a:gd name="connsiteY803" fmla="*/ 3947217 h 6858000"/>
              <a:gd name="connsiteX804" fmla="*/ 6686143 w 12192000"/>
              <a:gd name="connsiteY804" fmla="*/ 3878099 h 6858000"/>
              <a:gd name="connsiteX805" fmla="*/ 6716461 w 12192000"/>
              <a:gd name="connsiteY805" fmla="*/ 3846130 h 6858000"/>
              <a:gd name="connsiteX806" fmla="*/ 6754120 w 12192000"/>
              <a:gd name="connsiteY806" fmla="*/ 3809193 h 6858000"/>
              <a:gd name="connsiteX807" fmla="*/ 6745232 w 12192000"/>
              <a:gd name="connsiteY807" fmla="*/ 3809093 h 6858000"/>
              <a:gd name="connsiteX808" fmla="*/ 6728377 w 12192000"/>
              <a:gd name="connsiteY808" fmla="*/ 3817474 h 6858000"/>
              <a:gd name="connsiteX809" fmla="*/ 6744315 w 12192000"/>
              <a:gd name="connsiteY809" fmla="*/ 3800512 h 6858000"/>
              <a:gd name="connsiteX810" fmla="*/ 6761171 w 12192000"/>
              <a:gd name="connsiteY810" fmla="*/ 3792131 h 6858000"/>
              <a:gd name="connsiteX811" fmla="*/ 6744315 w 12192000"/>
              <a:gd name="connsiteY811" fmla="*/ 3800512 h 6858000"/>
              <a:gd name="connsiteX812" fmla="*/ 6793049 w 12192000"/>
              <a:gd name="connsiteY812" fmla="*/ 3758210 h 6858000"/>
              <a:gd name="connsiteX813" fmla="*/ 6800103 w 12192000"/>
              <a:gd name="connsiteY813" fmla="*/ 3741149 h 6858000"/>
              <a:gd name="connsiteX814" fmla="*/ 6808989 w 12192000"/>
              <a:gd name="connsiteY814" fmla="*/ 3741250 h 6858000"/>
              <a:gd name="connsiteX815" fmla="*/ 6817877 w 12192000"/>
              <a:gd name="connsiteY815" fmla="*/ 3741349 h 6858000"/>
              <a:gd name="connsiteX816" fmla="*/ 6809906 w 12192000"/>
              <a:gd name="connsiteY816" fmla="*/ 3749829 h 6858000"/>
              <a:gd name="connsiteX817" fmla="*/ 6807156 w 12192000"/>
              <a:gd name="connsiteY817" fmla="*/ 3724087 h 6858000"/>
              <a:gd name="connsiteX818" fmla="*/ 6813290 w 12192000"/>
              <a:gd name="connsiteY818" fmla="*/ 3698445 h 6858000"/>
              <a:gd name="connsiteX819" fmla="*/ 6769774 w 12192000"/>
              <a:gd name="connsiteY819" fmla="*/ 3706526 h 6858000"/>
              <a:gd name="connsiteX820" fmla="*/ 6823727 w 12192000"/>
              <a:gd name="connsiteY820" fmla="*/ 3630002 h 6858000"/>
              <a:gd name="connsiteX821" fmla="*/ 6896372 w 12192000"/>
              <a:gd name="connsiteY821" fmla="*/ 3562258 h 6858000"/>
              <a:gd name="connsiteX822" fmla="*/ 6868161 w 12192000"/>
              <a:gd name="connsiteY822" fmla="*/ 3630503 h 6858000"/>
              <a:gd name="connsiteX823" fmla="*/ 6910761 w 12192000"/>
              <a:gd name="connsiteY823" fmla="*/ 3613842 h 6858000"/>
              <a:gd name="connsiteX824" fmla="*/ 6941720 w 12192000"/>
              <a:gd name="connsiteY824" fmla="*/ 3571339 h 6858000"/>
              <a:gd name="connsiteX825" fmla="*/ 7243649 w 12192000"/>
              <a:gd name="connsiteY825" fmla="*/ 3240501 h 6858000"/>
              <a:gd name="connsiteX826" fmla="*/ 7290550 w 12192000"/>
              <a:gd name="connsiteY826" fmla="*/ 3181037 h 6858000"/>
              <a:gd name="connsiteX827" fmla="*/ 7361360 w 12192000"/>
              <a:gd name="connsiteY827" fmla="*/ 3096132 h 6858000"/>
              <a:gd name="connsiteX828" fmla="*/ 7359526 w 12192000"/>
              <a:gd name="connsiteY828" fmla="*/ 3078971 h 6858000"/>
              <a:gd name="connsiteX829" fmla="*/ 7467431 w 12192000"/>
              <a:gd name="connsiteY829" fmla="*/ 2925922 h 6858000"/>
              <a:gd name="connsiteX830" fmla="*/ 7569201 w 12192000"/>
              <a:gd name="connsiteY830" fmla="*/ 2798515 h 6858000"/>
              <a:gd name="connsiteX831" fmla="*/ 7532738 w 12192000"/>
              <a:gd name="connsiteY831" fmla="*/ 2789533 h 6858000"/>
              <a:gd name="connsiteX832" fmla="*/ 7538873 w 12192000"/>
              <a:gd name="connsiteY832" fmla="*/ 2763892 h 6858000"/>
              <a:gd name="connsiteX833" fmla="*/ 7615817 w 12192000"/>
              <a:gd name="connsiteY833" fmla="*/ 2653345 h 6858000"/>
              <a:gd name="connsiteX834" fmla="*/ 7633592 w 12192000"/>
              <a:gd name="connsiteY834" fmla="*/ 2653545 h 6858000"/>
              <a:gd name="connsiteX835" fmla="*/ 7621321 w 12192000"/>
              <a:gd name="connsiteY835" fmla="*/ 2704828 h 6858000"/>
              <a:gd name="connsiteX836" fmla="*/ 7721258 w 12192000"/>
              <a:gd name="connsiteY836" fmla="*/ 2560260 h 6858000"/>
              <a:gd name="connsiteX837" fmla="*/ 7813224 w 12192000"/>
              <a:gd name="connsiteY837" fmla="*/ 2424171 h 6858000"/>
              <a:gd name="connsiteX838" fmla="*/ 7952723 w 12192000"/>
              <a:gd name="connsiteY838" fmla="*/ 2151495 h 6858000"/>
              <a:gd name="connsiteX839" fmla="*/ 7924229 w 12192000"/>
              <a:gd name="connsiteY839" fmla="*/ 2134032 h 6858000"/>
              <a:gd name="connsiteX840" fmla="*/ 7945387 w 12192000"/>
              <a:gd name="connsiteY840" fmla="*/ 2082850 h 6858000"/>
              <a:gd name="connsiteX841" fmla="*/ 7982768 w 12192000"/>
              <a:gd name="connsiteY841" fmla="*/ 2100412 h 6858000"/>
              <a:gd name="connsiteX842" fmla="*/ 8045324 w 12192000"/>
              <a:gd name="connsiteY842" fmla="*/ 1938281 h 6858000"/>
              <a:gd name="connsiteX843" fmla="*/ 8247094 w 12192000"/>
              <a:gd name="connsiteY843" fmla="*/ 1417769 h 6858000"/>
              <a:gd name="connsiteX844" fmla="*/ 8248718 w 12192000"/>
              <a:gd name="connsiteY844" fmla="*/ 1505632 h 6858000"/>
              <a:gd name="connsiteX845" fmla="*/ 8246409 w 12192000"/>
              <a:gd name="connsiteY845" fmla="*/ 1519292 h 6858000"/>
              <a:gd name="connsiteX846" fmla="*/ 8257356 w 12192000"/>
              <a:gd name="connsiteY846" fmla="*/ 1508374 h 6858000"/>
              <a:gd name="connsiteX847" fmla="*/ 8269518 w 12192000"/>
              <a:gd name="connsiteY847" fmla="*/ 1481272 h 6858000"/>
              <a:gd name="connsiteX848" fmla="*/ 8240249 w 12192000"/>
              <a:gd name="connsiteY848" fmla="*/ 1350738 h 6858000"/>
              <a:gd name="connsiteX849" fmla="*/ 8261617 w 12192000"/>
              <a:gd name="connsiteY849" fmla="*/ 1129778 h 6858000"/>
              <a:gd name="connsiteX850" fmla="*/ 8250159 w 12192000"/>
              <a:gd name="connsiteY850" fmla="*/ 981171 h 6858000"/>
              <a:gd name="connsiteX851" fmla="*/ 8252002 w 12192000"/>
              <a:gd name="connsiteY851" fmla="*/ 955703 h 6858000"/>
              <a:gd name="connsiteX852" fmla="*/ 8250050 w 12192000"/>
              <a:gd name="connsiteY852" fmla="*/ 951841 h 6858000"/>
              <a:gd name="connsiteX853" fmla="*/ 8246024 w 12192000"/>
              <a:gd name="connsiteY853" fmla="*/ 937090 h 6858000"/>
              <a:gd name="connsiteX854" fmla="*/ 8234206 w 12192000"/>
              <a:gd name="connsiteY854" fmla="*/ 907237 h 6858000"/>
              <a:gd name="connsiteX855" fmla="*/ 8229149 w 12192000"/>
              <a:gd name="connsiteY855" fmla="*/ 896618 h 6858000"/>
              <a:gd name="connsiteX856" fmla="*/ 8211966 w 12192000"/>
              <a:gd name="connsiteY856" fmla="*/ 814893 h 6858000"/>
              <a:gd name="connsiteX857" fmla="*/ 8221582 w 12192000"/>
              <a:gd name="connsiteY857" fmla="*/ 772449 h 6858000"/>
              <a:gd name="connsiteX858" fmla="*/ 8220899 w 12192000"/>
              <a:gd name="connsiteY858" fmla="*/ 686342 h 6858000"/>
              <a:gd name="connsiteX859" fmla="*/ 8224531 w 12192000"/>
              <a:gd name="connsiteY859" fmla="*/ 679492 h 6858000"/>
              <a:gd name="connsiteX860" fmla="*/ 8237512 w 12192000"/>
              <a:gd name="connsiteY860" fmla="*/ 627426 h 6858000"/>
              <a:gd name="connsiteX861" fmla="*/ 8233429 w 12192000"/>
              <a:gd name="connsiteY861" fmla="*/ 597448 h 6858000"/>
              <a:gd name="connsiteX862" fmla="*/ 8212508 w 12192000"/>
              <a:gd name="connsiteY862" fmla="*/ 565479 h 6858000"/>
              <a:gd name="connsiteX863" fmla="*/ 8187793 w 12192000"/>
              <a:gd name="connsiteY863" fmla="*/ 568039 h 6858000"/>
              <a:gd name="connsiteX864" fmla="*/ 8173831 w 12192000"/>
              <a:gd name="connsiteY864" fmla="*/ 568172 h 6858000"/>
              <a:gd name="connsiteX865" fmla="*/ 8200720 w 12192000"/>
              <a:gd name="connsiteY865" fmla="*/ 582826 h 6858000"/>
              <a:gd name="connsiteX866" fmla="*/ 8206927 w 12192000"/>
              <a:gd name="connsiteY866" fmla="*/ 611046 h 6858000"/>
              <a:gd name="connsiteX867" fmla="*/ 8179123 w 12192000"/>
              <a:gd name="connsiteY867" fmla="*/ 626004 h 6858000"/>
              <a:gd name="connsiteX868" fmla="*/ 8178084 w 12192000"/>
              <a:gd name="connsiteY868" fmla="*/ 641762 h 6858000"/>
              <a:gd name="connsiteX869" fmla="*/ 8165609 w 12192000"/>
              <a:gd name="connsiteY869" fmla="*/ 660895 h 6858000"/>
              <a:gd name="connsiteX870" fmla="*/ 8164542 w 12192000"/>
              <a:gd name="connsiteY870" fmla="*/ 626547 h 6858000"/>
              <a:gd name="connsiteX871" fmla="*/ 8173251 w 12192000"/>
              <a:gd name="connsiteY871" fmla="*/ 607063 h 6858000"/>
              <a:gd name="connsiteX872" fmla="*/ 8183554 w 12192000"/>
              <a:gd name="connsiteY872" fmla="*/ 578769 h 6858000"/>
              <a:gd name="connsiteX873" fmla="*/ 8173227 w 12192000"/>
              <a:gd name="connsiteY873" fmla="*/ 568178 h 6858000"/>
              <a:gd name="connsiteX874" fmla="*/ 8166436 w 12192000"/>
              <a:gd name="connsiteY874" fmla="*/ 568243 h 6858000"/>
              <a:gd name="connsiteX875" fmla="*/ 8153921 w 12192000"/>
              <a:gd name="connsiteY875" fmla="*/ 553255 h 6858000"/>
              <a:gd name="connsiteX876" fmla="*/ 8161283 w 12192000"/>
              <a:gd name="connsiteY876" fmla="*/ 508277 h 6858000"/>
              <a:gd name="connsiteX877" fmla="*/ 8160804 w 12192000"/>
              <a:gd name="connsiteY877" fmla="*/ 506329 h 6858000"/>
              <a:gd name="connsiteX878" fmla="*/ 8157930 w 12192000"/>
              <a:gd name="connsiteY878" fmla="*/ 506273 h 6858000"/>
              <a:gd name="connsiteX879" fmla="*/ 8148283 w 12192000"/>
              <a:gd name="connsiteY879" fmla="*/ 498610 h 6858000"/>
              <a:gd name="connsiteX880" fmla="*/ 8151441 w 12192000"/>
              <a:gd name="connsiteY880" fmla="*/ 489812 h 6858000"/>
              <a:gd name="connsiteX881" fmla="*/ 8155617 w 12192000"/>
              <a:gd name="connsiteY881" fmla="*/ 488510 h 6858000"/>
              <a:gd name="connsiteX882" fmla="*/ 8153576 w 12192000"/>
              <a:gd name="connsiteY882" fmla="*/ 473522 h 6858000"/>
              <a:gd name="connsiteX883" fmla="*/ 8161264 w 12192000"/>
              <a:gd name="connsiteY883" fmla="*/ 446543 h 6858000"/>
              <a:gd name="connsiteX884" fmla="*/ 8166068 w 12192000"/>
              <a:gd name="connsiteY884" fmla="*/ 431135 h 6858000"/>
              <a:gd name="connsiteX885" fmla="*/ 8164017 w 12192000"/>
              <a:gd name="connsiteY885" fmla="*/ 427773 h 6858000"/>
              <a:gd name="connsiteX886" fmla="*/ 8164944 w 12192000"/>
              <a:gd name="connsiteY886" fmla="*/ 381559 h 6858000"/>
              <a:gd name="connsiteX887" fmla="*/ 8157649 w 12192000"/>
              <a:gd name="connsiteY887" fmla="*/ 345151 h 6858000"/>
              <a:gd name="connsiteX888" fmla="*/ 8135933 w 12192000"/>
              <a:gd name="connsiteY888" fmla="*/ 281606 h 6858000"/>
              <a:gd name="connsiteX889" fmla="*/ 8143949 w 12192000"/>
              <a:gd name="connsiteY889" fmla="*/ 272630 h 6858000"/>
              <a:gd name="connsiteX890" fmla="*/ 8160833 w 12192000"/>
              <a:gd name="connsiteY890" fmla="*/ 216488 h 6858000"/>
              <a:gd name="connsiteX891" fmla="*/ 8177231 w 12192000"/>
              <a:gd name="connsiteY891" fmla="*/ 170024 h 6858000"/>
              <a:gd name="connsiteX892" fmla="*/ 8192093 w 12192000"/>
              <a:gd name="connsiteY892" fmla="*/ 160628 h 6858000"/>
              <a:gd name="connsiteX893" fmla="*/ 8197198 w 12192000"/>
              <a:gd name="connsiteY893" fmla="*/ 157339 h 6858000"/>
              <a:gd name="connsiteX894" fmla="*/ 8199759 w 12192000"/>
              <a:gd name="connsiteY894" fmla="*/ 140796 h 6858000"/>
              <a:gd name="connsiteX895" fmla="*/ 8200266 w 12192000"/>
              <a:gd name="connsiteY895" fmla="*/ 138834 h 6858000"/>
              <a:gd name="connsiteX896" fmla="*/ 8195473 w 12192000"/>
              <a:gd name="connsiteY896" fmla="*/ 127751 h 6858000"/>
              <a:gd name="connsiteX897" fmla="*/ 8187419 w 12192000"/>
              <a:gd name="connsiteY897" fmla="*/ 98250 h 6858000"/>
              <a:gd name="connsiteX898" fmla="*/ 8163559 w 12192000"/>
              <a:gd name="connsiteY898" fmla="*/ 62623 h 6858000"/>
              <a:gd name="connsiteX899" fmla="*/ 8106575 w 12192000"/>
              <a:gd name="connsiteY899" fmla="*/ 16934 h 6858000"/>
              <a:gd name="connsiteX900" fmla="*/ 8099528 w 12192000"/>
              <a:gd name="connsiteY900" fmla="*/ 291 h 6858000"/>
              <a:gd name="connsiteX901" fmla="*/ 7990475 w 12192000"/>
              <a:gd name="connsiteY901" fmla="*/ 0 h 6858000"/>
              <a:gd name="connsiteX902" fmla="*/ 8075173 w 12192000"/>
              <a:gd name="connsiteY902" fmla="*/ 0 h 6858000"/>
              <a:gd name="connsiteX903" fmla="*/ 8090974 w 12192000"/>
              <a:gd name="connsiteY903" fmla="*/ 9984 h 6858000"/>
              <a:gd name="connsiteX904" fmla="*/ 8094045 w 12192000"/>
              <a:gd name="connsiteY904" fmla="*/ 20840 h 6858000"/>
              <a:gd name="connsiteX905" fmla="*/ 8094955 w 12192000"/>
              <a:gd name="connsiteY905" fmla="*/ 26845 h 6858000"/>
              <a:gd name="connsiteX906" fmla="*/ 8088632 w 12192000"/>
              <a:gd name="connsiteY906" fmla="*/ 27102 h 6858000"/>
              <a:gd name="connsiteX907" fmla="*/ 8076514 w 12192000"/>
              <a:gd name="connsiteY907" fmla="*/ 29355 h 6858000"/>
              <a:gd name="connsiteX908" fmla="*/ 8067206 w 12192000"/>
              <a:gd name="connsiteY908" fmla="*/ 28065 h 6858000"/>
              <a:gd name="connsiteX909" fmla="*/ 8060706 w 12192000"/>
              <a:gd name="connsiteY909" fmla="*/ 23233 h 6858000"/>
              <a:gd name="connsiteX910" fmla="*/ 8037574 w 12192000"/>
              <a:gd name="connsiteY910" fmla="*/ 15580 h 6858000"/>
              <a:gd name="connsiteX911" fmla="*/ 7661996 w 12192000"/>
              <a:gd name="connsiteY911" fmla="*/ 0 h 6858000"/>
              <a:gd name="connsiteX912" fmla="*/ 7707371 w 12192000"/>
              <a:gd name="connsiteY912" fmla="*/ 0 h 6858000"/>
              <a:gd name="connsiteX913" fmla="*/ 7714681 w 12192000"/>
              <a:gd name="connsiteY913" fmla="*/ 2254 h 6858000"/>
              <a:gd name="connsiteX914" fmla="*/ 7730772 w 12192000"/>
              <a:gd name="connsiteY914" fmla="*/ 17865 h 6858000"/>
              <a:gd name="connsiteX915" fmla="*/ 7769991 w 12192000"/>
              <a:gd name="connsiteY915" fmla="*/ 22786 h 6858000"/>
              <a:gd name="connsiteX916" fmla="*/ 7845488 w 12192000"/>
              <a:gd name="connsiteY916" fmla="*/ 28974 h 6858000"/>
              <a:gd name="connsiteX917" fmla="*/ 7864788 w 12192000"/>
              <a:gd name="connsiteY917" fmla="*/ 32675 h 6858000"/>
              <a:gd name="connsiteX918" fmla="*/ 7877797 w 12192000"/>
              <a:gd name="connsiteY918" fmla="*/ 30716 h 6858000"/>
              <a:gd name="connsiteX919" fmla="*/ 7893605 w 12192000"/>
              <a:gd name="connsiteY919" fmla="*/ 36839 h 6858000"/>
              <a:gd name="connsiteX920" fmla="*/ 7905778 w 12192000"/>
              <a:gd name="connsiteY920" fmla="*/ 49812 h 6858000"/>
              <a:gd name="connsiteX921" fmla="*/ 7890167 w 12192000"/>
              <a:gd name="connsiteY921" fmla="*/ 54489 h 6858000"/>
              <a:gd name="connsiteX922" fmla="*/ 7741363 w 12192000"/>
              <a:gd name="connsiteY922" fmla="*/ 41050 h 6858000"/>
              <a:gd name="connsiteX923" fmla="*/ 7688658 w 12192000"/>
              <a:gd name="connsiteY923" fmla="*/ 36140 h 6858000"/>
              <a:gd name="connsiteX924" fmla="*/ 7656773 w 12192000"/>
              <a:gd name="connsiteY924" fmla="*/ 21117 h 6858000"/>
              <a:gd name="connsiteX925" fmla="*/ 7658422 w 12192000"/>
              <a:gd name="connsiteY925" fmla="*/ 243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Lst>
            <a:rect l="l" t="t" r="r" b="b"/>
            <a:pathLst>
              <a:path w="12192000" h="6858000">
                <a:moveTo>
                  <a:pt x="9313213" y="6492624"/>
                </a:moveTo>
                <a:lnTo>
                  <a:pt x="9283702" y="6499008"/>
                </a:lnTo>
                <a:lnTo>
                  <a:pt x="9307366" y="6502453"/>
                </a:lnTo>
                <a:close/>
                <a:moveTo>
                  <a:pt x="6907872" y="5434699"/>
                </a:moveTo>
                <a:lnTo>
                  <a:pt x="6921662" y="5437847"/>
                </a:lnTo>
                <a:lnTo>
                  <a:pt x="6896897" y="5457774"/>
                </a:lnTo>
                <a:cubicBezTo>
                  <a:pt x="6901009" y="5443791"/>
                  <a:pt x="6903066" y="5436799"/>
                  <a:pt x="6907872" y="5434699"/>
                </a:cubicBezTo>
                <a:close/>
                <a:moveTo>
                  <a:pt x="7113875" y="5289876"/>
                </a:moveTo>
                <a:cubicBezTo>
                  <a:pt x="6775952" y="5413112"/>
                  <a:pt x="6610986" y="5290186"/>
                  <a:pt x="6278624" y="5508486"/>
                </a:cubicBezTo>
                <a:cubicBezTo>
                  <a:pt x="6262176" y="5564416"/>
                  <a:pt x="6369333" y="5541982"/>
                  <a:pt x="6399569" y="5553147"/>
                </a:cubicBezTo>
                <a:cubicBezTo>
                  <a:pt x="6022189" y="5739320"/>
                  <a:pt x="5749998" y="5916862"/>
                  <a:pt x="5343659" y="6059703"/>
                </a:cubicBezTo>
                <a:lnTo>
                  <a:pt x="5186445" y="6110388"/>
                </a:lnTo>
                <a:lnTo>
                  <a:pt x="5170276" y="6171276"/>
                </a:lnTo>
                <a:lnTo>
                  <a:pt x="5008556" y="6206589"/>
                </a:lnTo>
                <a:cubicBezTo>
                  <a:pt x="4947075" y="6216503"/>
                  <a:pt x="4887397" y="6222423"/>
                  <a:pt x="4837008" y="6222454"/>
                </a:cubicBezTo>
                <a:lnTo>
                  <a:pt x="4883253" y="6202254"/>
                </a:lnTo>
                <a:cubicBezTo>
                  <a:pt x="4929496" y="6182054"/>
                  <a:pt x="4965854" y="6195481"/>
                  <a:pt x="4939387" y="6148428"/>
                </a:cubicBezTo>
                <a:cubicBezTo>
                  <a:pt x="4939387" y="6148428"/>
                  <a:pt x="4893140" y="6168629"/>
                  <a:pt x="4856785" y="6155202"/>
                </a:cubicBezTo>
                <a:lnTo>
                  <a:pt x="4830320" y="6108152"/>
                </a:lnTo>
                <a:cubicBezTo>
                  <a:pt x="4665117" y="6121701"/>
                  <a:pt x="4635448" y="6222578"/>
                  <a:pt x="4727939" y="6182177"/>
                </a:cubicBezTo>
                <a:lnTo>
                  <a:pt x="4681695" y="6202379"/>
                </a:lnTo>
                <a:cubicBezTo>
                  <a:pt x="4635448" y="6222578"/>
                  <a:pt x="4625561" y="6256204"/>
                  <a:pt x="4625561" y="6256204"/>
                </a:cubicBezTo>
                <a:cubicBezTo>
                  <a:pt x="4661916" y="6269630"/>
                  <a:pt x="4708161" y="6249428"/>
                  <a:pt x="4744520" y="6262857"/>
                </a:cubicBezTo>
                <a:cubicBezTo>
                  <a:pt x="4853584" y="6303131"/>
                  <a:pt x="5008896" y="6323209"/>
                  <a:pt x="4787561" y="6390585"/>
                </a:cubicBezTo>
                <a:cubicBezTo>
                  <a:pt x="5210455" y="6323085"/>
                  <a:pt x="5514390" y="6248932"/>
                  <a:pt x="5791860" y="6127729"/>
                </a:cubicBezTo>
                <a:cubicBezTo>
                  <a:pt x="6019811" y="6072118"/>
                  <a:pt x="6206863" y="6001399"/>
                  <a:pt x="6433876" y="5929715"/>
                </a:cubicBezTo>
                <a:lnTo>
                  <a:pt x="6652740" y="5865413"/>
                </a:lnTo>
                <a:lnTo>
                  <a:pt x="6667710" y="5809037"/>
                </a:lnTo>
                <a:lnTo>
                  <a:pt x="6604489" y="5831375"/>
                </a:lnTo>
                <a:cubicBezTo>
                  <a:pt x="6480590" y="5841537"/>
                  <a:pt x="6486753" y="5794886"/>
                  <a:pt x="6404201" y="5799349"/>
                </a:cubicBezTo>
                <a:cubicBezTo>
                  <a:pt x="6376684" y="5800839"/>
                  <a:pt x="6339311" y="5808005"/>
                  <a:pt x="6283979" y="5824850"/>
                </a:cubicBezTo>
                <a:cubicBezTo>
                  <a:pt x="6244349" y="5856811"/>
                  <a:pt x="6191706" y="5881639"/>
                  <a:pt x="6129560" y="5902375"/>
                </a:cubicBezTo>
                <a:lnTo>
                  <a:pt x="5930777" y="5952180"/>
                </a:lnTo>
                <a:lnTo>
                  <a:pt x="5983035" y="5917419"/>
                </a:lnTo>
                <a:cubicBezTo>
                  <a:pt x="6007571" y="5897655"/>
                  <a:pt x="6027780" y="5877023"/>
                  <a:pt x="6042534" y="5855343"/>
                </a:cubicBezTo>
                <a:cubicBezTo>
                  <a:pt x="6317323" y="5832804"/>
                  <a:pt x="6594773" y="5687238"/>
                  <a:pt x="6850211" y="5502539"/>
                </a:cubicBezTo>
                <a:lnTo>
                  <a:pt x="6880447" y="5513706"/>
                </a:lnTo>
                <a:lnTo>
                  <a:pt x="6888672" y="5485740"/>
                </a:lnTo>
                <a:cubicBezTo>
                  <a:pt x="6918909" y="5496905"/>
                  <a:pt x="6965594" y="5452139"/>
                  <a:pt x="6965594" y="5452139"/>
                </a:cubicBezTo>
                <a:cubicBezTo>
                  <a:pt x="7004056" y="5435339"/>
                  <a:pt x="6973819" y="5424174"/>
                  <a:pt x="6935357" y="5440974"/>
                </a:cubicBezTo>
                <a:lnTo>
                  <a:pt x="6921662" y="5437847"/>
                </a:lnTo>
                <a:lnTo>
                  <a:pt x="6955904" y="5410292"/>
                </a:lnTo>
                <a:cubicBezTo>
                  <a:pt x="7027881" y="5368568"/>
                  <a:pt x="7124216" y="5340199"/>
                  <a:pt x="7113875" y="5289876"/>
                </a:cubicBezTo>
                <a:close/>
                <a:moveTo>
                  <a:pt x="4248306" y="5250616"/>
                </a:moveTo>
                <a:lnTo>
                  <a:pt x="4225386" y="5261349"/>
                </a:lnTo>
                <a:lnTo>
                  <a:pt x="4155183" y="5296935"/>
                </a:lnTo>
                <a:lnTo>
                  <a:pt x="4162782" y="5295683"/>
                </a:lnTo>
                <a:lnTo>
                  <a:pt x="4252644" y="5270486"/>
                </a:lnTo>
                <a:lnTo>
                  <a:pt x="4250758" y="5260702"/>
                </a:lnTo>
                <a:close/>
                <a:moveTo>
                  <a:pt x="11474102" y="5127327"/>
                </a:moveTo>
                <a:lnTo>
                  <a:pt x="11487898" y="5133238"/>
                </a:lnTo>
                <a:lnTo>
                  <a:pt x="11457583" y="5148266"/>
                </a:lnTo>
                <a:cubicBezTo>
                  <a:pt x="11464927" y="5135070"/>
                  <a:pt x="11468601" y="5128472"/>
                  <a:pt x="11474102" y="5127327"/>
                </a:cubicBezTo>
                <a:close/>
                <a:moveTo>
                  <a:pt x="11833593" y="4780074"/>
                </a:moveTo>
                <a:cubicBezTo>
                  <a:pt x="11463521" y="5043575"/>
                  <a:pt x="11472264" y="4974629"/>
                  <a:pt x="11076028" y="5127056"/>
                </a:cubicBezTo>
                <a:cubicBezTo>
                  <a:pt x="11046648" y="5179839"/>
                  <a:pt x="10918604" y="5165482"/>
                  <a:pt x="10947933" y="5182716"/>
                </a:cubicBezTo>
                <a:cubicBezTo>
                  <a:pt x="10440725" y="5462441"/>
                  <a:pt x="10392485" y="5420761"/>
                  <a:pt x="9934908" y="5482762"/>
                </a:cubicBezTo>
                <a:lnTo>
                  <a:pt x="9622931" y="5509444"/>
                </a:lnTo>
                <a:lnTo>
                  <a:pt x="9467025" y="5562898"/>
                </a:lnTo>
                <a:lnTo>
                  <a:pt x="9476653" y="5560316"/>
                </a:lnTo>
                <a:lnTo>
                  <a:pt x="9463425" y="5569798"/>
                </a:lnTo>
                <a:lnTo>
                  <a:pt x="9442531" y="5609849"/>
                </a:lnTo>
                <a:lnTo>
                  <a:pt x="9455982" y="5617122"/>
                </a:lnTo>
                <a:cubicBezTo>
                  <a:pt x="9470191" y="5620000"/>
                  <a:pt x="9491281" y="5621446"/>
                  <a:pt x="9520625" y="5621177"/>
                </a:cubicBezTo>
                <a:lnTo>
                  <a:pt x="9654527" y="5592923"/>
                </a:lnTo>
                <a:lnTo>
                  <a:pt x="9640948" y="5601148"/>
                </a:lnTo>
                <a:cubicBezTo>
                  <a:pt x="9520634" y="5660950"/>
                  <a:pt x="9276533" y="5721087"/>
                  <a:pt x="9118659" y="5724048"/>
                </a:cubicBezTo>
                <a:cubicBezTo>
                  <a:pt x="9134620" y="5716695"/>
                  <a:pt x="9131561" y="5719767"/>
                  <a:pt x="9166543" y="5701985"/>
                </a:cubicBezTo>
                <a:cubicBezTo>
                  <a:pt x="9201523" y="5684204"/>
                  <a:pt x="9357151" y="5666211"/>
                  <a:pt x="9328543" y="5617360"/>
                </a:cubicBezTo>
                <a:cubicBezTo>
                  <a:pt x="9328543" y="5617360"/>
                  <a:pt x="9176180" y="5666529"/>
                  <a:pt x="9137935" y="5653135"/>
                </a:cubicBezTo>
                <a:cubicBezTo>
                  <a:pt x="9128398" y="5636852"/>
                  <a:pt x="9135763" y="5607063"/>
                  <a:pt x="9109330" y="5604284"/>
                </a:cubicBezTo>
                <a:cubicBezTo>
                  <a:pt x="9082896" y="5601504"/>
                  <a:pt x="9021841" y="5625989"/>
                  <a:pt x="8979333" y="5636455"/>
                </a:cubicBezTo>
                <a:cubicBezTo>
                  <a:pt x="8936823" y="5646922"/>
                  <a:pt x="8913016" y="5643278"/>
                  <a:pt x="8854273" y="5667077"/>
                </a:cubicBezTo>
                <a:cubicBezTo>
                  <a:pt x="8795530" y="5690877"/>
                  <a:pt x="8626880" y="5779248"/>
                  <a:pt x="8626880" y="5779248"/>
                </a:cubicBezTo>
                <a:cubicBezTo>
                  <a:pt x="8665123" y="5792641"/>
                  <a:pt x="8794220" y="5799774"/>
                  <a:pt x="8832468" y="5813168"/>
                </a:cubicBezTo>
                <a:cubicBezTo>
                  <a:pt x="8947201" y="5853347"/>
                  <a:pt x="9587397" y="5773144"/>
                  <a:pt x="9357620" y="5848006"/>
                </a:cubicBezTo>
                <a:cubicBezTo>
                  <a:pt x="9797897" y="5769196"/>
                  <a:pt x="9832032" y="5889928"/>
                  <a:pt x="10119329" y="5757545"/>
                </a:cubicBezTo>
                <a:cubicBezTo>
                  <a:pt x="10356256" y="5694896"/>
                  <a:pt x="10585537" y="5674183"/>
                  <a:pt x="10821154" y="5594692"/>
                </a:cubicBezTo>
                <a:lnTo>
                  <a:pt x="10913513" y="5422747"/>
                </a:lnTo>
                <a:lnTo>
                  <a:pt x="11101191" y="5382732"/>
                </a:lnTo>
                <a:cubicBezTo>
                  <a:pt x="11257100" y="5347383"/>
                  <a:pt x="11244774" y="5250869"/>
                  <a:pt x="11398871" y="5183813"/>
                </a:cubicBezTo>
                <a:lnTo>
                  <a:pt x="11428202" y="5201047"/>
                </a:lnTo>
                <a:lnTo>
                  <a:pt x="11442891" y="5174657"/>
                </a:lnTo>
                <a:lnTo>
                  <a:pt x="11530933" y="5156343"/>
                </a:lnTo>
                <a:cubicBezTo>
                  <a:pt x="11574955" y="5147188"/>
                  <a:pt x="11545623" y="5129953"/>
                  <a:pt x="11501604" y="5139108"/>
                </a:cubicBezTo>
                <a:lnTo>
                  <a:pt x="11487898" y="5133238"/>
                </a:lnTo>
                <a:lnTo>
                  <a:pt x="11529819" y="5112457"/>
                </a:lnTo>
                <a:cubicBezTo>
                  <a:pt x="11614428" y="5085013"/>
                  <a:pt x="11833556" y="4832587"/>
                  <a:pt x="11833593" y="4780074"/>
                </a:cubicBezTo>
                <a:close/>
                <a:moveTo>
                  <a:pt x="5833845" y="4408656"/>
                </a:moveTo>
                <a:lnTo>
                  <a:pt x="5777106" y="4425958"/>
                </a:lnTo>
                <a:cubicBezTo>
                  <a:pt x="5729834" y="4440423"/>
                  <a:pt x="5682792" y="4457034"/>
                  <a:pt x="5628695" y="4490707"/>
                </a:cubicBezTo>
                <a:cubicBezTo>
                  <a:pt x="5619811" y="4490607"/>
                  <a:pt x="5594066" y="4498886"/>
                  <a:pt x="5586096" y="4507366"/>
                </a:cubicBezTo>
                <a:lnTo>
                  <a:pt x="5536355" y="4531768"/>
                </a:lnTo>
                <a:lnTo>
                  <a:pt x="5515365" y="4547122"/>
                </a:lnTo>
                <a:lnTo>
                  <a:pt x="5502659" y="4561284"/>
                </a:lnTo>
                <a:lnTo>
                  <a:pt x="5496606" y="4560740"/>
                </a:lnTo>
                <a:cubicBezTo>
                  <a:pt x="5494703" y="4561953"/>
                  <a:pt x="5494294" y="4565143"/>
                  <a:pt x="5493468" y="4571522"/>
                </a:cubicBezTo>
                <a:lnTo>
                  <a:pt x="5502659" y="4561284"/>
                </a:lnTo>
                <a:lnTo>
                  <a:pt x="5508669" y="4561823"/>
                </a:lnTo>
                <a:cubicBezTo>
                  <a:pt x="5523873" y="4552121"/>
                  <a:pt x="5537428" y="4555180"/>
                  <a:pt x="5522226" y="4564883"/>
                </a:cubicBezTo>
                <a:cubicBezTo>
                  <a:pt x="5522226" y="4564883"/>
                  <a:pt x="5505374" y="4587344"/>
                  <a:pt x="5491819" y="4584283"/>
                </a:cubicBezTo>
                <a:lnTo>
                  <a:pt x="5490171" y="4597043"/>
                </a:lnTo>
                <a:lnTo>
                  <a:pt x="5476618" y="4593983"/>
                </a:lnTo>
                <a:cubicBezTo>
                  <a:pt x="5380456" y="4690467"/>
                  <a:pt x="5272387" y="4771129"/>
                  <a:pt x="5157358" y="4797688"/>
                </a:cubicBezTo>
                <a:lnTo>
                  <a:pt x="5121095" y="4838885"/>
                </a:lnTo>
                <a:lnTo>
                  <a:pt x="5129127" y="4834665"/>
                </a:lnTo>
                <a:cubicBezTo>
                  <a:pt x="5356551" y="4710720"/>
                  <a:pt x="5559773" y="4590629"/>
                  <a:pt x="5733680" y="4477572"/>
                </a:cubicBezTo>
                <a:close/>
                <a:moveTo>
                  <a:pt x="4682012" y="4265945"/>
                </a:moveTo>
                <a:cubicBezTo>
                  <a:pt x="4673134" y="4265955"/>
                  <a:pt x="4657627" y="4266947"/>
                  <a:pt x="4634333" y="4267544"/>
                </a:cubicBezTo>
                <a:cubicBezTo>
                  <a:pt x="4541161" y="4269933"/>
                  <a:pt x="4172765" y="4330013"/>
                  <a:pt x="4055046" y="4343915"/>
                </a:cubicBezTo>
                <a:cubicBezTo>
                  <a:pt x="3937328" y="4357817"/>
                  <a:pt x="3923045" y="4314004"/>
                  <a:pt x="3928022" y="4350958"/>
                </a:cubicBezTo>
                <a:cubicBezTo>
                  <a:pt x="3918958" y="4390465"/>
                  <a:pt x="3961788" y="4539439"/>
                  <a:pt x="3954714" y="4603932"/>
                </a:cubicBezTo>
                <a:cubicBezTo>
                  <a:pt x="3947641" y="4668425"/>
                  <a:pt x="3945872" y="4733394"/>
                  <a:pt x="3948764" y="4829818"/>
                </a:cubicBezTo>
                <a:cubicBezTo>
                  <a:pt x="3951655" y="4926243"/>
                  <a:pt x="3964899" y="5099489"/>
                  <a:pt x="3972062" y="5182481"/>
                </a:cubicBezTo>
                <a:cubicBezTo>
                  <a:pt x="3977434" y="5244725"/>
                  <a:pt x="3991435" y="5275157"/>
                  <a:pt x="3993888" y="5301612"/>
                </a:cubicBezTo>
                <a:lnTo>
                  <a:pt x="3992798" y="5314897"/>
                </a:lnTo>
                <a:lnTo>
                  <a:pt x="4044917" y="5296730"/>
                </a:lnTo>
                <a:cubicBezTo>
                  <a:pt x="4097966" y="5277518"/>
                  <a:pt x="4142339" y="5257988"/>
                  <a:pt x="4166792" y="5230677"/>
                </a:cubicBezTo>
                <a:cubicBezTo>
                  <a:pt x="4203975" y="5212807"/>
                  <a:pt x="4217941" y="5212677"/>
                  <a:pt x="4229801" y="5215354"/>
                </a:cubicBezTo>
                <a:lnTo>
                  <a:pt x="4240308" y="5217727"/>
                </a:lnTo>
                <a:lnTo>
                  <a:pt x="4229329" y="5172572"/>
                </a:lnTo>
                <a:cubicBezTo>
                  <a:pt x="4198615" y="5053728"/>
                  <a:pt x="4162306" y="4933770"/>
                  <a:pt x="4156038" y="4863498"/>
                </a:cubicBezTo>
                <a:cubicBezTo>
                  <a:pt x="4143504" y="4722955"/>
                  <a:pt x="4112710" y="4723557"/>
                  <a:pt x="4193837" y="4631699"/>
                </a:cubicBezTo>
                <a:cubicBezTo>
                  <a:pt x="4274964" y="4539841"/>
                  <a:pt x="4532049" y="4402717"/>
                  <a:pt x="4614081" y="4329580"/>
                </a:cubicBezTo>
                <a:cubicBezTo>
                  <a:pt x="4675605" y="4274728"/>
                  <a:pt x="4708645" y="4265915"/>
                  <a:pt x="4682012" y="4265945"/>
                </a:cubicBezTo>
                <a:close/>
                <a:moveTo>
                  <a:pt x="6316140" y="4112787"/>
                </a:moveTo>
                <a:cubicBezTo>
                  <a:pt x="6238134" y="4171902"/>
                  <a:pt x="6164733" y="4211784"/>
                  <a:pt x="6098874" y="4249607"/>
                </a:cubicBezTo>
                <a:lnTo>
                  <a:pt x="6078668" y="4262101"/>
                </a:lnTo>
                <a:lnTo>
                  <a:pt x="6190588" y="4208042"/>
                </a:lnTo>
                <a:lnTo>
                  <a:pt x="6340527" y="4120091"/>
                </a:lnTo>
                <a:lnTo>
                  <a:pt x="6335824" y="4120509"/>
                </a:lnTo>
                <a:cubicBezTo>
                  <a:pt x="6325941" y="4121468"/>
                  <a:pt x="6317056" y="4121370"/>
                  <a:pt x="6316140" y="4112787"/>
                </a:cubicBezTo>
                <a:close/>
                <a:moveTo>
                  <a:pt x="11549474" y="3964035"/>
                </a:moveTo>
                <a:cubicBezTo>
                  <a:pt x="11546503" y="3987053"/>
                  <a:pt x="11545018" y="3998563"/>
                  <a:pt x="11538164" y="4002941"/>
                </a:cubicBezTo>
                <a:lnTo>
                  <a:pt x="11516326" y="4000984"/>
                </a:lnTo>
                <a:close/>
                <a:moveTo>
                  <a:pt x="6816832" y="3627781"/>
                </a:moveTo>
                <a:cubicBezTo>
                  <a:pt x="6821046" y="3625686"/>
                  <a:pt x="6823269" y="3625712"/>
                  <a:pt x="6823727" y="3630002"/>
                </a:cubicBezTo>
                <a:cubicBezTo>
                  <a:pt x="6815757" y="3638482"/>
                  <a:pt x="6798901" y="3646863"/>
                  <a:pt x="6797984" y="3638283"/>
                </a:cubicBezTo>
                <a:cubicBezTo>
                  <a:pt x="6806411" y="3634092"/>
                  <a:pt x="6812618" y="3629876"/>
                  <a:pt x="6816832" y="3627781"/>
                </a:cubicBezTo>
                <a:close/>
                <a:moveTo>
                  <a:pt x="7163143" y="3432811"/>
                </a:moveTo>
                <a:lnTo>
                  <a:pt x="7158103" y="3436652"/>
                </a:lnTo>
                <a:lnTo>
                  <a:pt x="7126747" y="3472451"/>
                </a:lnTo>
                <a:lnTo>
                  <a:pt x="7140458" y="3458495"/>
                </a:lnTo>
                <a:close/>
                <a:moveTo>
                  <a:pt x="7506464" y="3009458"/>
                </a:moveTo>
                <a:cubicBezTo>
                  <a:pt x="7500313" y="3018113"/>
                  <a:pt x="7494163" y="3026769"/>
                  <a:pt x="7488012" y="3035425"/>
                </a:cubicBezTo>
                <a:cubicBezTo>
                  <a:pt x="7464791" y="3067301"/>
                  <a:pt x="7441340" y="3097032"/>
                  <a:pt x="7409462" y="3130955"/>
                </a:cubicBezTo>
                <a:lnTo>
                  <a:pt x="7412280" y="3137522"/>
                </a:lnTo>
                <a:lnTo>
                  <a:pt x="7451625" y="3088304"/>
                </a:lnTo>
                <a:cubicBezTo>
                  <a:pt x="7469905" y="3062022"/>
                  <a:pt x="7488184" y="3035740"/>
                  <a:pt x="7506464" y="3009458"/>
                </a:cubicBezTo>
                <a:close/>
                <a:moveTo>
                  <a:pt x="9962473" y="2573771"/>
                </a:moveTo>
                <a:cubicBezTo>
                  <a:pt x="9954240" y="2575102"/>
                  <a:pt x="9948346" y="2584543"/>
                  <a:pt x="9948346" y="2584543"/>
                </a:cubicBezTo>
                <a:cubicBezTo>
                  <a:pt x="9954240" y="2575102"/>
                  <a:pt x="9954240" y="2575102"/>
                  <a:pt x="9962473" y="2573771"/>
                </a:cubicBezTo>
                <a:close/>
                <a:moveTo>
                  <a:pt x="7950425" y="2307325"/>
                </a:moveTo>
                <a:lnTo>
                  <a:pt x="7863707" y="2439739"/>
                </a:lnTo>
                <a:cubicBezTo>
                  <a:pt x="7835426" y="2486556"/>
                  <a:pt x="7807375" y="2535520"/>
                  <a:pt x="7777330" y="2586603"/>
                </a:cubicBezTo>
                <a:cubicBezTo>
                  <a:pt x="7725212" y="2680289"/>
                  <a:pt x="7664205" y="2773874"/>
                  <a:pt x="7594313" y="2867360"/>
                </a:cubicBezTo>
                <a:lnTo>
                  <a:pt x="7584451" y="2897328"/>
                </a:lnTo>
                <a:cubicBezTo>
                  <a:pt x="7630408" y="2831251"/>
                  <a:pt x="7676366" y="2765173"/>
                  <a:pt x="7722324" y="2699096"/>
                </a:cubicBezTo>
                <a:close/>
                <a:moveTo>
                  <a:pt x="8232121" y="1603802"/>
                </a:moveTo>
                <a:lnTo>
                  <a:pt x="8231724" y="1606141"/>
                </a:lnTo>
                <a:cubicBezTo>
                  <a:pt x="8204589" y="1663684"/>
                  <a:pt x="8175551" y="1750132"/>
                  <a:pt x="8151987" y="1829409"/>
                </a:cubicBezTo>
                <a:lnTo>
                  <a:pt x="8133960" y="1892860"/>
                </a:lnTo>
                <a:cubicBezTo>
                  <a:pt x="8133875" y="1892978"/>
                  <a:pt x="8133791" y="1893095"/>
                  <a:pt x="8133705" y="1893213"/>
                </a:cubicBezTo>
                <a:cubicBezTo>
                  <a:pt x="8131828" y="1896404"/>
                  <a:pt x="8130065" y="1900670"/>
                  <a:pt x="8130523" y="1904961"/>
                </a:cubicBezTo>
                <a:lnTo>
                  <a:pt x="8133960" y="1892860"/>
                </a:lnTo>
                <a:cubicBezTo>
                  <a:pt x="8135165" y="1891207"/>
                  <a:pt x="8136369" y="1889552"/>
                  <a:pt x="8137574" y="1887899"/>
                </a:cubicBezTo>
                <a:cubicBezTo>
                  <a:pt x="8147378" y="1896581"/>
                  <a:pt x="8148297" y="1905162"/>
                  <a:pt x="8140324" y="1913641"/>
                </a:cubicBezTo>
                <a:lnTo>
                  <a:pt x="8140439" y="1914714"/>
                </a:lnTo>
                <a:lnTo>
                  <a:pt x="8140655" y="1916714"/>
                </a:lnTo>
                <a:lnTo>
                  <a:pt x="8216914" y="1735624"/>
                </a:lnTo>
                <a:lnTo>
                  <a:pt x="8233176" y="1692628"/>
                </a:lnTo>
                <a:lnTo>
                  <a:pt x="8237452" y="1645208"/>
                </a:lnTo>
                <a:close/>
                <a:moveTo>
                  <a:pt x="8287351" y="1463489"/>
                </a:moveTo>
                <a:cubicBezTo>
                  <a:pt x="8285037" y="1495745"/>
                  <a:pt x="8283749" y="1525730"/>
                  <a:pt x="8282951" y="1554290"/>
                </a:cubicBezTo>
                <a:lnTo>
                  <a:pt x="8282825" y="1561350"/>
                </a:lnTo>
                <a:lnTo>
                  <a:pt x="8283828" y="1558699"/>
                </a:lnTo>
                <a:lnTo>
                  <a:pt x="8297748" y="1468465"/>
                </a:lnTo>
                <a:lnTo>
                  <a:pt x="8297617" y="1468226"/>
                </a:lnTo>
                <a:cubicBezTo>
                  <a:pt x="8295311" y="1465536"/>
                  <a:pt x="8292167" y="1463679"/>
                  <a:pt x="8287351" y="1463489"/>
                </a:cubicBezTo>
                <a:close/>
                <a:moveTo>
                  <a:pt x="7968738" y="836419"/>
                </a:moveTo>
                <a:cubicBezTo>
                  <a:pt x="7979554" y="835523"/>
                  <a:pt x="7980780" y="842192"/>
                  <a:pt x="7988168" y="847319"/>
                </a:cubicBezTo>
                <a:cubicBezTo>
                  <a:pt x="7978102" y="852936"/>
                  <a:pt x="7972614" y="867223"/>
                  <a:pt x="7960909" y="867823"/>
                </a:cubicBezTo>
                <a:cubicBezTo>
                  <a:pt x="7949885" y="869545"/>
                  <a:pt x="7946608" y="859515"/>
                  <a:pt x="7945999" y="850368"/>
                </a:cubicBezTo>
                <a:cubicBezTo>
                  <a:pt x="7945054" y="834847"/>
                  <a:pt x="7958811" y="837609"/>
                  <a:pt x="7968738" y="836419"/>
                </a:cubicBezTo>
                <a:close/>
                <a:moveTo>
                  <a:pt x="8168279" y="831753"/>
                </a:moveTo>
                <a:cubicBezTo>
                  <a:pt x="8175807" y="832454"/>
                  <a:pt x="8180667" y="832273"/>
                  <a:pt x="8182372" y="840887"/>
                </a:cubicBezTo>
                <a:cubicBezTo>
                  <a:pt x="8183393" y="848382"/>
                  <a:pt x="8173672" y="848746"/>
                  <a:pt x="8168672" y="853352"/>
                </a:cubicBezTo>
                <a:cubicBezTo>
                  <a:pt x="8157781" y="862275"/>
                  <a:pt x="8148397" y="869012"/>
                  <a:pt x="8137713" y="877106"/>
                </a:cubicBezTo>
                <a:cubicBezTo>
                  <a:pt x="8132364" y="886968"/>
                  <a:pt x="8126541" y="894881"/>
                  <a:pt x="8116473" y="900497"/>
                </a:cubicBezTo>
                <a:cubicBezTo>
                  <a:pt x="8110929" y="899559"/>
                  <a:pt x="8107231" y="902807"/>
                  <a:pt x="8103736" y="905230"/>
                </a:cubicBezTo>
                <a:cubicBezTo>
                  <a:pt x="8100245" y="907653"/>
                  <a:pt x="8097575" y="906770"/>
                  <a:pt x="8094017" y="905593"/>
                </a:cubicBezTo>
                <a:cubicBezTo>
                  <a:pt x="8087855" y="907133"/>
                  <a:pt x="8082583" y="908967"/>
                  <a:pt x="8075737" y="909387"/>
                </a:cubicBezTo>
                <a:cubicBezTo>
                  <a:pt x="8068892" y="909806"/>
                  <a:pt x="8062869" y="906920"/>
                  <a:pt x="8060753" y="899957"/>
                </a:cubicBezTo>
                <a:cubicBezTo>
                  <a:pt x="8058637" y="892996"/>
                  <a:pt x="8064593" y="892282"/>
                  <a:pt x="8069181" y="889327"/>
                </a:cubicBezTo>
                <a:cubicBezTo>
                  <a:pt x="8070278" y="888794"/>
                  <a:pt x="8073152" y="888851"/>
                  <a:pt x="8073359" y="888024"/>
                </a:cubicBezTo>
                <a:cubicBezTo>
                  <a:pt x="8077317" y="880835"/>
                  <a:pt x="8082211" y="875688"/>
                  <a:pt x="8087722" y="871752"/>
                </a:cubicBezTo>
                <a:lnTo>
                  <a:pt x="8092057" y="869589"/>
                </a:lnTo>
                <a:lnTo>
                  <a:pt x="8088262" y="870252"/>
                </a:lnTo>
                <a:cubicBezTo>
                  <a:pt x="8084617" y="868935"/>
                  <a:pt x="8080597" y="866711"/>
                  <a:pt x="8077826" y="866242"/>
                </a:cubicBezTo>
                <a:cubicBezTo>
                  <a:pt x="8080908" y="865473"/>
                  <a:pt x="8082208" y="864113"/>
                  <a:pt x="8085289" y="863344"/>
                </a:cubicBezTo>
                <a:cubicBezTo>
                  <a:pt x="8086726" y="863372"/>
                  <a:pt x="8090372" y="863235"/>
                  <a:pt x="8093230" y="863847"/>
                </a:cubicBezTo>
                <a:lnTo>
                  <a:pt x="8095748" y="867748"/>
                </a:lnTo>
                <a:lnTo>
                  <a:pt x="8105783" y="862742"/>
                </a:lnTo>
                <a:cubicBezTo>
                  <a:pt x="8118630" y="858046"/>
                  <a:pt x="8132664" y="854861"/>
                  <a:pt x="8145335" y="846528"/>
                </a:cubicBezTo>
                <a:cubicBezTo>
                  <a:pt x="8151160" y="838614"/>
                  <a:pt x="8159513" y="836010"/>
                  <a:pt x="8168279" y="831753"/>
                </a:cubicBezTo>
                <a:close/>
                <a:moveTo>
                  <a:pt x="8068424" y="811245"/>
                </a:moveTo>
                <a:cubicBezTo>
                  <a:pt x="8073902" y="808586"/>
                  <a:pt x="8080402" y="813417"/>
                  <a:pt x="8084436" y="816542"/>
                </a:cubicBezTo>
                <a:cubicBezTo>
                  <a:pt x="8086900" y="818251"/>
                  <a:pt x="8082995" y="822328"/>
                  <a:pt x="8084361" y="824570"/>
                </a:cubicBezTo>
                <a:cubicBezTo>
                  <a:pt x="8076215" y="826347"/>
                  <a:pt x="8070671" y="825408"/>
                  <a:pt x="8063283" y="820279"/>
                </a:cubicBezTo>
                <a:cubicBezTo>
                  <a:pt x="8064790" y="818096"/>
                  <a:pt x="8066232" y="812310"/>
                  <a:pt x="8068424" y="811245"/>
                </a:cubicBezTo>
                <a:close/>
                <a:moveTo>
                  <a:pt x="7960234" y="770090"/>
                </a:moveTo>
                <a:cubicBezTo>
                  <a:pt x="7963792" y="771266"/>
                  <a:pt x="7974130" y="768424"/>
                  <a:pt x="7974468" y="774797"/>
                </a:cubicBezTo>
                <a:cubicBezTo>
                  <a:pt x="7973982" y="784477"/>
                  <a:pt x="7963643" y="787319"/>
                  <a:pt x="7957341" y="793286"/>
                </a:cubicBezTo>
                <a:cubicBezTo>
                  <a:pt x="7956039" y="794644"/>
                  <a:pt x="7949605" y="793410"/>
                  <a:pt x="7947143" y="791701"/>
                </a:cubicBezTo>
                <a:cubicBezTo>
                  <a:pt x="7941945" y="785509"/>
                  <a:pt x="7947423" y="782849"/>
                  <a:pt x="7950439" y="778479"/>
                </a:cubicBezTo>
                <a:cubicBezTo>
                  <a:pt x="7953249" y="774934"/>
                  <a:pt x="7956535" y="773338"/>
                  <a:pt x="7960234" y="770090"/>
                </a:cubicBezTo>
                <a:close/>
                <a:moveTo>
                  <a:pt x="7809416" y="706780"/>
                </a:moveTo>
                <a:cubicBezTo>
                  <a:pt x="7816327" y="709961"/>
                  <a:pt x="7821666" y="711726"/>
                  <a:pt x="7819811" y="719164"/>
                </a:cubicBezTo>
                <a:cubicBezTo>
                  <a:pt x="7817338" y="729082"/>
                  <a:pt x="7808443" y="726139"/>
                  <a:pt x="7801185" y="728211"/>
                </a:cubicBezTo>
                <a:cubicBezTo>
                  <a:pt x="7787559" y="732649"/>
                  <a:pt x="7776125" y="736024"/>
                  <a:pt x="7762705" y="739637"/>
                </a:cubicBezTo>
                <a:cubicBezTo>
                  <a:pt x="7754212" y="746667"/>
                  <a:pt x="7745241" y="751751"/>
                  <a:pt x="7733329" y="753179"/>
                </a:cubicBezTo>
                <a:cubicBezTo>
                  <a:pt x="7728197" y="750586"/>
                  <a:pt x="7722925" y="752421"/>
                  <a:pt x="7718747" y="753723"/>
                </a:cubicBezTo>
                <a:cubicBezTo>
                  <a:pt x="7714572" y="755025"/>
                  <a:pt x="7712109" y="753316"/>
                  <a:pt x="7708962" y="750486"/>
                </a:cubicBezTo>
                <a:cubicBezTo>
                  <a:pt x="7702528" y="749252"/>
                  <a:pt x="7696571" y="749967"/>
                  <a:pt x="7690345" y="747906"/>
                </a:cubicBezTo>
                <a:cubicBezTo>
                  <a:pt x="7683912" y="746673"/>
                  <a:pt x="7678509" y="741307"/>
                  <a:pt x="7678378" y="734107"/>
                </a:cubicBezTo>
                <a:cubicBezTo>
                  <a:pt x="7678246" y="726907"/>
                  <a:pt x="7685569" y="728435"/>
                  <a:pt x="7690841" y="726600"/>
                </a:cubicBezTo>
                <a:cubicBezTo>
                  <a:pt x="7691938" y="726067"/>
                  <a:pt x="7694605" y="726950"/>
                  <a:pt x="7695701" y="726418"/>
                </a:cubicBezTo>
                <a:cubicBezTo>
                  <a:pt x="7720977" y="706152"/>
                  <a:pt x="7750400" y="719464"/>
                  <a:pt x="7781004" y="712589"/>
                </a:cubicBezTo>
                <a:cubicBezTo>
                  <a:pt x="7789086" y="707212"/>
                  <a:pt x="7798600" y="707675"/>
                  <a:pt x="7809416" y="706780"/>
                </a:cubicBezTo>
                <a:close/>
                <a:moveTo>
                  <a:pt x="8043045" y="704445"/>
                </a:moveTo>
                <a:cubicBezTo>
                  <a:pt x="8049272" y="706504"/>
                  <a:pt x="8053103" y="710455"/>
                  <a:pt x="8049676" y="716477"/>
                </a:cubicBezTo>
                <a:cubicBezTo>
                  <a:pt x="8047755" y="720315"/>
                  <a:pt x="8042754" y="724924"/>
                  <a:pt x="8036734" y="722037"/>
                </a:cubicBezTo>
                <a:cubicBezTo>
                  <a:pt x="8030711" y="719150"/>
                  <a:pt x="8027088" y="714373"/>
                  <a:pt x="8029419" y="708883"/>
                </a:cubicBezTo>
                <a:cubicBezTo>
                  <a:pt x="8031751" y="703391"/>
                  <a:pt x="8036818" y="702383"/>
                  <a:pt x="8043045" y="704445"/>
                </a:cubicBezTo>
                <a:close/>
                <a:moveTo>
                  <a:pt x="11399907" y="685470"/>
                </a:moveTo>
                <a:lnTo>
                  <a:pt x="11405175" y="692861"/>
                </a:lnTo>
                <a:cubicBezTo>
                  <a:pt x="11405746" y="691926"/>
                  <a:pt x="11406316" y="690990"/>
                  <a:pt x="11406887" y="690054"/>
                </a:cubicBezTo>
                <a:close/>
                <a:moveTo>
                  <a:pt x="8126782" y="680480"/>
                </a:moveTo>
                <a:cubicBezTo>
                  <a:pt x="8133251" y="680607"/>
                  <a:pt x="8139684" y="681840"/>
                  <a:pt x="8146834" y="685994"/>
                </a:cubicBezTo>
                <a:cubicBezTo>
                  <a:pt x="8146347" y="695675"/>
                  <a:pt x="8138883" y="698573"/>
                  <a:pt x="8131896" y="703419"/>
                </a:cubicBezTo>
                <a:cubicBezTo>
                  <a:pt x="8123685" y="701596"/>
                  <a:pt x="8117934" y="701483"/>
                  <a:pt x="8109243" y="697715"/>
                </a:cubicBezTo>
                <a:cubicBezTo>
                  <a:pt x="8100553" y="693945"/>
                  <a:pt x="8097342" y="687515"/>
                  <a:pt x="8106519" y="681605"/>
                </a:cubicBezTo>
                <a:cubicBezTo>
                  <a:pt x="8113810" y="681333"/>
                  <a:pt x="8120313" y="680353"/>
                  <a:pt x="8126782" y="680480"/>
                </a:cubicBezTo>
                <a:close/>
                <a:moveTo>
                  <a:pt x="7718552" y="657935"/>
                </a:moveTo>
                <a:cubicBezTo>
                  <a:pt x="7724507" y="657222"/>
                  <a:pt x="7728815" y="663120"/>
                  <a:pt x="7731550" y="667602"/>
                </a:cubicBezTo>
                <a:cubicBezTo>
                  <a:pt x="7732917" y="669845"/>
                  <a:pt x="7728329" y="672800"/>
                  <a:pt x="7728805" y="674747"/>
                </a:cubicBezTo>
                <a:cubicBezTo>
                  <a:pt x="7720387" y="673752"/>
                  <a:pt x="7715256" y="671159"/>
                  <a:pt x="7710264" y="664140"/>
                </a:cubicBezTo>
                <a:cubicBezTo>
                  <a:pt x="7712455" y="663076"/>
                  <a:pt x="7715676" y="657879"/>
                  <a:pt x="7718552" y="657935"/>
                </a:cubicBezTo>
                <a:close/>
                <a:moveTo>
                  <a:pt x="7595116" y="646066"/>
                </a:moveTo>
                <a:cubicBezTo>
                  <a:pt x="7600121" y="646268"/>
                  <a:pt x="7605852" y="648387"/>
                  <a:pt x="7610951" y="649180"/>
                </a:cubicBezTo>
                <a:cubicBezTo>
                  <a:pt x="7621150" y="650764"/>
                  <a:pt x="7621487" y="657137"/>
                  <a:pt x="7626478" y="664156"/>
                </a:cubicBezTo>
                <a:cubicBezTo>
                  <a:pt x="7615456" y="665878"/>
                  <a:pt x="7604152" y="676451"/>
                  <a:pt x="7592175" y="674280"/>
                </a:cubicBezTo>
                <a:cubicBezTo>
                  <a:pt x="7580403" y="671280"/>
                  <a:pt x="7580891" y="661601"/>
                  <a:pt x="7583635" y="654457"/>
                </a:cubicBezTo>
                <a:cubicBezTo>
                  <a:pt x="7585831" y="647579"/>
                  <a:pt x="7590111" y="645863"/>
                  <a:pt x="7595116" y="646066"/>
                </a:cubicBezTo>
                <a:close/>
                <a:moveTo>
                  <a:pt x="8022083" y="629605"/>
                </a:moveTo>
                <a:cubicBezTo>
                  <a:pt x="8031016" y="630294"/>
                  <a:pt x="8040623" y="632074"/>
                  <a:pt x="8050837" y="634559"/>
                </a:cubicBezTo>
                <a:cubicBezTo>
                  <a:pt x="8035011" y="651689"/>
                  <a:pt x="8017816" y="666578"/>
                  <a:pt x="7995014" y="676926"/>
                </a:cubicBezTo>
                <a:cubicBezTo>
                  <a:pt x="7981530" y="676938"/>
                  <a:pt x="7970236" y="675887"/>
                  <a:pt x="7961826" y="663263"/>
                </a:cubicBezTo>
                <a:cubicBezTo>
                  <a:pt x="7974581" y="635278"/>
                  <a:pt x="7995289" y="627535"/>
                  <a:pt x="8022083" y="629605"/>
                </a:cubicBezTo>
                <a:close/>
                <a:moveTo>
                  <a:pt x="8070767" y="578753"/>
                </a:moveTo>
                <a:cubicBezTo>
                  <a:pt x="8073385" y="579843"/>
                  <a:pt x="8075865" y="582452"/>
                  <a:pt x="8077573" y="585254"/>
                </a:cubicBezTo>
                <a:cubicBezTo>
                  <a:pt x="8079624" y="588616"/>
                  <a:pt x="8079845" y="591596"/>
                  <a:pt x="8078868" y="594069"/>
                </a:cubicBezTo>
                <a:cubicBezTo>
                  <a:pt x="8077888" y="596542"/>
                  <a:pt x="8075714" y="598505"/>
                  <a:pt x="8072975" y="599836"/>
                </a:cubicBezTo>
                <a:cubicBezTo>
                  <a:pt x="8064078" y="596893"/>
                  <a:pt x="8059294" y="589048"/>
                  <a:pt x="8063133" y="581372"/>
                </a:cubicBezTo>
                <a:cubicBezTo>
                  <a:pt x="8065394" y="578094"/>
                  <a:pt x="8068150" y="577663"/>
                  <a:pt x="8070767" y="578753"/>
                </a:cubicBezTo>
                <a:close/>
                <a:moveTo>
                  <a:pt x="10901435" y="525586"/>
                </a:moveTo>
                <a:lnTo>
                  <a:pt x="10900360" y="537780"/>
                </a:lnTo>
                <a:cubicBezTo>
                  <a:pt x="10899193" y="533726"/>
                  <a:pt x="10900080" y="529337"/>
                  <a:pt x="10901262" y="525964"/>
                </a:cubicBezTo>
                <a:cubicBezTo>
                  <a:pt x="10901320" y="525838"/>
                  <a:pt x="10901378" y="525712"/>
                  <a:pt x="10901435" y="525586"/>
                </a:cubicBezTo>
                <a:close/>
                <a:moveTo>
                  <a:pt x="7970078" y="520062"/>
                </a:moveTo>
                <a:cubicBezTo>
                  <a:pt x="7977242" y="517399"/>
                  <a:pt x="7986381" y="518409"/>
                  <a:pt x="7997945" y="522235"/>
                </a:cubicBezTo>
                <a:cubicBezTo>
                  <a:pt x="7992868" y="534870"/>
                  <a:pt x="7979178" y="535708"/>
                  <a:pt x="7970067" y="545219"/>
                </a:cubicBezTo>
                <a:cubicBezTo>
                  <a:pt x="7963904" y="546759"/>
                  <a:pt x="7959457" y="545287"/>
                  <a:pt x="7954053" y="539922"/>
                </a:cubicBezTo>
                <a:cubicBezTo>
                  <a:pt x="7957724" y="529058"/>
                  <a:pt x="7962916" y="522724"/>
                  <a:pt x="7970078" y="520062"/>
                </a:cubicBezTo>
                <a:close/>
                <a:moveTo>
                  <a:pt x="8070852" y="471205"/>
                </a:moveTo>
                <a:cubicBezTo>
                  <a:pt x="8079290" y="470194"/>
                  <a:pt x="8089129" y="473225"/>
                  <a:pt x="8102165" y="478878"/>
                </a:cubicBezTo>
                <a:cubicBezTo>
                  <a:pt x="8095450" y="486499"/>
                  <a:pt x="8087779" y="490224"/>
                  <a:pt x="8076757" y="491946"/>
                </a:cubicBezTo>
                <a:cubicBezTo>
                  <a:pt x="8065876" y="489239"/>
                  <a:pt x="8058000" y="493792"/>
                  <a:pt x="8047942" y="487780"/>
                </a:cubicBezTo>
                <a:cubicBezTo>
                  <a:pt x="8055378" y="477269"/>
                  <a:pt x="8062416" y="472216"/>
                  <a:pt x="8070852" y="471205"/>
                </a:cubicBezTo>
                <a:close/>
                <a:moveTo>
                  <a:pt x="7958720" y="143590"/>
                </a:moveTo>
                <a:cubicBezTo>
                  <a:pt x="7968182" y="144261"/>
                  <a:pt x="7977953" y="146597"/>
                  <a:pt x="7988731" y="149716"/>
                </a:cubicBezTo>
                <a:cubicBezTo>
                  <a:pt x="7967435" y="157880"/>
                  <a:pt x="7952031" y="161730"/>
                  <a:pt x="7930548" y="147466"/>
                </a:cubicBezTo>
                <a:cubicBezTo>
                  <a:pt x="7940100" y="143917"/>
                  <a:pt x="7949256" y="142920"/>
                  <a:pt x="7958720" y="143590"/>
                </a:cubicBezTo>
                <a:close/>
                <a:moveTo>
                  <a:pt x="10992594" y="114048"/>
                </a:moveTo>
                <a:lnTo>
                  <a:pt x="11043562" y="185550"/>
                </a:lnTo>
                <a:cubicBezTo>
                  <a:pt x="11043732" y="185474"/>
                  <a:pt x="11043901" y="185397"/>
                  <a:pt x="11044070" y="185322"/>
                </a:cubicBezTo>
                <a:cubicBezTo>
                  <a:pt x="11066112" y="180958"/>
                  <a:pt x="11069953" y="175538"/>
                  <a:pt x="11070059" y="152666"/>
                </a:cubicBezTo>
                <a:cubicBezTo>
                  <a:pt x="11070049" y="145997"/>
                  <a:pt x="11071263" y="139270"/>
                  <a:pt x="11074256" y="133713"/>
                </a:cubicBezTo>
                <a:lnTo>
                  <a:pt x="11081038" y="128260"/>
                </a:lnTo>
                <a:lnTo>
                  <a:pt x="11061154" y="125445"/>
                </a:lnTo>
                <a:cubicBezTo>
                  <a:pt x="11048780" y="119363"/>
                  <a:pt x="11036661" y="120121"/>
                  <a:pt x="11023637" y="118586"/>
                </a:cubicBezTo>
                <a:cubicBezTo>
                  <a:pt x="11013200" y="120510"/>
                  <a:pt x="11003756" y="119791"/>
                  <a:pt x="10994961" y="114526"/>
                </a:cubicBezTo>
                <a:close/>
                <a:moveTo>
                  <a:pt x="10917303" y="108644"/>
                </a:moveTo>
                <a:lnTo>
                  <a:pt x="10911665" y="162116"/>
                </a:lnTo>
                <a:lnTo>
                  <a:pt x="10916707" y="164369"/>
                </a:lnTo>
                <a:cubicBezTo>
                  <a:pt x="10922527" y="166741"/>
                  <a:pt x="10925846" y="171540"/>
                  <a:pt x="10922523" y="177563"/>
                </a:cubicBezTo>
                <a:cubicBezTo>
                  <a:pt x="10921142" y="180770"/>
                  <a:pt x="10919093" y="181640"/>
                  <a:pt x="10916803" y="181509"/>
                </a:cubicBezTo>
                <a:lnTo>
                  <a:pt x="10909832" y="179508"/>
                </a:lnTo>
                <a:lnTo>
                  <a:pt x="10906852" y="207775"/>
                </a:lnTo>
                <a:cubicBezTo>
                  <a:pt x="10889259" y="355461"/>
                  <a:pt x="10867246" y="475212"/>
                  <a:pt x="10827397" y="583515"/>
                </a:cubicBezTo>
                <a:cubicBezTo>
                  <a:pt x="10833195" y="633515"/>
                  <a:pt x="10815420" y="721277"/>
                  <a:pt x="10797741" y="749597"/>
                </a:cubicBezTo>
                <a:cubicBezTo>
                  <a:pt x="10788385" y="717150"/>
                  <a:pt x="10773046" y="753584"/>
                  <a:pt x="10760135" y="738689"/>
                </a:cubicBezTo>
                <a:cubicBezTo>
                  <a:pt x="10750688" y="765680"/>
                  <a:pt x="10761257" y="772463"/>
                  <a:pt x="10749472" y="791345"/>
                </a:cubicBezTo>
                <a:cubicBezTo>
                  <a:pt x="10752933" y="833232"/>
                  <a:pt x="10781277" y="752255"/>
                  <a:pt x="10778845" y="803582"/>
                </a:cubicBezTo>
                <a:cubicBezTo>
                  <a:pt x="10749284" y="910226"/>
                  <a:pt x="10716263" y="974979"/>
                  <a:pt x="10697273" y="1088404"/>
                </a:cubicBezTo>
                <a:cubicBezTo>
                  <a:pt x="10671359" y="1118055"/>
                  <a:pt x="10652464" y="1172040"/>
                  <a:pt x="10635907" y="1234138"/>
                </a:cubicBezTo>
                <a:cubicBezTo>
                  <a:pt x="10617010" y="1288122"/>
                  <a:pt x="10592222" y="1351548"/>
                  <a:pt x="10568646" y="1389310"/>
                </a:cubicBezTo>
                <a:cubicBezTo>
                  <a:pt x="10583990" y="1352877"/>
                  <a:pt x="10573418" y="1346094"/>
                  <a:pt x="10571081" y="1337981"/>
                </a:cubicBezTo>
                <a:cubicBezTo>
                  <a:pt x="10565187" y="1347422"/>
                  <a:pt x="10562848" y="1339312"/>
                  <a:pt x="10554615" y="1340640"/>
                </a:cubicBezTo>
                <a:cubicBezTo>
                  <a:pt x="10535719" y="1394625"/>
                  <a:pt x="10521594" y="1405394"/>
                  <a:pt x="10502698" y="1459380"/>
                </a:cubicBezTo>
                <a:cubicBezTo>
                  <a:pt x="10505036" y="1467491"/>
                  <a:pt x="10505036" y="1467491"/>
                  <a:pt x="10501482" y="1485044"/>
                </a:cubicBezTo>
                <a:cubicBezTo>
                  <a:pt x="10520283" y="1490498"/>
                  <a:pt x="10537965" y="1462177"/>
                  <a:pt x="10536747" y="1487841"/>
                </a:cubicBezTo>
                <a:cubicBezTo>
                  <a:pt x="10509619" y="1543156"/>
                  <a:pt x="10486048" y="1580918"/>
                  <a:pt x="10464812" y="1626791"/>
                </a:cubicBezTo>
                <a:cubicBezTo>
                  <a:pt x="10443576" y="1672664"/>
                  <a:pt x="10422342" y="1718538"/>
                  <a:pt x="10391658" y="1791404"/>
                </a:cubicBezTo>
                <a:cubicBezTo>
                  <a:pt x="10399890" y="1790076"/>
                  <a:pt x="10402229" y="1798187"/>
                  <a:pt x="10396337" y="1807627"/>
                </a:cubicBezTo>
                <a:cubicBezTo>
                  <a:pt x="10369209" y="1862941"/>
                  <a:pt x="10375101" y="1853501"/>
                  <a:pt x="10345634" y="1900704"/>
                </a:cubicBezTo>
                <a:cubicBezTo>
                  <a:pt x="10333849" y="1919584"/>
                  <a:pt x="10324400" y="1946576"/>
                  <a:pt x="10312613" y="1965457"/>
                </a:cubicBezTo>
                <a:cubicBezTo>
                  <a:pt x="10223091" y="2073290"/>
                  <a:pt x="10189974" y="2197483"/>
                  <a:pt x="10091003" y="2332308"/>
                </a:cubicBezTo>
                <a:cubicBezTo>
                  <a:pt x="10093342" y="2340419"/>
                  <a:pt x="10073324" y="2360628"/>
                  <a:pt x="10069769" y="2378180"/>
                </a:cubicBezTo>
                <a:cubicBezTo>
                  <a:pt x="10061537" y="2379510"/>
                  <a:pt x="10046194" y="2415942"/>
                  <a:pt x="10033286" y="2401047"/>
                </a:cubicBezTo>
                <a:cubicBezTo>
                  <a:pt x="10036841" y="2383494"/>
                  <a:pt x="10066309" y="2336293"/>
                  <a:pt x="10047505" y="2330839"/>
                </a:cubicBezTo>
                <a:cubicBezTo>
                  <a:pt x="10021594" y="2360487"/>
                  <a:pt x="10012145" y="2387481"/>
                  <a:pt x="9992126" y="2407690"/>
                </a:cubicBezTo>
                <a:cubicBezTo>
                  <a:pt x="9989787" y="2399580"/>
                  <a:pt x="9983894" y="2409018"/>
                  <a:pt x="9969768" y="2419787"/>
                </a:cubicBezTo>
                <a:cubicBezTo>
                  <a:pt x="9972108" y="2427900"/>
                  <a:pt x="9986233" y="2417131"/>
                  <a:pt x="9992126" y="2407690"/>
                </a:cubicBezTo>
                <a:cubicBezTo>
                  <a:pt x="9974445" y="2436011"/>
                  <a:pt x="9964998" y="2463004"/>
                  <a:pt x="9955550" y="2489996"/>
                </a:cubicBezTo>
                <a:cubicBezTo>
                  <a:pt x="9946102" y="2516990"/>
                  <a:pt x="9983801" y="2468458"/>
                  <a:pt x="9994371" y="2475242"/>
                </a:cubicBezTo>
                <a:cubicBezTo>
                  <a:pt x="9994371" y="2475242"/>
                  <a:pt x="9982585" y="2494122"/>
                  <a:pt x="9993154" y="2500906"/>
                </a:cubicBezTo>
                <a:cubicBezTo>
                  <a:pt x="10003726" y="2507690"/>
                  <a:pt x="10043763" y="2467270"/>
                  <a:pt x="10000172" y="2525241"/>
                </a:cubicBezTo>
                <a:cubicBezTo>
                  <a:pt x="10002137" y="2522094"/>
                  <a:pt x="10004100" y="2518948"/>
                  <a:pt x="10006065" y="2515801"/>
                </a:cubicBezTo>
                <a:lnTo>
                  <a:pt x="9997833" y="2517131"/>
                </a:lnTo>
                <a:lnTo>
                  <a:pt x="9989599" y="2518459"/>
                </a:lnTo>
                <a:cubicBezTo>
                  <a:pt x="9983708" y="2527899"/>
                  <a:pt x="9983708" y="2527899"/>
                  <a:pt x="9986045" y="2536011"/>
                </a:cubicBezTo>
                <a:cubicBezTo>
                  <a:pt x="9981369" y="2519789"/>
                  <a:pt x="9937776" y="2577759"/>
                  <a:pt x="9948346" y="2584543"/>
                </a:cubicBezTo>
                <a:cubicBezTo>
                  <a:pt x="9940115" y="2585870"/>
                  <a:pt x="9942454" y="2593981"/>
                  <a:pt x="9936561" y="2603423"/>
                </a:cubicBezTo>
                <a:cubicBezTo>
                  <a:pt x="9936561" y="2603423"/>
                  <a:pt x="9944792" y="2602095"/>
                  <a:pt x="9950685" y="2592653"/>
                </a:cubicBezTo>
                <a:lnTo>
                  <a:pt x="9958917" y="2591325"/>
                </a:lnTo>
                <a:cubicBezTo>
                  <a:pt x="9927112" y="2630415"/>
                  <a:pt x="9866962" y="2750483"/>
                  <a:pt x="9828141" y="2765239"/>
                </a:cubicBezTo>
                <a:cubicBezTo>
                  <a:pt x="9835251" y="2730134"/>
                  <a:pt x="9850590" y="2693702"/>
                  <a:pt x="9831790" y="2688247"/>
                </a:cubicBezTo>
                <a:cubicBezTo>
                  <a:pt x="9817664" y="2699015"/>
                  <a:pt x="9799985" y="2727339"/>
                  <a:pt x="9792969" y="2703002"/>
                </a:cubicBezTo>
                <a:lnTo>
                  <a:pt x="9715232" y="2791952"/>
                </a:lnTo>
                <a:cubicBezTo>
                  <a:pt x="9717571" y="2800064"/>
                  <a:pt x="9737590" y="2779854"/>
                  <a:pt x="9725804" y="2798734"/>
                </a:cubicBezTo>
                <a:cubicBezTo>
                  <a:pt x="9697553" y="2820272"/>
                  <a:pt x="9679873" y="2848594"/>
                  <a:pt x="9637495" y="2880902"/>
                </a:cubicBezTo>
                <a:cubicBezTo>
                  <a:pt x="9618601" y="2934888"/>
                  <a:pt x="9576223" y="2967193"/>
                  <a:pt x="9502045" y="3038592"/>
                </a:cubicBezTo>
                <a:cubicBezTo>
                  <a:pt x="9497365" y="3022369"/>
                  <a:pt x="9483239" y="3033137"/>
                  <a:pt x="9483239" y="3033137"/>
                </a:cubicBezTo>
                <a:cubicBezTo>
                  <a:pt x="9420846" y="3085653"/>
                  <a:pt x="9352557" y="3147611"/>
                  <a:pt x="9287825" y="3192017"/>
                </a:cubicBezTo>
                <a:cubicBezTo>
                  <a:pt x="9217197" y="3245861"/>
                  <a:pt x="9154804" y="3298379"/>
                  <a:pt x="9106534" y="3340127"/>
                </a:cubicBezTo>
                <a:cubicBezTo>
                  <a:pt x="9134784" y="3318589"/>
                  <a:pt x="9117106" y="3346910"/>
                  <a:pt x="9111211" y="3356351"/>
                </a:cubicBezTo>
                <a:cubicBezTo>
                  <a:pt x="9088854" y="3368448"/>
                  <a:pt x="9054710" y="3399426"/>
                  <a:pt x="9058266" y="3381875"/>
                </a:cubicBezTo>
                <a:cubicBezTo>
                  <a:pt x="9009994" y="3423622"/>
                  <a:pt x="8989977" y="3443831"/>
                  <a:pt x="8925243" y="3488238"/>
                </a:cubicBezTo>
                <a:cubicBezTo>
                  <a:pt x="8900547" y="3492222"/>
                  <a:pt x="8884085" y="3494879"/>
                  <a:pt x="8861727" y="3506976"/>
                </a:cubicBezTo>
                <a:cubicBezTo>
                  <a:pt x="8849940" y="3525858"/>
                  <a:pt x="8813456" y="3548726"/>
                  <a:pt x="8774637" y="3563480"/>
                </a:cubicBezTo>
                <a:cubicBezTo>
                  <a:pt x="8738154" y="3586348"/>
                  <a:pt x="8709902" y="3607886"/>
                  <a:pt x="8706348" y="3625437"/>
                </a:cubicBezTo>
                <a:cubicBezTo>
                  <a:pt x="8739275" y="3620123"/>
                  <a:pt x="8800454" y="3593270"/>
                  <a:pt x="8851062" y="3559634"/>
                </a:cubicBezTo>
                <a:cubicBezTo>
                  <a:pt x="8901670" y="3525999"/>
                  <a:pt x="8958171" y="3482921"/>
                  <a:pt x="9000546" y="3450615"/>
                </a:cubicBezTo>
                <a:cubicBezTo>
                  <a:pt x="9006440" y="3441175"/>
                  <a:pt x="9028797" y="3429077"/>
                  <a:pt x="9037030" y="3427747"/>
                </a:cubicBezTo>
                <a:cubicBezTo>
                  <a:pt x="9125336" y="3345582"/>
                  <a:pt x="9199425" y="3333625"/>
                  <a:pt x="9292408" y="3267680"/>
                </a:cubicBezTo>
                <a:cubicBezTo>
                  <a:pt x="9363127" y="3154394"/>
                  <a:pt x="9483146" y="3092578"/>
                  <a:pt x="9606813" y="2953768"/>
                </a:cubicBezTo>
                <a:cubicBezTo>
                  <a:pt x="9611492" y="2969992"/>
                  <a:pt x="9639741" y="2948454"/>
                  <a:pt x="9650312" y="2955238"/>
                </a:cubicBezTo>
                <a:cubicBezTo>
                  <a:pt x="9670329" y="2935026"/>
                  <a:pt x="9696242" y="2905377"/>
                  <a:pt x="9724493" y="2883839"/>
                </a:cubicBezTo>
                <a:cubicBezTo>
                  <a:pt x="9722528" y="2886986"/>
                  <a:pt x="9720565" y="2890133"/>
                  <a:pt x="9718600" y="2893280"/>
                </a:cubicBezTo>
                <a:lnTo>
                  <a:pt x="9712706" y="2902720"/>
                </a:lnTo>
                <a:cubicBezTo>
                  <a:pt x="9720938" y="2901391"/>
                  <a:pt x="9729169" y="2900062"/>
                  <a:pt x="9726832" y="2891951"/>
                </a:cubicBezTo>
                <a:cubicBezTo>
                  <a:pt x="9728796" y="2888804"/>
                  <a:pt x="9730760" y="2885657"/>
                  <a:pt x="9732724" y="2882511"/>
                </a:cubicBezTo>
                <a:lnTo>
                  <a:pt x="9740957" y="2881182"/>
                </a:lnTo>
                <a:cubicBezTo>
                  <a:pt x="9765652" y="2877196"/>
                  <a:pt x="9809245" y="2819225"/>
                  <a:pt x="9866962" y="2750483"/>
                </a:cubicBezTo>
                <a:cubicBezTo>
                  <a:pt x="9922341" y="2673632"/>
                  <a:pt x="9991845" y="2586010"/>
                  <a:pt x="10047224" y="2509157"/>
                </a:cubicBezTo>
                <a:cubicBezTo>
                  <a:pt x="10073135" y="2479508"/>
                  <a:pt x="10087261" y="2468739"/>
                  <a:pt x="10104941" y="2440418"/>
                </a:cubicBezTo>
                <a:cubicBezTo>
                  <a:pt x="10166212" y="2354125"/>
                  <a:pt x="10214577" y="2252937"/>
                  <a:pt x="10267616" y="2167973"/>
                </a:cubicBezTo>
                <a:cubicBezTo>
                  <a:pt x="10279403" y="2149093"/>
                  <a:pt x="10301761" y="2136995"/>
                  <a:pt x="10305316" y="2119442"/>
                </a:cubicBezTo>
                <a:cubicBezTo>
                  <a:pt x="10305316" y="2119442"/>
                  <a:pt x="10307654" y="2127555"/>
                  <a:pt x="10299423" y="2128882"/>
                </a:cubicBezTo>
                <a:lnTo>
                  <a:pt x="10301761" y="2136995"/>
                </a:lnTo>
                <a:cubicBezTo>
                  <a:pt x="10307654" y="2127555"/>
                  <a:pt x="10307654" y="2127555"/>
                  <a:pt x="10313548" y="2118114"/>
                </a:cubicBezTo>
                <a:cubicBezTo>
                  <a:pt x="10315513" y="2114968"/>
                  <a:pt x="10317477" y="2111820"/>
                  <a:pt x="10319442" y="2108672"/>
                </a:cubicBezTo>
                <a:cubicBezTo>
                  <a:pt x="10315886" y="2126225"/>
                  <a:pt x="10286420" y="2173428"/>
                  <a:pt x="10285204" y="2199093"/>
                </a:cubicBezTo>
                <a:cubicBezTo>
                  <a:pt x="10295774" y="2205875"/>
                  <a:pt x="10313454" y="2177554"/>
                  <a:pt x="10331133" y="2149232"/>
                </a:cubicBezTo>
                <a:lnTo>
                  <a:pt x="10333472" y="2157343"/>
                </a:lnTo>
                <a:cubicBezTo>
                  <a:pt x="10331508" y="2160491"/>
                  <a:pt x="10329544" y="2163638"/>
                  <a:pt x="10327579" y="2166786"/>
                </a:cubicBezTo>
                <a:cubicBezTo>
                  <a:pt x="10338150" y="2173568"/>
                  <a:pt x="10335811" y="2165456"/>
                  <a:pt x="10341705" y="2156014"/>
                </a:cubicBezTo>
                <a:lnTo>
                  <a:pt x="10347599" y="2146574"/>
                </a:lnTo>
                <a:cubicBezTo>
                  <a:pt x="10355829" y="2145245"/>
                  <a:pt x="10318132" y="2193776"/>
                  <a:pt x="10340488" y="2181681"/>
                </a:cubicBezTo>
                <a:lnTo>
                  <a:pt x="10434783" y="2030633"/>
                </a:lnTo>
                <a:cubicBezTo>
                  <a:pt x="10464249" y="1983430"/>
                  <a:pt x="10479592" y="1946996"/>
                  <a:pt x="10458450" y="1933430"/>
                </a:cubicBezTo>
                <a:cubicBezTo>
                  <a:pt x="10466682" y="1932101"/>
                  <a:pt x="10464343" y="1923989"/>
                  <a:pt x="10464343" y="1923989"/>
                </a:cubicBezTo>
                <a:cubicBezTo>
                  <a:pt x="10472573" y="1922661"/>
                  <a:pt x="10478467" y="1913221"/>
                  <a:pt x="10476129" y="1905109"/>
                </a:cubicBezTo>
                <a:lnTo>
                  <a:pt x="10467899" y="1906438"/>
                </a:lnTo>
                <a:lnTo>
                  <a:pt x="10462004" y="1915879"/>
                </a:lnTo>
                <a:cubicBezTo>
                  <a:pt x="10459665" y="1907766"/>
                  <a:pt x="10463221" y="1890214"/>
                  <a:pt x="10472668" y="1863222"/>
                </a:cubicBezTo>
                <a:cubicBezTo>
                  <a:pt x="10462100" y="1856437"/>
                  <a:pt x="10449189" y="1841543"/>
                  <a:pt x="10446851" y="1833430"/>
                </a:cubicBezTo>
                <a:cubicBezTo>
                  <a:pt x="10493998" y="1757908"/>
                  <a:pt x="10512893" y="1703923"/>
                  <a:pt x="10555364" y="1612175"/>
                </a:cubicBezTo>
                <a:cubicBezTo>
                  <a:pt x="10567150" y="1593294"/>
                  <a:pt x="10570705" y="1575743"/>
                  <a:pt x="10571922" y="1550077"/>
                </a:cubicBezTo>
                <a:cubicBezTo>
                  <a:pt x="10620284" y="1448891"/>
                  <a:pt x="10660414" y="1349031"/>
                  <a:pt x="10692314" y="1250500"/>
                </a:cubicBezTo>
                <a:cubicBezTo>
                  <a:pt x="10730107" y="1142530"/>
                  <a:pt x="10762006" y="1044000"/>
                  <a:pt x="10804475" y="952253"/>
                </a:cubicBezTo>
                <a:lnTo>
                  <a:pt x="10806814" y="960365"/>
                </a:lnTo>
                <a:cubicBezTo>
                  <a:pt x="10800921" y="969804"/>
                  <a:pt x="10803260" y="977917"/>
                  <a:pt x="10803260" y="977917"/>
                </a:cubicBezTo>
                <a:cubicBezTo>
                  <a:pt x="10811492" y="976588"/>
                  <a:pt x="10817383" y="967147"/>
                  <a:pt x="10815046" y="959035"/>
                </a:cubicBezTo>
                <a:cubicBezTo>
                  <a:pt x="10820939" y="949596"/>
                  <a:pt x="10820939" y="949596"/>
                  <a:pt x="10818601" y="941484"/>
                </a:cubicBezTo>
                <a:cubicBezTo>
                  <a:pt x="10826833" y="940154"/>
                  <a:pt x="10829172" y="948267"/>
                  <a:pt x="10823278" y="957706"/>
                </a:cubicBezTo>
                <a:cubicBezTo>
                  <a:pt x="10800827" y="1029244"/>
                  <a:pt x="10754803" y="1138543"/>
                  <a:pt x="10739368" y="1234417"/>
                </a:cubicBezTo>
                <a:cubicBezTo>
                  <a:pt x="10741705" y="1242529"/>
                  <a:pt x="10746383" y="1258753"/>
                  <a:pt x="10764063" y="1230431"/>
                </a:cubicBezTo>
                <a:cubicBezTo>
                  <a:pt x="10759387" y="1214206"/>
                  <a:pt x="10768834" y="1187216"/>
                  <a:pt x="10775944" y="1152110"/>
                </a:cubicBezTo>
                <a:cubicBezTo>
                  <a:pt x="10797084" y="1165678"/>
                  <a:pt x="10806626" y="1079245"/>
                  <a:pt x="10819629" y="1034699"/>
                </a:cubicBezTo>
                <a:cubicBezTo>
                  <a:pt x="10860976" y="909176"/>
                  <a:pt x="10916449" y="772884"/>
                  <a:pt x="10936655" y="633795"/>
                </a:cubicBezTo>
                <a:cubicBezTo>
                  <a:pt x="10940210" y="616241"/>
                  <a:pt x="10937871" y="608130"/>
                  <a:pt x="10941426" y="590579"/>
                </a:cubicBezTo>
                <a:cubicBezTo>
                  <a:pt x="10943859" y="539249"/>
                  <a:pt x="10978097" y="448832"/>
                  <a:pt x="10968743" y="416384"/>
                </a:cubicBezTo>
                <a:cubicBezTo>
                  <a:pt x="10979313" y="423167"/>
                  <a:pt x="10985206" y="413726"/>
                  <a:pt x="10996993" y="394845"/>
                </a:cubicBezTo>
                <a:cubicBezTo>
                  <a:pt x="10984085" y="379951"/>
                  <a:pt x="10990071" y="311070"/>
                  <a:pt x="10990071" y="311070"/>
                </a:cubicBezTo>
                <a:cubicBezTo>
                  <a:pt x="10994749" y="327294"/>
                  <a:pt x="11002981" y="325965"/>
                  <a:pt x="11002981" y="325965"/>
                </a:cubicBezTo>
                <a:cubicBezTo>
                  <a:pt x="11014860" y="247645"/>
                  <a:pt x="11011399" y="205757"/>
                  <a:pt x="11009156" y="138206"/>
                </a:cubicBezTo>
                <a:cubicBezTo>
                  <a:pt x="10982121" y="134079"/>
                  <a:pt x="10980811" y="219184"/>
                  <a:pt x="10980717" y="278622"/>
                </a:cubicBezTo>
                <a:cubicBezTo>
                  <a:pt x="10941802" y="352818"/>
                  <a:pt x="10936937" y="455474"/>
                  <a:pt x="10913270" y="552676"/>
                </a:cubicBezTo>
                <a:lnTo>
                  <a:pt x="10910931" y="544566"/>
                </a:lnTo>
                <a:cubicBezTo>
                  <a:pt x="10916826" y="535125"/>
                  <a:pt x="10914486" y="527012"/>
                  <a:pt x="10903915" y="520229"/>
                </a:cubicBezTo>
                <a:lnTo>
                  <a:pt x="10901435" y="525586"/>
                </a:lnTo>
                <a:lnTo>
                  <a:pt x="10907076" y="461622"/>
                </a:lnTo>
                <a:cubicBezTo>
                  <a:pt x="10915083" y="381536"/>
                  <a:pt x="10926905" y="293675"/>
                  <a:pt x="10941990" y="233938"/>
                </a:cubicBezTo>
                <a:cubicBezTo>
                  <a:pt x="10940868" y="200162"/>
                  <a:pt x="10941803" y="166054"/>
                  <a:pt x="10940235" y="134472"/>
                </a:cubicBezTo>
                <a:lnTo>
                  <a:pt x="10937646" y="110111"/>
                </a:lnTo>
                <a:lnTo>
                  <a:pt x="10935643" y="110457"/>
                </a:lnTo>
                <a:close/>
                <a:moveTo>
                  <a:pt x="10956324" y="106890"/>
                </a:moveTo>
                <a:lnTo>
                  <a:pt x="10949266" y="108108"/>
                </a:lnTo>
                <a:lnTo>
                  <a:pt x="10964671" y="108496"/>
                </a:lnTo>
                <a:close/>
                <a:moveTo>
                  <a:pt x="7771703" y="104762"/>
                </a:moveTo>
                <a:cubicBezTo>
                  <a:pt x="7784571" y="107230"/>
                  <a:pt x="7794977" y="107988"/>
                  <a:pt x="7807637" y="111281"/>
                </a:cubicBezTo>
                <a:cubicBezTo>
                  <a:pt x="7811195" y="112458"/>
                  <a:pt x="7821393" y="114043"/>
                  <a:pt x="7816870" y="120598"/>
                </a:cubicBezTo>
                <a:cubicBezTo>
                  <a:pt x="7808030" y="132882"/>
                  <a:pt x="7793458" y="121800"/>
                  <a:pt x="7778877" y="122344"/>
                </a:cubicBezTo>
                <a:cubicBezTo>
                  <a:pt x="7772922" y="123056"/>
                  <a:pt x="7772454" y="109484"/>
                  <a:pt x="7771703" y="104762"/>
                </a:cubicBezTo>
                <a:close/>
                <a:moveTo>
                  <a:pt x="10020804" y="49055"/>
                </a:moveTo>
                <a:lnTo>
                  <a:pt x="10015760" y="51317"/>
                </a:lnTo>
                <a:cubicBezTo>
                  <a:pt x="10008500" y="58398"/>
                  <a:pt x="10004215" y="68359"/>
                  <a:pt x="10001677" y="82929"/>
                </a:cubicBezTo>
                <a:cubicBezTo>
                  <a:pt x="10001451" y="85005"/>
                  <a:pt x="9997684" y="87812"/>
                  <a:pt x="9995832" y="90529"/>
                </a:cubicBezTo>
                <a:cubicBezTo>
                  <a:pt x="9992382" y="95198"/>
                  <a:pt x="9989821" y="102825"/>
                  <a:pt x="9985828" y="107709"/>
                </a:cubicBezTo>
                <a:cubicBezTo>
                  <a:pt x="9984231" y="109661"/>
                  <a:pt x="9982379" y="112378"/>
                  <a:pt x="9982695" y="114238"/>
                </a:cubicBezTo>
                <a:cubicBezTo>
                  <a:pt x="9984143" y="129554"/>
                  <a:pt x="9983198" y="139028"/>
                  <a:pt x="9977996" y="144883"/>
                </a:cubicBezTo>
                <a:lnTo>
                  <a:pt x="9953514" y="152119"/>
                </a:lnTo>
                <a:lnTo>
                  <a:pt x="9941952" y="178191"/>
                </a:lnTo>
                <a:cubicBezTo>
                  <a:pt x="9926029" y="214961"/>
                  <a:pt x="9907929" y="258997"/>
                  <a:pt x="9887140" y="315239"/>
                </a:cubicBezTo>
                <a:cubicBezTo>
                  <a:pt x="9902231" y="363173"/>
                  <a:pt x="9830649" y="420699"/>
                  <a:pt x="9854884" y="416159"/>
                </a:cubicBezTo>
                <a:cubicBezTo>
                  <a:pt x="9807697" y="634345"/>
                  <a:pt x="9772265" y="743238"/>
                  <a:pt x="9724616" y="832056"/>
                </a:cubicBezTo>
                <a:cubicBezTo>
                  <a:pt x="9722439" y="835695"/>
                  <a:pt x="9720263" y="839338"/>
                  <a:pt x="9718086" y="842978"/>
                </a:cubicBezTo>
                <a:lnTo>
                  <a:pt x="9729796" y="849109"/>
                </a:lnTo>
                <a:cubicBezTo>
                  <a:pt x="9735546" y="849222"/>
                  <a:pt x="9743346" y="852696"/>
                  <a:pt x="9745873" y="858007"/>
                </a:cubicBezTo>
                <a:cubicBezTo>
                  <a:pt x="9748914" y="867063"/>
                  <a:pt x="9748431" y="870929"/>
                  <a:pt x="9745462" y="871736"/>
                </a:cubicBezTo>
                <a:cubicBezTo>
                  <a:pt x="9742490" y="872543"/>
                  <a:pt x="9737034" y="870291"/>
                  <a:pt x="9730122" y="867110"/>
                </a:cubicBezTo>
                <a:lnTo>
                  <a:pt x="9709660" y="857073"/>
                </a:lnTo>
                <a:lnTo>
                  <a:pt x="9686212" y="896298"/>
                </a:lnTo>
                <a:cubicBezTo>
                  <a:pt x="9644769" y="959565"/>
                  <a:pt x="9593080" y="1024085"/>
                  <a:pt x="9521034" y="1127495"/>
                </a:cubicBezTo>
                <a:lnTo>
                  <a:pt x="9381282" y="1305851"/>
                </a:lnTo>
                <a:lnTo>
                  <a:pt x="9333991" y="1419834"/>
                </a:lnTo>
                <a:lnTo>
                  <a:pt x="9337317" y="1413240"/>
                </a:lnTo>
                <a:lnTo>
                  <a:pt x="9336083" y="1425973"/>
                </a:lnTo>
                <a:lnTo>
                  <a:pt x="9348229" y="1461620"/>
                </a:lnTo>
                <a:lnTo>
                  <a:pt x="9358989" y="1459148"/>
                </a:lnTo>
                <a:cubicBezTo>
                  <a:pt x="9367656" y="1453561"/>
                  <a:pt x="9378928" y="1443518"/>
                  <a:pt x="9393332" y="1428129"/>
                </a:cubicBezTo>
                <a:lnTo>
                  <a:pt x="9443873" y="1341170"/>
                </a:lnTo>
                <a:lnTo>
                  <a:pt x="9441761" y="1353310"/>
                </a:lnTo>
                <a:cubicBezTo>
                  <a:pt x="9415692" y="1452762"/>
                  <a:pt x="9328411" y="1616632"/>
                  <a:pt x="9251765" y="1700357"/>
                </a:cubicBezTo>
                <a:lnTo>
                  <a:pt x="9263116" y="1661854"/>
                </a:lnTo>
                <a:cubicBezTo>
                  <a:pt x="9274466" y="1623350"/>
                  <a:pt x="9300963" y="1611807"/>
                  <a:pt x="9259318" y="1596386"/>
                </a:cubicBezTo>
                <a:cubicBezTo>
                  <a:pt x="9259318" y="1596386"/>
                  <a:pt x="9247968" y="1634890"/>
                  <a:pt x="9221470" y="1646435"/>
                </a:cubicBezTo>
                <a:cubicBezTo>
                  <a:pt x="9207589" y="1641293"/>
                  <a:pt x="9204616" y="1612461"/>
                  <a:pt x="9179824" y="1631012"/>
                </a:cubicBezTo>
                <a:cubicBezTo>
                  <a:pt x="9155032" y="1649563"/>
                  <a:pt x="9093498" y="1721651"/>
                  <a:pt x="9072715" y="1757742"/>
                </a:cubicBezTo>
                <a:cubicBezTo>
                  <a:pt x="9051931" y="1793830"/>
                  <a:pt x="9055120" y="1825888"/>
                  <a:pt x="9055126" y="1847547"/>
                </a:cubicBezTo>
                <a:cubicBezTo>
                  <a:pt x="9055136" y="1869204"/>
                  <a:pt x="9072758" y="1887685"/>
                  <a:pt x="9072758" y="1887685"/>
                </a:cubicBezTo>
                <a:cubicBezTo>
                  <a:pt x="9099258" y="1876143"/>
                  <a:pt x="8739316" y="2485552"/>
                  <a:pt x="8765815" y="2474010"/>
                </a:cubicBezTo>
                <a:cubicBezTo>
                  <a:pt x="8845308" y="2439383"/>
                  <a:pt x="9422625" y="1690903"/>
                  <a:pt x="9350725" y="1856465"/>
                </a:cubicBezTo>
                <a:cubicBezTo>
                  <a:pt x="9524820" y="1579267"/>
                  <a:pt x="9743499" y="1455006"/>
                  <a:pt x="9811601" y="1223976"/>
                </a:cubicBezTo>
                <a:cubicBezTo>
                  <a:pt x="9852758" y="1143123"/>
                  <a:pt x="9887695" y="1064272"/>
                  <a:pt x="9921368" y="984202"/>
                </a:cubicBezTo>
                <a:lnTo>
                  <a:pt x="10007432" y="776080"/>
                </a:lnTo>
                <a:lnTo>
                  <a:pt x="9996510" y="772856"/>
                </a:lnTo>
                <a:cubicBezTo>
                  <a:pt x="9990307" y="769388"/>
                  <a:pt x="9985103" y="764321"/>
                  <a:pt x="9982107" y="757248"/>
                </a:cubicBezTo>
                <a:cubicBezTo>
                  <a:pt x="9981507" y="748504"/>
                  <a:pt x="9975432" y="739292"/>
                  <a:pt x="9974832" y="730549"/>
                </a:cubicBezTo>
                <a:cubicBezTo>
                  <a:pt x="9974794" y="722193"/>
                  <a:pt x="9973201" y="716091"/>
                  <a:pt x="9965915" y="711039"/>
                </a:cubicBezTo>
                <a:cubicBezTo>
                  <a:pt x="9958629" y="705986"/>
                  <a:pt x="9950606" y="710418"/>
                  <a:pt x="9942156" y="707057"/>
                </a:cubicBezTo>
                <a:cubicBezTo>
                  <a:pt x="9933531" y="702743"/>
                  <a:pt x="9926462" y="696175"/>
                  <a:pt x="9930046" y="686167"/>
                </a:cubicBezTo>
                <a:cubicBezTo>
                  <a:pt x="9936438" y="667280"/>
                  <a:pt x="9929929" y="661100"/>
                  <a:pt x="9912638" y="654941"/>
                </a:cubicBezTo>
                <a:cubicBezTo>
                  <a:pt x="9912944" y="648489"/>
                  <a:pt x="9916267" y="642466"/>
                  <a:pt x="9917132" y="636404"/>
                </a:cubicBezTo>
                <a:cubicBezTo>
                  <a:pt x="9917782" y="631856"/>
                  <a:pt x="9919380" y="627135"/>
                  <a:pt x="9915457" y="624414"/>
                </a:cubicBezTo>
                <a:cubicBezTo>
                  <a:pt x="9911534" y="621694"/>
                  <a:pt x="9908770" y="628105"/>
                  <a:pt x="9905535" y="629194"/>
                </a:cubicBezTo>
                <a:cubicBezTo>
                  <a:pt x="9899586" y="623403"/>
                  <a:pt x="9892684" y="628612"/>
                  <a:pt x="9890402" y="618702"/>
                </a:cubicBezTo>
                <a:cubicBezTo>
                  <a:pt x="9889715" y="614893"/>
                  <a:pt x="9888899" y="607664"/>
                  <a:pt x="9893472" y="605837"/>
                </a:cubicBezTo>
                <a:cubicBezTo>
                  <a:pt x="9916987" y="581333"/>
                  <a:pt x="9922429" y="562621"/>
                  <a:pt x="9911491" y="529219"/>
                </a:cubicBezTo>
                <a:cubicBezTo>
                  <a:pt x="9910587" y="526925"/>
                  <a:pt x="9912574" y="521639"/>
                  <a:pt x="9912834" y="517657"/>
                </a:cubicBezTo>
                <a:cubicBezTo>
                  <a:pt x="9913528" y="510642"/>
                  <a:pt x="9911807" y="501120"/>
                  <a:pt x="9912889" y="493542"/>
                </a:cubicBezTo>
                <a:cubicBezTo>
                  <a:pt x="9913322" y="490510"/>
                  <a:pt x="9913582" y="486527"/>
                  <a:pt x="9912290" y="484797"/>
                </a:cubicBezTo>
                <a:cubicBezTo>
                  <a:pt x="9893155" y="454873"/>
                  <a:pt x="9895446" y="443136"/>
                  <a:pt x="9923446" y="421742"/>
                </a:cubicBezTo>
                <a:cubicBezTo>
                  <a:pt x="9927807" y="410608"/>
                  <a:pt x="9936091" y="402193"/>
                  <a:pt x="9942693" y="392613"/>
                </a:cubicBezTo>
                <a:cubicBezTo>
                  <a:pt x="9949518" y="370694"/>
                  <a:pt x="9961775" y="351709"/>
                  <a:pt x="9967091" y="329577"/>
                </a:cubicBezTo>
                <a:cubicBezTo>
                  <a:pt x="9967695" y="327498"/>
                  <a:pt x="9970370" y="326021"/>
                  <a:pt x="9971706" y="325282"/>
                </a:cubicBezTo>
                <a:cubicBezTo>
                  <a:pt x="9990211" y="316459"/>
                  <a:pt x="9997113" y="311253"/>
                  <a:pt x="9996176" y="289780"/>
                </a:cubicBezTo>
                <a:cubicBezTo>
                  <a:pt x="9995748" y="281987"/>
                  <a:pt x="9996658" y="273456"/>
                  <a:pt x="10001880" y="267084"/>
                </a:cubicBezTo>
                <a:cubicBezTo>
                  <a:pt x="10012494" y="255288"/>
                  <a:pt x="10003915" y="248507"/>
                  <a:pt x="9995941" y="239647"/>
                </a:cubicBezTo>
                <a:cubicBezTo>
                  <a:pt x="9989432" y="233466"/>
                  <a:pt x="9983694" y="236984"/>
                  <a:pt x="9977269" y="236693"/>
                </a:cubicBezTo>
                <a:cubicBezTo>
                  <a:pt x="9964418" y="236110"/>
                  <a:pt x="9955406" y="232361"/>
                  <a:pt x="9956965" y="219282"/>
                </a:cubicBezTo>
                <a:cubicBezTo>
                  <a:pt x="9958525" y="206205"/>
                  <a:pt x="9971681" y="200336"/>
                  <a:pt x="9975310" y="187861"/>
                </a:cubicBezTo>
                <a:cubicBezTo>
                  <a:pt x="9975697" y="187298"/>
                  <a:pt x="9976087" y="186734"/>
                  <a:pt x="9975525" y="186346"/>
                </a:cubicBezTo>
                <a:cubicBezTo>
                  <a:pt x="9974964" y="185957"/>
                  <a:pt x="9974015" y="186132"/>
                  <a:pt x="9973455" y="185743"/>
                </a:cubicBezTo>
                <a:cubicBezTo>
                  <a:pt x="9970265" y="184364"/>
                  <a:pt x="9968799" y="181682"/>
                  <a:pt x="9968672" y="178262"/>
                </a:cubicBezTo>
                <a:cubicBezTo>
                  <a:pt x="9968544" y="174842"/>
                  <a:pt x="9971047" y="172413"/>
                  <a:pt x="9973505" y="172452"/>
                </a:cubicBezTo>
                <a:cubicBezTo>
                  <a:pt x="9975964" y="172491"/>
                  <a:pt x="9975014" y="172666"/>
                  <a:pt x="9976912" y="172316"/>
                </a:cubicBezTo>
                <a:cubicBezTo>
                  <a:pt x="9977733" y="168721"/>
                  <a:pt x="9978381" y="164174"/>
                  <a:pt x="9979764" y="160968"/>
                </a:cubicBezTo>
                <a:cubicBezTo>
                  <a:pt x="9983304" y="153428"/>
                  <a:pt x="9987920" y="149133"/>
                  <a:pt x="9993141" y="142760"/>
                </a:cubicBezTo>
                <a:cubicBezTo>
                  <a:pt x="9995255" y="140895"/>
                  <a:pt x="9999139" y="135259"/>
                  <a:pt x="10001082" y="132441"/>
                </a:cubicBezTo>
                <a:lnTo>
                  <a:pt x="10000565" y="129585"/>
                </a:lnTo>
                <a:cubicBezTo>
                  <a:pt x="9991215" y="113107"/>
                  <a:pt x="10005709" y="106499"/>
                  <a:pt x="10014597" y="96007"/>
                </a:cubicBezTo>
                <a:cubicBezTo>
                  <a:pt x="10023315" y="84561"/>
                  <a:pt x="10023015" y="80189"/>
                  <a:pt x="10019829" y="67986"/>
                </a:cubicBezTo>
                <a:close/>
                <a:moveTo>
                  <a:pt x="8028379" y="44745"/>
                </a:moveTo>
                <a:cubicBezTo>
                  <a:pt x="8037689" y="46035"/>
                  <a:pt x="8046107" y="47030"/>
                  <a:pt x="8056101" y="49440"/>
                </a:cubicBezTo>
                <a:cubicBezTo>
                  <a:pt x="8058768" y="50324"/>
                  <a:pt x="8066091" y="51851"/>
                  <a:pt x="8063075" y="56222"/>
                </a:cubicBezTo>
                <a:cubicBezTo>
                  <a:pt x="8055949" y="65494"/>
                  <a:pt x="8045621" y="56709"/>
                  <a:pt x="8034804" y="57605"/>
                </a:cubicBezTo>
                <a:cubicBezTo>
                  <a:pt x="8029738" y="58612"/>
                  <a:pt x="8029335" y="48640"/>
                  <a:pt x="8028379" y="44745"/>
                </a:cubicBezTo>
                <a:close/>
                <a:moveTo>
                  <a:pt x="8099650" y="0"/>
                </a:moveTo>
                <a:lnTo>
                  <a:pt x="8138445" y="0"/>
                </a:lnTo>
                <a:lnTo>
                  <a:pt x="8156133" y="19014"/>
                </a:lnTo>
                <a:cubicBezTo>
                  <a:pt x="8165909" y="33880"/>
                  <a:pt x="8174936" y="44021"/>
                  <a:pt x="8192121" y="40760"/>
                </a:cubicBezTo>
                <a:cubicBezTo>
                  <a:pt x="8209305" y="37498"/>
                  <a:pt x="8209726" y="24219"/>
                  <a:pt x="8210560" y="9286"/>
                </a:cubicBezTo>
                <a:lnTo>
                  <a:pt x="8215279" y="0"/>
                </a:lnTo>
                <a:lnTo>
                  <a:pt x="10045228" y="0"/>
                </a:lnTo>
                <a:lnTo>
                  <a:pt x="10041449" y="3715"/>
                </a:lnTo>
                <a:lnTo>
                  <a:pt x="10040260" y="6795"/>
                </a:lnTo>
                <a:lnTo>
                  <a:pt x="10051800" y="0"/>
                </a:lnTo>
                <a:lnTo>
                  <a:pt x="10906320" y="0"/>
                </a:lnTo>
                <a:lnTo>
                  <a:pt x="10905787" y="3554"/>
                </a:lnTo>
                <a:cubicBezTo>
                  <a:pt x="10913162" y="3669"/>
                  <a:pt x="10921096" y="4175"/>
                  <a:pt x="10928472" y="4292"/>
                </a:cubicBezTo>
                <a:cubicBezTo>
                  <a:pt x="10934202" y="11598"/>
                  <a:pt x="10927473" y="17758"/>
                  <a:pt x="10931308" y="25413"/>
                </a:cubicBezTo>
                <a:cubicBezTo>
                  <a:pt x="10932078" y="35110"/>
                  <a:pt x="10928240" y="38278"/>
                  <a:pt x="10919827" y="43273"/>
                </a:cubicBezTo>
                <a:cubicBezTo>
                  <a:pt x="10909689" y="49568"/>
                  <a:pt x="10901839" y="54950"/>
                  <a:pt x="10908602" y="67969"/>
                </a:cubicBezTo>
                <a:cubicBezTo>
                  <a:pt x="10912438" y="75625"/>
                  <a:pt x="10920500" y="79550"/>
                  <a:pt x="10929383" y="79881"/>
                </a:cubicBezTo>
                <a:cubicBezTo>
                  <a:pt x="10930892" y="80095"/>
                  <a:pt x="10932014" y="80871"/>
                  <a:pt x="10933134" y="81649"/>
                </a:cubicBezTo>
                <a:cubicBezTo>
                  <a:pt x="10944949" y="87341"/>
                  <a:pt x="10956934" y="93987"/>
                  <a:pt x="10969740" y="97037"/>
                </a:cubicBezTo>
                <a:cubicBezTo>
                  <a:pt x="10984056" y="100302"/>
                  <a:pt x="10997341" y="97852"/>
                  <a:pt x="11010663" y="103761"/>
                </a:cubicBezTo>
                <a:cubicBezTo>
                  <a:pt x="11018470" y="100846"/>
                  <a:pt x="11025024" y="104557"/>
                  <a:pt x="11032571" y="105625"/>
                </a:cubicBezTo>
                <a:cubicBezTo>
                  <a:pt x="11059521" y="110988"/>
                  <a:pt x="11083626" y="116875"/>
                  <a:pt x="11111830" y="115612"/>
                </a:cubicBezTo>
                <a:lnTo>
                  <a:pt x="11116100" y="118140"/>
                </a:lnTo>
                <a:cubicBezTo>
                  <a:pt x="11116180" y="118130"/>
                  <a:pt x="11116261" y="118118"/>
                  <a:pt x="11116341" y="118108"/>
                </a:cubicBezTo>
                <a:cubicBezTo>
                  <a:pt x="11125090" y="119129"/>
                  <a:pt x="11131318" y="118361"/>
                  <a:pt x="11135859" y="111956"/>
                </a:cubicBezTo>
                <a:cubicBezTo>
                  <a:pt x="11140399" y="105551"/>
                  <a:pt x="11134926" y="97231"/>
                  <a:pt x="11137574" y="89485"/>
                </a:cubicBezTo>
                <a:cubicBezTo>
                  <a:pt x="11141203" y="81694"/>
                  <a:pt x="11147353" y="75690"/>
                  <a:pt x="11158208" y="80422"/>
                </a:cubicBezTo>
                <a:cubicBezTo>
                  <a:pt x="11178658" y="88995"/>
                  <a:pt x="11184459" y="83483"/>
                  <a:pt x="11189125" y="67544"/>
                </a:cubicBezTo>
                <a:cubicBezTo>
                  <a:pt x="11195916" y="68656"/>
                  <a:pt x="11202570" y="72632"/>
                  <a:pt x="11209013" y="74238"/>
                </a:cubicBezTo>
                <a:cubicBezTo>
                  <a:pt x="11213842" y="75441"/>
                  <a:pt x="11218955" y="77584"/>
                  <a:pt x="11221400" y="74135"/>
                </a:cubicBezTo>
                <a:cubicBezTo>
                  <a:pt x="11223845" y="70685"/>
                  <a:pt x="11216840" y="67201"/>
                  <a:pt x="11215365" y="63936"/>
                </a:cubicBezTo>
                <a:cubicBezTo>
                  <a:pt x="11220817" y="58918"/>
                  <a:pt x="11214648" y="51583"/>
                  <a:pt x="11224794" y="50632"/>
                </a:cubicBezTo>
                <a:cubicBezTo>
                  <a:pt x="11228713" y="50449"/>
                  <a:pt x="11236203" y="50577"/>
                  <a:pt x="11238590" y="55228"/>
                </a:cubicBezTo>
                <a:cubicBezTo>
                  <a:pt x="11266694" y="81070"/>
                  <a:pt x="11286862" y="88702"/>
                  <a:pt x="11320728" y="82356"/>
                </a:cubicBezTo>
                <a:cubicBezTo>
                  <a:pt x="11323036" y="81771"/>
                  <a:pt x="11328781" y="84362"/>
                  <a:pt x="11332981" y="85118"/>
                </a:cubicBezTo>
                <a:cubicBezTo>
                  <a:pt x="11340402" y="86676"/>
                  <a:pt x="11350201" y="86217"/>
                  <a:pt x="11358251" y="88224"/>
                </a:cubicBezTo>
                <a:cubicBezTo>
                  <a:pt x="11361472" y="89026"/>
                  <a:pt x="11365673" y="89783"/>
                  <a:pt x="11367351" y="88751"/>
                </a:cubicBezTo>
                <a:cubicBezTo>
                  <a:pt x="11396725" y="74040"/>
                  <a:pt x="11418312" y="5313"/>
                  <a:pt x="11443623" y="35096"/>
                </a:cubicBezTo>
                <a:cubicBezTo>
                  <a:pt x="11455739" y="40724"/>
                  <a:pt x="11456357" y="86014"/>
                  <a:pt x="11467077" y="93612"/>
                </a:cubicBezTo>
                <a:cubicBezTo>
                  <a:pt x="11490747" y="102987"/>
                  <a:pt x="11511907" y="153456"/>
                  <a:pt x="11535645" y="161399"/>
                </a:cubicBezTo>
                <a:cubicBezTo>
                  <a:pt x="11537886" y="162246"/>
                  <a:pt x="11575922" y="83537"/>
                  <a:pt x="11576834" y="84924"/>
                </a:cubicBezTo>
                <a:cubicBezTo>
                  <a:pt x="11587991" y="103935"/>
                  <a:pt x="11557949" y="192751"/>
                  <a:pt x="11580348" y="194562"/>
                </a:cubicBezTo>
                <a:cubicBezTo>
                  <a:pt x="11588468" y="195135"/>
                  <a:pt x="11597501" y="197095"/>
                  <a:pt x="11604717" y="202951"/>
                </a:cubicBezTo>
                <a:cubicBezTo>
                  <a:pt x="11618173" y="214708"/>
                  <a:pt x="11624391" y="207273"/>
                  <a:pt x="11632850" y="200684"/>
                </a:cubicBezTo>
                <a:cubicBezTo>
                  <a:pt x="11638650" y="195173"/>
                  <a:pt x="11634372" y="189178"/>
                  <a:pt x="11634014" y="183003"/>
                </a:cubicBezTo>
                <a:cubicBezTo>
                  <a:pt x="11633296" y="170650"/>
                  <a:pt x="11636292" y="162412"/>
                  <a:pt x="11650155" y="165574"/>
                </a:cubicBezTo>
                <a:cubicBezTo>
                  <a:pt x="11664019" y="168739"/>
                  <a:pt x="11671527" y="182202"/>
                  <a:pt x="11684972" y="187290"/>
                </a:cubicBezTo>
                <a:cubicBezTo>
                  <a:pt x="11685603" y="187738"/>
                  <a:pt x="11686234" y="188184"/>
                  <a:pt x="11686582" y="187692"/>
                </a:cubicBezTo>
                <a:cubicBezTo>
                  <a:pt x="11686932" y="187199"/>
                  <a:pt x="11686652" y="186259"/>
                  <a:pt x="11687000" y="185767"/>
                </a:cubicBezTo>
                <a:cubicBezTo>
                  <a:pt x="11688116" y="182856"/>
                  <a:pt x="11690773" y="181780"/>
                  <a:pt x="11694343" y="182089"/>
                </a:cubicBezTo>
                <a:cubicBezTo>
                  <a:pt x="11697913" y="182398"/>
                  <a:pt x="11698242" y="192079"/>
                  <a:pt x="11700930" y="187498"/>
                </a:cubicBezTo>
                <a:cubicBezTo>
                  <a:pt x="11703619" y="182916"/>
                  <a:pt x="11709914" y="152717"/>
                  <a:pt x="11710477" y="154597"/>
                </a:cubicBezTo>
                <a:cubicBezTo>
                  <a:pt x="11714329" y="155846"/>
                  <a:pt x="11709677" y="185729"/>
                  <a:pt x="11713610" y="195004"/>
                </a:cubicBezTo>
                <a:cubicBezTo>
                  <a:pt x="11717542" y="204279"/>
                  <a:pt x="11726852" y="204389"/>
                  <a:pt x="11734070" y="210246"/>
                </a:cubicBezTo>
                <a:cubicBezTo>
                  <a:pt x="11736243" y="212526"/>
                  <a:pt x="11742548" y="216996"/>
                  <a:pt x="11745700" y="219230"/>
                </a:cubicBezTo>
                <a:lnTo>
                  <a:pt x="11748640" y="219093"/>
                </a:lnTo>
                <a:cubicBezTo>
                  <a:pt x="11764938" y="212137"/>
                  <a:pt x="11800520" y="190775"/>
                  <a:pt x="11812431" y="200699"/>
                </a:cubicBezTo>
                <a:cubicBezTo>
                  <a:pt x="11825325" y="210577"/>
                  <a:pt x="11802715" y="247055"/>
                  <a:pt x="11815170" y="245519"/>
                </a:cubicBezTo>
                <a:cubicBezTo>
                  <a:pt x="11833224" y="242770"/>
                  <a:pt x="11849744" y="244857"/>
                  <a:pt x="11868517" y="254461"/>
                </a:cubicBezTo>
                <a:cubicBezTo>
                  <a:pt x="11873279" y="257096"/>
                  <a:pt x="11872513" y="259513"/>
                  <a:pt x="11874618" y="263226"/>
                </a:cubicBezTo>
                <a:cubicBezTo>
                  <a:pt x="11884660" y="285149"/>
                  <a:pt x="11891596" y="290065"/>
                  <a:pt x="11917081" y="295542"/>
                </a:cubicBezTo>
                <a:cubicBezTo>
                  <a:pt x="11932273" y="298167"/>
                  <a:pt x="11949152" y="306431"/>
                  <a:pt x="11951908" y="323929"/>
                </a:cubicBezTo>
                <a:cubicBezTo>
                  <a:pt x="11952684" y="328179"/>
                  <a:pt x="11955701" y="333280"/>
                  <a:pt x="11957457" y="337483"/>
                </a:cubicBezTo>
                <a:cubicBezTo>
                  <a:pt x="11959563" y="341197"/>
                  <a:pt x="11960970" y="345894"/>
                  <a:pt x="11962726" y="350100"/>
                </a:cubicBezTo>
                <a:cubicBezTo>
                  <a:pt x="11968885" y="350765"/>
                  <a:pt x="11977006" y="351339"/>
                  <a:pt x="11983166" y="352004"/>
                </a:cubicBezTo>
                <a:cubicBezTo>
                  <a:pt x="11992264" y="352532"/>
                  <a:pt x="11999968" y="355030"/>
                  <a:pt x="12007670" y="357528"/>
                </a:cubicBezTo>
                <a:cubicBezTo>
                  <a:pt x="12020834" y="361677"/>
                  <a:pt x="12028459" y="358939"/>
                  <a:pt x="12039092" y="354631"/>
                </a:cubicBezTo>
                <a:cubicBezTo>
                  <a:pt x="12054059" y="348214"/>
                  <a:pt x="12068746" y="340858"/>
                  <a:pt x="12082803" y="333055"/>
                </a:cubicBezTo>
                <a:cubicBezTo>
                  <a:pt x="12093580" y="332552"/>
                  <a:pt x="12101351" y="333618"/>
                  <a:pt x="12108016" y="344263"/>
                </a:cubicBezTo>
                <a:cubicBezTo>
                  <a:pt x="12102438" y="358816"/>
                  <a:pt x="12056778" y="364049"/>
                  <a:pt x="12074732" y="365829"/>
                </a:cubicBezTo>
                <a:cubicBezTo>
                  <a:pt x="12083709" y="366718"/>
                  <a:pt x="12118869" y="360784"/>
                  <a:pt x="12151832" y="356233"/>
                </a:cubicBezTo>
                <a:lnTo>
                  <a:pt x="12192000" y="351909"/>
                </a:lnTo>
                <a:lnTo>
                  <a:pt x="12192000" y="368324"/>
                </a:lnTo>
                <a:lnTo>
                  <a:pt x="12153304" y="381056"/>
                </a:lnTo>
                <a:cubicBezTo>
                  <a:pt x="12120705" y="390830"/>
                  <a:pt x="12085533" y="400457"/>
                  <a:pt x="12075423" y="406290"/>
                </a:cubicBezTo>
                <a:cubicBezTo>
                  <a:pt x="12055202" y="417957"/>
                  <a:pt x="12089228" y="417553"/>
                  <a:pt x="12094418" y="424934"/>
                </a:cubicBezTo>
                <a:cubicBezTo>
                  <a:pt x="12103257" y="437860"/>
                  <a:pt x="12112152" y="442684"/>
                  <a:pt x="12126151" y="442983"/>
                </a:cubicBezTo>
                <a:cubicBezTo>
                  <a:pt x="12131453" y="442854"/>
                  <a:pt x="12141451" y="443247"/>
                  <a:pt x="12153560" y="444194"/>
                </a:cubicBezTo>
                <a:lnTo>
                  <a:pt x="12192000" y="448549"/>
                </a:lnTo>
                <a:lnTo>
                  <a:pt x="12192000" y="480026"/>
                </a:lnTo>
                <a:lnTo>
                  <a:pt x="12182059" y="481049"/>
                </a:lnTo>
                <a:cubicBezTo>
                  <a:pt x="12175186" y="481777"/>
                  <a:pt x="12171458" y="482312"/>
                  <a:pt x="12173804" y="482679"/>
                </a:cubicBezTo>
                <a:lnTo>
                  <a:pt x="12192000" y="484282"/>
                </a:lnTo>
                <a:lnTo>
                  <a:pt x="12192000" y="1749076"/>
                </a:lnTo>
                <a:lnTo>
                  <a:pt x="12186578" y="1749450"/>
                </a:lnTo>
                <a:cubicBezTo>
                  <a:pt x="12182955" y="1748547"/>
                  <a:pt x="12179261" y="1747410"/>
                  <a:pt x="12175448" y="1748779"/>
                </a:cubicBezTo>
                <a:cubicBezTo>
                  <a:pt x="12165369" y="1748297"/>
                  <a:pt x="12161654" y="1744183"/>
                  <a:pt x="12155552" y="1735417"/>
                </a:cubicBezTo>
                <a:cubicBezTo>
                  <a:pt x="12147906" y="1724817"/>
                  <a:pt x="12141455" y="1716543"/>
                  <a:pt x="12128515" y="1721436"/>
                </a:cubicBezTo>
                <a:cubicBezTo>
                  <a:pt x="12120890" y="1724174"/>
                  <a:pt x="12117612" y="1731474"/>
                  <a:pt x="12118184" y="1740021"/>
                </a:cubicBezTo>
                <a:cubicBezTo>
                  <a:pt x="12118116" y="1741454"/>
                  <a:pt x="12117417" y="1742440"/>
                  <a:pt x="12116719" y="1743425"/>
                </a:cubicBezTo>
                <a:cubicBezTo>
                  <a:pt x="12111977" y="1754127"/>
                  <a:pt x="12106253" y="1764875"/>
                  <a:pt x="12104382" y="1776872"/>
                </a:cubicBezTo>
                <a:cubicBezTo>
                  <a:pt x="12102441" y="1790302"/>
                  <a:pt x="12106381" y="1803458"/>
                  <a:pt x="12101569" y="1815593"/>
                </a:cubicBezTo>
                <a:cubicBezTo>
                  <a:pt x="12105431" y="1823509"/>
                  <a:pt x="12102219" y="1829377"/>
                  <a:pt x="12101880" y="1836539"/>
                </a:cubicBezTo>
                <a:cubicBezTo>
                  <a:pt x="12099049" y="1861919"/>
                  <a:pt x="12095373" y="1884482"/>
                  <a:pt x="12099613" y="1911916"/>
                </a:cubicBezTo>
                <a:cubicBezTo>
                  <a:pt x="12100671" y="1917108"/>
                  <a:pt x="12096694" y="1925390"/>
                  <a:pt x="12091096" y="1926605"/>
                </a:cubicBezTo>
                <a:cubicBezTo>
                  <a:pt x="12088439" y="1927682"/>
                  <a:pt x="12086547" y="1926341"/>
                  <a:pt x="12085635" y="1924954"/>
                </a:cubicBezTo>
                <a:cubicBezTo>
                  <a:pt x="12084724" y="1923567"/>
                  <a:pt x="12082618" y="1919855"/>
                  <a:pt x="12081357" y="1918960"/>
                </a:cubicBezTo>
                <a:cubicBezTo>
                  <a:pt x="12080347" y="1899000"/>
                  <a:pt x="12080250" y="1880426"/>
                  <a:pt x="12084070" y="1861667"/>
                </a:cubicBezTo>
                <a:cubicBezTo>
                  <a:pt x="12089163" y="1850473"/>
                  <a:pt x="12087117" y="1838658"/>
                  <a:pt x="12087377" y="1826260"/>
                </a:cubicBezTo>
                <a:cubicBezTo>
                  <a:pt x="12084283" y="1815924"/>
                  <a:pt x="12084059" y="1806883"/>
                  <a:pt x="12088666" y="1799044"/>
                </a:cubicBezTo>
                <a:cubicBezTo>
                  <a:pt x="12092227" y="1792685"/>
                  <a:pt x="12093128" y="1787403"/>
                  <a:pt x="12090878" y="1779887"/>
                </a:cubicBezTo>
                <a:cubicBezTo>
                  <a:pt x="12089258" y="1772816"/>
                  <a:pt x="12090441" y="1768472"/>
                  <a:pt x="12092671" y="1762651"/>
                </a:cubicBezTo>
                <a:lnTo>
                  <a:pt x="12088638" y="1748611"/>
                </a:lnTo>
                <a:cubicBezTo>
                  <a:pt x="12068008" y="1778539"/>
                  <a:pt x="12047377" y="1808466"/>
                  <a:pt x="12026747" y="1838393"/>
                </a:cubicBezTo>
                <a:cubicBezTo>
                  <a:pt x="11875266" y="2003233"/>
                  <a:pt x="11764546" y="2161462"/>
                  <a:pt x="11622517" y="2340549"/>
                </a:cubicBezTo>
                <a:lnTo>
                  <a:pt x="11482979" y="2508801"/>
                </a:lnTo>
                <a:lnTo>
                  <a:pt x="11501582" y="2567899"/>
                </a:lnTo>
                <a:cubicBezTo>
                  <a:pt x="11514338" y="2550550"/>
                  <a:pt x="11527095" y="2533201"/>
                  <a:pt x="11539851" y="2515851"/>
                </a:cubicBezTo>
                <a:cubicBezTo>
                  <a:pt x="11633053" y="2444623"/>
                  <a:pt x="11653404" y="2490416"/>
                  <a:pt x="11716750" y="2445073"/>
                </a:cubicBezTo>
                <a:cubicBezTo>
                  <a:pt x="11737866" y="2429958"/>
                  <a:pt x="11763757" y="2404717"/>
                  <a:pt x="11798719" y="2361642"/>
                </a:cubicBezTo>
                <a:cubicBezTo>
                  <a:pt x="11841503" y="2214434"/>
                  <a:pt x="12012383" y="2067486"/>
                  <a:pt x="12191286" y="1892936"/>
                </a:cubicBezTo>
                <a:lnTo>
                  <a:pt x="12192000" y="1892191"/>
                </a:lnTo>
                <a:lnTo>
                  <a:pt x="12192000" y="3402867"/>
                </a:lnTo>
                <a:lnTo>
                  <a:pt x="12124501" y="3445284"/>
                </a:lnTo>
                <a:cubicBezTo>
                  <a:pt x="11944868" y="3569164"/>
                  <a:pt x="11772840" y="3719810"/>
                  <a:pt x="11610252" y="3882997"/>
                </a:cubicBezTo>
                <a:lnTo>
                  <a:pt x="11561351" y="3871963"/>
                </a:lnTo>
                <a:lnTo>
                  <a:pt x="11555412" y="3917998"/>
                </a:lnTo>
                <a:cubicBezTo>
                  <a:pt x="11506511" y="3906965"/>
                  <a:pt x="11445732" y="3988004"/>
                  <a:pt x="11445732" y="3988004"/>
                </a:cubicBezTo>
                <a:cubicBezTo>
                  <a:pt x="11390892" y="4023008"/>
                  <a:pt x="11439793" y="4034043"/>
                  <a:pt x="11494631" y="3999040"/>
                </a:cubicBezTo>
                <a:lnTo>
                  <a:pt x="11516326" y="4000984"/>
                </a:lnTo>
                <a:lnTo>
                  <a:pt x="11470493" y="4052072"/>
                </a:lnTo>
                <a:cubicBezTo>
                  <a:pt x="11370304" y="4133845"/>
                  <a:pt x="11229691" y="4199833"/>
                  <a:pt x="11257457" y="4277164"/>
                </a:cubicBezTo>
                <a:cubicBezTo>
                  <a:pt x="11630791" y="4071217"/>
                  <a:pt x="11883315" y="4115729"/>
                  <a:pt x="12186069" y="3960248"/>
                </a:cubicBezTo>
                <a:lnTo>
                  <a:pt x="12192000" y="3956950"/>
                </a:lnTo>
                <a:lnTo>
                  <a:pt x="12192000" y="6089079"/>
                </a:lnTo>
                <a:lnTo>
                  <a:pt x="12170804" y="6100399"/>
                </a:lnTo>
                <a:cubicBezTo>
                  <a:pt x="12107113" y="6128986"/>
                  <a:pt x="12029608" y="6152605"/>
                  <a:pt x="11926881" y="6168414"/>
                </a:cubicBezTo>
                <a:cubicBezTo>
                  <a:pt x="11868187" y="6140947"/>
                  <a:pt x="11959914" y="6088049"/>
                  <a:pt x="11970924" y="6061259"/>
                </a:cubicBezTo>
                <a:cubicBezTo>
                  <a:pt x="11556799" y="6174895"/>
                  <a:pt x="11221332" y="6227521"/>
                  <a:pt x="10824406" y="6388943"/>
                </a:cubicBezTo>
                <a:lnTo>
                  <a:pt x="10674727" y="6454503"/>
                </a:lnTo>
                <a:lnTo>
                  <a:pt x="10563867" y="6399697"/>
                </a:lnTo>
                <a:lnTo>
                  <a:pt x="10573089" y="6397289"/>
                </a:lnTo>
                <a:lnTo>
                  <a:pt x="10556384" y="6395995"/>
                </a:lnTo>
                <a:lnTo>
                  <a:pt x="10512932" y="6374512"/>
                </a:lnTo>
                <a:lnTo>
                  <a:pt x="10518410" y="6362716"/>
                </a:lnTo>
                <a:lnTo>
                  <a:pt x="10539954" y="6347821"/>
                </a:lnTo>
                <a:lnTo>
                  <a:pt x="10519397" y="6349255"/>
                </a:lnTo>
                <a:cubicBezTo>
                  <a:pt x="10482622" y="6350378"/>
                  <a:pt x="10446201" y="6349987"/>
                  <a:pt x="10410227" y="6347940"/>
                </a:cubicBezTo>
                <a:lnTo>
                  <a:pt x="10401988" y="6347070"/>
                </a:lnTo>
                <a:lnTo>
                  <a:pt x="10294117" y="6383481"/>
                </a:lnTo>
                <a:cubicBezTo>
                  <a:pt x="10252952" y="6399565"/>
                  <a:pt x="10215240" y="6416758"/>
                  <a:pt x="10184139" y="6434254"/>
                </a:cubicBezTo>
                <a:lnTo>
                  <a:pt x="10236273" y="6429436"/>
                </a:lnTo>
                <a:cubicBezTo>
                  <a:pt x="10288406" y="6424620"/>
                  <a:pt x="10308944" y="6396727"/>
                  <a:pt x="10320010" y="6447697"/>
                </a:cubicBezTo>
                <a:cubicBezTo>
                  <a:pt x="10320010" y="6447697"/>
                  <a:pt x="10267873" y="6452512"/>
                  <a:pt x="10247338" y="6480404"/>
                </a:cubicBezTo>
                <a:lnTo>
                  <a:pt x="10258403" y="6531372"/>
                </a:lnTo>
                <a:cubicBezTo>
                  <a:pt x="10113063" y="6596791"/>
                  <a:pt x="10018262" y="6527564"/>
                  <a:pt x="10122531" y="6517931"/>
                </a:cubicBezTo>
                <a:lnTo>
                  <a:pt x="10070397" y="6522748"/>
                </a:lnTo>
                <a:cubicBezTo>
                  <a:pt x="10018262" y="6527564"/>
                  <a:pt x="9986661" y="6504489"/>
                  <a:pt x="9986661" y="6504489"/>
                </a:cubicBezTo>
                <a:cubicBezTo>
                  <a:pt x="10007197" y="6476597"/>
                  <a:pt x="10059331" y="6471778"/>
                  <a:pt x="10079868" y="6443886"/>
                </a:cubicBezTo>
                <a:lnTo>
                  <a:pt x="10101029" y="6417775"/>
                </a:lnTo>
                <a:lnTo>
                  <a:pt x="9946835" y="6448898"/>
                </a:lnTo>
                <a:cubicBezTo>
                  <a:pt x="9795374" y="6470724"/>
                  <a:pt x="9626853" y="6483137"/>
                  <a:pt x="9487565" y="6504632"/>
                </a:cubicBezTo>
                <a:lnTo>
                  <a:pt x="9472004" y="6507584"/>
                </a:lnTo>
                <a:lnTo>
                  <a:pt x="9549602" y="6504318"/>
                </a:lnTo>
                <a:cubicBezTo>
                  <a:pt x="9546971" y="6554134"/>
                  <a:pt x="9443569" y="6557963"/>
                  <a:pt x="9361027" y="6580143"/>
                </a:cubicBezTo>
                <a:lnTo>
                  <a:pt x="9319778" y="6597947"/>
                </a:lnTo>
                <a:lnTo>
                  <a:pt x="9306833" y="6591712"/>
                </a:lnTo>
                <a:cubicBezTo>
                  <a:pt x="9301497" y="6592548"/>
                  <a:pt x="9297646" y="6598639"/>
                  <a:pt x="9289947" y="6610823"/>
                </a:cubicBezTo>
                <a:lnTo>
                  <a:pt x="9319778" y="6597947"/>
                </a:lnTo>
                <a:lnTo>
                  <a:pt x="9332637" y="6604142"/>
                </a:lnTo>
                <a:cubicBezTo>
                  <a:pt x="9375330" y="6597460"/>
                  <a:pt x="9402622" y="6615148"/>
                  <a:pt x="9359930" y="6621829"/>
                </a:cubicBezTo>
                <a:cubicBezTo>
                  <a:pt x="9359930" y="6621829"/>
                  <a:pt x="9301839" y="6652877"/>
                  <a:pt x="9274549" y="6635191"/>
                </a:cubicBezTo>
                <a:lnTo>
                  <a:pt x="9259149" y="6659557"/>
                </a:lnTo>
                <a:lnTo>
                  <a:pt x="9231857" y="6641871"/>
                </a:lnTo>
                <a:cubicBezTo>
                  <a:pt x="8929511" y="6755057"/>
                  <a:pt x="8615271" y="6826189"/>
                  <a:pt x="8335337" y="6782162"/>
                </a:cubicBezTo>
                <a:cubicBezTo>
                  <a:pt x="8315039" y="6799062"/>
                  <a:pt x="8289570" y="6813684"/>
                  <a:pt x="8260009" y="6826458"/>
                </a:cubicBezTo>
                <a:lnTo>
                  <a:pt x="8165154" y="6858000"/>
                </a:lnTo>
                <a:lnTo>
                  <a:pt x="0" y="6858000"/>
                </a:lnTo>
                <a:lnTo>
                  <a:pt x="0" y="6611995"/>
                </a:lnTo>
                <a:lnTo>
                  <a:pt x="12218" y="6597975"/>
                </a:lnTo>
                <a:cubicBezTo>
                  <a:pt x="305463" y="6524678"/>
                  <a:pt x="611273" y="6518569"/>
                  <a:pt x="745332" y="6414735"/>
                </a:cubicBezTo>
                <a:cubicBezTo>
                  <a:pt x="930800" y="6361982"/>
                  <a:pt x="874434" y="6433613"/>
                  <a:pt x="1012297" y="6424727"/>
                </a:cubicBezTo>
                <a:cubicBezTo>
                  <a:pt x="1197764" y="6371976"/>
                  <a:pt x="1146356" y="6320893"/>
                  <a:pt x="1262891" y="6272581"/>
                </a:cubicBezTo>
                <a:cubicBezTo>
                  <a:pt x="1499771" y="6270915"/>
                  <a:pt x="1655155" y="6206504"/>
                  <a:pt x="1771692" y="6158196"/>
                </a:cubicBezTo>
                <a:cubicBezTo>
                  <a:pt x="1888229" y="6109888"/>
                  <a:pt x="2013527" y="6033815"/>
                  <a:pt x="2229080" y="5992725"/>
                </a:cubicBezTo>
                <a:cubicBezTo>
                  <a:pt x="2289251" y="6016045"/>
                  <a:pt x="2358183" y="6011602"/>
                  <a:pt x="2310577" y="6055469"/>
                </a:cubicBezTo>
                <a:lnTo>
                  <a:pt x="2356141" y="6041703"/>
                </a:lnTo>
                <a:lnTo>
                  <a:pt x="2566890" y="5968212"/>
                </a:lnTo>
                <a:lnTo>
                  <a:pt x="2791029" y="5883933"/>
                </a:lnTo>
                <a:lnTo>
                  <a:pt x="2967051" y="5807471"/>
                </a:lnTo>
                <a:cubicBezTo>
                  <a:pt x="3063927" y="5761279"/>
                  <a:pt x="3158257" y="5713126"/>
                  <a:pt x="3255622" y="5663716"/>
                </a:cubicBezTo>
                <a:lnTo>
                  <a:pt x="3312689" y="5635571"/>
                </a:lnTo>
                <a:lnTo>
                  <a:pt x="3273184" y="5635480"/>
                </a:lnTo>
                <a:cubicBezTo>
                  <a:pt x="3394510" y="5615338"/>
                  <a:pt x="3291077" y="5602118"/>
                  <a:pt x="3143656" y="5587019"/>
                </a:cubicBezTo>
                <a:lnTo>
                  <a:pt x="3044451" y="5576914"/>
                </a:lnTo>
                <a:lnTo>
                  <a:pt x="3041753" y="5576883"/>
                </a:lnTo>
                <a:lnTo>
                  <a:pt x="3041726" y="5576637"/>
                </a:lnTo>
                <a:lnTo>
                  <a:pt x="3027666" y="5575205"/>
                </a:lnTo>
                <a:cubicBezTo>
                  <a:pt x="2909077" y="5562763"/>
                  <a:pt x="2791165" y="5548029"/>
                  <a:pt x="2750187" y="5527289"/>
                </a:cubicBezTo>
                <a:cubicBezTo>
                  <a:pt x="2713764" y="5508853"/>
                  <a:pt x="2584977" y="5483650"/>
                  <a:pt x="2548553" y="5465213"/>
                </a:cubicBezTo>
                <a:cubicBezTo>
                  <a:pt x="2548553" y="5465213"/>
                  <a:pt x="2731777" y="5403146"/>
                  <a:pt x="2794526" y="5388317"/>
                </a:cubicBezTo>
                <a:cubicBezTo>
                  <a:pt x="2857273" y="5373486"/>
                  <a:pt x="2880666" y="5380397"/>
                  <a:pt x="2925038" y="5376237"/>
                </a:cubicBezTo>
                <a:cubicBezTo>
                  <a:pt x="2947225" y="5374155"/>
                  <a:pt x="2974612" y="5369324"/>
                  <a:pt x="2999724" y="5365815"/>
                </a:cubicBezTo>
                <a:lnTo>
                  <a:pt x="3018972" y="5363751"/>
                </a:lnTo>
                <a:lnTo>
                  <a:pt x="3018844" y="5362554"/>
                </a:lnTo>
                <a:lnTo>
                  <a:pt x="3029061" y="5362669"/>
                </a:lnTo>
                <a:lnTo>
                  <a:pt x="3034750" y="5362059"/>
                </a:lnTo>
                <a:lnTo>
                  <a:pt x="3052333" y="5362930"/>
                </a:lnTo>
                <a:lnTo>
                  <a:pt x="3461098" y="5367535"/>
                </a:lnTo>
                <a:lnTo>
                  <a:pt x="3493000" y="5361753"/>
                </a:lnTo>
                <a:lnTo>
                  <a:pt x="3482382" y="5357633"/>
                </a:lnTo>
                <a:cubicBezTo>
                  <a:pt x="3465451" y="5351063"/>
                  <a:pt x="3450060" y="5342787"/>
                  <a:pt x="3440831" y="5327686"/>
                </a:cubicBezTo>
                <a:cubicBezTo>
                  <a:pt x="3421295" y="5270045"/>
                  <a:pt x="3553316" y="5213922"/>
                  <a:pt x="3617853" y="5222421"/>
                </a:cubicBezTo>
                <a:cubicBezTo>
                  <a:pt x="3666468" y="5194348"/>
                  <a:pt x="3701267" y="5178596"/>
                  <a:pt x="3724013" y="5157182"/>
                </a:cubicBezTo>
                <a:cubicBezTo>
                  <a:pt x="3739626" y="5138567"/>
                  <a:pt x="3747656" y="5123044"/>
                  <a:pt x="3760484" y="5087113"/>
                </a:cubicBezTo>
                <a:cubicBezTo>
                  <a:pt x="3747436" y="4928155"/>
                  <a:pt x="3651213" y="4368621"/>
                  <a:pt x="3645720" y="4203438"/>
                </a:cubicBezTo>
                <a:cubicBezTo>
                  <a:pt x="3656047" y="4154466"/>
                  <a:pt x="3682769" y="4120909"/>
                  <a:pt x="3727524" y="4096014"/>
                </a:cubicBezTo>
                <a:cubicBezTo>
                  <a:pt x="3817690" y="4043524"/>
                  <a:pt x="3895063" y="3992700"/>
                  <a:pt x="4009855" y="3960004"/>
                </a:cubicBezTo>
                <a:cubicBezTo>
                  <a:pt x="4124647" y="3927308"/>
                  <a:pt x="4339230" y="3919524"/>
                  <a:pt x="4416279" y="3899839"/>
                </a:cubicBezTo>
                <a:cubicBezTo>
                  <a:pt x="4449135" y="3892078"/>
                  <a:pt x="4554813" y="3882219"/>
                  <a:pt x="4573874" y="3861103"/>
                </a:cubicBezTo>
                <a:cubicBezTo>
                  <a:pt x="4592172" y="3814676"/>
                  <a:pt x="4566470" y="3732059"/>
                  <a:pt x="4526072" y="3621276"/>
                </a:cubicBezTo>
                <a:cubicBezTo>
                  <a:pt x="4485674" y="3510494"/>
                  <a:pt x="4397987" y="3292605"/>
                  <a:pt x="4331486" y="3196407"/>
                </a:cubicBezTo>
                <a:cubicBezTo>
                  <a:pt x="4249590" y="3080373"/>
                  <a:pt x="4128844" y="3002106"/>
                  <a:pt x="4034691" y="2925077"/>
                </a:cubicBezTo>
                <a:cubicBezTo>
                  <a:pt x="3940538" y="2848048"/>
                  <a:pt x="3851978" y="2803559"/>
                  <a:pt x="3766570" y="2734233"/>
                </a:cubicBezTo>
                <a:cubicBezTo>
                  <a:pt x="3752445" y="2722228"/>
                  <a:pt x="3739761" y="2723442"/>
                  <a:pt x="3722360" y="2724942"/>
                </a:cubicBezTo>
                <a:cubicBezTo>
                  <a:pt x="3667563" y="2727383"/>
                  <a:pt x="3625296" y="2722854"/>
                  <a:pt x="3581785" y="2685134"/>
                </a:cubicBezTo>
                <a:cubicBezTo>
                  <a:pt x="3567659" y="2673130"/>
                  <a:pt x="3549778" y="2670224"/>
                  <a:pt x="3532880" y="2663267"/>
                </a:cubicBezTo>
                <a:cubicBezTo>
                  <a:pt x="3490635" y="2645874"/>
                  <a:pt x="3469065" y="2613476"/>
                  <a:pt x="3478081" y="2569906"/>
                </a:cubicBezTo>
                <a:cubicBezTo>
                  <a:pt x="3483496" y="2541191"/>
                  <a:pt x="3513406" y="2545584"/>
                  <a:pt x="3536634" y="2558367"/>
                </a:cubicBezTo>
                <a:cubicBezTo>
                  <a:pt x="3533730" y="2544793"/>
                  <a:pt x="3528862" y="2539324"/>
                  <a:pt x="3517007" y="2530730"/>
                </a:cubicBezTo>
                <a:cubicBezTo>
                  <a:pt x="3506615" y="2522490"/>
                  <a:pt x="3495415" y="2511195"/>
                  <a:pt x="3501943" y="2497049"/>
                </a:cubicBezTo>
                <a:cubicBezTo>
                  <a:pt x="3508470" y="2482903"/>
                  <a:pt x="3526526" y="2478702"/>
                  <a:pt x="3540017" y="2480543"/>
                </a:cubicBezTo>
                <a:cubicBezTo>
                  <a:pt x="3554972" y="2482740"/>
                  <a:pt x="3566195" y="2481172"/>
                  <a:pt x="3574665" y="2471787"/>
                </a:cubicBezTo>
                <a:cubicBezTo>
                  <a:pt x="3582809" y="2463753"/>
                  <a:pt x="3596476" y="2458488"/>
                  <a:pt x="3606059" y="2463671"/>
                </a:cubicBezTo>
                <a:cubicBezTo>
                  <a:pt x="3643949" y="2484655"/>
                  <a:pt x="3679161" y="2466383"/>
                  <a:pt x="3713575" y="2473857"/>
                </a:cubicBezTo>
                <a:cubicBezTo>
                  <a:pt x="3725047" y="2476349"/>
                  <a:pt x="3736429" y="2481700"/>
                  <a:pt x="3747793" y="2492320"/>
                </a:cubicBezTo>
                <a:cubicBezTo>
                  <a:pt x="3769058" y="2513205"/>
                  <a:pt x="3794384" y="2536504"/>
                  <a:pt x="3813203" y="2561086"/>
                </a:cubicBezTo>
                <a:cubicBezTo>
                  <a:pt x="3854902" y="2612664"/>
                  <a:pt x="3906229" y="2643698"/>
                  <a:pt x="3967315" y="2672809"/>
                </a:cubicBezTo>
                <a:cubicBezTo>
                  <a:pt x="4085100" y="2729968"/>
                  <a:pt x="4183016" y="2805187"/>
                  <a:pt x="4279777" y="2891564"/>
                </a:cubicBezTo>
                <a:cubicBezTo>
                  <a:pt x="4284973" y="2895684"/>
                  <a:pt x="4288379" y="2900800"/>
                  <a:pt x="4293575" y="2904920"/>
                </a:cubicBezTo>
                <a:cubicBezTo>
                  <a:pt x="4331409" y="2934113"/>
                  <a:pt x="4338898" y="2928778"/>
                  <a:pt x="4353439" y="2887978"/>
                </a:cubicBezTo>
                <a:cubicBezTo>
                  <a:pt x="4365358" y="2857981"/>
                  <a:pt x="4393696" y="2830535"/>
                  <a:pt x="4420396" y="2809843"/>
                </a:cubicBezTo>
                <a:cubicBezTo>
                  <a:pt x="4481285" y="2763122"/>
                  <a:pt x="4546803" y="2767571"/>
                  <a:pt x="4623389" y="2764694"/>
                </a:cubicBezTo>
                <a:cubicBezTo>
                  <a:pt x="4646969" y="2763262"/>
                  <a:pt x="4663691" y="2777327"/>
                  <a:pt x="4673734" y="2799780"/>
                </a:cubicBezTo>
                <a:cubicBezTo>
                  <a:pt x="4698034" y="2852857"/>
                  <a:pt x="4743161" y="2896688"/>
                  <a:pt x="4761763" y="2954104"/>
                </a:cubicBezTo>
                <a:cubicBezTo>
                  <a:pt x="4772112" y="2988070"/>
                  <a:pt x="4778553" y="3025379"/>
                  <a:pt x="4803703" y="3055785"/>
                </a:cubicBezTo>
                <a:cubicBezTo>
                  <a:pt x="4813112" y="3068077"/>
                  <a:pt x="4822042" y="3075962"/>
                  <a:pt x="4836342" y="3080858"/>
                </a:cubicBezTo>
                <a:cubicBezTo>
                  <a:pt x="4863479" y="3090298"/>
                  <a:pt x="4890944" y="3098389"/>
                  <a:pt x="4918081" y="3107829"/>
                </a:cubicBezTo>
                <a:cubicBezTo>
                  <a:pt x="5024359" y="3142179"/>
                  <a:pt x="5099856" y="3207671"/>
                  <a:pt x="5180219" y="3278634"/>
                </a:cubicBezTo>
                <a:cubicBezTo>
                  <a:pt x="5185415" y="3282753"/>
                  <a:pt x="5189956" y="3289574"/>
                  <a:pt x="5190437" y="3293981"/>
                </a:cubicBezTo>
                <a:cubicBezTo>
                  <a:pt x="5203973" y="3365898"/>
                  <a:pt x="5267504" y="3391311"/>
                  <a:pt x="5316365" y="3438907"/>
                </a:cubicBezTo>
                <a:cubicBezTo>
                  <a:pt x="5353698" y="3476557"/>
                  <a:pt x="5394306" y="3500702"/>
                  <a:pt x="5427732" y="3541694"/>
                </a:cubicBezTo>
                <a:cubicBezTo>
                  <a:pt x="5446878" y="3564926"/>
                  <a:pt x="5466527" y="3579698"/>
                  <a:pt x="5493817" y="3594895"/>
                </a:cubicBezTo>
                <a:cubicBezTo>
                  <a:pt x="5521107" y="3610092"/>
                  <a:pt x="5550013" y="3631400"/>
                  <a:pt x="5569160" y="3654632"/>
                </a:cubicBezTo>
                <a:cubicBezTo>
                  <a:pt x="5642997" y="3739740"/>
                  <a:pt x="5637409" y="3775561"/>
                  <a:pt x="5589772" y="3869821"/>
                </a:cubicBezTo>
                <a:cubicBezTo>
                  <a:pt x="5581125" y="3886313"/>
                  <a:pt x="5576061" y="3900814"/>
                  <a:pt x="5587893" y="3922272"/>
                </a:cubicBezTo>
                <a:cubicBezTo>
                  <a:pt x="5621450" y="3981884"/>
                  <a:pt x="5609508" y="4024744"/>
                  <a:pt x="5548313" y="4059951"/>
                </a:cubicBezTo>
                <a:cubicBezTo>
                  <a:pt x="5532202" y="4068913"/>
                  <a:pt x="5519670" y="4075883"/>
                  <a:pt x="5511832" y="4095431"/>
                </a:cubicBezTo>
                <a:cubicBezTo>
                  <a:pt x="5503995" y="4114978"/>
                  <a:pt x="5501026" y="4139996"/>
                  <a:pt x="5467536" y="4137595"/>
                </a:cubicBezTo>
                <a:cubicBezTo>
                  <a:pt x="5450791" y="4136394"/>
                  <a:pt x="5419810" y="4091705"/>
                  <a:pt x="5421142" y="4073440"/>
                </a:cubicBezTo>
                <a:cubicBezTo>
                  <a:pt x="5422473" y="4055174"/>
                  <a:pt x="5427867" y="4039323"/>
                  <a:pt x="5428543" y="4023759"/>
                </a:cubicBezTo>
                <a:cubicBezTo>
                  <a:pt x="5430224" y="3991279"/>
                  <a:pt x="5423085" y="3982399"/>
                  <a:pt x="5389092" y="3988455"/>
                </a:cubicBezTo>
                <a:cubicBezTo>
                  <a:pt x="5371366" y="3991305"/>
                  <a:pt x="5356890" y="3993515"/>
                  <a:pt x="5347656" y="3974117"/>
                </a:cubicBezTo>
                <a:cubicBezTo>
                  <a:pt x="5338420" y="3954719"/>
                  <a:pt x="5349488" y="3947395"/>
                  <a:pt x="5360732" y="3932963"/>
                </a:cubicBezTo>
                <a:cubicBezTo>
                  <a:pt x="5397387" y="3890376"/>
                  <a:pt x="5431424" y="3858592"/>
                  <a:pt x="5422580" y="3799253"/>
                </a:cubicBezTo>
                <a:cubicBezTo>
                  <a:pt x="5420004" y="3784329"/>
                  <a:pt x="5415311" y="3771752"/>
                  <a:pt x="5400202" y="3763798"/>
                </a:cubicBezTo>
                <a:cubicBezTo>
                  <a:pt x="5349056" y="3727638"/>
                  <a:pt x="5139060" y="3565795"/>
                  <a:pt x="5115699" y="3582294"/>
                </a:cubicBezTo>
                <a:cubicBezTo>
                  <a:pt x="5105702" y="3629916"/>
                  <a:pt x="5179922" y="3793317"/>
                  <a:pt x="5187476" y="3845195"/>
                </a:cubicBezTo>
                <a:cubicBezTo>
                  <a:pt x="5202738" y="3954707"/>
                  <a:pt x="5260734" y="4021445"/>
                  <a:pt x="5260057" y="4132810"/>
                </a:cubicBezTo>
                <a:cubicBezTo>
                  <a:pt x="5260801" y="4174458"/>
                  <a:pt x="5278690" y="4277686"/>
                  <a:pt x="5263015" y="4316781"/>
                </a:cubicBezTo>
                <a:cubicBezTo>
                  <a:pt x="5262360" y="4319482"/>
                  <a:pt x="5260243" y="4321829"/>
                  <a:pt x="5259915" y="4323180"/>
                </a:cubicBezTo>
                <a:cubicBezTo>
                  <a:pt x="5252798" y="4397237"/>
                  <a:pt x="5191779" y="4425337"/>
                  <a:pt x="5150713" y="4479724"/>
                </a:cubicBezTo>
                <a:cubicBezTo>
                  <a:pt x="5109320" y="4535461"/>
                  <a:pt x="5060831" y="4556590"/>
                  <a:pt x="4993458" y="4591729"/>
                </a:cubicBezTo>
                <a:cubicBezTo>
                  <a:pt x="4897769" y="4641450"/>
                  <a:pt x="4789547" y="4698140"/>
                  <a:pt x="4682986" y="4735215"/>
                </a:cubicBezTo>
                <a:cubicBezTo>
                  <a:pt x="4645894" y="4747668"/>
                  <a:pt x="4599544" y="4753588"/>
                  <a:pt x="4563106" y="4763341"/>
                </a:cubicBezTo>
                <a:cubicBezTo>
                  <a:pt x="4538219" y="4770174"/>
                  <a:pt x="4513177" y="4771252"/>
                  <a:pt x="4499161" y="4790732"/>
                </a:cubicBezTo>
                <a:cubicBezTo>
                  <a:pt x="4497042" y="4793078"/>
                  <a:pt x="4493462" y="4795069"/>
                  <a:pt x="4491673" y="4796064"/>
                </a:cubicBezTo>
                <a:cubicBezTo>
                  <a:pt x="4430521" y="4805545"/>
                  <a:pt x="4452418" y="4836592"/>
                  <a:pt x="4420500" y="4866029"/>
                </a:cubicBezTo>
                <a:cubicBezTo>
                  <a:pt x="4416592" y="4869370"/>
                  <a:pt x="4425041" y="4872850"/>
                  <a:pt x="4427312" y="4876260"/>
                </a:cubicBezTo>
                <a:cubicBezTo>
                  <a:pt x="4444985" y="4905568"/>
                  <a:pt x="4455119" y="4948515"/>
                  <a:pt x="4463358" y="5076342"/>
                </a:cubicBezTo>
                <a:lnTo>
                  <a:pt x="4465090" y="5108177"/>
                </a:lnTo>
                <a:lnTo>
                  <a:pt x="4498141" y="5095364"/>
                </a:lnTo>
                <a:cubicBezTo>
                  <a:pt x="4531523" y="5079919"/>
                  <a:pt x="4558128" y="5062943"/>
                  <a:pt x="4580932" y="5048392"/>
                </a:cubicBezTo>
                <a:cubicBezTo>
                  <a:pt x="4626541" y="5019294"/>
                  <a:pt x="4673797" y="4977431"/>
                  <a:pt x="4761719" y="4944751"/>
                </a:cubicBezTo>
                <a:cubicBezTo>
                  <a:pt x="4788826" y="4950872"/>
                  <a:pt x="4817583" y="4944232"/>
                  <a:pt x="4800733" y="4966692"/>
                </a:cubicBezTo>
                <a:cubicBezTo>
                  <a:pt x="5008628" y="4869171"/>
                  <a:pt x="5119992" y="4762988"/>
                  <a:pt x="5288869" y="4643523"/>
                </a:cubicBezTo>
                <a:cubicBezTo>
                  <a:pt x="5275315" y="4640462"/>
                  <a:pt x="5231357" y="4656804"/>
                  <a:pt x="5234652" y="4631281"/>
                </a:cubicBezTo>
                <a:cubicBezTo>
                  <a:pt x="5361218" y="4515397"/>
                  <a:pt x="5439250" y="4559281"/>
                  <a:pt x="5574426" y="4484739"/>
                </a:cubicBezTo>
                <a:lnTo>
                  <a:pt x="5570646" y="4498404"/>
                </a:lnTo>
                <a:lnTo>
                  <a:pt x="5586485" y="4490231"/>
                </a:lnTo>
                <a:cubicBezTo>
                  <a:pt x="5609547" y="4477635"/>
                  <a:pt x="5630388" y="4465014"/>
                  <a:pt x="5659658" y="4448204"/>
                </a:cubicBezTo>
                <a:cubicBezTo>
                  <a:pt x="5652605" y="4465266"/>
                  <a:pt x="5694287" y="4440024"/>
                  <a:pt x="5720031" y="4431745"/>
                </a:cubicBezTo>
                <a:cubicBezTo>
                  <a:pt x="5728000" y="4423263"/>
                  <a:pt x="5751912" y="4397821"/>
                  <a:pt x="5718197" y="4414582"/>
                </a:cubicBezTo>
                <a:cubicBezTo>
                  <a:pt x="5776735" y="4380960"/>
                  <a:pt x="5852131" y="4338958"/>
                  <a:pt x="5936412" y="4297057"/>
                </a:cubicBezTo>
                <a:cubicBezTo>
                  <a:pt x="6012724" y="4263635"/>
                  <a:pt x="6096089" y="4213152"/>
                  <a:pt x="6171483" y="4171152"/>
                </a:cubicBezTo>
                <a:cubicBezTo>
                  <a:pt x="6171483" y="4171152"/>
                  <a:pt x="6188340" y="4162771"/>
                  <a:pt x="6190174" y="4179931"/>
                </a:cubicBezTo>
                <a:cubicBezTo>
                  <a:pt x="6281509" y="4120968"/>
                  <a:pt x="6332078" y="4095828"/>
                  <a:pt x="6362121" y="4044745"/>
                </a:cubicBezTo>
                <a:cubicBezTo>
                  <a:pt x="6412691" y="4019604"/>
                  <a:pt x="6436601" y="3994161"/>
                  <a:pt x="6470313" y="3977401"/>
                </a:cubicBezTo>
                <a:cubicBezTo>
                  <a:pt x="6486252" y="3960442"/>
                  <a:pt x="6461426" y="3977302"/>
                  <a:pt x="6460509" y="3968722"/>
                </a:cubicBezTo>
                <a:lnTo>
                  <a:pt x="6558896" y="3892697"/>
                </a:lnTo>
                <a:cubicBezTo>
                  <a:pt x="6561646" y="3918438"/>
                  <a:pt x="6585555" y="3892997"/>
                  <a:pt x="6602412" y="3884616"/>
                </a:cubicBezTo>
                <a:cubicBezTo>
                  <a:pt x="6611758" y="3889006"/>
                  <a:pt x="6610683" y="3899707"/>
                  <a:pt x="6605507" y="3913575"/>
                </a:cubicBezTo>
                <a:lnTo>
                  <a:pt x="6586339" y="3956336"/>
                </a:lnTo>
                <a:lnTo>
                  <a:pt x="6599527" y="3947217"/>
                </a:lnTo>
                <a:lnTo>
                  <a:pt x="6686143" y="3878099"/>
                </a:lnTo>
                <a:lnTo>
                  <a:pt x="6716461" y="3846130"/>
                </a:lnTo>
                <a:cubicBezTo>
                  <a:pt x="6730921" y="3830894"/>
                  <a:pt x="6743928" y="3817648"/>
                  <a:pt x="6754120" y="3809193"/>
                </a:cubicBezTo>
                <a:lnTo>
                  <a:pt x="6745232" y="3809093"/>
                </a:lnTo>
                <a:cubicBezTo>
                  <a:pt x="6737262" y="3817573"/>
                  <a:pt x="6728377" y="3817474"/>
                  <a:pt x="6728377" y="3817474"/>
                </a:cubicBezTo>
                <a:cubicBezTo>
                  <a:pt x="6736344" y="3808993"/>
                  <a:pt x="6735428" y="3800412"/>
                  <a:pt x="6744315" y="3800512"/>
                </a:cubicBezTo>
                <a:cubicBezTo>
                  <a:pt x="6744315" y="3800512"/>
                  <a:pt x="6752285" y="3792032"/>
                  <a:pt x="6761171" y="3792131"/>
                </a:cubicBezTo>
                <a:cubicBezTo>
                  <a:pt x="6752285" y="3792032"/>
                  <a:pt x="6752285" y="3792032"/>
                  <a:pt x="6744315" y="3800512"/>
                </a:cubicBezTo>
                <a:cubicBezTo>
                  <a:pt x="6734511" y="3791832"/>
                  <a:pt x="6791217" y="3741049"/>
                  <a:pt x="6793049" y="3758210"/>
                </a:cubicBezTo>
                <a:cubicBezTo>
                  <a:pt x="6792133" y="3749629"/>
                  <a:pt x="6792133" y="3749629"/>
                  <a:pt x="6800103" y="3741149"/>
                </a:cubicBezTo>
                <a:lnTo>
                  <a:pt x="6808989" y="3741250"/>
                </a:lnTo>
                <a:lnTo>
                  <a:pt x="6817877" y="3741349"/>
                </a:lnTo>
                <a:lnTo>
                  <a:pt x="6809906" y="3749829"/>
                </a:lnTo>
                <a:cubicBezTo>
                  <a:pt x="6866611" y="3699046"/>
                  <a:pt x="6816959" y="3732769"/>
                  <a:pt x="6807156" y="3724087"/>
                </a:cubicBezTo>
                <a:cubicBezTo>
                  <a:pt x="6797352" y="3715407"/>
                  <a:pt x="6813290" y="3698445"/>
                  <a:pt x="6813290" y="3698445"/>
                </a:cubicBezTo>
                <a:cubicBezTo>
                  <a:pt x="6803486" y="3689766"/>
                  <a:pt x="6754752" y="3732069"/>
                  <a:pt x="6769774" y="3706526"/>
                </a:cubicBezTo>
                <a:cubicBezTo>
                  <a:pt x="6784796" y="3680984"/>
                  <a:pt x="6799818" y="3655443"/>
                  <a:pt x="6823727" y="3630002"/>
                </a:cubicBezTo>
                <a:cubicBezTo>
                  <a:pt x="6848554" y="3613141"/>
                  <a:pt x="6863576" y="3587600"/>
                  <a:pt x="6896372" y="3562258"/>
                </a:cubicBezTo>
                <a:cubicBezTo>
                  <a:pt x="6915061" y="3571038"/>
                  <a:pt x="6875213" y="3613441"/>
                  <a:pt x="6868161" y="3630503"/>
                </a:cubicBezTo>
                <a:cubicBezTo>
                  <a:pt x="6878881" y="3647763"/>
                  <a:pt x="6901873" y="3613742"/>
                  <a:pt x="6910761" y="3613842"/>
                </a:cubicBezTo>
                <a:cubicBezTo>
                  <a:pt x="6917813" y="3596781"/>
                  <a:pt x="6942638" y="3579919"/>
                  <a:pt x="6941720" y="3571339"/>
                </a:cubicBezTo>
                <a:cubicBezTo>
                  <a:pt x="7071069" y="3452813"/>
                  <a:pt x="7129324" y="3333484"/>
                  <a:pt x="7243649" y="3240501"/>
                </a:cubicBezTo>
                <a:cubicBezTo>
                  <a:pt x="7259590" y="3223541"/>
                  <a:pt x="7274612" y="3197998"/>
                  <a:pt x="7290550" y="3181037"/>
                </a:cubicBezTo>
                <a:cubicBezTo>
                  <a:pt x="7330398" y="3138633"/>
                  <a:pt x="7322430" y="3147114"/>
                  <a:pt x="7361360" y="3096132"/>
                </a:cubicBezTo>
                <a:cubicBezTo>
                  <a:pt x="7369329" y="3087651"/>
                  <a:pt x="7368413" y="3079072"/>
                  <a:pt x="7359526" y="3078971"/>
                </a:cubicBezTo>
                <a:cubicBezTo>
                  <a:pt x="7405508" y="3010926"/>
                  <a:pt x="7436470" y="2968424"/>
                  <a:pt x="7467431" y="2925922"/>
                </a:cubicBezTo>
                <a:cubicBezTo>
                  <a:pt x="7498394" y="2883419"/>
                  <a:pt x="7530272" y="2849497"/>
                  <a:pt x="7569201" y="2798515"/>
                </a:cubicBezTo>
                <a:cubicBezTo>
                  <a:pt x="7575337" y="2772873"/>
                  <a:pt x="7551429" y="2798315"/>
                  <a:pt x="7532738" y="2789533"/>
                </a:cubicBezTo>
                <a:cubicBezTo>
                  <a:pt x="7539792" y="2772472"/>
                  <a:pt x="7539792" y="2772472"/>
                  <a:pt x="7538873" y="2763892"/>
                </a:cubicBezTo>
                <a:cubicBezTo>
                  <a:pt x="7568917" y="2712808"/>
                  <a:pt x="7585773" y="2704427"/>
                  <a:pt x="7615817" y="2653345"/>
                </a:cubicBezTo>
                <a:cubicBezTo>
                  <a:pt x="7624704" y="2653445"/>
                  <a:pt x="7625623" y="2662026"/>
                  <a:pt x="7633592" y="2653545"/>
                </a:cubicBezTo>
                <a:cubicBezTo>
                  <a:pt x="7634508" y="2662125"/>
                  <a:pt x="7644311" y="2670806"/>
                  <a:pt x="7621321" y="2704828"/>
                </a:cubicBezTo>
                <a:cubicBezTo>
                  <a:pt x="7653200" y="2670907"/>
                  <a:pt x="7691213" y="2611343"/>
                  <a:pt x="7721258" y="2560260"/>
                </a:cubicBezTo>
                <a:cubicBezTo>
                  <a:pt x="7750385" y="2500596"/>
                  <a:pt x="7780429" y="2449514"/>
                  <a:pt x="7813224" y="2424171"/>
                </a:cubicBezTo>
                <a:cubicBezTo>
                  <a:pt x="7854621" y="2313225"/>
                  <a:pt x="7901521" y="2253761"/>
                  <a:pt x="7952723" y="2151495"/>
                </a:cubicBezTo>
                <a:cubicBezTo>
                  <a:pt x="7964994" y="2100212"/>
                  <a:pt x="7919929" y="2176835"/>
                  <a:pt x="7924229" y="2134032"/>
                </a:cubicBezTo>
                <a:cubicBezTo>
                  <a:pt x="7940169" y="2117072"/>
                  <a:pt x="7930366" y="2108391"/>
                  <a:pt x="7945387" y="2082850"/>
                </a:cubicBezTo>
                <a:cubicBezTo>
                  <a:pt x="7956108" y="2100111"/>
                  <a:pt x="7979099" y="2066089"/>
                  <a:pt x="7982768" y="2100412"/>
                </a:cubicBezTo>
                <a:cubicBezTo>
                  <a:pt x="8006676" y="2074970"/>
                  <a:pt x="8041938" y="1989665"/>
                  <a:pt x="8045324" y="1938281"/>
                </a:cubicBezTo>
                <a:cubicBezTo>
                  <a:pt x="8128401" y="1802093"/>
                  <a:pt x="8182071" y="1639863"/>
                  <a:pt x="8247094" y="1417769"/>
                </a:cubicBezTo>
                <a:cubicBezTo>
                  <a:pt x="8254287" y="1443561"/>
                  <a:pt x="8253055" y="1473543"/>
                  <a:pt x="8248718" y="1505632"/>
                </a:cubicBezTo>
                <a:lnTo>
                  <a:pt x="8246409" y="1519292"/>
                </a:lnTo>
                <a:lnTo>
                  <a:pt x="8257356" y="1508374"/>
                </a:lnTo>
                <a:cubicBezTo>
                  <a:pt x="8261586" y="1502911"/>
                  <a:pt x="8265774" y="1494988"/>
                  <a:pt x="8269518" y="1481272"/>
                </a:cubicBezTo>
                <a:cubicBezTo>
                  <a:pt x="8272718" y="1398223"/>
                  <a:pt x="8244541" y="1406356"/>
                  <a:pt x="8240249" y="1350738"/>
                </a:cubicBezTo>
                <a:cubicBezTo>
                  <a:pt x="8271626" y="1259555"/>
                  <a:pt x="8265907" y="1185397"/>
                  <a:pt x="8261617" y="1129778"/>
                </a:cubicBezTo>
                <a:cubicBezTo>
                  <a:pt x="8258401" y="1088064"/>
                  <a:pt x="8249366" y="1040922"/>
                  <a:pt x="8250159" y="981171"/>
                </a:cubicBezTo>
                <a:lnTo>
                  <a:pt x="8252002" y="955703"/>
                </a:lnTo>
                <a:lnTo>
                  <a:pt x="8250050" y="951841"/>
                </a:lnTo>
                <a:cubicBezTo>
                  <a:pt x="8247794" y="949305"/>
                  <a:pt x="8247662" y="942105"/>
                  <a:pt x="8246024" y="937090"/>
                </a:cubicBezTo>
                <a:cubicBezTo>
                  <a:pt x="8243429" y="928180"/>
                  <a:pt x="8236593" y="916973"/>
                  <a:pt x="8234206" y="907237"/>
                </a:cubicBezTo>
                <a:cubicBezTo>
                  <a:pt x="8233250" y="903343"/>
                  <a:pt x="8231611" y="898328"/>
                  <a:pt x="8229149" y="896618"/>
                </a:cubicBezTo>
                <a:cubicBezTo>
                  <a:pt x="8190567" y="865963"/>
                  <a:pt x="8187635" y="850680"/>
                  <a:pt x="8211966" y="814893"/>
                </a:cubicBezTo>
                <a:cubicBezTo>
                  <a:pt x="8211908" y="799666"/>
                  <a:pt x="8218079" y="786499"/>
                  <a:pt x="8221582" y="772449"/>
                </a:cubicBezTo>
                <a:cubicBezTo>
                  <a:pt x="8219279" y="743060"/>
                  <a:pt x="8225187" y="715494"/>
                  <a:pt x="8220899" y="686342"/>
                </a:cubicBezTo>
                <a:cubicBezTo>
                  <a:pt x="8220626" y="683568"/>
                  <a:pt x="8223230" y="680851"/>
                  <a:pt x="8224531" y="679492"/>
                </a:cubicBezTo>
                <a:cubicBezTo>
                  <a:pt x="8243232" y="662419"/>
                  <a:pt x="8249263" y="653679"/>
                  <a:pt x="8237512" y="627426"/>
                </a:cubicBezTo>
                <a:cubicBezTo>
                  <a:pt x="8233138" y="617926"/>
                  <a:pt x="8230066" y="607070"/>
                  <a:pt x="8233429" y="597448"/>
                </a:cubicBezTo>
                <a:cubicBezTo>
                  <a:pt x="8240835" y="579323"/>
                  <a:pt x="8226807" y="573787"/>
                  <a:pt x="8212508" y="565479"/>
                </a:cubicBezTo>
                <a:cubicBezTo>
                  <a:pt x="8201354" y="559999"/>
                  <a:pt x="8195942" y="566261"/>
                  <a:pt x="8187793" y="568039"/>
                </a:cubicBezTo>
                <a:lnTo>
                  <a:pt x="8173831" y="568172"/>
                </a:lnTo>
                <a:lnTo>
                  <a:pt x="8200720" y="582826"/>
                </a:lnTo>
                <a:cubicBezTo>
                  <a:pt x="8206756" y="589519"/>
                  <a:pt x="8209127" y="598354"/>
                  <a:pt x="8206927" y="611046"/>
                </a:cubicBezTo>
                <a:cubicBezTo>
                  <a:pt x="8194332" y="611352"/>
                  <a:pt x="8186727" y="618679"/>
                  <a:pt x="8179123" y="626004"/>
                </a:cubicBezTo>
                <a:cubicBezTo>
                  <a:pt x="8180762" y="631019"/>
                  <a:pt x="8179526" y="635977"/>
                  <a:pt x="8178084" y="641762"/>
                </a:cubicBezTo>
                <a:cubicBezTo>
                  <a:pt x="8172671" y="648023"/>
                  <a:pt x="8174376" y="656637"/>
                  <a:pt x="8165609" y="660895"/>
                </a:cubicBezTo>
                <a:cubicBezTo>
                  <a:pt x="8157135" y="644673"/>
                  <a:pt x="8157417" y="635821"/>
                  <a:pt x="8164542" y="626547"/>
                </a:cubicBezTo>
                <a:cubicBezTo>
                  <a:pt x="8163728" y="618227"/>
                  <a:pt x="8167567" y="610551"/>
                  <a:pt x="8173251" y="607063"/>
                </a:cubicBezTo>
                <a:cubicBezTo>
                  <a:pt x="8190971" y="596822"/>
                  <a:pt x="8191824" y="589053"/>
                  <a:pt x="8183554" y="578769"/>
                </a:cubicBezTo>
                <a:lnTo>
                  <a:pt x="8173227" y="568178"/>
                </a:lnTo>
                <a:lnTo>
                  <a:pt x="8166436" y="568243"/>
                </a:lnTo>
                <a:cubicBezTo>
                  <a:pt x="8160568" y="566189"/>
                  <a:pt x="8156174" y="561605"/>
                  <a:pt x="8153921" y="553255"/>
                </a:cubicBezTo>
                <a:cubicBezTo>
                  <a:pt x="8149418" y="536556"/>
                  <a:pt x="8162912" y="524919"/>
                  <a:pt x="8161283" y="508277"/>
                </a:cubicBezTo>
                <a:cubicBezTo>
                  <a:pt x="8161490" y="507450"/>
                  <a:pt x="8161695" y="506624"/>
                  <a:pt x="8160804" y="506329"/>
                </a:cubicBezTo>
                <a:cubicBezTo>
                  <a:pt x="8159916" y="506035"/>
                  <a:pt x="8158820" y="506566"/>
                  <a:pt x="8157930" y="506273"/>
                </a:cubicBezTo>
                <a:cubicBezTo>
                  <a:pt x="8153276" y="505628"/>
                  <a:pt x="8150129" y="502798"/>
                  <a:pt x="8148283" y="498610"/>
                </a:cubicBezTo>
                <a:cubicBezTo>
                  <a:pt x="8146439" y="494421"/>
                  <a:pt x="8148361" y="490582"/>
                  <a:pt x="8151441" y="489812"/>
                </a:cubicBezTo>
                <a:cubicBezTo>
                  <a:pt x="8154523" y="489042"/>
                  <a:pt x="8153426" y="489576"/>
                  <a:pt x="8155617" y="488510"/>
                </a:cubicBezTo>
                <a:cubicBezTo>
                  <a:pt x="8154868" y="483789"/>
                  <a:pt x="8153436" y="477947"/>
                  <a:pt x="8153576" y="473522"/>
                </a:cubicBezTo>
                <a:cubicBezTo>
                  <a:pt x="8154269" y="463015"/>
                  <a:pt x="8157902" y="456165"/>
                  <a:pt x="8161264" y="446543"/>
                </a:cubicBezTo>
                <a:cubicBezTo>
                  <a:pt x="8162978" y="443531"/>
                  <a:pt x="8165037" y="435267"/>
                  <a:pt x="8166068" y="431135"/>
                </a:cubicBezTo>
                <a:lnTo>
                  <a:pt x="8164017" y="427773"/>
                </a:lnTo>
                <a:cubicBezTo>
                  <a:pt x="8144249" y="410498"/>
                  <a:pt x="8159044" y="397500"/>
                  <a:pt x="8164944" y="381559"/>
                </a:cubicBezTo>
                <a:cubicBezTo>
                  <a:pt x="8170161" y="364498"/>
                  <a:pt x="8167633" y="359188"/>
                  <a:pt x="8157649" y="345151"/>
                </a:cubicBezTo>
                <a:cubicBezTo>
                  <a:pt x="8142470" y="324922"/>
                  <a:pt x="8134819" y="305394"/>
                  <a:pt x="8135933" y="281606"/>
                </a:cubicBezTo>
                <a:cubicBezTo>
                  <a:pt x="8136485" y="275528"/>
                  <a:pt x="8140249" y="275879"/>
                  <a:pt x="8143949" y="272630"/>
                </a:cubicBezTo>
                <a:cubicBezTo>
                  <a:pt x="8167304" y="256201"/>
                  <a:pt x="8169571" y="247111"/>
                  <a:pt x="8160833" y="216488"/>
                </a:cubicBezTo>
                <a:cubicBezTo>
                  <a:pt x="8154756" y="198374"/>
                  <a:pt x="8155253" y="177068"/>
                  <a:pt x="8177231" y="170024"/>
                </a:cubicBezTo>
                <a:cubicBezTo>
                  <a:pt x="8182503" y="168191"/>
                  <a:pt x="8187503" y="163583"/>
                  <a:pt x="8192093" y="160628"/>
                </a:cubicBezTo>
                <a:lnTo>
                  <a:pt x="8197198" y="157339"/>
                </a:lnTo>
                <a:lnTo>
                  <a:pt x="8199759" y="140796"/>
                </a:lnTo>
                <a:lnTo>
                  <a:pt x="8200266" y="138834"/>
                </a:lnTo>
                <a:lnTo>
                  <a:pt x="8195473" y="127751"/>
                </a:lnTo>
                <a:cubicBezTo>
                  <a:pt x="8190415" y="117132"/>
                  <a:pt x="8188918" y="107691"/>
                  <a:pt x="8187419" y="98250"/>
                </a:cubicBezTo>
                <a:cubicBezTo>
                  <a:pt x="8184693" y="82139"/>
                  <a:pt x="8176145" y="73944"/>
                  <a:pt x="8163559" y="62623"/>
                </a:cubicBezTo>
                <a:cubicBezTo>
                  <a:pt x="8145362" y="46764"/>
                  <a:pt x="8126072" y="31436"/>
                  <a:pt x="8106575" y="16934"/>
                </a:cubicBezTo>
                <a:cubicBezTo>
                  <a:pt x="8102814" y="10771"/>
                  <a:pt x="8100063" y="5388"/>
                  <a:pt x="8099528" y="291"/>
                </a:cubicBezTo>
                <a:close/>
                <a:moveTo>
                  <a:pt x="7990475" y="0"/>
                </a:moveTo>
                <a:lnTo>
                  <a:pt x="8075173" y="0"/>
                </a:lnTo>
                <a:lnTo>
                  <a:pt x="8090974" y="9984"/>
                </a:lnTo>
                <a:cubicBezTo>
                  <a:pt x="8094119" y="12814"/>
                  <a:pt x="8093091" y="16946"/>
                  <a:pt x="8094045" y="20840"/>
                </a:cubicBezTo>
                <a:cubicBezTo>
                  <a:pt x="8094761" y="23761"/>
                  <a:pt x="8095462" y="25783"/>
                  <a:pt x="8094955" y="26845"/>
                </a:cubicBezTo>
                <a:cubicBezTo>
                  <a:pt x="8094450" y="27908"/>
                  <a:pt x="8092738" y="28012"/>
                  <a:pt x="8088632" y="27102"/>
                </a:cubicBezTo>
                <a:cubicBezTo>
                  <a:pt x="8084183" y="25631"/>
                  <a:pt x="8077478" y="21624"/>
                  <a:pt x="8076514" y="29355"/>
                </a:cubicBezTo>
                <a:cubicBezTo>
                  <a:pt x="8073227" y="30952"/>
                  <a:pt x="8069669" y="29775"/>
                  <a:pt x="8067206" y="28065"/>
                </a:cubicBezTo>
                <a:cubicBezTo>
                  <a:pt x="8064743" y="26356"/>
                  <a:pt x="8063169" y="24942"/>
                  <a:pt x="8060706" y="23233"/>
                </a:cubicBezTo>
                <a:cubicBezTo>
                  <a:pt x="8053524" y="17278"/>
                  <a:pt x="8044900" y="17108"/>
                  <a:pt x="8037574" y="15580"/>
                </a:cubicBezTo>
                <a:close/>
                <a:moveTo>
                  <a:pt x="7661996" y="0"/>
                </a:moveTo>
                <a:lnTo>
                  <a:pt x="7707371" y="0"/>
                </a:lnTo>
                <a:lnTo>
                  <a:pt x="7714681" y="2254"/>
                </a:lnTo>
                <a:cubicBezTo>
                  <a:pt x="7720035" y="4920"/>
                  <a:pt x="7724755" y="9165"/>
                  <a:pt x="7730772" y="17865"/>
                </a:cubicBezTo>
                <a:cubicBezTo>
                  <a:pt x="7737814" y="28245"/>
                  <a:pt x="7756917" y="21147"/>
                  <a:pt x="7769991" y="22786"/>
                </a:cubicBezTo>
                <a:cubicBezTo>
                  <a:pt x="7793468" y="25185"/>
                  <a:pt x="7820775" y="31535"/>
                  <a:pt x="7845488" y="28974"/>
                </a:cubicBezTo>
                <a:cubicBezTo>
                  <a:pt x="7852334" y="28555"/>
                  <a:pt x="7858562" y="30615"/>
                  <a:pt x="7864788" y="32675"/>
                </a:cubicBezTo>
                <a:cubicBezTo>
                  <a:pt x="7869238" y="34147"/>
                  <a:pt x="7872936" y="30897"/>
                  <a:pt x="7877797" y="30716"/>
                </a:cubicBezTo>
                <a:cubicBezTo>
                  <a:pt x="7882311" y="35788"/>
                  <a:pt x="7886281" y="35312"/>
                  <a:pt x="7893605" y="36839"/>
                </a:cubicBezTo>
                <a:cubicBezTo>
                  <a:pt x="7900037" y="38074"/>
                  <a:pt x="7906743" y="42080"/>
                  <a:pt x="7905778" y="49812"/>
                </a:cubicBezTo>
                <a:cubicBezTo>
                  <a:pt x="7904812" y="57546"/>
                  <a:pt x="7895712" y="55428"/>
                  <a:pt x="7890167" y="54489"/>
                </a:cubicBezTo>
                <a:cubicBezTo>
                  <a:pt x="7839589" y="44916"/>
                  <a:pt x="7792148" y="49797"/>
                  <a:pt x="7741363" y="41050"/>
                </a:cubicBezTo>
                <a:cubicBezTo>
                  <a:pt x="7723842" y="37937"/>
                  <a:pt x="7707416" y="34293"/>
                  <a:pt x="7688658" y="36140"/>
                </a:cubicBezTo>
                <a:cubicBezTo>
                  <a:pt x="7677844" y="37034"/>
                  <a:pt x="7662578" y="36458"/>
                  <a:pt x="7656773" y="21117"/>
                </a:cubicBezTo>
                <a:cubicBezTo>
                  <a:pt x="7654211" y="14008"/>
                  <a:pt x="7655089" y="7589"/>
                  <a:pt x="7658422" y="2430"/>
                </a:cubicBez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4048937622"/>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8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a16="http://schemas.microsoft.com/office/drawing/2014/main" xmlns="" id="{F90EF7ED-908D-4D10-9E82-7614B4A75ADA}"/>
              </a:ext>
            </a:extLst>
          </p:cNvPr>
          <p:cNvSpPr>
            <a:spLocks noGrp="1"/>
          </p:cNvSpPr>
          <p:nvPr>
            <p:ph type="pic" idx="16" hasCustomPrompt="1"/>
          </p:nvPr>
        </p:nvSpPr>
        <p:spPr>
          <a:xfrm>
            <a:off x="0" y="0"/>
            <a:ext cx="6096000" cy="3429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
        <p:nvSpPr>
          <p:cNvPr id="5" name="그림 개체 틀 4">
            <a:extLst>
              <a:ext uri="{FF2B5EF4-FFF2-40B4-BE49-F238E27FC236}">
                <a16:creationId xmlns:a16="http://schemas.microsoft.com/office/drawing/2014/main" xmlns="" id="{A9F7AA73-CE45-43ED-A1A0-36D7F6878AA3}"/>
              </a:ext>
            </a:extLst>
          </p:cNvPr>
          <p:cNvSpPr>
            <a:spLocks noGrp="1"/>
          </p:cNvSpPr>
          <p:nvPr>
            <p:ph type="pic" idx="17" hasCustomPrompt="1"/>
          </p:nvPr>
        </p:nvSpPr>
        <p:spPr>
          <a:xfrm rot="20894745">
            <a:off x="4770304" y="529982"/>
            <a:ext cx="2541927" cy="2745866"/>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6" name="그림 개체 틀 4">
            <a:extLst>
              <a:ext uri="{FF2B5EF4-FFF2-40B4-BE49-F238E27FC236}">
                <a16:creationId xmlns:a16="http://schemas.microsoft.com/office/drawing/2014/main" xmlns="" id="{F5DCE049-39AE-4802-A877-80E275C3E6CB}"/>
              </a:ext>
            </a:extLst>
          </p:cNvPr>
          <p:cNvSpPr>
            <a:spLocks noGrp="1"/>
          </p:cNvSpPr>
          <p:nvPr>
            <p:ph type="pic" idx="18" hasCustomPrompt="1"/>
          </p:nvPr>
        </p:nvSpPr>
        <p:spPr>
          <a:xfrm rot="1276633">
            <a:off x="6294302" y="1826514"/>
            <a:ext cx="2541927" cy="2745866"/>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7" name="그림 개체 틀 4">
            <a:extLst>
              <a:ext uri="{FF2B5EF4-FFF2-40B4-BE49-F238E27FC236}">
                <a16:creationId xmlns:a16="http://schemas.microsoft.com/office/drawing/2014/main" xmlns="" id="{51A8A666-C480-4484-BED4-7486294CA967}"/>
              </a:ext>
            </a:extLst>
          </p:cNvPr>
          <p:cNvSpPr>
            <a:spLocks noGrp="1"/>
          </p:cNvSpPr>
          <p:nvPr>
            <p:ph type="pic" idx="19" hasCustomPrompt="1"/>
          </p:nvPr>
        </p:nvSpPr>
        <p:spPr>
          <a:xfrm rot="20894745">
            <a:off x="5120140" y="3736096"/>
            <a:ext cx="2541927" cy="2745866"/>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1213555445"/>
      </p:ext>
    </p:extLst>
  </p:cSld>
  <p:clrMapOvr>
    <a:masterClrMapping/>
  </p:clrMapOvr>
  <p:extLst mod="1">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9_Contents slide layout">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xmlns="" id="{1CEBD6D0-0D2E-48B2-9F58-663D08639037}"/>
              </a:ext>
            </a:extLst>
          </p:cNvPr>
          <p:cNvSpPr/>
          <p:nvPr userDrawn="1"/>
        </p:nvSpPr>
        <p:spPr>
          <a:xfrm>
            <a:off x="4330856" y="295934"/>
            <a:ext cx="3616642" cy="332275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86"/>
            <a:endParaRPr lang="en-US">
              <a:solidFill>
                <a:prstClr val="white"/>
              </a:solidFill>
            </a:endParaRPr>
          </a:p>
        </p:txBody>
      </p:sp>
      <p:sp>
        <p:nvSpPr>
          <p:cNvPr id="9" name="그림 개체 틀 4">
            <a:extLst>
              <a:ext uri="{FF2B5EF4-FFF2-40B4-BE49-F238E27FC236}">
                <a16:creationId xmlns:a16="http://schemas.microsoft.com/office/drawing/2014/main" xmlns="" id="{4DAF01D7-9BC6-4B2E-BE82-9B82C1FE178F}"/>
              </a:ext>
            </a:extLst>
          </p:cNvPr>
          <p:cNvSpPr>
            <a:spLocks noGrp="1"/>
          </p:cNvSpPr>
          <p:nvPr>
            <p:ph type="pic" idx="19" hasCustomPrompt="1"/>
          </p:nvPr>
        </p:nvSpPr>
        <p:spPr>
          <a:xfrm>
            <a:off x="4509794" y="525883"/>
            <a:ext cx="3258766" cy="2355557"/>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3" name="Rectangle 2">
            <a:extLst>
              <a:ext uri="{FF2B5EF4-FFF2-40B4-BE49-F238E27FC236}">
                <a16:creationId xmlns:a16="http://schemas.microsoft.com/office/drawing/2014/main" xmlns="" id="{5595FC74-1D32-41A5-B11A-4FBC0439C39E}"/>
              </a:ext>
            </a:extLst>
          </p:cNvPr>
          <p:cNvSpPr/>
          <p:nvPr userDrawn="1"/>
        </p:nvSpPr>
        <p:spPr>
          <a:xfrm>
            <a:off x="8229146" y="295934"/>
            <a:ext cx="3616642" cy="332275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86"/>
            <a:endParaRPr lang="en-US">
              <a:solidFill>
                <a:prstClr val="white"/>
              </a:solidFill>
            </a:endParaRPr>
          </a:p>
        </p:txBody>
      </p:sp>
      <p:sp>
        <p:nvSpPr>
          <p:cNvPr id="2" name="그림 개체 틀 4">
            <a:extLst>
              <a:ext uri="{FF2B5EF4-FFF2-40B4-BE49-F238E27FC236}">
                <a16:creationId xmlns:a16="http://schemas.microsoft.com/office/drawing/2014/main" xmlns="" id="{C28117A1-8B5B-408A-8008-B757D6858915}"/>
              </a:ext>
            </a:extLst>
          </p:cNvPr>
          <p:cNvSpPr>
            <a:spLocks noGrp="1"/>
          </p:cNvSpPr>
          <p:nvPr>
            <p:ph type="pic" idx="16" hasCustomPrompt="1"/>
          </p:nvPr>
        </p:nvSpPr>
        <p:spPr>
          <a:xfrm>
            <a:off x="324000" y="295936"/>
            <a:ext cx="3708000" cy="6221595"/>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
        <p:nvSpPr>
          <p:cNvPr id="5" name="그림 개체 틀 4">
            <a:extLst>
              <a:ext uri="{FF2B5EF4-FFF2-40B4-BE49-F238E27FC236}">
                <a16:creationId xmlns:a16="http://schemas.microsoft.com/office/drawing/2014/main" xmlns="" id="{9B3B7BDB-47F5-46AD-913E-B12E41F2F518}"/>
              </a:ext>
            </a:extLst>
          </p:cNvPr>
          <p:cNvSpPr>
            <a:spLocks noGrp="1"/>
          </p:cNvSpPr>
          <p:nvPr>
            <p:ph type="pic" idx="17" hasCustomPrompt="1"/>
          </p:nvPr>
        </p:nvSpPr>
        <p:spPr>
          <a:xfrm>
            <a:off x="4330856" y="3891065"/>
            <a:ext cx="7519935" cy="2648732"/>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6" name="그림 개체 틀 4">
            <a:extLst>
              <a:ext uri="{FF2B5EF4-FFF2-40B4-BE49-F238E27FC236}">
                <a16:creationId xmlns:a16="http://schemas.microsoft.com/office/drawing/2014/main" xmlns="" id="{E1F17147-D4B6-49A6-A8CB-9CD45A8B0053}"/>
              </a:ext>
            </a:extLst>
          </p:cNvPr>
          <p:cNvSpPr>
            <a:spLocks noGrp="1"/>
          </p:cNvSpPr>
          <p:nvPr>
            <p:ph type="pic" idx="18" hasCustomPrompt="1"/>
          </p:nvPr>
        </p:nvSpPr>
        <p:spPr>
          <a:xfrm>
            <a:off x="8408084" y="1080360"/>
            <a:ext cx="3258766" cy="2355557"/>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3401988314"/>
      </p:ext>
    </p:extLst>
  </p:cSld>
  <p:clrMapOvr>
    <a:masterClrMapping/>
  </p:clrMapOvr>
  <p:extLst mod="1">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10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a16="http://schemas.microsoft.com/office/drawing/2014/main" xmlns="" id="{C28117A1-8B5B-408A-8008-B757D6858915}"/>
              </a:ext>
            </a:extLst>
          </p:cNvPr>
          <p:cNvSpPr>
            <a:spLocks noGrp="1"/>
          </p:cNvSpPr>
          <p:nvPr>
            <p:ph type="pic" idx="16" hasCustomPrompt="1"/>
          </p:nvPr>
        </p:nvSpPr>
        <p:spPr>
          <a:xfrm>
            <a:off x="0" y="0"/>
            <a:ext cx="12192000" cy="2286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
        <p:nvSpPr>
          <p:cNvPr id="5" name="그림 개체 틀 4">
            <a:extLst>
              <a:ext uri="{FF2B5EF4-FFF2-40B4-BE49-F238E27FC236}">
                <a16:creationId xmlns:a16="http://schemas.microsoft.com/office/drawing/2014/main" xmlns="" id="{F79F29E8-53BA-451D-AB51-A20AE905D21B}"/>
              </a:ext>
            </a:extLst>
          </p:cNvPr>
          <p:cNvSpPr>
            <a:spLocks noGrp="1"/>
          </p:cNvSpPr>
          <p:nvPr>
            <p:ph type="pic" idx="17" hasCustomPrompt="1"/>
          </p:nvPr>
        </p:nvSpPr>
        <p:spPr>
          <a:xfrm>
            <a:off x="0" y="2286000"/>
            <a:ext cx="12192000" cy="2286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
        <p:nvSpPr>
          <p:cNvPr id="6" name="그림 개체 틀 4">
            <a:extLst>
              <a:ext uri="{FF2B5EF4-FFF2-40B4-BE49-F238E27FC236}">
                <a16:creationId xmlns:a16="http://schemas.microsoft.com/office/drawing/2014/main" xmlns="" id="{1B2720F6-2A2A-4472-962D-FCA5E7624EAC}"/>
              </a:ext>
            </a:extLst>
          </p:cNvPr>
          <p:cNvSpPr>
            <a:spLocks noGrp="1"/>
          </p:cNvSpPr>
          <p:nvPr>
            <p:ph type="pic" idx="18" hasCustomPrompt="1"/>
          </p:nvPr>
        </p:nvSpPr>
        <p:spPr>
          <a:xfrm>
            <a:off x="0" y="4572000"/>
            <a:ext cx="12192000" cy="2286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Tree>
    <p:extLst>
      <p:ext uri="{BB962C8B-B14F-4D97-AF65-F5344CB8AC3E}">
        <p14:creationId xmlns:p14="http://schemas.microsoft.com/office/powerpoint/2010/main" val="4012676575"/>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userDrawn="1">
  <p:cSld name="PNG se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245392"/>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PNG &amp; Shapes Layout</a:t>
            </a:r>
          </a:p>
        </p:txBody>
      </p:sp>
    </p:spTree>
    <p:extLst>
      <p:ext uri="{BB962C8B-B14F-4D97-AF65-F5344CB8AC3E}">
        <p14:creationId xmlns:p14="http://schemas.microsoft.com/office/powerpoint/2010/main" val="4081077723"/>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userDrawn="1">
  <p:cSld name="1_Icon sets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123478"/>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Icon Sets Layout</a:t>
            </a:r>
          </a:p>
        </p:txBody>
      </p:sp>
      <p:sp>
        <p:nvSpPr>
          <p:cNvPr id="3" name="Rounded Rectangle 2"/>
          <p:cNvSpPr/>
          <p:nvPr userDrawn="1"/>
        </p:nvSpPr>
        <p:spPr>
          <a:xfrm>
            <a:off x="354010" y="1131591"/>
            <a:ext cx="3560767" cy="5402561"/>
          </a:xfrm>
          <a:prstGeom prst="roundRect">
            <a:avLst>
              <a:gd name="adj" fmla="val 396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86"/>
            <a:endParaRPr lang="ko-KR" altLang="en-US" sz="1351">
              <a:solidFill>
                <a:prstClr val="white"/>
              </a:solidFill>
            </a:endParaRPr>
          </a:p>
        </p:txBody>
      </p:sp>
      <p:sp>
        <p:nvSpPr>
          <p:cNvPr id="4" name="Rounded Rectangle 3"/>
          <p:cNvSpPr/>
          <p:nvPr userDrawn="1"/>
        </p:nvSpPr>
        <p:spPr>
          <a:xfrm>
            <a:off x="531933" y="1347500"/>
            <a:ext cx="153868" cy="5015200"/>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86"/>
            <a:endParaRPr lang="ko-KR" altLang="en-US" sz="1351">
              <a:solidFill>
                <a:prstClr val="white"/>
              </a:solidFill>
            </a:endParaRPr>
          </a:p>
        </p:txBody>
      </p:sp>
      <p:sp>
        <p:nvSpPr>
          <p:cNvPr id="5" name="Half Frame 4"/>
          <p:cNvSpPr/>
          <p:nvPr userDrawn="1"/>
        </p:nvSpPr>
        <p:spPr>
          <a:xfrm rot="5400000">
            <a:off x="3057177" y="1276653"/>
            <a:ext cx="685849" cy="685148"/>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86"/>
            <a:endParaRPr lang="ko-KR" altLang="en-US" sz="1351">
              <a:solidFill>
                <a:prstClr val="black">
                  <a:lumMod val="85000"/>
                  <a:lumOff val="15000"/>
                </a:prstClr>
              </a:solidFill>
            </a:endParaRPr>
          </a:p>
        </p:txBody>
      </p:sp>
      <p:sp>
        <p:nvSpPr>
          <p:cNvPr id="58" name="TextBox 57">
            <a:extLst>
              <a:ext uri="{FF2B5EF4-FFF2-40B4-BE49-F238E27FC236}">
                <a16:creationId xmlns:a16="http://schemas.microsoft.com/office/drawing/2014/main" xmlns="" id="{5644E8BB-F13A-4AE0-889E-633DE4143787}"/>
              </a:ext>
            </a:extLst>
          </p:cNvPr>
          <p:cNvSpPr txBox="1"/>
          <p:nvPr userDrawn="1"/>
        </p:nvSpPr>
        <p:spPr>
          <a:xfrm>
            <a:off x="711704" y="1637214"/>
            <a:ext cx="2232248" cy="523220"/>
          </a:xfrm>
          <a:prstGeom prst="rect">
            <a:avLst/>
          </a:prstGeom>
          <a:noFill/>
        </p:spPr>
        <p:txBody>
          <a:bodyPr wrap="square" rtlCol="0" anchor="ctr">
            <a:spAutoFit/>
          </a:bodyPr>
          <a:lstStyle/>
          <a:p>
            <a:pPr defTabSz="914286"/>
            <a:r>
              <a:rPr lang="en-US" altLang="ko-KR" sz="1400" b="1" dirty="0">
                <a:solidFill>
                  <a:prstClr val="white"/>
                </a:solidFill>
                <a:cs typeface="Arial" pitchFamily="34" charset="0"/>
              </a:rPr>
              <a:t>You can Resize without losing quality</a:t>
            </a:r>
            <a:endParaRPr lang="ko-KR" altLang="en-US" sz="1400" b="1" dirty="0">
              <a:solidFill>
                <a:prstClr val="white"/>
              </a:solidFill>
              <a:cs typeface="Arial" pitchFamily="34" charset="0"/>
            </a:endParaRPr>
          </a:p>
        </p:txBody>
      </p:sp>
      <p:sp>
        <p:nvSpPr>
          <p:cNvPr id="59" name="TextBox 58">
            <a:extLst>
              <a:ext uri="{FF2B5EF4-FFF2-40B4-BE49-F238E27FC236}">
                <a16:creationId xmlns:a16="http://schemas.microsoft.com/office/drawing/2014/main" xmlns="" id="{F2CE2B8B-ED32-491A-95B2-D28904BC432C}"/>
              </a:ext>
            </a:extLst>
          </p:cNvPr>
          <p:cNvSpPr txBox="1"/>
          <p:nvPr userDrawn="1"/>
        </p:nvSpPr>
        <p:spPr>
          <a:xfrm>
            <a:off x="711704" y="2127463"/>
            <a:ext cx="2232248" cy="738664"/>
          </a:xfrm>
          <a:prstGeom prst="rect">
            <a:avLst/>
          </a:prstGeom>
          <a:noFill/>
        </p:spPr>
        <p:txBody>
          <a:bodyPr wrap="square" rtlCol="0" anchor="ctr">
            <a:spAutoFit/>
          </a:bodyPr>
          <a:lstStyle/>
          <a:p>
            <a:pPr defTabSz="914286"/>
            <a:r>
              <a:rPr lang="en-US" altLang="ko-KR" sz="1400" b="1" dirty="0">
                <a:solidFill>
                  <a:prstClr val="white"/>
                </a:solidFill>
                <a:cs typeface="Arial" pitchFamily="34" charset="0"/>
              </a:rPr>
              <a:t>You can Change Fill Color &amp;</a:t>
            </a:r>
          </a:p>
          <a:p>
            <a:pPr defTabSz="914286"/>
            <a:r>
              <a:rPr lang="en-US" altLang="ko-KR" sz="1400" b="1" dirty="0">
                <a:solidFill>
                  <a:prstClr val="white"/>
                </a:solidFill>
                <a:cs typeface="Arial" pitchFamily="34" charset="0"/>
              </a:rPr>
              <a:t>Line Color</a:t>
            </a:r>
            <a:endParaRPr lang="ko-KR" altLang="en-US" sz="1400" b="1" dirty="0">
              <a:solidFill>
                <a:prstClr val="white"/>
              </a:solidFill>
              <a:cs typeface="Arial" pitchFamily="34" charset="0"/>
            </a:endParaRPr>
          </a:p>
        </p:txBody>
      </p:sp>
      <p:sp>
        <p:nvSpPr>
          <p:cNvPr id="60" name="TextBox 59">
            <a:extLst>
              <a:ext uri="{FF2B5EF4-FFF2-40B4-BE49-F238E27FC236}">
                <a16:creationId xmlns:a16="http://schemas.microsoft.com/office/drawing/2014/main" xmlns="" id="{962A52DF-2523-4479-BFA3-B5ACE9887E1C}"/>
              </a:ext>
            </a:extLst>
          </p:cNvPr>
          <p:cNvSpPr txBox="1"/>
          <p:nvPr userDrawn="1"/>
        </p:nvSpPr>
        <p:spPr>
          <a:xfrm>
            <a:off x="721229" y="5808438"/>
            <a:ext cx="2232000" cy="307777"/>
          </a:xfrm>
          <a:prstGeom prst="rect">
            <a:avLst/>
          </a:prstGeom>
          <a:noFill/>
        </p:spPr>
        <p:txBody>
          <a:bodyPr wrap="square" rtlCol="0" anchor="ctr">
            <a:spAutoFit/>
          </a:bodyPr>
          <a:lstStyle/>
          <a:p>
            <a:pPr defTabSz="914286"/>
            <a:r>
              <a:rPr lang="en-US" altLang="ko-KR" sz="1400" dirty="0">
                <a:solidFill>
                  <a:prstClr val="white"/>
                </a:solidFill>
                <a:cs typeface="Arial" pitchFamily="34" charset="0"/>
              </a:rPr>
              <a:t>www.allppt.com</a:t>
            </a:r>
            <a:endParaRPr lang="ko-KR" altLang="en-US" sz="1400" dirty="0">
              <a:solidFill>
                <a:prstClr val="white"/>
              </a:solidFill>
              <a:cs typeface="Arial" pitchFamily="34" charset="0"/>
            </a:endParaRPr>
          </a:p>
        </p:txBody>
      </p:sp>
      <p:sp>
        <p:nvSpPr>
          <p:cNvPr id="61" name="TextBox 60">
            <a:extLst>
              <a:ext uri="{FF2B5EF4-FFF2-40B4-BE49-F238E27FC236}">
                <a16:creationId xmlns:a16="http://schemas.microsoft.com/office/drawing/2014/main" xmlns="" id="{BAAC314F-E96A-4408-95DE-A70E9ED054AF}"/>
              </a:ext>
            </a:extLst>
          </p:cNvPr>
          <p:cNvSpPr txBox="1"/>
          <p:nvPr userDrawn="1"/>
        </p:nvSpPr>
        <p:spPr>
          <a:xfrm>
            <a:off x="721229" y="4450324"/>
            <a:ext cx="2717296" cy="1384995"/>
          </a:xfrm>
          <a:prstGeom prst="rect">
            <a:avLst/>
          </a:prstGeom>
          <a:noFill/>
        </p:spPr>
        <p:txBody>
          <a:bodyPr wrap="square" rtlCol="0" anchor="ctr">
            <a:spAutoFit/>
          </a:bodyPr>
          <a:lstStyle/>
          <a:p>
            <a:pPr defTabSz="914286"/>
            <a:r>
              <a:rPr lang="en-US" altLang="ko-KR" sz="2800" b="1" dirty="0">
                <a:solidFill>
                  <a:prstClr val="white"/>
                </a:solidFill>
                <a:cs typeface="Arial" pitchFamily="34" charset="0"/>
              </a:rPr>
              <a:t>FREE </a:t>
            </a:r>
          </a:p>
          <a:p>
            <a:pPr defTabSz="914286"/>
            <a:r>
              <a:rPr lang="en-US" altLang="ko-KR" sz="2800" b="1" dirty="0">
                <a:solidFill>
                  <a:prstClr val="white"/>
                </a:solidFill>
                <a:cs typeface="Arial" pitchFamily="34" charset="0"/>
              </a:rPr>
              <a:t>PPT TEMPLATES</a:t>
            </a:r>
          </a:p>
        </p:txBody>
      </p:sp>
    </p:spTree>
    <p:extLst>
      <p:ext uri="{BB962C8B-B14F-4D97-AF65-F5344CB8AC3E}">
        <p14:creationId xmlns:p14="http://schemas.microsoft.com/office/powerpoint/2010/main" val="34596905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theme" Target="../theme/theme2.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5.xml"/><Relationship Id="rId13" Type="http://schemas.openxmlformats.org/officeDocument/2006/relationships/slideLayout" Target="../slideLayouts/slideLayout40.xml"/><Relationship Id="rId18" Type="http://schemas.openxmlformats.org/officeDocument/2006/relationships/slideLayout" Target="../slideLayouts/slideLayout45.xml"/><Relationship Id="rId3" Type="http://schemas.openxmlformats.org/officeDocument/2006/relationships/slideLayout" Target="../slideLayouts/slideLayout30.xml"/><Relationship Id="rId21" Type="http://schemas.openxmlformats.org/officeDocument/2006/relationships/theme" Target="../theme/theme3.xml"/><Relationship Id="rId7" Type="http://schemas.openxmlformats.org/officeDocument/2006/relationships/slideLayout" Target="../slideLayouts/slideLayout34.xml"/><Relationship Id="rId12" Type="http://schemas.openxmlformats.org/officeDocument/2006/relationships/slideLayout" Target="../slideLayouts/slideLayout39.xml"/><Relationship Id="rId17" Type="http://schemas.openxmlformats.org/officeDocument/2006/relationships/slideLayout" Target="../slideLayouts/slideLayout44.xml"/><Relationship Id="rId2" Type="http://schemas.openxmlformats.org/officeDocument/2006/relationships/slideLayout" Target="../slideLayouts/slideLayout29.xml"/><Relationship Id="rId16" Type="http://schemas.openxmlformats.org/officeDocument/2006/relationships/slideLayout" Target="../slideLayouts/slideLayout43.xml"/><Relationship Id="rId20" Type="http://schemas.openxmlformats.org/officeDocument/2006/relationships/slideLayout" Target="../slideLayouts/slideLayout47.xml"/><Relationship Id="rId1" Type="http://schemas.openxmlformats.org/officeDocument/2006/relationships/slideLayout" Target="../slideLayouts/slideLayout28.xml"/><Relationship Id="rId6" Type="http://schemas.openxmlformats.org/officeDocument/2006/relationships/slideLayout" Target="../slideLayouts/slideLayout33.xml"/><Relationship Id="rId11" Type="http://schemas.openxmlformats.org/officeDocument/2006/relationships/slideLayout" Target="../slideLayouts/slideLayout38.xml"/><Relationship Id="rId5" Type="http://schemas.openxmlformats.org/officeDocument/2006/relationships/slideLayout" Target="../slideLayouts/slideLayout32.xml"/><Relationship Id="rId15" Type="http://schemas.openxmlformats.org/officeDocument/2006/relationships/slideLayout" Target="../slideLayouts/slideLayout42.xml"/><Relationship Id="rId10" Type="http://schemas.openxmlformats.org/officeDocument/2006/relationships/slideLayout" Target="../slideLayouts/slideLayout37.xml"/><Relationship Id="rId19" Type="http://schemas.openxmlformats.org/officeDocument/2006/relationships/slideLayout" Target="../slideLayouts/slideLayout46.xml"/><Relationship Id="rId4" Type="http://schemas.openxmlformats.org/officeDocument/2006/relationships/slideLayout" Target="../slideLayouts/slideLayout31.xml"/><Relationship Id="rId9" Type="http://schemas.openxmlformats.org/officeDocument/2006/relationships/slideLayout" Target="../slideLayouts/slideLayout36.xml"/><Relationship Id="rId14" Type="http://schemas.openxmlformats.org/officeDocument/2006/relationships/slideLayout" Target="../slideLayouts/slideLayout4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B21BCBE-5765-46D3-BA4F-E21B47D4CF2C}" type="datetimeFigureOut">
              <a:rPr lang="en-US" smtClean="0"/>
              <a:t>1/21/2021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7847686-4720-432E-AA12-47DA17ED5B1C}" type="slidenum">
              <a:rPr lang="en-US" smtClean="0"/>
              <a:t>‹#›</a:t>
            </a:fld>
            <a:endParaRPr lang="en-US"/>
          </a:p>
        </p:txBody>
      </p:sp>
    </p:spTree>
    <p:extLst>
      <p:ext uri="{BB962C8B-B14F-4D97-AF65-F5344CB8AC3E}">
        <p14:creationId xmlns:p14="http://schemas.microsoft.com/office/powerpoint/2010/main" val="238353684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grpSp>
        <p:nvGrpSpPr>
          <p:cNvPr id="6" name="Shape 6"/>
          <p:cNvGrpSpPr/>
          <p:nvPr/>
        </p:nvGrpSpPr>
        <p:grpSpPr>
          <a:xfrm>
            <a:off x="508000" y="9"/>
            <a:ext cx="11176000" cy="6883131"/>
            <a:chOff x="381000" y="-18750"/>
            <a:chExt cx="8382000" cy="5180999"/>
          </a:xfrm>
        </p:grpSpPr>
        <p:cxnSp>
          <p:nvCxnSpPr>
            <p:cNvPr id="7" name="Shape 7"/>
            <p:cNvCxnSpPr/>
            <p:nvPr/>
          </p:nvCxnSpPr>
          <p:spPr>
            <a:xfrm>
              <a:off x="762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8" name="Shape 8"/>
            <p:cNvCxnSpPr/>
            <p:nvPr/>
          </p:nvCxnSpPr>
          <p:spPr>
            <a:xfrm>
              <a:off x="1524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9" name="Shape 9"/>
            <p:cNvCxnSpPr/>
            <p:nvPr/>
          </p:nvCxnSpPr>
          <p:spPr>
            <a:xfrm>
              <a:off x="2286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10" name="Shape 10"/>
            <p:cNvCxnSpPr/>
            <p:nvPr/>
          </p:nvCxnSpPr>
          <p:spPr>
            <a:xfrm>
              <a:off x="3048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11" name="Shape 11"/>
            <p:cNvCxnSpPr/>
            <p:nvPr/>
          </p:nvCxnSpPr>
          <p:spPr>
            <a:xfrm>
              <a:off x="3810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12" name="Shape 12"/>
            <p:cNvCxnSpPr/>
            <p:nvPr/>
          </p:nvCxnSpPr>
          <p:spPr>
            <a:xfrm>
              <a:off x="4572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13" name="Shape 13"/>
            <p:cNvCxnSpPr/>
            <p:nvPr/>
          </p:nvCxnSpPr>
          <p:spPr>
            <a:xfrm>
              <a:off x="5334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14" name="Shape 14"/>
            <p:cNvCxnSpPr/>
            <p:nvPr/>
          </p:nvCxnSpPr>
          <p:spPr>
            <a:xfrm>
              <a:off x="6096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15" name="Shape 15"/>
            <p:cNvCxnSpPr/>
            <p:nvPr/>
          </p:nvCxnSpPr>
          <p:spPr>
            <a:xfrm>
              <a:off x="6858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16" name="Shape 16"/>
            <p:cNvCxnSpPr/>
            <p:nvPr/>
          </p:nvCxnSpPr>
          <p:spPr>
            <a:xfrm>
              <a:off x="7620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17" name="Shape 17"/>
            <p:cNvCxnSpPr/>
            <p:nvPr/>
          </p:nvCxnSpPr>
          <p:spPr>
            <a:xfrm>
              <a:off x="8382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18" name="Shape 18"/>
            <p:cNvCxnSpPr/>
            <p:nvPr/>
          </p:nvCxnSpPr>
          <p:spPr>
            <a:xfrm>
              <a:off x="381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19" name="Shape 19"/>
            <p:cNvCxnSpPr/>
            <p:nvPr/>
          </p:nvCxnSpPr>
          <p:spPr>
            <a:xfrm>
              <a:off x="1143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0" name="Shape 20"/>
            <p:cNvCxnSpPr/>
            <p:nvPr/>
          </p:nvCxnSpPr>
          <p:spPr>
            <a:xfrm>
              <a:off x="1905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1" name="Shape 21"/>
            <p:cNvCxnSpPr/>
            <p:nvPr/>
          </p:nvCxnSpPr>
          <p:spPr>
            <a:xfrm>
              <a:off x="2667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2" name="Shape 22"/>
            <p:cNvCxnSpPr/>
            <p:nvPr/>
          </p:nvCxnSpPr>
          <p:spPr>
            <a:xfrm>
              <a:off x="3429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3" name="Shape 23"/>
            <p:cNvCxnSpPr/>
            <p:nvPr/>
          </p:nvCxnSpPr>
          <p:spPr>
            <a:xfrm>
              <a:off x="4191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4" name="Shape 24"/>
            <p:cNvCxnSpPr/>
            <p:nvPr/>
          </p:nvCxnSpPr>
          <p:spPr>
            <a:xfrm>
              <a:off x="4953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5" name="Shape 25"/>
            <p:cNvCxnSpPr/>
            <p:nvPr/>
          </p:nvCxnSpPr>
          <p:spPr>
            <a:xfrm>
              <a:off x="5715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6" name="Shape 26"/>
            <p:cNvCxnSpPr/>
            <p:nvPr/>
          </p:nvCxnSpPr>
          <p:spPr>
            <a:xfrm>
              <a:off x="6477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7" name="Shape 27"/>
            <p:cNvCxnSpPr/>
            <p:nvPr/>
          </p:nvCxnSpPr>
          <p:spPr>
            <a:xfrm>
              <a:off x="7239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8" name="Shape 28"/>
            <p:cNvCxnSpPr/>
            <p:nvPr/>
          </p:nvCxnSpPr>
          <p:spPr>
            <a:xfrm>
              <a:off x="8001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9" name="Shape 29"/>
            <p:cNvCxnSpPr/>
            <p:nvPr/>
          </p:nvCxnSpPr>
          <p:spPr>
            <a:xfrm>
              <a:off x="8763000" y="-18750"/>
              <a:ext cx="0" cy="5180999"/>
            </a:xfrm>
            <a:prstGeom prst="straightConnector1">
              <a:avLst/>
            </a:prstGeom>
            <a:noFill/>
            <a:ln w="9525" cap="flat" cmpd="sng">
              <a:solidFill>
                <a:srgbClr val="F3F3F3"/>
              </a:solidFill>
              <a:prstDash val="dash"/>
              <a:round/>
              <a:headEnd type="none" w="lg" len="lg"/>
              <a:tailEnd type="none" w="lg" len="lg"/>
            </a:ln>
          </p:spPr>
        </p:cxnSp>
      </p:grpSp>
      <p:sp>
        <p:nvSpPr>
          <p:cNvPr id="30" name="Shape 30"/>
          <p:cNvSpPr txBox="1">
            <a:spLocks noGrp="1"/>
          </p:cNvSpPr>
          <p:nvPr>
            <p:ph type="title"/>
          </p:nvPr>
        </p:nvSpPr>
        <p:spPr>
          <a:xfrm>
            <a:off x="1397000" y="845500"/>
            <a:ext cx="9328800" cy="954400"/>
          </a:xfrm>
          <a:prstGeom prst="rect">
            <a:avLst/>
          </a:prstGeom>
          <a:noFill/>
          <a:ln>
            <a:noFill/>
          </a:ln>
        </p:spPr>
        <p:txBody>
          <a:bodyPr lIns="91425" tIns="91425" rIns="91425" bIns="91425" anchor="b" anchorCtr="0"/>
          <a:lstStyle>
            <a:lvl1pPr lvl="0" algn="ctr">
              <a:spcBef>
                <a:spcPts val="0"/>
              </a:spcBef>
              <a:buClr>
                <a:srgbClr val="00CEF6"/>
              </a:buClr>
              <a:buSzPct val="100000"/>
              <a:buFont typeface="Oswald"/>
              <a:buNone/>
              <a:defRPr sz="2000" b="1">
                <a:solidFill>
                  <a:srgbClr val="00CEF6"/>
                </a:solidFill>
                <a:latin typeface="Oswald"/>
                <a:ea typeface="Oswald"/>
                <a:cs typeface="Oswald"/>
                <a:sym typeface="Oswald"/>
              </a:defRPr>
            </a:lvl1pPr>
            <a:lvl2pPr lvl="1" algn="ctr">
              <a:spcBef>
                <a:spcPts val="0"/>
              </a:spcBef>
              <a:buClr>
                <a:srgbClr val="00CEF6"/>
              </a:buClr>
              <a:buSzPct val="100000"/>
              <a:buFont typeface="Oswald"/>
              <a:buNone/>
              <a:defRPr sz="2000" b="1">
                <a:solidFill>
                  <a:srgbClr val="00CEF6"/>
                </a:solidFill>
                <a:latin typeface="Oswald"/>
                <a:ea typeface="Oswald"/>
                <a:cs typeface="Oswald"/>
                <a:sym typeface="Oswald"/>
              </a:defRPr>
            </a:lvl2pPr>
            <a:lvl3pPr lvl="2" algn="ctr">
              <a:spcBef>
                <a:spcPts val="0"/>
              </a:spcBef>
              <a:buClr>
                <a:srgbClr val="00CEF6"/>
              </a:buClr>
              <a:buSzPct val="100000"/>
              <a:buFont typeface="Oswald"/>
              <a:buNone/>
              <a:defRPr sz="2000" b="1">
                <a:solidFill>
                  <a:srgbClr val="00CEF6"/>
                </a:solidFill>
                <a:latin typeface="Oswald"/>
                <a:ea typeface="Oswald"/>
                <a:cs typeface="Oswald"/>
                <a:sym typeface="Oswald"/>
              </a:defRPr>
            </a:lvl3pPr>
            <a:lvl4pPr lvl="3" algn="ctr">
              <a:spcBef>
                <a:spcPts val="0"/>
              </a:spcBef>
              <a:buClr>
                <a:srgbClr val="00CEF6"/>
              </a:buClr>
              <a:buSzPct val="100000"/>
              <a:buFont typeface="Oswald"/>
              <a:buNone/>
              <a:defRPr sz="2000" b="1">
                <a:solidFill>
                  <a:srgbClr val="00CEF6"/>
                </a:solidFill>
                <a:latin typeface="Oswald"/>
                <a:ea typeface="Oswald"/>
                <a:cs typeface="Oswald"/>
                <a:sym typeface="Oswald"/>
              </a:defRPr>
            </a:lvl4pPr>
            <a:lvl5pPr lvl="4" algn="ctr">
              <a:spcBef>
                <a:spcPts val="0"/>
              </a:spcBef>
              <a:buClr>
                <a:srgbClr val="00CEF6"/>
              </a:buClr>
              <a:buSzPct val="100000"/>
              <a:buFont typeface="Oswald"/>
              <a:buNone/>
              <a:defRPr sz="2000" b="1">
                <a:solidFill>
                  <a:srgbClr val="00CEF6"/>
                </a:solidFill>
                <a:latin typeface="Oswald"/>
                <a:ea typeface="Oswald"/>
                <a:cs typeface="Oswald"/>
                <a:sym typeface="Oswald"/>
              </a:defRPr>
            </a:lvl5pPr>
            <a:lvl6pPr lvl="5" algn="ctr">
              <a:spcBef>
                <a:spcPts val="0"/>
              </a:spcBef>
              <a:buClr>
                <a:srgbClr val="00CEF6"/>
              </a:buClr>
              <a:buSzPct val="100000"/>
              <a:buFont typeface="Oswald"/>
              <a:buNone/>
              <a:defRPr sz="2000" b="1">
                <a:solidFill>
                  <a:srgbClr val="00CEF6"/>
                </a:solidFill>
                <a:latin typeface="Oswald"/>
                <a:ea typeface="Oswald"/>
                <a:cs typeface="Oswald"/>
                <a:sym typeface="Oswald"/>
              </a:defRPr>
            </a:lvl6pPr>
            <a:lvl7pPr lvl="6" algn="ctr">
              <a:spcBef>
                <a:spcPts val="0"/>
              </a:spcBef>
              <a:buClr>
                <a:srgbClr val="00CEF6"/>
              </a:buClr>
              <a:buSzPct val="100000"/>
              <a:buFont typeface="Oswald"/>
              <a:buNone/>
              <a:defRPr sz="2000" b="1">
                <a:solidFill>
                  <a:srgbClr val="00CEF6"/>
                </a:solidFill>
                <a:latin typeface="Oswald"/>
                <a:ea typeface="Oswald"/>
                <a:cs typeface="Oswald"/>
                <a:sym typeface="Oswald"/>
              </a:defRPr>
            </a:lvl7pPr>
            <a:lvl8pPr lvl="7" algn="ctr">
              <a:spcBef>
                <a:spcPts val="0"/>
              </a:spcBef>
              <a:buClr>
                <a:srgbClr val="00CEF6"/>
              </a:buClr>
              <a:buSzPct val="100000"/>
              <a:buFont typeface="Oswald"/>
              <a:buNone/>
              <a:defRPr sz="2000" b="1">
                <a:solidFill>
                  <a:srgbClr val="00CEF6"/>
                </a:solidFill>
                <a:latin typeface="Oswald"/>
                <a:ea typeface="Oswald"/>
                <a:cs typeface="Oswald"/>
                <a:sym typeface="Oswald"/>
              </a:defRPr>
            </a:lvl8pPr>
            <a:lvl9pPr lvl="8" algn="ctr">
              <a:spcBef>
                <a:spcPts val="0"/>
              </a:spcBef>
              <a:buClr>
                <a:srgbClr val="00CEF6"/>
              </a:buClr>
              <a:buSzPct val="100000"/>
              <a:buFont typeface="Oswald"/>
              <a:buNone/>
              <a:defRPr sz="2000" b="1">
                <a:solidFill>
                  <a:srgbClr val="00CEF6"/>
                </a:solidFill>
                <a:latin typeface="Oswald"/>
                <a:ea typeface="Oswald"/>
                <a:cs typeface="Oswald"/>
                <a:sym typeface="Oswald"/>
              </a:defRPr>
            </a:lvl9pPr>
          </a:lstStyle>
          <a:p>
            <a:endParaRPr/>
          </a:p>
        </p:txBody>
      </p:sp>
      <p:sp>
        <p:nvSpPr>
          <p:cNvPr id="31" name="Shape 31"/>
          <p:cNvSpPr txBox="1">
            <a:spLocks noGrp="1"/>
          </p:cNvSpPr>
          <p:nvPr>
            <p:ph type="body" idx="1"/>
          </p:nvPr>
        </p:nvSpPr>
        <p:spPr>
          <a:xfrm>
            <a:off x="1434467" y="2053567"/>
            <a:ext cx="9328800" cy="2562799"/>
          </a:xfrm>
          <a:prstGeom prst="rect">
            <a:avLst/>
          </a:prstGeom>
          <a:noFill/>
          <a:ln>
            <a:noFill/>
          </a:ln>
        </p:spPr>
        <p:txBody>
          <a:bodyPr lIns="91425" tIns="91425" rIns="91425" bIns="91425" anchor="t" anchorCtr="0"/>
          <a:lstStyle>
            <a:lvl1pPr lvl="0">
              <a:spcBef>
                <a:spcPts val="600"/>
              </a:spcBef>
              <a:buClr>
                <a:srgbClr val="28324A"/>
              </a:buClr>
              <a:buSzPct val="100000"/>
              <a:buFont typeface="Source Sans Pro"/>
              <a:buChar char="◉"/>
              <a:defRPr sz="2000">
                <a:solidFill>
                  <a:srgbClr val="28324A"/>
                </a:solidFill>
                <a:latin typeface="Source Sans Pro"/>
                <a:ea typeface="Source Sans Pro"/>
                <a:cs typeface="Source Sans Pro"/>
                <a:sym typeface="Source Sans Pro"/>
              </a:defRPr>
            </a:lvl1pPr>
            <a:lvl2pPr lvl="1">
              <a:spcBef>
                <a:spcPts val="480"/>
              </a:spcBef>
              <a:buClr>
                <a:srgbClr val="28324A"/>
              </a:buClr>
              <a:buSzPct val="100000"/>
              <a:buFont typeface="Source Sans Pro"/>
              <a:buChar char="◉"/>
              <a:defRPr sz="1800">
                <a:solidFill>
                  <a:srgbClr val="28324A"/>
                </a:solidFill>
                <a:latin typeface="Source Sans Pro"/>
                <a:ea typeface="Source Sans Pro"/>
                <a:cs typeface="Source Sans Pro"/>
                <a:sym typeface="Source Sans Pro"/>
              </a:defRPr>
            </a:lvl2pPr>
            <a:lvl3pPr lvl="2">
              <a:spcBef>
                <a:spcPts val="480"/>
              </a:spcBef>
              <a:buClr>
                <a:srgbClr val="28324A"/>
              </a:buClr>
              <a:buSzPct val="100000"/>
              <a:buFont typeface="Source Sans Pro"/>
              <a:defRPr sz="1800">
                <a:solidFill>
                  <a:srgbClr val="28324A"/>
                </a:solidFill>
                <a:latin typeface="Source Sans Pro"/>
                <a:ea typeface="Source Sans Pro"/>
                <a:cs typeface="Source Sans Pro"/>
                <a:sym typeface="Source Sans Pro"/>
              </a:defRPr>
            </a:lvl3pPr>
            <a:lvl4pPr lvl="3">
              <a:spcBef>
                <a:spcPts val="360"/>
              </a:spcBef>
              <a:buClr>
                <a:srgbClr val="28324A"/>
              </a:buClr>
              <a:buSzPct val="100000"/>
              <a:buFont typeface="Source Sans Pro"/>
              <a:defRPr sz="1800">
                <a:solidFill>
                  <a:srgbClr val="28324A"/>
                </a:solidFill>
                <a:latin typeface="Source Sans Pro"/>
                <a:ea typeface="Source Sans Pro"/>
                <a:cs typeface="Source Sans Pro"/>
                <a:sym typeface="Source Sans Pro"/>
              </a:defRPr>
            </a:lvl4pPr>
            <a:lvl5pPr lvl="4">
              <a:spcBef>
                <a:spcPts val="360"/>
              </a:spcBef>
              <a:buClr>
                <a:srgbClr val="28324A"/>
              </a:buClr>
              <a:buSzPct val="100000"/>
              <a:buFont typeface="Source Sans Pro"/>
              <a:defRPr sz="1800">
                <a:solidFill>
                  <a:srgbClr val="28324A"/>
                </a:solidFill>
                <a:latin typeface="Source Sans Pro"/>
                <a:ea typeface="Source Sans Pro"/>
                <a:cs typeface="Source Sans Pro"/>
                <a:sym typeface="Source Sans Pro"/>
              </a:defRPr>
            </a:lvl5pPr>
            <a:lvl6pPr lvl="5">
              <a:spcBef>
                <a:spcPts val="360"/>
              </a:spcBef>
              <a:buClr>
                <a:srgbClr val="28324A"/>
              </a:buClr>
              <a:buSzPct val="100000"/>
              <a:buFont typeface="Source Sans Pro"/>
              <a:defRPr sz="1800">
                <a:solidFill>
                  <a:srgbClr val="28324A"/>
                </a:solidFill>
                <a:latin typeface="Source Sans Pro"/>
                <a:ea typeface="Source Sans Pro"/>
                <a:cs typeface="Source Sans Pro"/>
                <a:sym typeface="Source Sans Pro"/>
              </a:defRPr>
            </a:lvl6pPr>
            <a:lvl7pPr lvl="6">
              <a:spcBef>
                <a:spcPts val="360"/>
              </a:spcBef>
              <a:buClr>
                <a:srgbClr val="28324A"/>
              </a:buClr>
              <a:buSzPct val="100000"/>
              <a:buFont typeface="Source Sans Pro"/>
              <a:defRPr sz="1800">
                <a:solidFill>
                  <a:srgbClr val="28324A"/>
                </a:solidFill>
                <a:latin typeface="Source Sans Pro"/>
                <a:ea typeface="Source Sans Pro"/>
                <a:cs typeface="Source Sans Pro"/>
                <a:sym typeface="Source Sans Pro"/>
              </a:defRPr>
            </a:lvl7pPr>
            <a:lvl8pPr lvl="7">
              <a:spcBef>
                <a:spcPts val="360"/>
              </a:spcBef>
              <a:buClr>
                <a:srgbClr val="28324A"/>
              </a:buClr>
              <a:buSzPct val="100000"/>
              <a:buFont typeface="Source Sans Pro"/>
              <a:defRPr sz="1800">
                <a:solidFill>
                  <a:srgbClr val="28324A"/>
                </a:solidFill>
                <a:latin typeface="Source Sans Pro"/>
                <a:ea typeface="Source Sans Pro"/>
                <a:cs typeface="Source Sans Pro"/>
                <a:sym typeface="Source Sans Pro"/>
              </a:defRPr>
            </a:lvl8pPr>
            <a:lvl9pPr lvl="8">
              <a:spcBef>
                <a:spcPts val="360"/>
              </a:spcBef>
              <a:buClr>
                <a:srgbClr val="28324A"/>
              </a:buClr>
              <a:buSzPct val="100000"/>
              <a:buFont typeface="Source Sans Pro"/>
              <a:defRPr sz="1800">
                <a:solidFill>
                  <a:srgbClr val="28324A"/>
                </a:solidFill>
                <a:latin typeface="Source Sans Pro"/>
                <a:ea typeface="Source Sans Pro"/>
                <a:cs typeface="Source Sans Pro"/>
                <a:sym typeface="Source Sans Pro"/>
              </a:defRPr>
            </a:lvl9pPr>
          </a:lstStyle>
          <a:p>
            <a:endParaRPr/>
          </a:p>
        </p:txBody>
      </p:sp>
    </p:spTree>
    <p:extLst>
      <p:ext uri="{BB962C8B-B14F-4D97-AF65-F5344CB8AC3E}">
        <p14:creationId xmlns:p14="http://schemas.microsoft.com/office/powerpoint/2010/main" val="2072326870"/>
      </p:ext>
    </p:extLst>
  </p:cSld>
  <p:clrMap bg1="lt1" tx1="dk1" bg2="dk2" tx2="lt2" accent1="accent1" accent2="accent2" accent3="accent3" accent4="accent4" accent5="accent5" accent6="accent6" hlink="hlink" folHlink="folHlink"/>
  <p:sldLayoutIdLst>
    <p:sldLayoutId id="2147484925" r:id="rId1"/>
    <p:sldLayoutId id="2147484926" r:id="rId2"/>
    <p:sldLayoutId id="2147484927" r:id="rId3"/>
    <p:sldLayoutId id="2147484928" r:id="rId4"/>
    <p:sldLayoutId id="2147484929" r:id="rId5"/>
    <p:sldLayoutId id="2147484930" r:id="rId6"/>
    <p:sldLayoutId id="2147484931" r:id="rId7"/>
    <p:sldLayoutId id="2147484932" r:id="rId8"/>
    <p:sldLayoutId id="2147484933" r:id="rId9"/>
    <p:sldLayoutId id="2147484934" r:id="rId10"/>
    <p:sldLayoutId id="2147484935" r:id="rId11"/>
    <p:sldLayoutId id="2147484936" r:id="rId12"/>
    <p:sldLayoutId id="2147484937" r:id="rId13"/>
    <p:sldLayoutId id="2147484960" r:id="rId14"/>
    <p:sldLayoutId id="2147484961" r:id="rId15"/>
    <p:sldLayoutId id="2147484962" r:id="rId16"/>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1pPr>
    </p:titleStyle>
    <p:bodyStyle>
      <a:defPPr marR="0" lvl="0" algn="l" rtl="0">
        <a:lnSpc>
          <a:spcPct val="100000"/>
        </a:lnSpc>
        <a:spcBef>
          <a:spcPts val="0"/>
        </a:spcBef>
        <a:spcAft>
          <a:spcPts val="0"/>
        </a:spcAft>
      </a:defPPr>
      <a:lvl1pPr marR="0" lvl="0"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1pPr>
      <a:lvl2pPr marR="0" lvl="1"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2pPr>
      <a:lvl3pPr marR="0" lvl="2"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3pPr>
      <a:lvl4pPr marR="0" lvl="3"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4pPr>
      <a:lvl5pPr marR="0" lvl="4"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5pPr>
      <a:lvl6pPr marR="0" lvl="5"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6pPr>
      <a:lvl7pPr marR="0" lvl="6"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7pPr>
      <a:lvl8pPr marR="0" lvl="7"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8pPr>
      <a:lvl9pPr marR="0" lvl="8"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1pPr>
      <a:lvl2pPr marR="0" lvl="1"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2pPr>
      <a:lvl3pPr marR="0" lvl="2"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3pPr>
      <a:lvl4pPr marR="0" lvl="3"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4pPr>
      <a:lvl5pPr marR="0" lvl="4"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5pPr>
      <a:lvl6pPr marR="0" lvl="5"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6pPr>
      <a:lvl7pPr marR="0" lvl="6"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7pPr>
      <a:lvl8pPr marR="0" lvl="7"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8pPr>
      <a:lvl9pPr marR="0" lvl="8"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425846208"/>
      </p:ext>
    </p:extLst>
  </p:cSld>
  <p:clrMap bg1="lt1" tx1="dk1" bg2="lt2" tx2="dk2" accent1="accent1" accent2="accent2" accent3="accent3" accent4="accent4" accent5="accent5" accent6="accent6" hlink="hlink" folHlink="folHlink"/>
  <p:sldLayoutIdLst>
    <p:sldLayoutId id="2147484939" r:id="rId1"/>
    <p:sldLayoutId id="2147484940" r:id="rId2"/>
    <p:sldLayoutId id="2147484941" r:id="rId3"/>
    <p:sldLayoutId id="2147484943" r:id="rId4"/>
    <p:sldLayoutId id="2147484944" r:id="rId5"/>
    <p:sldLayoutId id="2147484945" r:id="rId6"/>
    <p:sldLayoutId id="2147484946" r:id="rId7"/>
    <p:sldLayoutId id="2147484947" r:id="rId8"/>
    <p:sldLayoutId id="2147484948" r:id="rId9"/>
    <p:sldLayoutId id="2147484949" r:id="rId10"/>
    <p:sldLayoutId id="2147484950" r:id="rId11"/>
    <p:sldLayoutId id="2147484951" r:id="rId12"/>
    <p:sldLayoutId id="2147484952" r:id="rId13"/>
    <p:sldLayoutId id="2147484953" r:id="rId14"/>
    <p:sldLayoutId id="2147484954" r:id="rId15"/>
    <p:sldLayoutId id="2147484955" r:id="rId16"/>
    <p:sldLayoutId id="2147484956" r:id="rId17"/>
    <p:sldLayoutId id="2147484957" r:id="rId18"/>
    <p:sldLayoutId id="2147484958" r:id="rId19"/>
    <p:sldLayoutId id="2147484959" r:id="rId20"/>
  </p:sldLayoutIdLst>
  <p:txStyles>
    <p:titleStyle>
      <a:lvl1pPr algn="l" defTabSz="914423"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5" indent="-228605" algn="l" defTabSz="914423"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18" indent="-228605" algn="l" defTabSz="914423"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28" indent="-228605" algn="l" defTabSz="914423"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40"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52"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63"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7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8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98"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23" rtl="0" eaLnBrk="1" latinLnBrk="0" hangingPunct="1">
        <a:defRPr sz="1800" kern="1200">
          <a:solidFill>
            <a:schemeClr val="tx1"/>
          </a:solidFill>
          <a:latin typeface="+mn-lt"/>
          <a:ea typeface="+mn-ea"/>
          <a:cs typeface="+mn-cs"/>
        </a:defRPr>
      </a:lvl1pPr>
      <a:lvl2pPr marL="457212" algn="l" defTabSz="914423" rtl="0" eaLnBrk="1" latinLnBrk="0" hangingPunct="1">
        <a:defRPr sz="1800" kern="1200">
          <a:solidFill>
            <a:schemeClr val="tx1"/>
          </a:solidFill>
          <a:latin typeface="+mn-lt"/>
          <a:ea typeface="+mn-ea"/>
          <a:cs typeface="+mn-cs"/>
        </a:defRPr>
      </a:lvl2pPr>
      <a:lvl3pPr marL="914423" algn="l" defTabSz="914423" rtl="0" eaLnBrk="1" latinLnBrk="0" hangingPunct="1">
        <a:defRPr sz="1800" kern="1200">
          <a:solidFill>
            <a:schemeClr val="tx1"/>
          </a:solidFill>
          <a:latin typeface="+mn-lt"/>
          <a:ea typeface="+mn-ea"/>
          <a:cs typeface="+mn-cs"/>
        </a:defRPr>
      </a:lvl3pPr>
      <a:lvl4pPr marL="1371635" algn="l" defTabSz="914423" rtl="0" eaLnBrk="1" latinLnBrk="0" hangingPunct="1">
        <a:defRPr sz="1800" kern="1200">
          <a:solidFill>
            <a:schemeClr val="tx1"/>
          </a:solidFill>
          <a:latin typeface="+mn-lt"/>
          <a:ea typeface="+mn-ea"/>
          <a:cs typeface="+mn-cs"/>
        </a:defRPr>
      </a:lvl4pPr>
      <a:lvl5pPr marL="1828845" algn="l" defTabSz="914423" rtl="0" eaLnBrk="1" latinLnBrk="0" hangingPunct="1">
        <a:defRPr sz="1800" kern="1200">
          <a:solidFill>
            <a:schemeClr val="tx1"/>
          </a:solidFill>
          <a:latin typeface="+mn-lt"/>
          <a:ea typeface="+mn-ea"/>
          <a:cs typeface="+mn-cs"/>
        </a:defRPr>
      </a:lvl5pPr>
      <a:lvl6pPr marL="2286058" algn="l" defTabSz="914423" rtl="0" eaLnBrk="1" latinLnBrk="0" hangingPunct="1">
        <a:defRPr sz="1800" kern="1200">
          <a:solidFill>
            <a:schemeClr val="tx1"/>
          </a:solidFill>
          <a:latin typeface="+mn-lt"/>
          <a:ea typeface="+mn-ea"/>
          <a:cs typeface="+mn-cs"/>
        </a:defRPr>
      </a:lvl6pPr>
      <a:lvl7pPr marL="2743268" algn="l" defTabSz="914423" rtl="0" eaLnBrk="1" latinLnBrk="0" hangingPunct="1">
        <a:defRPr sz="1800" kern="1200">
          <a:solidFill>
            <a:schemeClr val="tx1"/>
          </a:solidFill>
          <a:latin typeface="+mn-lt"/>
          <a:ea typeface="+mn-ea"/>
          <a:cs typeface="+mn-cs"/>
        </a:defRPr>
      </a:lvl7pPr>
      <a:lvl8pPr marL="3200480" algn="l" defTabSz="914423" rtl="0" eaLnBrk="1" latinLnBrk="0" hangingPunct="1">
        <a:defRPr sz="1800" kern="1200">
          <a:solidFill>
            <a:schemeClr val="tx1"/>
          </a:solidFill>
          <a:latin typeface="+mn-lt"/>
          <a:ea typeface="+mn-ea"/>
          <a:cs typeface="+mn-cs"/>
        </a:defRPr>
      </a:lvl8pPr>
      <a:lvl9pPr marL="3657692" algn="l" defTabSz="914423"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9.jpeg"/><Relationship Id="rId7" Type="http://schemas.openxmlformats.org/officeDocument/2006/relationships/image" Target="../media/image13.wmf"/><Relationship Id="rId2" Type="http://schemas.openxmlformats.org/officeDocument/2006/relationships/notesSlide" Target="../notesSlides/notesSlide1.xml"/><Relationship Id="rId1" Type="http://schemas.openxmlformats.org/officeDocument/2006/relationships/slideLayout" Target="../slideLayouts/slideLayout20.xml"/><Relationship Id="rId6" Type="http://schemas.openxmlformats.org/officeDocument/2006/relationships/image" Target="../media/image12.wmf"/><Relationship Id="rId5" Type="http://schemas.openxmlformats.org/officeDocument/2006/relationships/image" Target="../media/image11.wmf"/><Relationship Id="rId4" Type="http://schemas.openxmlformats.org/officeDocument/2006/relationships/image" Target="../media/image10.wmf"/></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0.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0.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0.xml"/></Relationships>
</file>

<file path=ppt/slides/_rels/slide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0.xml"/></Relationships>
</file>

<file path=ppt/slides/_rels/slide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1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0.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1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0.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16.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0.xml"/></Relationships>
</file>

<file path=ppt/slides/_rels/slide17.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0.xml"/></Relationships>
</file>

<file path=ppt/slides/_rels/slide18.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20.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0.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23.xml"/><Relationship Id="rId5" Type="http://schemas.openxmlformats.org/officeDocument/2006/relationships/image" Target="../media/image29.jpeg"/><Relationship Id="rId4" Type="http://schemas.openxmlformats.org/officeDocument/2006/relationships/image" Target="../media/image28.png"/></Relationships>
</file>

<file path=ppt/slides/_rels/slide21.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30.jpeg"/><Relationship Id="rId1" Type="http://schemas.openxmlformats.org/officeDocument/2006/relationships/slideLayout" Target="../slideLayouts/slideLayout23.xml"/><Relationship Id="rId6" Type="http://schemas.openxmlformats.org/officeDocument/2006/relationships/image" Target="../media/image29.jpeg"/><Relationship Id="rId5" Type="http://schemas.openxmlformats.org/officeDocument/2006/relationships/image" Target="../media/image28.png"/><Relationship Id="rId4" Type="http://schemas.openxmlformats.org/officeDocument/2006/relationships/image" Target="../media/image31.jpeg"/></Relationships>
</file>

<file path=ppt/slides/_rels/slide22.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hyperlink" Target="http://www.google.com.vn/imgres?imgurl=http://www.tuanvietnam.net/Library/Images/58/2008/01/congbang_can3.jpg&amp;imgrefurl=http://www.tuanvietnam.net/quan-ly-cong-bang-phai-chang-chi-la-ao-tuong&amp;usg=__T30_4i4qKXsqBoaDOtt4hXC3Wlk=&amp;h=301&amp;w=401&amp;sz=21&amp;hl=vi&amp;start=2&amp;zoom=1&amp;um=1&amp;itbs=1&amp;tbnid=QQx1LXdgmV3bHM:&amp;tbnh=93&amp;tbnw=124&amp;prev=/images?q=c%C3%B4ng+b%E1%BA%B1ng&amp;um=1&amp;hl=vi&amp;sa=N&amp;tbs=isch:1" TargetMode="External"/><Relationship Id="rId1" Type="http://schemas.openxmlformats.org/officeDocument/2006/relationships/slideLayout" Target="../slideLayouts/slideLayout23.xml"/><Relationship Id="rId5" Type="http://schemas.openxmlformats.org/officeDocument/2006/relationships/image" Target="../media/image33.jpeg"/><Relationship Id="rId4" Type="http://schemas.openxmlformats.org/officeDocument/2006/relationships/hyperlink" Target="http://www.google.com.vn/imgres?imgurl=http://vietnamaaa.noosblog.fr/congsan/images/2007/08/31/luat_phap.jpg&amp;imgrefurl=http://vietnamaaa.numeriblog.fr/congsan/2007/09/ch-tch-nc-nguyn.html&amp;usg=__vNrHFISqoapiMrWhDUYC7qOY2b4=&amp;h=726&amp;w=500&amp;sz=25&amp;hl=vi&amp;start=4&amp;zoom=1&amp;um=1&amp;itbs=1&amp;tbnid=HihZ8r6W7I8UwM:&amp;tbnh=141&amp;tbnw=97&amp;prev=/images?q=hi%E1%BA%BFn+ph%C3%A1p&amp;um=1&amp;hl=vi&amp;tbs=isch:1" TargetMode="External"/></Relationships>
</file>

<file path=ppt/slides/_rels/slide23.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23.xml"/><Relationship Id="rId6" Type="http://schemas.openxmlformats.org/officeDocument/2006/relationships/image" Target="../media/image38.png"/><Relationship Id="rId5" Type="http://schemas.openxmlformats.org/officeDocument/2006/relationships/image" Target="../media/image37.jpeg"/><Relationship Id="rId4" Type="http://schemas.openxmlformats.org/officeDocument/2006/relationships/image" Target="../media/image36.jpeg"/></Relationships>
</file>

<file path=ppt/slides/_rels/slide2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30.jpeg"/><Relationship Id="rId1" Type="http://schemas.openxmlformats.org/officeDocument/2006/relationships/slideLayout" Target="../slideLayouts/slideLayout23.xml"/><Relationship Id="rId6" Type="http://schemas.openxmlformats.org/officeDocument/2006/relationships/image" Target="../media/image29.jpeg"/><Relationship Id="rId5" Type="http://schemas.openxmlformats.org/officeDocument/2006/relationships/image" Target="../media/image28.png"/><Relationship Id="rId4" Type="http://schemas.openxmlformats.org/officeDocument/2006/relationships/image" Target="../media/image31.jpeg"/></Relationships>
</file>

<file path=ppt/slides/_rels/slide25.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hyperlink" Target="http://www.google.com.vn/imgres?imgurl=http://www.quangninh.gov.vn/Data/Images/coquan.JPG&amp;imgrefurl=http://www.quangninh.gov.vn/vienkiemsatnhandan/truyen_thong_nganh/001c79.aspx&amp;usg=__VGoRMuzKsjLPirXVDxGk5gzApng=&amp;h=1156&amp;w=1780&amp;sz=233&amp;hl=vi&amp;start=6&amp;zoom=1&amp;um=1&amp;itbs=1&amp;tbnid=GiU4Kt5FiTB0eM:&amp;tbnh=97&amp;tbnw=150&amp;prev=/images?q=Vi%E1%BB%87n+ki%E1%BB%83m+s%C3%A1t&amp;um=1&amp;hl=vi&amp;sa=G&amp;tbs=isch:1" TargetMode="External"/><Relationship Id="rId1" Type="http://schemas.openxmlformats.org/officeDocument/2006/relationships/slideLayout" Target="../slideLayouts/slideLayout23.xml"/><Relationship Id="rId6" Type="http://schemas.openxmlformats.org/officeDocument/2006/relationships/image" Target="../media/image26.jpeg"/><Relationship Id="rId5" Type="http://schemas.openxmlformats.org/officeDocument/2006/relationships/image" Target="../media/image40.jpeg"/><Relationship Id="rId4" Type="http://schemas.openxmlformats.org/officeDocument/2006/relationships/hyperlink" Target="http://www.google.com.vn/imgres?imgurl=http://phienbancu.tuoitre.vn/tianyon/ImageView.aspx?ThumbnailID=269805&amp;imgrefurl=http://tuoitre.vn/Chinh-tri-xa-hoi/Phap-luat/265087/De-tranh-chuyen-tam-giam-vo-thoi-han.html&amp;usg=__c3XSYsiv97jSd423gjR2RRgCels=&amp;h=305&amp;w=405&amp;sz=30&amp;hl=vi&amp;start=15&amp;zoom=1&amp;um=1&amp;itbs=1&amp;tbnid=TDLb_OGSo2nUNM:&amp;tbnh=93&amp;tbnw=124&amp;prev=/images?q=Vi%E1%BB%87n+ki%E1%BB%83m+s%C3%A1t&amp;um=1&amp;hl=vi&amp;sa=G&amp;tbs=isch:1" TargetMode="External"/></Relationships>
</file>

<file path=ppt/slides/_rels/slide2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0.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0.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jpeg"/><Relationship Id="rId1" Type="http://schemas.openxmlformats.org/officeDocument/2006/relationships/slideLayout" Target="../slideLayouts/slideLayout20.xml"/></Relationships>
</file>

<file path=ppt/slides/_rels/slide31.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3.png"/><Relationship Id="rId1" Type="http://schemas.openxmlformats.org/officeDocument/2006/relationships/slideLayout" Target="../slideLayouts/slideLayout20.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34.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0.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36.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20.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38.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20.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41.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47.jpeg"/><Relationship Id="rId1" Type="http://schemas.openxmlformats.org/officeDocument/2006/relationships/slideLayout" Target="../slideLayouts/slideLayout20.xml"/><Relationship Id="rId5" Type="http://schemas.openxmlformats.org/officeDocument/2006/relationships/image" Target="../media/image50.jpeg"/><Relationship Id="rId4" Type="http://schemas.openxmlformats.org/officeDocument/2006/relationships/image" Target="../media/image49.jpeg"/></Relationships>
</file>

<file path=ppt/slides/_rels/slide42.xml.rels><?xml version="1.0" encoding="UTF-8" standalone="yes"?>
<Relationships xmlns="http://schemas.openxmlformats.org/package/2006/relationships"><Relationship Id="rId3" Type="http://schemas.openxmlformats.org/officeDocument/2006/relationships/image" Target="../media/image52.jpeg"/><Relationship Id="rId7" Type="http://schemas.openxmlformats.org/officeDocument/2006/relationships/image" Target="../media/image48.jpeg"/><Relationship Id="rId2" Type="http://schemas.openxmlformats.org/officeDocument/2006/relationships/image" Target="../media/image51.jpeg"/><Relationship Id="rId1" Type="http://schemas.openxmlformats.org/officeDocument/2006/relationships/slideLayout" Target="../slideLayouts/slideLayout20.xml"/><Relationship Id="rId6" Type="http://schemas.openxmlformats.org/officeDocument/2006/relationships/image" Target="../media/image47.jpeg"/><Relationship Id="rId5" Type="http://schemas.openxmlformats.org/officeDocument/2006/relationships/image" Target="../media/image54.jpeg"/><Relationship Id="rId4" Type="http://schemas.openxmlformats.org/officeDocument/2006/relationships/image" Target="../media/image53.pn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44.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20.xml"/></Relationships>
</file>

<file path=ppt/slides/_rels/slide45.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image" Target="../media/image56.jpeg"/><Relationship Id="rId1" Type="http://schemas.openxmlformats.org/officeDocument/2006/relationships/slideLayout" Target="../slideLayouts/slideLayout20.xml"/></Relationships>
</file>

<file path=ppt/slides/_rels/slide46.xml.rels><?xml version="1.0" encoding="UTF-8" standalone="yes"?>
<Relationships xmlns="http://schemas.openxmlformats.org/package/2006/relationships"><Relationship Id="rId3" Type="http://schemas.openxmlformats.org/officeDocument/2006/relationships/image" Target="../media/image59.gif"/><Relationship Id="rId7" Type="http://schemas.openxmlformats.org/officeDocument/2006/relationships/image" Target="../media/image63.jpeg"/><Relationship Id="rId2" Type="http://schemas.openxmlformats.org/officeDocument/2006/relationships/image" Target="../media/image58.gif"/><Relationship Id="rId1" Type="http://schemas.openxmlformats.org/officeDocument/2006/relationships/slideLayout" Target="../slideLayouts/slideLayout20.xml"/><Relationship Id="rId6" Type="http://schemas.openxmlformats.org/officeDocument/2006/relationships/image" Target="../media/image62.gif"/><Relationship Id="rId5" Type="http://schemas.openxmlformats.org/officeDocument/2006/relationships/image" Target="../media/image61.jpeg"/><Relationship Id="rId4" Type="http://schemas.openxmlformats.org/officeDocument/2006/relationships/image" Target="../media/image60.jpeg"/></Relationships>
</file>

<file path=ppt/slides/_rels/slide47.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image" Target="../media/image64.jpeg"/><Relationship Id="rId1" Type="http://schemas.openxmlformats.org/officeDocument/2006/relationships/slideLayout" Target="../slideLayouts/slideLayout20.xml"/></Relationships>
</file>

<file path=ppt/slides/_rels/slide48.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image" Target="../media/image66.jpeg"/><Relationship Id="rId1" Type="http://schemas.openxmlformats.org/officeDocument/2006/relationships/slideLayout" Target="../slideLayouts/slideLayout20.xml"/><Relationship Id="rId4" Type="http://schemas.openxmlformats.org/officeDocument/2006/relationships/image" Target="../media/image68.jpeg"/></Relationships>
</file>

<file path=ppt/slides/_rels/slide49.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20.xml"/></Relationships>
</file>

<file path=ppt/slides/_rels/slide50.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20.xml"/></Relationships>
</file>

<file path=ppt/slides/_rels/slide51.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image" Target="../media/image56.jpeg"/><Relationship Id="rId1" Type="http://schemas.openxmlformats.org/officeDocument/2006/relationships/slideLayout" Target="../slideLayouts/slideLayout20.xml"/></Relationships>
</file>

<file path=ppt/slides/_rels/slide52.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20.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54.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image" Target="../media/image65.jpeg"/><Relationship Id="rId1" Type="http://schemas.openxmlformats.org/officeDocument/2006/relationships/slideLayout" Target="../slideLayouts/slideLayout24.xml"/></Relationships>
</file>

<file path=ppt/slides/_rels/slide55.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image" Target="../media/image66.jpeg"/><Relationship Id="rId1" Type="http://schemas.openxmlformats.org/officeDocument/2006/relationships/slideLayout" Target="../slideLayouts/slideLayout20.xml"/><Relationship Id="rId4" Type="http://schemas.openxmlformats.org/officeDocument/2006/relationships/image" Target="../media/image68.jpeg"/></Relationships>
</file>

<file path=ppt/slides/_rels/slide56.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20.xml"/></Relationships>
</file>

<file path=ppt/slides/_rels/slide57.xml.rels><?xml version="1.0" encoding="UTF-8" standalone="yes"?>
<Relationships xmlns="http://schemas.openxmlformats.org/package/2006/relationships"><Relationship Id="rId3" Type="http://schemas.openxmlformats.org/officeDocument/2006/relationships/image" Target="../media/image75.jpeg"/><Relationship Id="rId2" Type="http://schemas.openxmlformats.org/officeDocument/2006/relationships/image" Target="../media/image74.jpeg"/><Relationship Id="rId1" Type="http://schemas.openxmlformats.org/officeDocument/2006/relationships/slideLayout" Target="../slideLayouts/slideLayout20.xml"/></Relationships>
</file>

<file path=ppt/slides/_rels/slide58.xml.rels><?xml version="1.0" encoding="UTF-8" standalone="yes"?>
<Relationships xmlns="http://schemas.openxmlformats.org/package/2006/relationships"><Relationship Id="rId3" Type="http://schemas.openxmlformats.org/officeDocument/2006/relationships/image" Target="../media/image77.jpeg"/><Relationship Id="rId2" Type="http://schemas.openxmlformats.org/officeDocument/2006/relationships/image" Target="../media/image76.jpeg"/><Relationship Id="rId1" Type="http://schemas.openxmlformats.org/officeDocument/2006/relationships/slideLayout" Target="../slideLayouts/slideLayout20.xml"/></Relationships>
</file>

<file path=ppt/slides/_rels/slide59.xml.rels><?xml version="1.0" encoding="UTF-8" standalone="yes"?>
<Relationships xmlns="http://schemas.openxmlformats.org/package/2006/relationships"><Relationship Id="rId3" Type="http://schemas.openxmlformats.org/officeDocument/2006/relationships/image" Target="../media/image79.jpeg"/><Relationship Id="rId2" Type="http://schemas.openxmlformats.org/officeDocument/2006/relationships/image" Target="../media/image78.jpeg"/><Relationship Id="rId1" Type="http://schemas.openxmlformats.org/officeDocument/2006/relationships/slideLayout" Target="../slideLayouts/slideLayout20.xml"/></Relationships>
</file>

<file path=ppt/slides/_rels/slide60.xml.rels><?xml version="1.0" encoding="UTF-8" standalone="yes"?>
<Relationships xmlns="http://schemas.openxmlformats.org/package/2006/relationships"><Relationship Id="rId3" Type="http://schemas.openxmlformats.org/officeDocument/2006/relationships/image" Target="../media/image81.jpeg"/><Relationship Id="rId2" Type="http://schemas.openxmlformats.org/officeDocument/2006/relationships/image" Target="../media/image80.jpeg"/><Relationship Id="rId1" Type="http://schemas.openxmlformats.org/officeDocument/2006/relationships/slideLayout" Target="../slideLayouts/slideLayout20.xml"/></Relationships>
</file>

<file path=ppt/slides/_rels/slide61.xml.rels><?xml version="1.0" encoding="UTF-8" standalone="yes"?>
<Relationships xmlns="http://schemas.openxmlformats.org/package/2006/relationships"><Relationship Id="rId3" Type="http://schemas.openxmlformats.org/officeDocument/2006/relationships/image" Target="../media/image83.jpeg"/><Relationship Id="rId2" Type="http://schemas.openxmlformats.org/officeDocument/2006/relationships/image" Target="../media/image82.jpeg"/><Relationship Id="rId1" Type="http://schemas.openxmlformats.org/officeDocument/2006/relationships/slideLayout" Target="../slideLayouts/slideLayout20.xml"/></Relationships>
</file>

<file path=ppt/slides/_rels/slide62.xml.rels><?xml version="1.0" encoding="UTF-8" standalone="yes"?>
<Relationships xmlns="http://schemas.openxmlformats.org/package/2006/relationships"><Relationship Id="rId3" Type="http://schemas.openxmlformats.org/officeDocument/2006/relationships/image" Target="../media/image85.jpeg"/><Relationship Id="rId2" Type="http://schemas.openxmlformats.org/officeDocument/2006/relationships/image" Target="../media/image84.jpeg"/><Relationship Id="rId1" Type="http://schemas.openxmlformats.org/officeDocument/2006/relationships/slideLayout" Target="../slideLayouts/slideLayout20.xml"/></Relationships>
</file>

<file path=ppt/slides/_rels/slide63.xml.rels><?xml version="1.0" encoding="UTF-8" standalone="yes"?>
<Relationships xmlns="http://schemas.openxmlformats.org/package/2006/relationships"><Relationship Id="rId2" Type="http://schemas.openxmlformats.org/officeDocument/2006/relationships/image" Target="../media/image86.jpeg"/><Relationship Id="rId1" Type="http://schemas.openxmlformats.org/officeDocument/2006/relationships/slideLayout" Target="../slideLayouts/slideLayout20.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65.xml.rels><?xml version="1.0" encoding="UTF-8" standalone="yes"?>
<Relationships xmlns="http://schemas.openxmlformats.org/package/2006/relationships"><Relationship Id="rId2" Type="http://schemas.openxmlformats.org/officeDocument/2006/relationships/image" Target="../media/image87.jpeg"/><Relationship Id="rId1" Type="http://schemas.openxmlformats.org/officeDocument/2006/relationships/slideLayout" Target="../slideLayouts/slideLayout20.xml"/></Relationships>
</file>

<file path=ppt/slides/_rels/slide66.xml.rels><?xml version="1.0" encoding="UTF-8" standalone="yes"?>
<Relationships xmlns="http://schemas.openxmlformats.org/package/2006/relationships"><Relationship Id="rId3" Type="http://schemas.openxmlformats.org/officeDocument/2006/relationships/image" Target="../media/image89.jpeg"/><Relationship Id="rId2" Type="http://schemas.openxmlformats.org/officeDocument/2006/relationships/image" Target="../media/image88.jpeg"/><Relationship Id="rId1" Type="http://schemas.openxmlformats.org/officeDocument/2006/relationships/slideLayout" Target="../slideLayouts/slideLayout20.xml"/></Relationships>
</file>

<file path=ppt/slides/_rels/slide67.xml.rels><?xml version="1.0" encoding="UTF-8" standalone="yes"?>
<Relationships xmlns="http://schemas.openxmlformats.org/package/2006/relationships"><Relationship Id="rId3" Type="http://schemas.openxmlformats.org/officeDocument/2006/relationships/image" Target="../media/image91.jpeg"/><Relationship Id="rId2" Type="http://schemas.openxmlformats.org/officeDocument/2006/relationships/image" Target="../media/image90.jpeg"/><Relationship Id="rId1" Type="http://schemas.openxmlformats.org/officeDocument/2006/relationships/slideLayout" Target="../slideLayouts/slideLayout20.xml"/><Relationship Id="rId4" Type="http://schemas.openxmlformats.org/officeDocument/2006/relationships/image" Target="../media/image92.jpeg"/></Relationships>
</file>

<file path=ppt/slides/_rels/slide68.xml.rels><?xml version="1.0" encoding="UTF-8" standalone="yes"?>
<Relationships xmlns="http://schemas.openxmlformats.org/package/2006/relationships"><Relationship Id="rId2" Type="http://schemas.openxmlformats.org/officeDocument/2006/relationships/image" Target="../media/image93.png"/><Relationship Id="rId1" Type="http://schemas.openxmlformats.org/officeDocument/2006/relationships/slideLayout" Target="../slideLayouts/slideLayout20.xml"/></Relationships>
</file>

<file path=ppt/slides/_rels/slide69.xml.rels><?xml version="1.0" encoding="UTF-8" standalone="yes"?>
<Relationships xmlns="http://schemas.openxmlformats.org/package/2006/relationships"><Relationship Id="rId2" Type="http://schemas.openxmlformats.org/officeDocument/2006/relationships/image" Target="../media/image94.jpeg"/><Relationship Id="rId1" Type="http://schemas.openxmlformats.org/officeDocument/2006/relationships/slideLayout" Target="../slideLayouts/slideLayout20.xml"/></Relationships>
</file>

<file path=ppt/slides/_rels/slide70.xml.rels><?xml version="1.0" encoding="UTF-8" standalone="yes"?>
<Relationships xmlns="http://schemas.openxmlformats.org/package/2006/relationships"><Relationship Id="rId3" Type="http://schemas.openxmlformats.org/officeDocument/2006/relationships/image" Target="../media/image96.jpeg"/><Relationship Id="rId2" Type="http://schemas.openxmlformats.org/officeDocument/2006/relationships/image" Target="../media/image95.jpeg"/><Relationship Id="rId1" Type="http://schemas.openxmlformats.org/officeDocument/2006/relationships/slideLayout" Target="../slideLayouts/slideLayout20.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AutoShape 4"/>
          <p:cNvSpPr>
            <a:spLocks noChangeAspect="1" noChangeArrowheads="1"/>
          </p:cNvSpPr>
          <p:nvPr/>
        </p:nvSpPr>
        <p:spPr bwMode="auto">
          <a:xfrm>
            <a:off x="2327275" y="3289300"/>
            <a:ext cx="7200900" cy="114300"/>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eaLnBrk="1" hangingPunct="1">
              <a:spcBef>
                <a:spcPct val="0"/>
              </a:spcBef>
              <a:buFontTx/>
              <a:buNone/>
            </a:pPr>
            <a:endParaRPr lang="en-US" altLang="en-US" sz="1800">
              <a:solidFill>
                <a:srgbClr val="FF0000"/>
              </a:solidFill>
              <a:latin typeface=".VnTime" pitchFamily="34" charset="0"/>
              <a:cs typeface="Arial" panose="020B0604020202020204" pitchFamily="34" charset="0"/>
            </a:endParaRPr>
          </a:p>
        </p:txBody>
      </p:sp>
      <p:sp>
        <p:nvSpPr>
          <p:cNvPr id="5" name="Rectangle 4"/>
          <p:cNvSpPr>
            <a:spLocks noChangeArrowheads="1"/>
          </p:cNvSpPr>
          <p:nvPr/>
        </p:nvSpPr>
        <p:spPr bwMode="auto">
          <a:xfrm>
            <a:off x="1576388" y="1482725"/>
            <a:ext cx="8743950" cy="678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tabLst>
                <a:tab pos="269875" algn="l"/>
              </a:tabLst>
              <a:defRPr sz="2800">
                <a:solidFill>
                  <a:schemeClr val="tx1"/>
                </a:solidFill>
                <a:latin typeface="Times New Roman" panose="02020603050405020304" pitchFamily="18" charset="0"/>
              </a:defRPr>
            </a:lvl1pPr>
            <a:lvl2pPr marL="742950" indent="-285750" eaLnBrk="0" hangingPunct="0">
              <a:spcBef>
                <a:spcPct val="20000"/>
              </a:spcBef>
              <a:buChar char="–"/>
              <a:tabLst>
                <a:tab pos="269875" algn="l"/>
              </a:tabLst>
              <a:defRPr sz="2800">
                <a:solidFill>
                  <a:schemeClr val="tx1"/>
                </a:solidFill>
                <a:latin typeface="Times New Roman" panose="02020603050405020304" pitchFamily="18" charset="0"/>
              </a:defRPr>
            </a:lvl2pPr>
            <a:lvl3pPr marL="1143000" indent="-228600" eaLnBrk="0" hangingPunct="0">
              <a:spcBef>
                <a:spcPct val="20000"/>
              </a:spcBef>
              <a:buChar char="•"/>
              <a:tabLst>
                <a:tab pos="269875" algn="l"/>
              </a:tabLst>
              <a:defRPr sz="2800">
                <a:solidFill>
                  <a:schemeClr val="tx1"/>
                </a:solidFill>
                <a:latin typeface="Times New Roman" panose="02020603050405020304" pitchFamily="18" charset="0"/>
              </a:defRPr>
            </a:lvl3pPr>
            <a:lvl4pPr marL="1600200" indent="-228600" eaLnBrk="0" hangingPunct="0">
              <a:spcBef>
                <a:spcPct val="20000"/>
              </a:spcBef>
              <a:buChar char="–"/>
              <a:tabLst>
                <a:tab pos="269875" algn="l"/>
              </a:tabLst>
              <a:defRPr sz="2800">
                <a:solidFill>
                  <a:schemeClr val="tx1"/>
                </a:solidFill>
                <a:latin typeface="Times New Roman" panose="02020603050405020304" pitchFamily="18" charset="0"/>
              </a:defRPr>
            </a:lvl4pPr>
            <a:lvl5pPr marL="2057400" indent="-228600" eaLnBrk="0" hangingPunct="0">
              <a:spcBef>
                <a:spcPct val="20000"/>
              </a:spcBef>
              <a:buChar char="»"/>
              <a:tabLst>
                <a:tab pos="269875" algn="l"/>
              </a:tabLst>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tabLst>
                <a:tab pos="269875" algn="l"/>
              </a:tabLst>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tabLst>
                <a:tab pos="269875" algn="l"/>
              </a:tabLst>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tabLst>
                <a:tab pos="269875" algn="l"/>
              </a:tabLst>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tabLst>
                <a:tab pos="269875" algn="l"/>
              </a:tabLst>
              <a:defRPr sz="2800">
                <a:solidFill>
                  <a:schemeClr val="tx1"/>
                </a:solidFill>
                <a:latin typeface="Times New Roman" panose="02020603050405020304" pitchFamily="18" charset="0"/>
              </a:defRPr>
            </a:lvl9pPr>
          </a:lstStyle>
          <a:p>
            <a:pPr algn="ctr" eaLnBrk="1" hangingPunct="1">
              <a:lnSpc>
                <a:spcPct val="115000"/>
              </a:lnSpc>
              <a:spcBef>
                <a:spcPts val="300"/>
              </a:spcBef>
              <a:spcAft>
                <a:spcPts val="1000"/>
              </a:spcAft>
              <a:buNone/>
            </a:pPr>
            <a:r>
              <a:rPr lang="en-US" altLang="en-US" sz="3600" b="1" dirty="0">
                <a:solidFill>
                  <a:srgbClr val="C00000"/>
                </a:solidFill>
                <a:ea typeface="Calibri" panose="020F0502020204030204" pitchFamily="34" charset="0"/>
                <a:cs typeface="Times New Roman" panose="02020603050405020304" pitchFamily="18" charset="0"/>
              </a:rPr>
              <a:t>BÀI GIẢNG</a:t>
            </a:r>
            <a:endParaRPr lang="en-US" altLang="en-US" sz="3600" dirty="0">
              <a:solidFill>
                <a:srgbClr val="C00000"/>
              </a:solidFill>
              <a:ea typeface="Calibri" panose="020F0502020204030204" pitchFamily="34" charset="0"/>
              <a:cs typeface="Times New Roman" panose="02020603050405020304" pitchFamily="18" charset="0"/>
            </a:endParaRPr>
          </a:p>
        </p:txBody>
      </p:sp>
      <p:sp>
        <p:nvSpPr>
          <p:cNvPr id="6" name="Rectangle 5"/>
          <p:cNvSpPr>
            <a:spLocks noChangeArrowheads="1"/>
          </p:cNvSpPr>
          <p:nvPr/>
        </p:nvSpPr>
        <p:spPr bwMode="auto">
          <a:xfrm>
            <a:off x="0" y="2211388"/>
            <a:ext cx="12039600"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tabLst>
                <a:tab pos="269875" algn="l"/>
              </a:tabLst>
              <a:defRPr sz="2800">
                <a:solidFill>
                  <a:schemeClr val="tx1"/>
                </a:solidFill>
                <a:latin typeface="Times New Roman" panose="02020603050405020304" pitchFamily="18" charset="0"/>
              </a:defRPr>
            </a:lvl1pPr>
            <a:lvl2pPr marL="742950" indent="-285750" eaLnBrk="0" hangingPunct="0">
              <a:spcBef>
                <a:spcPct val="20000"/>
              </a:spcBef>
              <a:buChar char="–"/>
              <a:tabLst>
                <a:tab pos="269875" algn="l"/>
              </a:tabLst>
              <a:defRPr sz="2800">
                <a:solidFill>
                  <a:schemeClr val="tx1"/>
                </a:solidFill>
                <a:latin typeface="Times New Roman" panose="02020603050405020304" pitchFamily="18" charset="0"/>
              </a:defRPr>
            </a:lvl2pPr>
            <a:lvl3pPr marL="1143000" indent="-228600" eaLnBrk="0" hangingPunct="0">
              <a:spcBef>
                <a:spcPct val="20000"/>
              </a:spcBef>
              <a:buChar char="•"/>
              <a:tabLst>
                <a:tab pos="269875" algn="l"/>
              </a:tabLst>
              <a:defRPr sz="2800">
                <a:solidFill>
                  <a:schemeClr val="tx1"/>
                </a:solidFill>
                <a:latin typeface="Times New Roman" panose="02020603050405020304" pitchFamily="18" charset="0"/>
              </a:defRPr>
            </a:lvl3pPr>
            <a:lvl4pPr marL="1600200" indent="-228600" eaLnBrk="0" hangingPunct="0">
              <a:spcBef>
                <a:spcPct val="20000"/>
              </a:spcBef>
              <a:buChar char="–"/>
              <a:tabLst>
                <a:tab pos="269875" algn="l"/>
              </a:tabLst>
              <a:defRPr sz="2800">
                <a:solidFill>
                  <a:schemeClr val="tx1"/>
                </a:solidFill>
                <a:latin typeface="Times New Roman" panose="02020603050405020304" pitchFamily="18" charset="0"/>
              </a:defRPr>
            </a:lvl4pPr>
            <a:lvl5pPr marL="2057400" indent="-228600" eaLnBrk="0" hangingPunct="0">
              <a:spcBef>
                <a:spcPct val="20000"/>
              </a:spcBef>
              <a:buChar char="»"/>
              <a:tabLst>
                <a:tab pos="269875" algn="l"/>
              </a:tabLst>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tabLst>
                <a:tab pos="269875" algn="l"/>
              </a:tabLst>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tabLst>
                <a:tab pos="269875" algn="l"/>
              </a:tabLst>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tabLst>
                <a:tab pos="269875" algn="l"/>
              </a:tabLst>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tabLst>
                <a:tab pos="269875" algn="l"/>
              </a:tabLst>
              <a:defRPr sz="2800">
                <a:solidFill>
                  <a:schemeClr val="tx1"/>
                </a:solidFill>
                <a:latin typeface="Times New Roman" panose="02020603050405020304" pitchFamily="18" charset="0"/>
              </a:defRPr>
            </a:lvl9pPr>
          </a:lstStyle>
          <a:p>
            <a:pPr algn="ctr" eaLnBrk="1" hangingPunct="1">
              <a:spcBef>
                <a:spcPct val="0"/>
              </a:spcBef>
              <a:buFontTx/>
              <a:buNone/>
            </a:pPr>
            <a:r>
              <a:rPr lang="en-US" altLang="en-US" sz="6000" b="1" dirty="0" smtClean="0">
                <a:solidFill>
                  <a:srgbClr val="008000"/>
                </a:solidFill>
                <a:latin typeface="Arial" panose="020B0604020202020204" pitchFamily="34" charset="0"/>
                <a:cs typeface="Arial" panose="020B0604020202020204" pitchFamily="34" charset="0"/>
              </a:rPr>
              <a:t>GIÁO DỤC CHÍNH </a:t>
            </a:r>
            <a:r>
              <a:rPr lang="en-US" altLang="en-US" sz="6000" b="1" dirty="0">
                <a:solidFill>
                  <a:srgbClr val="008000"/>
                </a:solidFill>
                <a:latin typeface="Arial" panose="020B0604020202020204" pitchFamily="34" charset="0"/>
                <a:cs typeface="Arial" panose="020B0604020202020204" pitchFamily="34" charset="0"/>
              </a:rPr>
              <a:t>TRỊ</a:t>
            </a:r>
            <a:endParaRPr lang="en-US" altLang="en-US" sz="6000" dirty="0">
              <a:solidFill>
                <a:srgbClr val="008000"/>
              </a:solidFill>
              <a:latin typeface="Arial" panose="020B0604020202020204" pitchFamily="34" charset="0"/>
              <a:cs typeface="Arial" panose="020B0604020202020204" pitchFamily="34" charset="0"/>
            </a:endParaRPr>
          </a:p>
        </p:txBody>
      </p:sp>
      <p:sp>
        <p:nvSpPr>
          <p:cNvPr id="16" name="WordArt 4"/>
          <p:cNvSpPr>
            <a:spLocks noChangeArrowheads="1" noChangeShapeType="1" noTextEdit="1"/>
          </p:cNvSpPr>
          <p:nvPr/>
        </p:nvSpPr>
        <p:spPr bwMode="auto">
          <a:xfrm>
            <a:off x="6184900" y="5627689"/>
            <a:ext cx="4021138" cy="769937"/>
          </a:xfrm>
          <a:prstGeom prst="rect">
            <a:avLst/>
          </a:prstGeom>
        </p:spPr>
        <p:txBody>
          <a:bodyPr wrap="none" fromWordArt="1">
            <a:prstTxWarp prst="textPlain">
              <a:avLst>
                <a:gd name="adj" fmla="val 50000"/>
              </a:avLst>
            </a:prstTxWarp>
          </a:bodyPr>
          <a:lstStyle/>
          <a:p>
            <a:pPr algn="ctr"/>
            <a:r>
              <a:rPr lang="vi-VN" sz="3600" kern="10">
                <a:ln w="9525">
                  <a:solidFill>
                    <a:srgbClr val="000000"/>
                  </a:solidFill>
                  <a:round/>
                  <a:headEnd/>
                  <a:tailEnd/>
                </a:ln>
                <a:solidFill>
                  <a:srgbClr val="00FF00"/>
                </a:solidFill>
                <a:latin typeface="Arial Đen"/>
              </a:rPr>
              <a:t>Giảng viên</a:t>
            </a:r>
          </a:p>
          <a:p>
            <a:pPr algn="ctr"/>
            <a:r>
              <a:rPr lang="vi-VN" sz="3600" kern="10">
                <a:ln w="9525">
                  <a:solidFill>
                    <a:srgbClr val="000000"/>
                  </a:solidFill>
                  <a:round/>
                  <a:headEnd/>
                  <a:tailEnd/>
                </a:ln>
                <a:solidFill>
                  <a:srgbClr val="00FF00"/>
                </a:solidFill>
                <a:latin typeface="Arial Đen"/>
              </a:rPr>
              <a:t> HOÀNG THỊ TRANG</a:t>
            </a:r>
            <a:endParaRPr lang="en-US" sz="3600" kern="10">
              <a:ln w="9525">
                <a:solidFill>
                  <a:srgbClr val="000000"/>
                </a:solidFill>
                <a:round/>
                <a:headEnd/>
                <a:tailEnd/>
              </a:ln>
              <a:solidFill>
                <a:srgbClr val="00FF00"/>
              </a:solidFill>
              <a:latin typeface="Arial Đen"/>
            </a:endParaRPr>
          </a:p>
        </p:txBody>
      </p:sp>
      <p:sp>
        <p:nvSpPr>
          <p:cNvPr id="2054" name="Rectangle 21"/>
          <p:cNvSpPr>
            <a:spLocks noChangeArrowheads="1"/>
          </p:cNvSpPr>
          <p:nvPr/>
        </p:nvSpPr>
        <p:spPr bwMode="auto">
          <a:xfrm>
            <a:off x="1524001" y="439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eaLnBrk="1" hangingPunct="1">
              <a:spcBef>
                <a:spcPct val="0"/>
              </a:spcBef>
              <a:buFontTx/>
              <a:buNone/>
            </a:pPr>
            <a:endParaRPr lang="en-US" altLang="en-US" sz="1800">
              <a:solidFill>
                <a:srgbClr val="000000"/>
              </a:solidFill>
              <a:latin typeface=".VnTime" pitchFamily="34" charset="0"/>
              <a:cs typeface="Arial" panose="020B0604020202020204" pitchFamily="34" charset="0"/>
            </a:endParaRPr>
          </a:p>
        </p:txBody>
      </p:sp>
      <p:grpSp>
        <p:nvGrpSpPr>
          <p:cNvPr id="3" name="Group 11"/>
          <p:cNvGrpSpPr>
            <a:grpSpLocks/>
          </p:cNvGrpSpPr>
          <p:nvPr/>
        </p:nvGrpSpPr>
        <p:grpSpPr bwMode="auto">
          <a:xfrm>
            <a:off x="2357438" y="3860801"/>
            <a:ext cx="2874962" cy="1933575"/>
            <a:chOff x="5225" y="9335"/>
            <a:chExt cx="2520" cy="1750"/>
          </a:xfrm>
        </p:grpSpPr>
        <p:sp>
          <p:nvSpPr>
            <p:cNvPr id="2059" name="AutoShape 20" descr="2"/>
            <p:cNvSpPr>
              <a:spLocks noChangeArrowheads="1"/>
            </p:cNvSpPr>
            <p:nvPr/>
          </p:nvSpPr>
          <p:spPr bwMode="auto">
            <a:xfrm>
              <a:off x="5225" y="10185"/>
              <a:ext cx="2520" cy="900"/>
            </a:xfrm>
            <a:prstGeom prst="wave">
              <a:avLst>
                <a:gd name="adj1" fmla="val 20644"/>
                <a:gd name="adj2" fmla="val 0"/>
              </a:avLst>
            </a:prstGeom>
            <a:blipFill dpi="0" rotWithShape="0">
              <a:blip r:embed="rId3"/>
              <a:srcRect/>
              <a:stretch>
                <a:fillRect/>
              </a:stretch>
            </a:blipFill>
            <a:ln>
              <a:noFill/>
            </a:ln>
            <a:effectLst>
              <a:outerShdw dist="107763" dir="2700000" algn="ctr" rotWithShape="0">
                <a:srgbClr val="C0C0C0"/>
              </a:outerShdw>
            </a:effectLst>
            <a:extLst>
              <a:ext uri="{91240B29-F687-4F45-9708-019B960494DF}">
                <a14:hiddenLine xmlns:a14="http://schemas.microsoft.com/office/drawing/2010/main" w="9525">
                  <a:solidFill>
                    <a:srgbClr val="000099"/>
                  </a:solidFill>
                  <a:round/>
                  <a:headEnd/>
                  <a:tailEnd/>
                </a14:hiddenLine>
              </a:ext>
            </a:extLst>
          </p:spPr>
          <p:txBody>
            <a:bodyP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eaLnBrk="1" hangingPunct="1">
                <a:spcBef>
                  <a:spcPct val="0"/>
                </a:spcBef>
                <a:buFontTx/>
                <a:buNone/>
              </a:pPr>
              <a:endParaRPr lang="en-US" altLang="en-US" sz="1800">
                <a:solidFill>
                  <a:srgbClr val="000000"/>
                </a:solidFill>
                <a:latin typeface=".VnTime" pitchFamily="34" charset="0"/>
                <a:cs typeface="Arial" panose="020B0604020202020204" pitchFamily="34" charset="0"/>
              </a:endParaRPr>
            </a:p>
          </p:txBody>
        </p:sp>
        <p:pic>
          <p:nvPicPr>
            <p:cNvPr id="2060" name="Picture 19" descr="cosmoS"/>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302" y="9335"/>
              <a:ext cx="1080" cy="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61" name="Picture 18" descr="BOOK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014" y="10122"/>
              <a:ext cx="1260" cy="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62" name="Picture 17" descr="BOOK1"/>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842" y="9848"/>
              <a:ext cx="1635" cy="7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63" name="Picture 16" descr="QUILLPEN"/>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615" y="9336"/>
              <a:ext cx="702" cy="13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64" name="Text Box 15"/>
            <p:cNvSpPr txBox="1">
              <a:spLocks noChangeArrowheads="1"/>
            </p:cNvSpPr>
            <p:nvPr/>
          </p:nvSpPr>
          <p:spPr bwMode="auto">
            <a:xfrm>
              <a:off x="5867" y="9897"/>
              <a:ext cx="900" cy="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algn="r">
                <a:spcBef>
                  <a:spcPct val="0"/>
                </a:spcBef>
                <a:buFontTx/>
                <a:buNone/>
              </a:pPr>
              <a:r>
                <a:rPr lang="vi-VN" altLang="en-US" sz="800" b="1">
                  <a:solidFill>
                    <a:srgbClr val="000000"/>
                  </a:solidFill>
                  <a:latin typeface="VNbangkok"/>
                  <a:cs typeface="Times New Roman" panose="02020603050405020304" pitchFamily="18" charset="0"/>
                </a:rPr>
                <a:t> </a:t>
              </a:r>
              <a:endParaRPr lang="vi-VN" altLang="en-US" sz="1800">
                <a:solidFill>
                  <a:srgbClr val="000000"/>
                </a:solidFill>
                <a:latin typeface=".VnTime" pitchFamily="34" charset="0"/>
                <a:cs typeface="Arial" panose="020B0604020202020204" pitchFamily="34" charset="0"/>
              </a:endParaRPr>
            </a:p>
          </p:txBody>
        </p:sp>
        <p:sp>
          <p:nvSpPr>
            <p:cNvPr id="2065" name="Text Box 14"/>
            <p:cNvSpPr txBox="1">
              <a:spLocks noChangeArrowheads="1"/>
            </p:cNvSpPr>
            <p:nvPr/>
          </p:nvSpPr>
          <p:spPr bwMode="auto">
            <a:xfrm>
              <a:off x="6665" y="9863"/>
              <a:ext cx="577" cy="3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a:spcBef>
                  <a:spcPct val="0"/>
                </a:spcBef>
                <a:buFontTx/>
                <a:buNone/>
              </a:pPr>
              <a:endParaRPr lang="en-US" altLang="en-US" sz="1800">
                <a:solidFill>
                  <a:srgbClr val="000000"/>
                </a:solidFill>
                <a:latin typeface=".VnTime" pitchFamily="34" charset="0"/>
                <a:cs typeface="Arial" panose="020B0604020202020204" pitchFamily="34" charset="0"/>
              </a:endParaRPr>
            </a:p>
          </p:txBody>
        </p:sp>
        <p:sp>
          <p:nvSpPr>
            <p:cNvPr id="2066" name="WordArt 13"/>
            <p:cNvSpPr>
              <a:spLocks noChangeArrowheads="1" noChangeShapeType="1" noTextEdit="1"/>
            </p:cNvSpPr>
            <p:nvPr/>
          </p:nvSpPr>
          <p:spPr bwMode="auto">
            <a:xfrm rot="1334491">
              <a:off x="6130" y="10696"/>
              <a:ext cx="600" cy="125"/>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9282"/>
                </a:avLst>
              </a:prstTxWarp>
            </a:bodyPr>
            <a:lstStyle/>
            <a:p>
              <a:pPr algn="ctr"/>
              <a:r>
                <a:rPr lang="en-US" sz="3600" b="1" kern="10">
                  <a:solidFill>
                    <a:srgbClr val="FFFFFF"/>
                  </a:solidFill>
                  <a:latin typeface="VNbritannic"/>
                </a:rPr>
                <a:t>NÀM </a:t>
              </a:r>
            </a:p>
          </p:txBody>
        </p:sp>
        <p:sp>
          <p:nvSpPr>
            <p:cNvPr id="2067" name="Text Box 12"/>
            <p:cNvSpPr txBox="1">
              <a:spLocks noChangeArrowheads="1"/>
            </p:cNvSpPr>
            <p:nvPr/>
          </p:nvSpPr>
          <p:spPr bwMode="auto">
            <a:xfrm>
              <a:off x="6623" y="10049"/>
              <a:ext cx="720" cy="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a:spcBef>
                  <a:spcPct val="0"/>
                </a:spcBef>
                <a:buFontTx/>
                <a:buNone/>
              </a:pPr>
              <a:endParaRPr lang="en-US" altLang="en-US" sz="1800">
                <a:solidFill>
                  <a:srgbClr val="000000"/>
                </a:solidFill>
                <a:latin typeface=".VnTime" pitchFamily="34" charset="0"/>
                <a:cs typeface="Arial" panose="020B0604020202020204" pitchFamily="34" charset="0"/>
              </a:endParaRPr>
            </a:p>
          </p:txBody>
        </p:sp>
      </p:grpSp>
      <p:sp>
        <p:nvSpPr>
          <p:cNvPr id="2" name="Rectangle 1"/>
          <p:cNvSpPr/>
          <p:nvPr/>
        </p:nvSpPr>
        <p:spPr>
          <a:xfrm>
            <a:off x="1" y="25401"/>
            <a:ext cx="9523414" cy="1027113"/>
          </a:xfrm>
          <a:prstGeom prst="rect">
            <a:avLst/>
          </a:prstGeom>
          <a:solidFill>
            <a:srgbClr val="996633"/>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en-US" sz="2000" b="1" dirty="0">
                <a:solidFill>
                  <a:srgbClr val="FFFFFF"/>
                </a:solidFill>
                <a:ea typeface="Calibri" pitchFamily="34" charset="0"/>
                <a:cs typeface="Times New Roman" pitchFamily="18" charset="0"/>
              </a:rPr>
              <a:t>TRƯỜNG CAO ĐẲNG LÝ TỰ TRỌNG TP.HỒ CHÍ MINH</a:t>
            </a:r>
          </a:p>
          <a:p>
            <a:pPr algn="ctr">
              <a:defRPr/>
            </a:pPr>
            <a:r>
              <a:rPr lang="en-US" altLang="en-US" sz="2000" b="1" dirty="0">
                <a:solidFill>
                  <a:srgbClr val="FFFFFF"/>
                </a:solidFill>
                <a:ea typeface="Calibri" pitchFamily="34" charset="0"/>
                <a:cs typeface="Times New Roman" pitchFamily="18" charset="0"/>
              </a:rPr>
              <a:t>KHOA LÝ LUẬN CHÍNH TRỊ</a:t>
            </a:r>
            <a:endParaRPr lang="en-US" altLang="en-US" sz="2000" dirty="0">
              <a:solidFill>
                <a:srgbClr val="FFFFFF"/>
              </a:solidFill>
              <a:ea typeface="Calibri" pitchFamily="34" charset="0"/>
              <a:cs typeface="Times New Roman" pitchFamily="18" charset="0"/>
            </a:endParaRPr>
          </a:p>
        </p:txBody>
      </p:sp>
      <p:pic>
        <p:nvPicPr>
          <p:cNvPr id="20" name="Picture 19"/>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9523414" y="60622"/>
            <a:ext cx="2668586" cy="100458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658101136"/>
      </p:ext>
    </p:extLst>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6148"/>
                                        </p:tgtEl>
                                        <p:attrNameLst>
                                          <p:attrName>style.visibility</p:attrName>
                                        </p:attrNameLst>
                                      </p:cBhvr>
                                      <p:to>
                                        <p:strVal val="visible"/>
                                      </p:to>
                                    </p:set>
                                    <p:anim calcmode="lin" valueType="num">
                                      <p:cBhvr>
                                        <p:cTn id="17" dur="500" fill="hold"/>
                                        <p:tgtEl>
                                          <p:spTgt spid="6148"/>
                                        </p:tgtEl>
                                        <p:attrNameLst>
                                          <p:attrName>ppt_w</p:attrName>
                                        </p:attrNameLst>
                                      </p:cBhvr>
                                      <p:tavLst>
                                        <p:tav tm="0">
                                          <p:val>
                                            <p:fltVal val="0"/>
                                          </p:val>
                                        </p:tav>
                                        <p:tav tm="100000">
                                          <p:val>
                                            <p:strVal val="#ppt_w"/>
                                          </p:val>
                                        </p:tav>
                                      </p:tavLst>
                                    </p:anim>
                                    <p:anim calcmode="lin" valueType="num">
                                      <p:cBhvr>
                                        <p:cTn id="18" dur="500" fill="hold"/>
                                        <p:tgtEl>
                                          <p:spTgt spid="6148"/>
                                        </p:tgtEl>
                                        <p:attrNameLst>
                                          <p:attrName>ppt_h</p:attrName>
                                        </p:attrNameLst>
                                      </p:cBhvr>
                                      <p:tavLst>
                                        <p:tav tm="0">
                                          <p:val>
                                            <p:fltVal val="0"/>
                                          </p:val>
                                        </p:tav>
                                        <p:tav tm="100000">
                                          <p:val>
                                            <p:strVal val="#ppt_h"/>
                                          </p:val>
                                        </p:tav>
                                      </p:tavLst>
                                    </p:anim>
                                    <p:animEffect transition="in" filter="fade">
                                      <p:cBhvr>
                                        <p:cTn id="19" dur="500"/>
                                        <p:tgtEl>
                                          <p:spTgt spid="6148"/>
                                        </p:tgtEl>
                                      </p:cBhvr>
                                    </p:animEffect>
                                  </p:childTnLst>
                                </p:cTn>
                              </p:par>
                              <p:par>
                                <p:cTn id="20" presetID="53" presetClass="entr" presetSubtype="16" fill="hold" nodeType="withEffect">
                                  <p:stCondLst>
                                    <p:cond delay="0"/>
                                  </p:stCondLst>
                                  <p:childTnLst>
                                    <p:set>
                                      <p:cBhvr>
                                        <p:cTn id="21" dur="1" fill="hold">
                                          <p:stCondLst>
                                            <p:cond delay="0"/>
                                          </p:stCondLst>
                                        </p:cTn>
                                        <p:tgtEl>
                                          <p:spTgt spid="3"/>
                                        </p:tgtEl>
                                        <p:attrNameLst>
                                          <p:attrName>style.visibility</p:attrName>
                                        </p:attrNameLst>
                                      </p:cBhvr>
                                      <p:to>
                                        <p:strVal val="visible"/>
                                      </p:to>
                                    </p:set>
                                    <p:anim calcmode="lin" valueType="num">
                                      <p:cBhvr>
                                        <p:cTn id="22" dur="500" fill="hold"/>
                                        <p:tgtEl>
                                          <p:spTgt spid="3"/>
                                        </p:tgtEl>
                                        <p:attrNameLst>
                                          <p:attrName>ppt_w</p:attrName>
                                        </p:attrNameLst>
                                      </p:cBhvr>
                                      <p:tavLst>
                                        <p:tav tm="0">
                                          <p:val>
                                            <p:fltVal val="0"/>
                                          </p:val>
                                        </p:tav>
                                        <p:tav tm="100000">
                                          <p:val>
                                            <p:strVal val="#ppt_w"/>
                                          </p:val>
                                        </p:tav>
                                      </p:tavLst>
                                    </p:anim>
                                    <p:anim calcmode="lin" valueType="num">
                                      <p:cBhvr>
                                        <p:cTn id="23" dur="500" fill="hold"/>
                                        <p:tgtEl>
                                          <p:spTgt spid="3"/>
                                        </p:tgtEl>
                                        <p:attrNameLst>
                                          <p:attrName>ppt_h</p:attrName>
                                        </p:attrNameLst>
                                      </p:cBhvr>
                                      <p:tavLst>
                                        <p:tav tm="0">
                                          <p:val>
                                            <p:fltVal val="0"/>
                                          </p:val>
                                        </p:tav>
                                        <p:tav tm="100000">
                                          <p:val>
                                            <p:strVal val="#ppt_h"/>
                                          </p:val>
                                        </p:tav>
                                      </p:tavLst>
                                    </p:anim>
                                    <p:animEffect transition="in" filter="fade">
                                      <p:cBhvr>
                                        <p:cTn id="24" dur="500"/>
                                        <p:tgtEl>
                                          <p:spTgt spid="3"/>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16"/>
                                        </p:tgtEl>
                                        <p:attrNameLst>
                                          <p:attrName>style.visibility</p:attrName>
                                        </p:attrNameLst>
                                      </p:cBhvr>
                                      <p:to>
                                        <p:strVal val="visible"/>
                                      </p:to>
                                    </p:set>
                                    <p:anim calcmode="lin" valueType="num">
                                      <p:cBhvr>
                                        <p:cTn id="27" dur="500" fill="hold"/>
                                        <p:tgtEl>
                                          <p:spTgt spid="16"/>
                                        </p:tgtEl>
                                        <p:attrNameLst>
                                          <p:attrName>ppt_w</p:attrName>
                                        </p:attrNameLst>
                                      </p:cBhvr>
                                      <p:tavLst>
                                        <p:tav tm="0">
                                          <p:val>
                                            <p:fltVal val="0"/>
                                          </p:val>
                                        </p:tav>
                                        <p:tav tm="100000">
                                          <p:val>
                                            <p:strVal val="#ppt_w"/>
                                          </p:val>
                                        </p:tav>
                                      </p:tavLst>
                                    </p:anim>
                                    <p:anim calcmode="lin" valueType="num">
                                      <p:cBhvr>
                                        <p:cTn id="28" dur="500" fill="hold"/>
                                        <p:tgtEl>
                                          <p:spTgt spid="16"/>
                                        </p:tgtEl>
                                        <p:attrNameLst>
                                          <p:attrName>ppt_h</p:attrName>
                                        </p:attrNameLst>
                                      </p:cBhvr>
                                      <p:tavLst>
                                        <p:tav tm="0">
                                          <p:val>
                                            <p:fltVal val="0"/>
                                          </p:val>
                                        </p:tav>
                                        <p:tav tm="100000">
                                          <p:val>
                                            <p:strVal val="#ppt_h"/>
                                          </p:val>
                                        </p:tav>
                                      </p:tavLst>
                                    </p:anim>
                                    <p:animEffect transition="in" filter="fade">
                                      <p:cBhvr>
                                        <p:cTn id="29" dur="500"/>
                                        <p:tgtEl>
                                          <p:spTgt spid="16"/>
                                        </p:tgtEl>
                                      </p:cBhvr>
                                    </p:animEffect>
                                  </p:childTnLst>
                                </p:cTn>
                              </p:par>
                              <p:par>
                                <p:cTn id="30" presetID="42" presetClass="entr" presetSubtype="0" fill="hold" nodeType="withEffect">
                                  <p:stCondLst>
                                    <p:cond delay="0"/>
                                  </p:stCondLst>
                                  <p:childTnLst>
                                    <p:set>
                                      <p:cBhvr>
                                        <p:cTn id="31" dur="1" fill="hold">
                                          <p:stCondLst>
                                            <p:cond delay="0"/>
                                          </p:stCondLst>
                                        </p:cTn>
                                        <p:tgtEl>
                                          <p:spTgt spid="20"/>
                                        </p:tgtEl>
                                        <p:attrNameLst>
                                          <p:attrName>style.visibility</p:attrName>
                                        </p:attrNameLst>
                                      </p:cBhvr>
                                      <p:to>
                                        <p:strVal val="visible"/>
                                      </p:to>
                                    </p:set>
                                    <p:animEffect transition="in" filter="fade">
                                      <p:cBhvr>
                                        <p:cTn id="32" dur="1500"/>
                                        <p:tgtEl>
                                          <p:spTgt spid="20"/>
                                        </p:tgtEl>
                                      </p:cBhvr>
                                    </p:animEffect>
                                    <p:anim calcmode="lin" valueType="num">
                                      <p:cBhvr>
                                        <p:cTn id="33" dur="1500" fill="hold"/>
                                        <p:tgtEl>
                                          <p:spTgt spid="20"/>
                                        </p:tgtEl>
                                        <p:attrNameLst>
                                          <p:attrName>ppt_x</p:attrName>
                                        </p:attrNameLst>
                                      </p:cBhvr>
                                      <p:tavLst>
                                        <p:tav tm="0">
                                          <p:val>
                                            <p:strVal val="#ppt_x"/>
                                          </p:val>
                                        </p:tav>
                                        <p:tav tm="100000">
                                          <p:val>
                                            <p:strVal val="#ppt_x"/>
                                          </p:val>
                                        </p:tav>
                                      </p:tavLst>
                                    </p:anim>
                                    <p:anim calcmode="lin" valueType="num">
                                      <p:cBhvr>
                                        <p:cTn id="34" dur="15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8" grpId="0" animBg="1"/>
      <p:bldP spid="5" grpId="0"/>
      <p:bldP spid="6" grpId="0"/>
      <p:bldP spid="16"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4" name="Rectangle 21"/>
          <p:cNvSpPr>
            <a:spLocks noChangeArrowheads="1"/>
          </p:cNvSpPr>
          <p:nvPr/>
        </p:nvSpPr>
        <p:spPr bwMode="auto">
          <a:xfrm>
            <a:off x="1524001" y="439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eaLnBrk="1" hangingPunct="1">
              <a:spcBef>
                <a:spcPct val="0"/>
              </a:spcBef>
              <a:buFontTx/>
              <a:buNone/>
            </a:pPr>
            <a:endParaRPr lang="en-US" altLang="en-US" sz="1800">
              <a:solidFill>
                <a:srgbClr val="000000"/>
              </a:solidFill>
              <a:latin typeface=".VnTime" pitchFamily="34" charset="0"/>
              <a:cs typeface="Arial" panose="020B0604020202020204" pitchFamily="34" charset="0"/>
            </a:endParaRPr>
          </a:p>
        </p:txBody>
      </p:sp>
      <p:sp>
        <p:nvSpPr>
          <p:cNvPr id="21" name="WordArt 5"/>
          <p:cNvSpPr>
            <a:spLocks noChangeArrowheads="1" noChangeShapeType="1" noTextEdit="1"/>
          </p:cNvSpPr>
          <p:nvPr/>
        </p:nvSpPr>
        <p:spPr bwMode="auto">
          <a:xfrm>
            <a:off x="1066800" y="2209800"/>
            <a:ext cx="9982200" cy="2232025"/>
          </a:xfrm>
          <a:prstGeom prst="rect">
            <a:avLst/>
          </a:prstGeom>
        </p:spPr>
        <p:txBody>
          <a:bodyPr wrap="none" fromWordArt="1">
            <a:prstTxWarp prst="textPlain">
              <a:avLst>
                <a:gd name="adj" fmla="val 50000"/>
              </a:avLst>
            </a:prstTxWarp>
          </a:bodyPr>
          <a:lstStyle/>
          <a:p>
            <a:pPr algn="ctr"/>
            <a:r>
              <a:rPr lang="vi-VN" sz="3600" b="1" kern="10" dirty="0">
                <a:ln w="9525">
                  <a:solidFill>
                    <a:srgbClr val="000000"/>
                  </a:solidFill>
                  <a:round/>
                  <a:headEnd/>
                  <a:tailEnd/>
                </a:ln>
                <a:solidFill>
                  <a:srgbClr val="FF0000"/>
                </a:solidFill>
                <a:latin typeface="Arial" panose="020B0604020202020204" pitchFamily="34" charset="0"/>
                <a:cs typeface="Arial" panose="020B0604020202020204" pitchFamily="34" charset="0"/>
              </a:rPr>
              <a:t>XÂY DỰNG NHÀ NƯỚC PHÁP QUYỀN</a:t>
            </a:r>
          </a:p>
          <a:p>
            <a:pPr algn="ctr"/>
            <a:r>
              <a:rPr lang="vi-VN" sz="3600" b="1" kern="10" dirty="0">
                <a:ln w="9525">
                  <a:solidFill>
                    <a:srgbClr val="000000"/>
                  </a:solidFill>
                  <a:round/>
                  <a:headEnd/>
                  <a:tailEnd/>
                </a:ln>
                <a:solidFill>
                  <a:srgbClr val="FF0000"/>
                </a:solidFill>
                <a:latin typeface="Arial" panose="020B0604020202020204" pitchFamily="34" charset="0"/>
                <a:cs typeface="Arial" panose="020B0604020202020204" pitchFamily="34" charset="0"/>
              </a:rPr>
              <a:t> XÃ HỘI CHỦ NGHĨA</a:t>
            </a:r>
            <a:endParaRPr lang="en-US" sz="3600" b="1" kern="10" dirty="0">
              <a:ln w="9525">
                <a:solidFill>
                  <a:srgbClr val="000000"/>
                </a:solidFill>
                <a:round/>
                <a:headEnd/>
                <a:tailEnd/>
              </a:ln>
              <a:solidFill>
                <a:srgbClr val="FF0000"/>
              </a:solidFill>
              <a:latin typeface="Arial" panose="020B0604020202020204" pitchFamily="34" charset="0"/>
              <a:cs typeface="Arial" panose="020B0604020202020204" pitchFamily="34" charset="0"/>
            </a:endParaRPr>
          </a:p>
        </p:txBody>
      </p:sp>
      <p:sp>
        <p:nvSpPr>
          <p:cNvPr id="2" name="Rectangle 1"/>
          <p:cNvSpPr/>
          <p:nvPr/>
        </p:nvSpPr>
        <p:spPr>
          <a:xfrm>
            <a:off x="4953000" y="685800"/>
            <a:ext cx="1657826" cy="830997"/>
          </a:xfrm>
          <a:prstGeom prst="rect">
            <a:avLst/>
          </a:prstGeom>
        </p:spPr>
        <p:txBody>
          <a:bodyPr wrap="none">
            <a:spAutoFit/>
          </a:bodyPr>
          <a:lstStyle/>
          <a:p>
            <a:r>
              <a:rPr lang="vi-VN" sz="4800" b="1" u="sng" dirty="0">
                <a:solidFill>
                  <a:srgbClr val="660066"/>
                </a:solidFill>
                <a:ea typeface="Calibri" panose="020F0502020204030204" pitchFamily="34" charset="0"/>
              </a:rPr>
              <a:t>Bài 7</a:t>
            </a:r>
            <a:endParaRPr lang="en-US" sz="4800" u="sng" dirty="0">
              <a:solidFill>
                <a:srgbClr val="660066"/>
              </a:solidFill>
            </a:endParaRPr>
          </a:p>
        </p:txBody>
      </p:sp>
    </p:spTree>
    <p:extLst>
      <p:ext uri="{BB962C8B-B14F-4D97-AF65-F5344CB8AC3E}">
        <p14:creationId xmlns:p14="http://schemas.microsoft.com/office/powerpoint/2010/main" val="727987590"/>
      </p:ext>
    </p:extLst>
  </p:cSld>
  <p:clrMapOvr>
    <a:masterClrMapping/>
  </p:clrMapOvr>
  <p:transition spd="slow"/>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WordArt 17"/>
          <p:cNvSpPr>
            <a:spLocks noChangeArrowheads="1" noChangeShapeType="1" noTextEdit="1"/>
          </p:cNvSpPr>
          <p:nvPr/>
        </p:nvSpPr>
        <p:spPr bwMode="auto">
          <a:xfrm>
            <a:off x="4114800" y="152401"/>
            <a:ext cx="4495800" cy="1050925"/>
          </a:xfrm>
          <a:prstGeom prst="rect">
            <a:avLst/>
          </a:prstGeom>
        </p:spPr>
        <p:txBody>
          <a:bodyPr wrap="none" fromWordArt="1">
            <a:prstTxWarp prst="textPlain">
              <a:avLst>
                <a:gd name="adj" fmla="val 50000"/>
              </a:avLst>
            </a:prstTxWarp>
          </a:bodyPr>
          <a:lstStyle/>
          <a:p>
            <a:pPr algn="ctr"/>
            <a:r>
              <a:rPr lang="vi-VN" sz="2400" b="1" kern="10" dirty="0">
                <a:ln w="19050">
                  <a:solidFill>
                    <a:srgbClr val="FF0000"/>
                  </a:solidFill>
                  <a:round/>
                  <a:headEnd/>
                  <a:tailEnd/>
                </a:ln>
                <a:solidFill>
                  <a:srgbClr val="006600"/>
                </a:solidFill>
                <a:cs typeface="Times New Roman" panose="02020603050405020304" pitchFamily="18" charset="0"/>
              </a:rPr>
              <a:t>NỘI DUNG CƠ BẢN</a:t>
            </a:r>
            <a:endParaRPr lang="en-US" sz="2400" b="1" kern="10" dirty="0">
              <a:ln w="19050">
                <a:solidFill>
                  <a:srgbClr val="FF0000"/>
                </a:solidFill>
                <a:round/>
                <a:headEnd/>
                <a:tailEnd/>
              </a:ln>
              <a:solidFill>
                <a:srgbClr val="006600"/>
              </a:solidFill>
              <a:cs typeface="Times New Roman" panose="02020603050405020304" pitchFamily="18" charset="0"/>
            </a:endParaRPr>
          </a:p>
        </p:txBody>
      </p:sp>
      <p:grpSp>
        <p:nvGrpSpPr>
          <p:cNvPr id="3" name="Group 21"/>
          <p:cNvGrpSpPr>
            <a:grpSpLocks/>
          </p:cNvGrpSpPr>
          <p:nvPr/>
        </p:nvGrpSpPr>
        <p:grpSpPr bwMode="auto">
          <a:xfrm>
            <a:off x="0" y="1295400"/>
            <a:ext cx="11734800" cy="50821"/>
            <a:chOff x="240" y="528"/>
            <a:chExt cx="5298" cy="14"/>
          </a:xfrm>
        </p:grpSpPr>
        <p:sp>
          <p:nvSpPr>
            <p:cNvPr id="4" name="Line 7"/>
            <p:cNvSpPr>
              <a:spLocks noChangeShapeType="1"/>
            </p:cNvSpPr>
            <p:nvPr/>
          </p:nvSpPr>
          <p:spPr bwMode="auto">
            <a:xfrm>
              <a:off x="240" y="542"/>
              <a:ext cx="2688" cy="0"/>
            </a:xfrm>
            <a:prstGeom prst="line">
              <a:avLst/>
            </a:prstGeom>
            <a:noFill/>
            <a:ln w="1270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 name="Line 8"/>
            <p:cNvSpPr>
              <a:spLocks noChangeShapeType="1"/>
            </p:cNvSpPr>
            <p:nvPr/>
          </p:nvSpPr>
          <p:spPr bwMode="auto">
            <a:xfrm>
              <a:off x="240" y="528"/>
              <a:ext cx="5298" cy="0"/>
            </a:xfrm>
            <a:prstGeom prst="line">
              <a:avLst/>
            </a:prstGeom>
            <a:noFill/>
            <a:ln w="127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grpSp>
        <p:nvGrpSpPr>
          <p:cNvPr id="6" name="Group 3"/>
          <p:cNvGrpSpPr>
            <a:grpSpLocks/>
          </p:cNvGrpSpPr>
          <p:nvPr/>
        </p:nvGrpSpPr>
        <p:grpSpPr bwMode="auto">
          <a:xfrm>
            <a:off x="244386" y="1816824"/>
            <a:ext cx="11490414" cy="1246189"/>
            <a:chOff x="912" y="1055"/>
            <a:chExt cx="3984" cy="912"/>
          </a:xfrm>
        </p:grpSpPr>
        <p:sp>
          <p:nvSpPr>
            <p:cNvPr id="7" name="AutoShape 4"/>
            <p:cNvSpPr>
              <a:spLocks noChangeArrowheads="1"/>
            </p:cNvSpPr>
            <p:nvPr/>
          </p:nvSpPr>
          <p:spPr bwMode="gray">
            <a:xfrm>
              <a:off x="912" y="1055"/>
              <a:ext cx="3984" cy="912"/>
            </a:xfrm>
            <a:prstGeom prst="roundRect">
              <a:avLst>
                <a:gd name="adj" fmla="val 10889"/>
              </a:avLst>
            </a:prstGeom>
            <a:gradFill rotWithShape="1">
              <a:gsLst>
                <a:gs pos="0">
                  <a:srgbClr val="DDDDDD"/>
                </a:gs>
                <a:gs pos="50000">
                  <a:srgbClr val="F3F3F3"/>
                </a:gs>
                <a:gs pos="100000">
                  <a:srgbClr val="DDDDDD"/>
                </a:gs>
              </a:gsLst>
              <a:lin ang="2700000" scaled="1"/>
            </a:gradFill>
            <a:ln w="38100">
              <a:solidFill>
                <a:srgbClr val="FFFFFF"/>
              </a:solidFill>
              <a:round/>
              <a:headEnd/>
              <a:tailEnd/>
            </a:ln>
            <a:effectLst>
              <a:outerShdw dist="135003" dir="2928844" algn="ctr" rotWithShape="0">
                <a:srgbClr val="000000">
                  <a:alpha val="50000"/>
                </a:srgbClr>
              </a:outerShdw>
            </a:effectLst>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a:spcBef>
                  <a:spcPct val="0"/>
                </a:spcBef>
                <a:buFontTx/>
                <a:buNone/>
              </a:pPr>
              <a:endParaRPr lang="en-US" sz="1800" dirty="0">
                <a:latin typeface=".VnTime" pitchFamily="34" charset="0"/>
              </a:endParaRPr>
            </a:p>
          </p:txBody>
        </p:sp>
        <p:grpSp>
          <p:nvGrpSpPr>
            <p:cNvPr id="8" name="Group 5"/>
            <p:cNvGrpSpPr>
              <a:grpSpLocks/>
            </p:cNvGrpSpPr>
            <p:nvPr/>
          </p:nvGrpSpPr>
          <p:grpSpPr bwMode="auto">
            <a:xfrm>
              <a:off x="999" y="1092"/>
              <a:ext cx="768" cy="746"/>
              <a:chOff x="999" y="1092"/>
              <a:chExt cx="768" cy="746"/>
            </a:xfrm>
          </p:grpSpPr>
          <p:sp>
            <p:nvSpPr>
              <p:cNvPr id="10" name="AutoShape 6"/>
              <p:cNvSpPr>
                <a:spLocks noChangeArrowheads="1"/>
              </p:cNvSpPr>
              <p:nvPr/>
            </p:nvSpPr>
            <p:spPr bwMode="gray">
              <a:xfrm>
                <a:off x="999" y="1092"/>
                <a:ext cx="768" cy="746"/>
              </a:xfrm>
              <a:prstGeom prst="roundRect">
                <a:avLst>
                  <a:gd name="adj" fmla="val 11921"/>
                </a:avLst>
              </a:prstGeom>
              <a:gradFill rotWithShape="1">
                <a:gsLst>
                  <a:gs pos="0">
                    <a:schemeClr val="accent1"/>
                  </a:gs>
                  <a:gs pos="100000">
                    <a:schemeClr val="accent1">
                      <a:gamma/>
                      <a:shade val="69804"/>
                      <a:invGamma/>
                    </a:schemeClr>
                  </a:gs>
                </a:gsLst>
                <a:lin ang="5400000" scaled="1"/>
              </a:gradFill>
              <a:ln w="38100">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en-US"/>
              </a:p>
            </p:txBody>
          </p:sp>
          <p:sp>
            <p:nvSpPr>
              <p:cNvPr id="11" name="Freeform 7"/>
              <p:cNvSpPr>
                <a:spLocks/>
              </p:cNvSpPr>
              <p:nvPr/>
            </p:nvSpPr>
            <p:spPr bwMode="gray">
              <a:xfrm>
                <a:off x="1047" y="1138"/>
                <a:ext cx="383" cy="373"/>
              </a:xfrm>
              <a:custGeom>
                <a:avLst/>
                <a:gdLst>
                  <a:gd name="T0" fmla="*/ 118 w 596"/>
                  <a:gd name="T1" fmla="*/ 0 h 598"/>
                  <a:gd name="T2" fmla="*/ 0 w 596"/>
                  <a:gd name="T3" fmla="*/ 118 h 598"/>
                  <a:gd name="T4" fmla="*/ 0 w 596"/>
                  <a:gd name="T5" fmla="*/ 589 h 598"/>
                  <a:gd name="T6" fmla="*/ 161 w 596"/>
                  <a:gd name="T7" fmla="*/ 174 h 598"/>
                  <a:gd name="T8" fmla="*/ 589 w 596"/>
                  <a:gd name="T9" fmla="*/ 0 h 598"/>
                  <a:gd name="T10" fmla="*/ 118 w 596"/>
                  <a:gd name="T11" fmla="*/ 0 h 598"/>
                </a:gdLst>
                <a:ahLst/>
                <a:cxnLst>
                  <a:cxn ang="0">
                    <a:pos x="T0" y="T1"/>
                  </a:cxn>
                  <a:cxn ang="0">
                    <a:pos x="T2" y="T3"/>
                  </a:cxn>
                  <a:cxn ang="0">
                    <a:pos x="T4" y="T5"/>
                  </a:cxn>
                  <a:cxn ang="0">
                    <a:pos x="T6" y="T7"/>
                  </a:cxn>
                  <a:cxn ang="0">
                    <a:pos x="T8" y="T9"/>
                  </a:cxn>
                  <a:cxn ang="0">
                    <a:pos x="T10" y="T11"/>
                  </a:cxn>
                </a:cxnLst>
                <a:rect l="0" t="0" r="r" b="b"/>
                <a:pathLst>
                  <a:path w="596" h="598">
                    <a:moveTo>
                      <a:pt x="118" y="0"/>
                    </a:moveTo>
                    <a:cubicBezTo>
                      <a:pt x="53" y="0"/>
                      <a:pt x="0" y="53"/>
                      <a:pt x="0" y="118"/>
                    </a:cubicBezTo>
                    <a:lnTo>
                      <a:pt x="0" y="589"/>
                    </a:lnTo>
                    <a:cubicBezTo>
                      <a:pt x="27" y="598"/>
                      <a:pt x="12" y="309"/>
                      <a:pt x="161" y="174"/>
                    </a:cubicBezTo>
                    <a:cubicBezTo>
                      <a:pt x="310" y="39"/>
                      <a:pt x="596" y="29"/>
                      <a:pt x="589" y="0"/>
                    </a:cubicBezTo>
                    <a:lnTo>
                      <a:pt x="118" y="0"/>
                    </a:lnTo>
                    <a:close/>
                  </a:path>
                </a:pathLst>
              </a:custGeom>
              <a:gradFill rotWithShape="1">
                <a:gsLst>
                  <a:gs pos="0">
                    <a:schemeClr val="accent1">
                      <a:gamma/>
                      <a:tint val="54510"/>
                      <a:invGamma/>
                    </a:schemeClr>
                  </a:gs>
                  <a:gs pos="50000">
                    <a:schemeClr val="accent1">
                      <a:alpha val="0"/>
                    </a:schemeClr>
                  </a:gs>
                  <a:gs pos="100000">
                    <a:schemeClr val="accent1">
                      <a:gamma/>
                      <a:tint val="54510"/>
                      <a:invGamma/>
                    </a:schemeClr>
                  </a:gs>
                </a:gsLst>
                <a:lin ang="27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a:defRPr/>
                </a:pPr>
                <a:endParaRPr lang="en-US"/>
              </a:p>
            </p:txBody>
          </p:sp>
          <p:sp>
            <p:nvSpPr>
              <p:cNvPr id="12" name="Text Box 8"/>
              <p:cNvSpPr txBox="1">
                <a:spLocks noChangeArrowheads="1"/>
              </p:cNvSpPr>
              <p:nvPr/>
            </p:nvSpPr>
            <p:spPr bwMode="gray">
              <a:xfrm>
                <a:off x="1324" y="1295"/>
                <a:ext cx="98" cy="3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defRPr/>
                </a:pPr>
                <a:r>
                  <a:rPr lang="vi-VN" sz="2800" b="1" dirty="0">
                    <a:solidFill>
                      <a:srgbClr val="FFFFFF"/>
                    </a:solidFill>
                  </a:rPr>
                  <a:t>I</a:t>
                </a:r>
                <a:endParaRPr lang="en-US" sz="2800" b="1" dirty="0">
                  <a:solidFill>
                    <a:srgbClr val="FFFFFF"/>
                  </a:solidFill>
                </a:endParaRPr>
              </a:p>
            </p:txBody>
          </p:sp>
        </p:grpSp>
        <p:sp>
          <p:nvSpPr>
            <p:cNvPr id="9" name="Text Box 9"/>
            <p:cNvSpPr txBox="1">
              <a:spLocks noChangeArrowheads="1"/>
            </p:cNvSpPr>
            <p:nvPr/>
          </p:nvSpPr>
          <p:spPr bwMode="gray">
            <a:xfrm>
              <a:off x="1817" y="1232"/>
              <a:ext cx="2928" cy="6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a:spcBef>
                  <a:spcPct val="0"/>
                </a:spcBef>
                <a:buNone/>
              </a:pPr>
              <a:r>
                <a:rPr lang="nl-NL" sz="2800" b="1" dirty="0" smtClean="0">
                  <a:solidFill>
                    <a:srgbClr val="C00000"/>
                  </a:solidFill>
                </a:rPr>
                <a:t>Bản </a:t>
              </a:r>
              <a:r>
                <a:rPr lang="nl-NL" sz="2800" b="1" dirty="0">
                  <a:solidFill>
                    <a:srgbClr val="C00000"/>
                  </a:solidFill>
                </a:rPr>
                <a:t>chất và đặc trưng của Nhà nước </a:t>
              </a:r>
              <a:r>
                <a:rPr lang="nl-NL" sz="2800" b="1" dirty="0" smtClean="0">
                  <a:solidFill>
                    <a:srgbClr val="C00000"/>
                  </a:solidFill>
                </a:rPr>
                <a:t>pháp </a:t>
              </a:r>
              <a:r>
                <a:rPr lang="nl-NL" sz="2800" b="1" dirty="0">
                  <a:solidFill>
                    <a:srgbClr val="C00000"/>
                  </a:solidFill>
                </a:rPr>
                <a:t>quyền xã hội chủ nghĩa Việt </a:t>
              </a:r>
              <a:r>
                <a:rPr lang="nl-NL" sz="2800" b="1" dirty="0" smtClean="0">
                  <a:solidFill>
                    <a:srgbClr val="C00000"/>
                  </a:solidFill>
                </a:rPr>
                <a:t>Nam</a:t>
              </a:r>
              <a:endParaRPr lang="en-US" sz="2800" i="1" dirty="0">
                <a:solidFill>
                  <a:srgbClr val="C00000"/>
                </a:solidFill>
                <a:latin typeface=".VnTime" pitchFamily="34" charset="0"/>
              </a:endParaRPr>
            </a:p>
          </p:txBody>
        </p:sp>
      </p:grpSp>
      <p:grpSp>
        <p:nvGrpSpPr>
          <p:cNvPr id="13" name="Group 17"/>
          <p:cNvGrpSpPr>
            <a:grpSpLocks/>
          </p:cNvGrpSpPr>
          <p:nvPr/>
        </p:nvGrpSpPr>
        <p:grpSpPr bwMode="auto">
          <a:xfrm>
            <a:off x="347940" y="3962397"/>
            <a:ext cx="11386860" cy="1246187"/>
            <a:chOff x="912" y="3036"/>
            <a:chExt cx="3984" cy="912"/>
          </a:xfrm>
        </p:grpSpPr>
        <p:sp>
          <p:nvSpPr>
            <p:cNvPr id="14" name="AutoShape 18"/>
            <p:cNvSpPr>
              <a:spLocks noChangeArrowheads="1"/>
            </p:cNvSpPr>
            <p:nvPr/>
          </p:nvSpPr>
          <p:spPr bwMode="gray">
            <a:xfrm>
              <a:off x="912" y="3036"/>
              <a:ext cx="3984" cy="912"/>
            </a:xfrm>
            <a:prstGeom prst="roundRect">
              <a:avLst>
                <a:gd name="adj" fmla="val 10889"/>
              </a:avLst>
            </a:prstGeom>
            <a:gradFill rotWithShape="1">
              <a:gsLst>
                <a:gs pos="0">
                  <a:srgbClr val="DDDDDD"/>
                </a:gs>
                <a:gs pos="50000">
                  <a:srgbClr val="EEEEEE"/>
                </a:gs>
                <a:gs pos="100000">
                  <a:srgbClr val="DDDDDD"/>
                </a:gs>
              </a:gsLst>
              <a:lin ang="2700000" scaled="1"/>
            </a:gradFill>
            <a:ln w="38100">
              <a:solidFill>
                <a:srgbClr val="FFFFFF"/>
              </a:solidFill>
              <a:round/>
              <a:headEnd/>
              <a:tailEnd/>
            </a:ln>
            <a:effectLst>
              <a:outerShdw dist="135003" dir="2928844" algn="ctr" rotWithShape="0">
                <a:srgbClr val="000000">
                  <a:alpha val="50000"/>
                </a:srgbClr>
              </a:outerShdw>
            </a:effectLst>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spcBef>
                  <a:spcPct val="0"/>
                </a:spcBef>
                <a:buFontTx/>
                <a:buNone/>
              </a:pPr>
              <a:endParaRPr lang="en-US" sz="1800">
                <a:latin typeface=".VnTime" pitchFamily="34" charset="0"/>
              </a:endParaRPr>
            </a:p>
          </p:txBody>
        </p:sp>
        <p:grpSp>
          <p:nvGrpSpPr>
            <p:cNvPr id="15" name="Group 19"/>
            <p:cNvGrpSpPr>
              <a:grpSpLocks/>
            </p:cNvGrpSpPr>
            <p:nvPr/>
          </p:nvGrpSpPr>
          <p:grpSpPr bwMode="auto">
            <a:xfrm>
              <a:off x="999" y="3120"/>
              <a:ext cx="768" cy="746"/>
              <a:chOff x="999" y="3120"/>
              <a:chExt cx="768" cy="746"/>
            </a:xfrm>
          </p:grpSpPr>
          <p:sp>
            <p:nvSpPr>
              <p:cNvPr id="17" name="AutoShape 20"/>
              <p:cNvSpPr>
                <a:spLocks noChangeArrowheads="1"/>
              </p:cNvSpPr>
              <p:nvPr/>
            </p:nvSpPr>
            <p:spPr bwMode="gray">
              <a:xfrm>
                <a:off x="999" y="3120"/>
                <a:ext cx="768" cy="746"/>
              </a:xfrm>
              <a:prstGeom prst="roundRect">
                <a:avLst>
                  <a:gd name="adj" fmla="val 11921"/>
                </a:avLst>
              </a:prstGeom>
              <a:gradFill rotWithShape="1">
                <a:gsLst>
                  <a:gs pos="0">
                    <a:schemeClr val="folHlink">
                      <a:gamma/>
                      <a:tint val="63529"/>
                      <a:invGamma/>
                    </a:schemeClr>
                  </a:gs>
                  <a:gs pos="100000">
                    <a:schemeClr val="folHlink"/>
                  </a:gs>
                </a:gsLst>
                <a:lin ang="5400000" scaled="1"/>
              </a:gradFill>
              <a:ln w="38100">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en-US"/>
              </a:p>
            </p:txBody>
          </p:sp>
          <p:sp>
            <p:nvSpPr>
              <p:cNvPr id="18" name="Freeform 21"/>
              <p:cNvSpPr>
                <a:spLocks/>
              </p:cNvSpPr>
              <p:nvPr/>
            </p:nvSpPr>
            <p:spPr bwMode="gray">
              <a:xfrm>
                <a:off x="1047" y="3166"/>
                <a:ext cx="383" cy="373"/>
              </a:xfrm>
              <a:custGeom>
                <a:avLst/>
                <a:gdLst>
                  <a:gd name="T0" fmla="*/ 118 w 596"/>
                  <a:gd name="T1" fmla="*/ 0 h 598"/>
                  <a:gd name="T2" fmla="*/ 0 w 596"/>
                  <a:gd name="T3" fmla="*/ 118 h 598"/>
                  <a:gd name="T4" fmla="*/ 0 w 596"/>
                  <a:gd name="T5" fmla="*/ 589 h 598"/>
                  <a:gd name="T6" fmla="*/ 161 w 596"/>
                  <a:gd name="T7" fmla="*/ 174 h 598"/>
                  <a:gd name="T8" fmla="*/ 589 w 596"/>
                  <a:gd name="T9" fmla="*/ 0 h 598"/>
                  <a:gd name="T10" fmla="*/ 118 w 596"/>
                  <a:gd name="T11" fmla="*/ 0 h 598"/>
                </a:gdLst>
                <a:ahLst/>
                <a:cxnLst>
                  <a:cxn ang="0">
                    <a:pos x="T0" y="T1"/>
                  </a:cxn>
                  <a:cxn ang="0">
                    <a:pos x="T2" y="T3"/>
                  </a:cxn>
                  <a:cxn ang="0">
                    <a:pos x="T4" y="T5"/>
                  </a:cxn>
                  <a:cxn ang="0">
                    <a:pos x="T6" y="T7"/>
                  </a:cxn>
                  <a:cxn ang="0">
                    <a:pos x="T8" y="T9"/>
                  </a:cxn>
                  <a:cxn ang="0">
                    <a:pos x="T10" y="T11"/>
                  </a:cxn>
                </a:cxnLst>
                <a:rect l="0" t="0" r="r" b="b"/>
                <a:pathLst>
                  <a:path w="596" h="598">
                    <a:moveTo>
                      <a:pt x="118" y="0"/>
                    </a:moveTo>
                    <a:cubicBezTo>
                      <a:pt x="53" y="0"/>
                      <a:pt x="0" y="53"/>
                      <a:pt x="0" y="118"/>
                    </a:cubicBezTo>
                    <a:lnTo>
                      <a:pt x="0" y="589"/>
                    </a:lnTo>
                    <a:cubicBezTo>
                      <a:pt x="27" y="598"/>
                      <a:pt x="12" y="309"/>
                      <a:pt x="161" y="174"/>
                    </a:cubicBezTo>
                    <a:cubicBezTo>
                      <a:pt x="310" y="39"/>
                      <a:pt x="596" y="29"/>
                      <a:pt x="589" y="0"/>
                    </a:cubicBezTo>
                    <a:lnTo>
                      <a:pt x="118" y="0"/>
                    </a:lnTo>
                    <a:close/>
                  </a:path>
                </a:pathLst>
              </a:custGeom>
              <a:gradFill rotWithShape="1">
                <a:gsLst>
                  <a:gs pos="0">
                    <a:schemeClr val="folHlink">
                      <a:gamma/>
                      <a:tint val="48627"/>
                      <a:invGamma/>
                    </a:schemeClr>
                  </a:gs>
                  <a:gs pos="100000">
                    <a:schemeClr val="folHlink">
                      <a:alpha val="0"/>
                    </a:schemeClr>
                  </a:gs>
                </a:gsLst>
                <a:lin ang="27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a:defRPr/>
                </a:pPr>
                <a:endParaRPr lang="en-US"/>
              </a:p>
            </p:txBody>
          </p:sp>
          <p:sp>
            <p:nvSpPr>
              <p:cNvPr id="19" name="Text Box 22"/>
              <p:cNvSpPr txBox="1">
                <a:spLocks noChangeArrowheads="1"/>
              </p:cNvSpPr>
              <p:nvPr/>
            </p:nvSpPr>
            <p:spPr bwMode="gray">
              <a:xfrm>
                <a:off x="1306" y="3324"/>
                <a:ext cx="134" cy="3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defRPr/>
                </a:pPr>
                <a:r>
                  <a:rPr lang="vi-VN" sz="2800" b="1" dirty="0" smtClean="0">
                    <a:solidFill>
                      <a:srgbClr val="FFFFFF"/>
                    </a:solidFill>
                  </a:rPr>
                  <a:t>II</a:t>
                </a:r>
                <a:endParaRPr lang="en-US" sz="2800" b="1" dirty="0">
                  <a:solidFill>
                    <a:srgbClr val="FFFFFF"/>
                  </a:solidFill>
                </a:endParaRPr>
              </a:p>
            </p:txBody>
          </p:sp>
        </p:grpSp>
        <p:sp>
          <p:nvSpPr>
            <p:cNvPr id="16" name="Text Box 23"/>
            <p:cNvSpPr txBox="1">
              <a:spLocks noChangeArrowheads="1"/>
            </p:cNvSpPr>
            <p:nvPr/>
          </p:nvSpPr>
          <p:spPr bwMode="gray">
            <a:xfrm>
              <a:off x="1815" y="3166"/>
              <a:ext cx="3081" cy="6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defRPr/>
              </a:pPr>
              <a:r>
                <a:rPr lang="nl-NL" sz="2400" b="1" dirty="0" smtClean="0">
                  <a:solidFill>
                    <a:srgbClr val="008000"/>
                  </a:solidFill>
                </a:rPr>
                <a:t>Phương </a:t>
              </a:r>
              <a:r>
                <a:rPr lang="nl-NL" sz="2400" b="1" dirty="0">
                  <a:solidFill>
                    <a:srgbClr val="008000"/>
                  </a:solidFill>
                </a:rPr>
                <a:t>hướng, nhiệm vụ và giải pháp xây dựng và hoàn thiện Nhà nước pháp quyền xã hội chủ nghĩa Việt Nam </a:t>
              </a:r>
              <a:endParaRPr lang="en-US" i="1" dirty="0">
                <a:solidFill>
                  <a:srgbClr val="008000"/>
                </a:solidFill>
              </a:endParaRPr>
            </a:p>
          </p:txBody>
        </p:sp>
      </p:grpSp>
    </p:spTree>
    <p:extLst>
      <p:ext uri="{BB962C8B-B14F-4D97-AF65-F5344CB8AC3E}">
        <p14:creationId xmlns:p14="http://schemas.microsoft.com/office/powerpoint/2010/main" val="76736020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1000" y="228600"/>
            <a:ext cx="11277600" cy="1077218"/>
          </a:xfrm>
          <a:prstGeom prst="rect">
            <a:avLst/>
          </a:prstGeom>
        </p:spPr>
        <p:txBody>
          <a:bodyPr wrap="square">
            <a:spAutoFit/>
          </a:bodyPr>
          <a:lstStyle/>
          <a:p>
            <a:pPr algn="ctr">
              <a:spcBef>
                <a:spcPct val="0"/>
              </a:spcBef>
            </a:pPr>
            <a:r>
              <a:rPr lang="vi-VN" sz="3200" b="1" dirty="0" smtClean="0">
                <a:solidFill>
                  <a:srgbClr val="3333CC"/>
                </a:solidFill>
              </a:rPr>
              <a:t>I. </a:t>
            </a:r>
            <a:r>
              <a:rPr lang="nl-NL" sz="3200" b="1" dirty="0" smtClean="0">
                <a:solidFill>
                  <a:srgbClr val="3333CC"/>
                </a:solidFill>
              </a:rPr>
              <a:t>Bản </a:t>
            </a:r>
            <a:r>
              <a:rPr lang="nl-NL" sz="3200" b="1" dirty="0">
                <a:solidFill>
                  <a:srgbClr val="3333CC"/>
                </a:solidFill>
              </a:rPr>
              <a:t>chất và đặc trưng của Nhà nước pháp quyền </a:t>
            </a:r>
            <a:endParaRPr lang="nl-NL" sz="3200" b="1" dirty="0" smtClean="0">
              <a:solidFill>
                <a:srgbClr val="3333CC"/>
              </a:solidFill>
            </a:endParaRPr>
          </a:p>
          <a:p>
            <a:pPr algn="ctr">
              <a:spcBef>
                <a:spcPct val="0"/>
              </a:spcBef>
            </a:pPr>
            <a:r>
              <a:rPr lang="nl-NL" sz="3200" b="1" dirty="0" smtClean="0">
                <a:solidFill>
                  <a:srgbClr val="3333CC"/>
                </a:solidFill>
              </a:rPr>
              <a:t>xã </a:t>
            </a:r>
            <a:r>
              <a:rPr lang="nl-NL" sz="3200" b="1" dirty="0">
                <a:solidFill>
                  <a:srgbClr val="3333CC"/>
                </a:solidFill>
              </a:rPr>
              <a:t>hội chủ nghĩa Việt Nam</a:t>
            </a:r>
            <a:endParaRPr lang="en-US" sz="3200" i="1" dirty="0">
              <a:solidFill>
                <a:srgbClr val="3333CC"/>
              </a:solidFill>
              <a:latin typeface=".VnTime" pitchFamily="34" charset="0"/>
            </a:endParaRPr>
          </a:p>
        </p:txBody>
      </p:sp>
      <p:grpSp>
        <p:nvGrpSpPr>
          <p:cNvPr id="3" name="Group 21"/>
          <p:cNvGrpSpPr>
            <a:grpSpLocks/>
          </p:cNvGrpSpPr>
          <p:nvPr/>
        </p:nvGrpSpPr>
        <p:grpSpPr bwMode="auto">
          <a:xfrm>
            <a:off x="0" y="1295400"/>
            <a:ext cx="11734800" cy="50821"/>
            <a:chOff x="240" y="528"/>
            <a:chExt cx="5298" cy="14"/>
          </a:xfrm>
        </p:grpSpPr>
        <p:sp>
          <p:nvSpPr>
            <p:cNvPr id="4" name="Line 7"/>
            <p:cNvSpPr>
              <a:spLocks noChangeShapeType="1"/>
            </p:cNvSpPr>
            <p:nvPr/>
          </p:nvSpPr>
          <p:spPr bwMode="auto">
            <a:xfrm>
              <a:off x="240" y="542"/>
              <a:ext cx="2688" cy="0"/>
            </a:xfrm>
            <a:prstGeom prst="line">
              <a:avLst/>
            </a:prstGeom>
            <a:noFill/>
            <a:ln w="1270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 name="Line 8"/>
            <p:cNvSpPr>
              <a:spLocks noChangeShapeType="1"/>
            </p:cNvSpPr>
            <p:nvPr/>
          </p:nvSpPr>
          <p:spPr bwMode="auto">
            <a:xfrm>
              <a:off x="240" y="528"/>
              <a:ext cx="5298" cy="0"/>
            </a:xfrm>
            <a:prstGeom prst="line">
              <a:avLst/>
            </a:prstGeom>
            <a:noFill/>
            <a:ln w="127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7" name="AutoShape 2"/>
          <p:cNvSpPr>
            <a:spLocks noChangeArrowheads="1"/>
          </p:cNvSpPr>
          <p:nvPr/>
        </p:nvSpPr>
        <p:spPr bwMode="gray">
          <a:xfrm>
            <a:off x="1834432" y="2019300"/>
            <a:ext cx="10052767" cy="1447800"/>
          </a:xfrm>
          <a:prstGeom prst="roundRect">
            <a:avLst>
              <a:gd name="adj" fmla="val 11505"/>
            </a:avLst>
          </a:prstGeom>
          <a:gradFill rotWithShape="1">
            <a:gsLst>
              <a:gs pos="0">
                <a:srgbClr val="F3DA47"/>
              </a:gs>
              <a:gs pos="100000">
                <a:schemeClr val="bg1"/>
              </a:gs>
            </a:gsLst>
            <a:lin ang="0" scaled="1"/>
          </a:gradFill>
          <a:ln>
            <a:noFill/>
          </a:ln>
          <a:extLst>
            <a:ext uri="{91240B29-F687-4F45-9708-019B960494DF}">
              <a14:hiddenLine xmlns:a14="http://schemas.microsoft.com/office/drawing/2010/main" w="6350" algn="ctr">
                <a:solidFill>
                  <a:srgbClr val="000000"/>
                </a:solidFill>
                <a:prstDash val="sysDot"/>
                <a:round/>
                <a:headEnd/>
                <a:tailEnd/>
              </a14:hiddenLine>
            </a:ext>
          </a:extLst>
        </p:spPr>
        <p:txBody>
          <a:bodyPr wrap="none" anchor="ctr"/>
          <a:lstStyle>
            <a:lvl1pPr>
              <a:spcBef>
                <a:spcPct val="20000"/>
              </a:spcBef>
              <a:buClr>
                <a:schemeClr val="tx2"/>
              </a:buClr>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r>
              <a:rPr lang="nl-NL" sz="1800" b="1" i="1" dirty="0"/>
              <a:t> </a:t>
            </a:r>
            <a:r>
              <a:rPr lang="nl-NL" sz="1800" b="1" i="1" dirty="0" smtClean="0"/>
              <a:t>     </a:t>
            </a:r>
            <a:r>
              <a:rPr lang="nl-NL" sz="2400" b="1" dirty="0">
                <a:solidFill>
                  <a:srgbClr val="006600"/>
                </a:solidFill>
              </a:rPr>
              <a:t>Bản chất của Nhà nước pháp quyền xã hội chủ nghĩa Việt Nam</a:t>
            </a:r>
            <a:endParaRPr lang="en-US" sz="2400" dirty="0">
              <a:solidFill>
                <a:srgbClr val="006600"/>
              </a:solidFill>
            </a:endParaRPr>
          </a:p>
        </p:txBody>
      </p:sp>
      <p:pic>
        <p:nvPicPr>
          <p:cNvPr id="8" name="Picture 7" descr="DO_circle00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5800" y="1882809"/>
            <a:ext cx="1714500" cy="171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AutoShape 8"/>
          <p:cNvSpPr>
            <a:spLocks noChangeArrowheads="1"/>
          </p:cNvSpPr>
          <p:nvPr/>
        </p:nvSpPr>
        <p:spPr bwMode="gray">
          <a:xfrm>
            <a:off x="1859118" y="4006917"/>
            <a:ext cx="10180482" cy="1447800"/>
          </a:xfrm>
          <a:prstGeom prst="roundRect">
            <a:avLst>
              <a:gd name="adj" fmla="val 11505"/>
            </a:avLst>
          </a:prstGeom>
          <a:gradFill rotWithShape="1">
            <a:gsLst>
              <a:gs pos="0">
                <a:srgbClr val="6699FF"/>
              </a:gs>
              <a:gs pos="100000">
                <a:schemeClr val="bg1"/>
              </a:gs>
            </a:gsLst>
            <a:lin ang="0" scaled="1"/>
          </a:gradFill>
          <a:ln>
            <a:noFill/>
          </a:ln>
          <a:extLst>
            <a:ext uri="{91240B29-F687-4F45-9708-019B960494DF}">
              <a14:hiddenLine xmlns:a14="http://schemas.microsoft.com/office/drawing/2010/main" w="6350" algn="ctr">
                <a:solidFill>
                  <a:srgbClr val="000000"/>
                </a:solidFill>
                <a:prstDash val="sysDot"/>
                <a:round/>
                <a:headEnd/>
                <a:tailEnd/>
              </a14:hiddenLine>
            </a:ext>
          </a:extLst>
        </p:spPr>
        <p:txBody>
          <a:bodyPr wrap="none" anchor="ctr"/>
          <a:lstStyle>
            <a:lvl1pPr>
              <a:spcBef>
                <a:spcPct val="20000"/>
              </a:spcBef>
              <a:buClr>
                <a:schemeClr val="tx2"/>
              </a:buClr>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r>
              <a:rPr lang="nl-NL" sz="1800" b="1" i="1" dirty="0" smtClean="0"/>
              <a:t>1       </a:t>
            </a:r>
            <a:r>
              <a:rPr lang="nl-NL" sz="2400" b="1" dirty="0">
                <a:solidFill>
                  <a:srgbClr val="660066"/>
                </a:solidFill>
              </a:rPr>
              <a:t>Đặc trưng của Nhà nước pháp quyền xã hội chủ nghĩa Việt Nam</a:t>
            </a:r>
            <a:endParaRPr lang="en-US" sz="2400" dirty="0">
              <a:solidFill>
                <a:srgbClr val="660066"/>
              </a:solidFill>
            </a:endParaRPr>
          </a:p>
        </p:txBody>
      </p:sp>
      <p:pic>
        <p:nvPicPr>
          <p:cNvPr id="11" name="Picture 11" descr="DP_circle0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3867217"/>
            <a:ext cx="1727200" cy="172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Rectangle 11"/>
          <p:cNvSpPr/>
          <p:nvPr/>
        </p:nvSpPr>
        <p:spPr>
          <a:xfrm>
            <a:off x="1219078" y="4469207"/>
            <a:ext cx="543739" cy="523220"/>
          </a:xfrm>
          <a:prstGeom prst="rect">
            <a:avLst/>
          </a:prstGeom>
        </p:spPr>
        <p:txBody>
          <a:bodyPr wrap="none">
            <a:spAutoFit/>
          </a:bodyPr>
          <a:lstStyle/>
          <a:p>
            <a:r>
              <a:rPr lang="nl-NL" sz="2800" b="1" dirty="0" smtClean="0">
                <a:solidFill>
                  <a:srgbClr val="660066"/>
                </a:solidFill>
                <a:latin typeface="Times New Roman" panose="02020603050405020304" pitchFamily="18" charset="0"/>
                <a:ea typeface="Times New Roman" panose="02020603050405020304" pitchFamily="18" charset="0"/>
              </a:rPr>
              <a:t>2</a:t>
            </a:r>
            <a:r>
              <a:rPr lang="nl-NL" sz="2800" b="1" dirty="0">
                <a:solidFill>
                  <a:srgbClr val="660066"/>
                </a:solidFill>
                <a:latin typeface="Times New Roman" panose="02020603050405020304" pitchFamily="18" charset="0"/>
                <a:ea typeface="Times New Roman" panose="02020603050405020304" pitchFamily="18" charset="0"/>
              </a:rPr>
              <a:t>. </a:t>
            </a:r>
            <a:endParaRPr lang="en-US" sz="2800" dirty="0">
              <a:solidFill>
                <a:srgbClr val="660066"/>
              </a:solidFill>
            </a:endParaRPr>
          </a:p>
        </p:txBody>
      </p:sp>
      <p:sp>
        <p:nvSpPr>
          <p:cNvPr id="13" name="Rectangle 12"/>
          <p:cNvSpPr/>
          <p:nvPr/>
        </p:nvSpPr>
        <p:spPr>
          <a:xfrm>
            <a:off x="1136528" y="2478449"/>
            <a:ext cx="543739" cy="523220"/>
          </a:xfrm>
          <a:prstGeom prst="rect">
            <a:avLst/>
          </a:prstGeom>
        </p:spPr>
        <p:txBody>
          <a:bodyPr wrap="none">
            <a:spAutoFit/>
          </a:bodyPr>
          <a:lstStyle/>
          <a:p>
            <a:r>
              <a:rPr lang="nl-NL" sz="2800" b="1" dirty="0" smtClean="0">
                <a:solidFill>
                  <a:srgbClr val="008000"/>
                </a:solidFill>
                <a:latin typeface="Times New Roman" panose="02020603050405020304" pitchFamily="18" charset="0"/>
                <a:ea typeface="Times New Roman" panose="02020603050405020304" pitchFamily="18" charset="0"/>
              </a:rPr>
              <a:t>1. </a:t>
            </a:r>
            <a:endParaRPr lang="en-US" sz="2800" dirty="0">
              <a:solidFill>
                <a:srgbClr val="008000"/>
              </a:solidFill>
            </a:endParaRPr>
          </a:p>
        </p:txBody>
      </p:sp>
    </p:spTree>
    <p:extLst>
      <p:ext uri="{BB962C8B-B14F-4D97-AF65-F5344CB8AC3E}">
        <p14:creationId xmlns:p14="http://schemas.microsoft.com/office/powerpoint/2010/main" val="134614295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1"/>
          <p:cNvGrpSpPr>
            <a:grpSpLocks/>
          </p:cNvGrpSpPr>
          <p:nvPr/>
        </p:nvGrpSpPr>
        <p:grpSpPr bwMode="auto">
          <a:xfrm>
            <a:off x="0" y="990600"/>
            <a:ext cx="11734800" cy="50821"/>
            <a:chOff x="240" y="528"/>
            <a:chExt cx="5298" cy="14"/>
          </a:xfrm>
        </p:grpSpPr>
        <p:sp>
          <p:nvSpPr>
            <p:cNvPr id="3" name="Line 7"/>
            <p:cNvSpPr>
              <a:spLocks noChangeShapeType="1"/>
            </p:cNvSpPr>
            <p:nvPr/>
          </p:nvSpPr>
          <p:spPr bwMode="auto">
            <a:xfrm>
              <a:off x="240" y="542"/>
              <a:ext cx="2688" cy="0"/>
            </a:xfrm>
            <a:prstGeom prst="line">
              <a:avLst/>
            </a:prstGeom>
            <a:noFill/>
            <a:ln w="1270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 name="Line 8"/>
            <p:cNvSpPr>
              <a:spLocks noChangeShapeType="1"/>
            </p:cNvSpPr>
            <p:nvPr/>
          </p:nvSpPr>
          <p:spPr bwMode="auto">
            <a:xfrm>
              <a:off x="240" y="528"/>
              <a:ext cx="5298" cy="0"/>
            </a:xfrm>
            <a:prstGeom prst="line">
              <a:avLst/>
            </a:prstGeom>
            <a:noFill/>
            <a:ln w="127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5" name="Rectangle 4"/>
          <p:cNvSpPr/>
          <p:nvPr/>
        </p:nvSpPr>
        <p:spPr>
          <a:xfrm>
            <a:off x="0" y="329010"/>
            <a:ext cx="11887200" cy="523220"/>
          </a:xfrm>
          <a:prstGeom prst="rect">
            <a:avLst/>
          </a:prstGeom>
        </p:spPr>
        <p:txBody>
          <a:bodyPr wrap="square">
            <a:spAutoFit/>
          </a:bodyPr>
          <a:lstStyle/>
          <a:p>
            <a:pPr indent="457200">
              <a:spcBef>
                <a:spcPts val="600"/>
              </a:spcBef>
              <a:spcAft>
                <a:spcPts val="600"/>
              </a:spcAft>
            </a:pPr>
            <a:r>
              <a:rPr lang="pl-PL" sz="2800" b="1" dirty="0">
                <a:latin typeface="+mj-lt"/>
                <a:ea typeface="Times New Roman" panose="02020603050405020304" pitchFamily="18" charset="0"/>
              </a:rPr>
              <a:t>1. Bản chất của Nhà nước pháp quyền xã hội chủ nghĩa Việt Nam</a:t>
            </a:r>
            <a:endParaRPr lang="en-US" sz="2800" b="1" dirty="0">
              <a:effectLst/>
              <a:latin typeface="+mj-lt"/>
              <a:ea typeface="Times New Roman" panose="02020603050405020304" pitchFamily="18" charset="0"/>
            </a:endParaRPr>
          </a:p>
        </p:txBody>
      </p:sp>
      <p:sp>
        <p:nvSpPr>
          <p:cNvPr id="6" name="Rectangle 5"/>
          <p:cNvSpPr/>
          <p:nvPr/>
        </p:nvSpPr>
        <p:spPr>
          <a:xfrm>
            <a:off x="914400" y="1371600"/>
            <a:ext cx="9753600" cy="461665"/>
          </a:xfrm>
          <a:prstGeom prst="rect">
            <a:avLst/>
          </a:prstGeom>
        </p:spPr>
        <p:txBody>
          <a:bodyPr wrap="square">
            <a:spAutoFit/>
          </a:bodyPr>
          <a:lstStyle/>
          <a:p>
            <a:pPr indent="457200" algn="just">
              <a:spcBef>
                <a:spcPts val="600"/>
              </a:spcBef>
              <a:spcAft>
                <a:spcPts val="600"/>
              </a:spcAft>
            </a:pPr>
            <a:r>
              <a:rPr lang="nl-NL" sz="2400" b="1" i="1" dirty="0">
                <a:solidFill>
                  <a:srgbClr val="006600"/>
                </a:solidFill>
                <a:latin typeface="Times New Roman" panose="02020603050405020304" pitchFamily="18" charset="0"/>
                <a:ea typeface="Times New Roman" panose="02020603050405020304" pitchFamily="18" charset="0"/>
              </a:rPr>
              <a:t>a) Khái niệm và bản chất nhà nước pháp quyền xã hội </a:t>
            </a:r>
            <a:r>
              <a:rPr lang="nl-NL" sz="2400" b="1" i="1" dirty="0" smtClean="0">
                <a:solidFill>
                  <a:srgbClr val="006600"/>
                </a:solidFill>
                <a:latin typeface="Times New Roman" panose="02020603050405020304" pitchFamily="18" charset="0"/>
                <a:ea typeface="Times New Roman" panose="02020603050405020304" pitchFamily="18" charset="0"/>
              </a:rPr>
              <a:t>chủ</a:t>
            </a:r>
            <a:r>
              <a:rPr lang="vi-VN" sz="2400" b="1" i="1" dirty="0" smtClean="0">
                <a:solidFill>
                  <a:srgbClr val="006600"/>
                </a:solidFill>
                <a:latin typeface="Times New Roman" panose="02020603050405020304" pitchFamily="18" charset="0"/>
                <a:ea typeface="Times New Roman" panose="02020603050405020304" pitchFamily="18" charset="0"/>
              </a:rPr>
              <a:t> nghĩa</a:t>
            </a:r>
            <a:endParaRPr lang="en-US" sz="2400" dirty="0">
              <a:solidFill>
                <a:srgbClr val="006600"/>
              </a:solidFill>
              <a:effectLst/>
              <a:latin typeface="Times New Roman" panose="02020603050405020304" pitchFamily="18" charset="0"/>
              <a:ea typeface="Times New Roman" panose="02020603050405020304" pitchFamily="18" charset="0"/>
            </a:endParaRPr>
          </a:p>
        </p:txBody>
      </p:sp>
      <p:sp>
        <p:nvSpPr>
          <p:cNvPr id="7" name="Rectangle 6"/>
          <p:cNvSpPr/>
          <p:nvPr/>
        </p:nvSpPr>
        <p:spPr>
          <a:xfrm>
            <a:off x="1447800" y="2691707"/>
            <a:ext cx="8430513" cy="461665"/>
          </a:xfrm>
          <a:prstGeom prst="rect">
            <a:avLst/>
          </a:prstGeom>
          <a:ln>
            <a:solidFill>
              <a:srgbClr val="006600"/>
            </a:solidFill>
          </a:ln>
        </p:spPr>
        <p:txBody>
          <a:bodyPr wrap="none">
            <a:spAutoFit/>
          </a:bodyPr>
          <a:lstStyle/>
          <a:p>
            <a:r>
              <a:rPr lang="nl-NL" sz="2400" dirty="0">
                <a:solidFill>
                  <a:srgbClr val="3333CC"/>
                </a:solidFill>
                <a:latin typeface="+mj-lt"/>
                <a:ea typeface="Times New Roman" panose="02020603050405020304" pitchFamily="18" charset="0"/>
              </a:rPr>
              <a:t>Tư tưởng về Nhà nước pháp </a:t>
            </a:r>
            <a:r>
              <a:rPr lang="nl-NL" sz="2400" dirty="0" smtClean="0">
                <a:solidFill>
                  <a:srgbClr val="3333CC"/>
                </a:solidFill>
                <a:latin typeface="+mj-lt"/>
                <a:ea typeface="Times New Roman" panose="02020603050405020304" pitchFamily="18" charset="0"/>
              </a:rPr>
              <a:t>quyền</a:t>
            </a:r>
            <a:r>
              <a:rPr lang="vi-VN" sz="2400" dirty="0" smtClean="0">
                <a:solidFill>
                  <a:srgbClr val="3333CC"/>
                </a:solidFill>
                <a:latin typeface="+mj-lt"/>
                <a:ea typeface="Times New Roman" panose="02020603050405020304" pitchFamily="18" charset="0"/>
              </a:rPr>
              <a:t> </a:t>
            </a:r>
            <a:r>
              <a:rPr lang="nl-NL" sz="2400" dirty="0">
                <a:solidFill>
                  <a:srgbClr val="3333CC"/>
                </a:solidFill>
                <a:latin typeface="+mj-lt"/>
              </a:rPr>
              <a:t>có từ rất sớm </a:t>
            </a:r>
            <a:r>
              <a:rPr lang="nl-NL" sz="2400" b="1" u="sng" dirty="0">
                <a:solidFill>
                  <a:srgbClr val="990000"/>
                </a:solidFill>
                <a:latin typeface="+mj-lt"/>
              </a:rPr>
              <a:t>ở Hy Lạp</a:t>
            </a:r>
            <a:r>
              <a:rPr lang="nl-NL" sz="2400" b="1" u="sng" dirty="0" smtClean="0">
                <a:solidFill>
                  <a:srgbClr val="990000"/>
                </a:solidFill>
                <a:latin typeface="+mj-lt"/>
                <a:ea typeface="Times New Roman" panose="02020603050405020304" pitchFamily="18" charset="0"/>
              </a:rPr>
              <a:t> </a:t>
            </a:r>
            <a:endParaRPr lang="en-US" sz="2400" b="1" u="sng" dirty="0">
              <a:solidFill>
                <a:srgbClr val="990000"/>
              </a:solidFill>
              <a:latin typeface="+mj-lt"/>
            </a:endParaRPr>
          </a:p>
        </p:txBody>
      </p:sp>
      <p:sp>
        <p:nvSpPr>
          <p:cNvPr id="8" name="Down Arrow 7"/>
          <p:cNvSpPr/>
          <p:nvPr/>
        </p:nvSpPr>
        <p:spPr>
          <a:xfrm>
            <a:off x="4820026" y="3500736"/>
            <a:ext cx="685800" cy="609600"/>
          </a:xfrm>
          <a:prstGeom prst="downArrow">
            <a:avLst/>
          </a:prstGeom>
          <a:solidFill>
            <a:srgbClr val="CC006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1447800" y="4343400"/>
            <a:ext cx="8433733" cy="830997"/>
          </a:xfrm>
          <a:prstGeom prst="rect">
            <a:avLst/>
          </a:prstGeom>
          <a:ln>
            <a:solidFill>
              <a:srgbClr val="006600"/>
            </a:solidFill>
          </a:ln>
        </p:spPr>
        <p:txBody>
          <a:bodyPr wrap="square">
            <a:spAutoFit/>
          </a:bodyPr>
          <a:lstStyle/>
          <a:p>
            <a:pPr algn="just"/>
            <a:r>
              <a:rPr lang="vi-VN" sz="2400" b="1" u="sng" dirty="0" smtClean="0">
                <a:solidFill>
                  <a:srgbClr val="990000"/>
                </a:solidFill>
                <a:latin typeface="+mj-lt"/>
                <a:ea typeface="Times New Roman" panose="02020603050405020304" pitchFamily="18" charset="0"/>
              </a:rPr>
              <a:t>T</a:t>
            </a:r>
            <a:r>
              <a:rPr lang="nl-NL" sz="2400" b="1" u="sng" dirty="0" smtClean="0">
                <a:solidFill>
                  <a:srgbClr val="990000"/>
                </a:solidFill>
                <a:latin typeface="+mj-lt"/>
                <a:ea typeface="Times New Roman" panose="02020603050405020304" pitchFamily="18" charset="0"/>
              </a:rPr>
              <a:t>hế </a:t>
            </a:r>
            <a:r>
              <a:rPr lang="nl-NL" sz="2400" b="1" u="sng" dirty="0">
                <a:solidFill>
                  <a:srgbClr val="990000"/>
                </a:solidFill>
                <a:latin typeface="+mj-lt"/>
                <a:ea typeface="Times New Roman" panose="02020603050405020304" pitchFamily="18" charset="0"/>
              </a:rPr>
              <a:t>kỷ XVIII</a:t>
            </a:r>
            <a:r>
              <a:rPr lang="nl-NL" sz="2400" dirty="0">
                <a:solidFill>
                  <a:srgbClr val="3333CC"/>
                </a:solidFill>
                <a:latin typeface="+mj-lt"/>
                <a:ea typeface="Times New Roman" panose="02020603050405020304" pitchFamily="18" charset="0"/>
              </a:rPr>
              <a:t>, các nhà dân chủ tư sản tiếp tục hoàn thiện, nâng lên thành một học thuyết về Nhà nước pháp quyền. </a:t>
            </a:r>
            <a:endParaRPr lang="en-US" sz="2400" dirty="0">
              <a:solidFill>
                <a:srgbClr val="3333CC"/>
              </a:solidFill>
              <a:latin typeface="+mj-lt"/>
            </a:endParaRPr>
          </a:p>
        </p:txBody>
      </p:sp>
      <p:sp>
        <p:nvSpPr>
          <p:cNvPr id="10" name="Rectangle 9"/>
          <p:cNvSpPr/>
          <p:nvPr/>
        </p:nvSpPr>
        <p:spPr>
          <a:xfrm>
            <a:off x="381000" y="1978777"/>
            <a:ext cx="2519279" cy="461665"/>
          </a:xfrm>
          <a:prstGeom prst="rect">
            <a:avLst/>
          </a:prstGeom>
        </p:spPr>
        <p:txBody>
          <a:bodyPr wrap="none">
            <a:spAutoFit/>
          </a:bodyPr>
          <a:lstStyle/>
          <a:p>
            <a:pPr marL="285750" indent="-285750">
              <a:buFont typeface="Wingdings" panose="05000000000000000000" pitchFamily="2" charset="2"/>
              <a:buChar char="q"/>
            </a:pPr>
            <a:r>
              <a:rPr lang="vi-VN" sz="2400" b="1" dirty="0" smtClean="0">
                <a:solidFill>
                  <a:srgbClr val="CC0066"/>
                </a:solidFill>
                <a:ea typeface="Times New Roman" panose="02020603050405020304" pitchFamily="18" charset="0"/>
              </a:rPr>
              <a:t> Trên thế giới:</a:t>
            </a:r>
            <a:endParaRPr lang="en-US" sz="2400" b="1" dirty="0">
              <a:solidFill>
                <a:srgbClr val="CC0066"/>
              </a:solidFill>
            </a:endParaRPr>
          </a:p>
        </p:txBody>
      </p:sp>
    </p:spTree>
    <p:extLst>
      <p:ext uri="{BB962C8B-B14F-4D97-AF65-F5344CB8AC3E}">
        <p14:creationId xmlns:p14="http://schemas.microsoft.com/office/powerpoint/2010/main" val="126037581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2400" y="242698"/>
            <a:ext cx="10363200" cy="523220"/>
          </a:xfrm>
          <a:prstGeom prst="rect">
            <a:avLst/>
          </a:prstGeom>
        </p:spPr>
        <p:txBody>
          <a:bodyPr wrap="square">
            <a:spAutoFit/>
          </a:bodyPr>
          <a:lstStyle/>
          <a:p>
            <a:pPr indent="457200" algn="just">
              <a:spcBef>
                <a:spcPts val="600"/>
              </a:spcBef>
              <a:spcAft>
                <a:spcPts val="600"/>
              </a:spcAft>
            </a:pPr>
            <a:r>
              <a:rPr lang="nl-NL" sz="2800" b="1" i="1" dirty="0">
                <a:solidFill>
                  <a:srgbClr val="006600"/>
                </a:solidFill>
                <a:latin typeface="Times New Roman" panose="02020603050405020304" pitchFamily="18" charset="0"/>
                <a:ea typeface="Times New Roman" panose="02020603050405020304" pitchFamily="18" charset="0"/>
              </a:rPr>
              <a:t>a</a:t>
            </a:r>
            <a:r>
              <a:rPr lang="nl-NL" sz="2800" b="1" i="1" dirty="0">
                <a:solidFill>
                  <a:srgbClr val="006600"/>
                </a:solidFill>
                <a:latin typeface="Times New Roman" panose="02020603050405020304" pitchFamily="18" charset="0"/>
                <a:ea typeface="Times New Roman" panose="02020603050405020304" pitchFamily="18" charset="0"/>
                <a:cs typeface="Times New Roman" panose="02020603050405020304" pitchFamily="18" charset="0"/>
              </a:rPr>
              <a:t>) Khái niệm </a:t>
            </a:r>
            <a:r>
              <a:rPr lang="nl-NL" sz="2800" b="1" i="1" dirty="0" smtClean="0">
                <a:solidFill>
                  <a:srgbClr val="006600"/>
                </a:solidFill>
                <a:latin typeface="Times New Roman" panose="02020603050405020304" pitchFamily="18" charset="0"/>
                <a:ea typeface="Times New Roman" panose="02020603050405020304" pitchFamily="18" charset="0"/>
                <a:cs typeface="Times New Roman" panose="02020603050405020304" pitchFamily="18" charset="0"/>
              </a:rPr>
              <a:t>nhà </a:t>
            </a:r>
            <a:r>
              <a:rPr lang="nl-NL" sz="2800" b="1" i="1" dirty="0">
                <a:solidFill>
                  <a:srgbClr val="006600"/>
                </a:solidFill>
                <a:latin typeface="Times New Roman" panose="02020603050405020304" pitchFamily="18" charset="0"/>
                <a:ea typeface="Times New Roman" panose="02020603050405020304" pitchFamily="18" charset="0"/>
                <a:cs typeface="Times New Roman" panose="02020603050405020304" pitchFamily="18" charset="0"/>
              </a:rPr>
              <a:t>nước pháp quyền xã hội </a:t>
            </a:r>
            <a:r>
              <a:rPr lang="nl-NL" sz="2800" b="1" i="1" dirty="0" smtClean="0">
                <a:solidFill>
                  <a:srgbClr val="006600"/>
                </a:solidFill>
                <a:latin typeface="Times New Roman" panose="02020603050405020304" pitchFamily="18" charset="0"/>
                <a:ea typeface="Times New Roman" panose="02020603050405020304" pitchFamily="18" charset="0"/>
                <a:cs typeface="Times New Roman" panose="02020603050405020304" pitchFamily="18" charset="0"/>
              </a:rPr>
              <a:t>chủ</a:t>
            </a:r>
            <a:r>
              <a:rPr lang="vi-VN" sz="2800" b="1" i="1" dirty="0" smtClean="0">
                <a:solidFill>
                  <a:srgbClr val="006600"/>
                </a:solidFill>
                <a:latin typeface="Times New Roman" panose="02020603050405020304" pitchFamily="18" charset="0"/>
                <a:ea typeface="Times New Roman" panose="02020603050405020304" pitchFamily="18" charset="0"/>
                <a:cs typeface="Times New Roman" panose="02020603050405020304" pitchFamily="18" charset="0"/>
              </a:rPr>
              <a:t> nghĩa</a:t>
            </a:r>
            <a:endParaRPr lang="en-US" sz="2800" dirty="0">
              <a:solidFill>
                <a:srgbClr val="006600"/>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1026" name="Picture 2" descr="Tư tưởng Hồ Chí Minh về nhà nước pháp quyền - Ban Nội Chính Trung ươ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3400" y="1725542"/>
            <a:ext cx="3581400" cy="3962400"/>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4241168" y="2603781"/>
            <a:ext cx="7976864" cy="461665"/>
          </a:xfrm>
          <a:prstGeom prst="rect">
            <a:avLst/>
          </a:prstGeom>
        </p:spPr>
        <p:txBody>
          <a:bodyPr wrap="none">
            <a:spAutoFit/>
          </a:bodyPr>
          <a:lstStyle/>
          <a:p>
            <a:r>
              <a:rPr lang="nl-NL" sz="2400" b="1" dirty="0">
                <a:solidFill>
                  <a:srgbClr val="990000"/>
                </a:solidFill>
                <a:latin typeface="+mj-lt"/>
                <a:ea typeface="Times New Roman" panose="02020603050405020304" pitchFamily="18" charset="0"/>
              </a:rPr>
              <a:t>“Thay thế chế độ ra các sắc lệnh bằng các đạo luật”. </a:t>
            </a:r>
            <a:endParaRPr lang="en-US" sz="2400" b="1" dirty="0">
              <a:solidFill>
                <a:srgbClr val="990000"/>
              </a:solidFill>
              <a:latin typeface="+mj-lt"/>
            </a:endParaRPr>
          </a:p>
        </p:txBody>
      </p:sp>
      <p:sp>
        <p:nvSpPr>
          <p:cNvPr id="4" name="Rectangle 3"/>
          <p:cNvSpPr/>
          <p:nvPr/>
        </p:nvSpPr>
        <p:spPr>
          <a:xfrm>
            <a:off x="4572000" y="1371600"/>
            <a:ext cx="7315200" cy="1015663"/>
          </a:xfrm>
          <a:prstGeom prst="rect">
            <a:avLst/>
          </a:prstGeom>
        </p:spPr>
        <p:txBody>
          <a:bodyPr wrap="square">
            <a:spAutoFit/>
          </a:bodyPr>
          <a:lstStyle/>
          <a:p>
            <a:pPr marL="285750" indent="-285750" algn="ctr">
              <a:buFont typeface="Wingdings" panose="05000000000000000000" pitchFamily="2" charset="2"/>
              <a:buChar char="§"/>
            </a:pPr>
            <a:r>
              <a:rPr lang="nl-NL" sz="2000" dirty="0">
                <a:latin typeface="+mj-lt"/>
                <a:ea typeface="Times New Roman" panose="02020603050405020304" pitchFamily="18" charset="0"/>
              </a:rPr>
              <a:t>Năm 1919, trong bản </a:t>
            </a:r>
            <a:r>
              <a:rPr lang="nl-NL" sz="2000" b="1" dirty="0">
                <a:solidFill>
                  <a:srgbClr val="FF0000"/>
                </a:solidFill>
                <a:latin typeface="+mj-lt"/>
                <a:ea typeface="Times New Roman" panose="02020603050405020304" pitchFamily="18" charset="0"/>
              </a:rPr>
              <a:t>Yêu sách của nhân dân An Nam </a:t>
            </a:r>
            <a:r>
              <a:rPr lang="nl-NL" sz="2000" dirty="0">
                <a:latin typeface="+mj-lt"/>
                <a:ea typeface="Times New Roman" panose="02020603050405020304" pitchFamily="18" charset="0"/>
              </a:rPr>
              <a:t>do Người ký tên là Nguyễn Ái Quốc, gửi đến Hội nghị Vécxây (Pháp) đã nêu yêu cầu cải cách nền pháp lý ở Đông </a:t>
            </a:r>
            <a:r>
              <a:rPr lang="nl-NL" sz="2000" dirty="0" smtClean="0">
                <a:latin typeface="+mj-lt"/>
                <a:ea typeface="Times New Roman" panose="02020603050405020304" pitchFamily="18" charset="0"/>
              </a:rPr>
              <a:t>Dương</a:t>
            </a:r>
            <a:r>
              <a:rPr lang="vi-VN" sz="2000" dirty="0" smtClean="0">
                <a:latin typeface="+mj-lt"/>
                <a:ea typeface="Times New Roman" panose="02020603050405020304" pitchFamily="18" charset="0"/>
              </a:rPr>
              <a:t>:</a:t>
            </a:r>
            <a:endParaRPr lang="en-US" sz="2000" dirty="0">
              <a:latin typeface="+mj-lt"/>
            </a:endParaRPr>
          </a:p>
        </p:txBody>
      </p:sp>
      <p:sp>
        <p:nvSpPr>
          <p:cNvPr id="5" name="Rectangle 4"/>
          <p:cNvSpPr/>
          <p:nvPr/>
        </p:nvSpPr>
        <p:spPr>
          <a:xfrm>
            <a:off x="4572000" y="3352799"/>
            <a:ext cx="7010400" cy="707886"/>
          </a:xfrm>
          <a:prstGeom prst="rect">
            <a:avLst/>
          </a:prstGeom>
        </p:spPr>
        <p:txBody>
          <a:bodyPr wrap="square">
            <a:spAutoFit/>
          </a:bodyPr>
          <a:lstStyle/>
          <a:p>
            <a:pPr marL="285750" indent="-285750" algn="ctr">
              <a:buFont typeface="Wingdings" panose="05000000000000000000" pitchFamily="2" charset="2"/>
              <a:buChar char="§"/>
            </a:pPr>
            <a:r>
              <a:rPr lang="nl-NL" sz="2000" dirty="0">
                <a:latin typeface="+mj-lt"/>
                <a:ea typeface="Times New Roman" panose="02020603050405020304" pitchFamily="18" charset="0"/>
              </a:rPr>
              <a:t>Năm 1941, trong </a:t>
            </a:r>
            <a:r>
              <a:rPr lang="nl-NL" sz="2000" b="1" dirty="0">
                <a:solidFill>
                  <a:srgbClr val="FF0000"/>
                </a:solidFill>
                <a:latin typeface="+mj-lt"/>
                <a:ea typeface="Times New Roman" panose="02020603050405020304" pitchFamily="18" charset="0"/>
              </a:rPr>
              <a:t>“</a:t>
            </a:r>
            <a:r>
              <a:rPr lang="nl-NL" sz="2000" b="1" i="1" dirty="0">
                <a:solidFill>
                  <a:srgbClr val="FF0000"/>
                </a:solidFill>
                <a:latin typeface="+mj-lt"/>
                <a:ea typeface="Times New Roman" panose="02020603050405020304" pitchFamily="18" charset="0"/>
              </a:rPr>
              <a:t>Việt Nam yêu cầu ca”</a:t>
            </a:r>
            <a:r>
              <a:rPr lang="nl-NL" sz="2000" b="1" dirty="0">
                <a:solidFill>
                  <a:srgbClr val="FF0000"/>
                </a:solidFill>
                <a:latin typeface="+mj-lt"/>
                <a:ea typeface="Times New Roman" panose="02020603050405020304" pitchFamily="18" charset="0"/>
              </a:rPr>
              <a:t>, </a:t>
            </a:r>
            <a:r>
              <a:rPr lang="nl-NL" sz="2000" dirty="0">
                <a:latin typeface="+mj-lt"/>
                <a:ea typeface="Times New Roman" panose="02020603050405020304" pitchFamily="18" charset="0"/>
              </a:rPr>
              <a:t>Người viết thành thơ 8 yêu cầu chính, trong </a:t>
            </a:r>
            <a:r>
              <a:rPr lang="nl-NL" sz="2000" dirty="0" smtClean="0">
                <a:latin typeface="+mj-lt"/>
                <a:ea typeface="Times New Roman" panose="02020603050405020304" pitchFamily="18" charset="0"/>
              </a:rPr>
              <a:t>đó</a:t>
            </a:r>
            <a:r>
              <a:rPr lang="vi-VN" sz="2000" dirty="0" smtClean="0">
                <a:latin typeface="+mj-lt"/>
                <a:ea typeface="Times New Roman" panose="02020603050405020304" pitchFamily="18" charset="0"/>
              </a:rPr>
              <a:t>:</a:t>
            </a:r>
            <a:endParaRPr lang="en-US" sz="2000" dirty="0">
              <a:latin typeface="+mj-lt"/>
            </a:endParaRPr>
          </a:p>
        </p:txBody>
      </p:sp>
      <p:sp>
        <p:nvSpPr>
          <p:cNvPr id="6" name="Rectangle 5"/>
          <p:cNvSpPr/>
          <p:nvPr/>
        </p:nvSpPr>
        <p:spPr>
          <a:xfrm>
            <a:off x="4724400" y="4429935"/>
            <a:ext cx="6096000" cy="830997"/>
          </a:xfrm>
          <a:prstGeom prst="rect">
            <a:avLst/>
          </a:prstGeom>
        </p:spPr>
        <p:txBody>
          <a:bodyPr>
            <a:spAutoFit/>
          </a:bodyPr>
          <a:lstStyle/>
          <a:p>
            <a:pPr algn="ctr"/>
            <a:r>
              <a:rPr lang="nl-NL" sz="2400" b="1" dirty="0">
                <a:solidFill>
                  <a:srgbClr val="990000"/>
                </a:solidFill>
                <a:latin typeface="Times New Roman" panose="02020603050405020304" pitchFamily="18" charset="0"/>
                <a:ea typeface="Times New Roman" panose="02020603050405020304" pitchFamily="18" charset="0"/>
              </a:rPr>
              <a:t>“</a:t>
            </a:r>
            <a:r>
              <a:rPr lang="nl-NL" sz="2400" b="1" dirty="0">
                <a:solidFill>
                  <a:srgbClr val="990000"/>
                </a:solidFill>
                <a:latin typeface="+mj-lt"/>
                <a:ea typeface="Times New Roman" panose="02020603050405020304" pitchFamily="18" charset="0"/>
              </a:rPr>
              <a:t>Bảy xin hiến pháp ban hành. </a:t>
            </a:r>
            <a:endParaRPr lang="vi-VN" sz="2400" b="1" dirty="0" smtClean="0">
              <a:solidFill>
                <a:srgbClr val="990000"/>
              </a:solidFill>
              <a:latin typeface="+mj-lt"/>
              <a:ea typeface="Times New Roman" panose="02020603050405020304" pitchFamily="18" charset="0"/>
            </a:endParaRPr>
          </a:p>
          <a:p>
            <a:pPr algn="ctr"/>
            <a:r>
              <a:rPr lang="nl-NL" sz="2400" b="1" dirty="0" smtClean="0">
                <a:solidFill>
                  <a:srgbClr val="990000"/>
                </a:solidFill>
                <a:latin typeface="+mj-lt"/>
                <a:ea typeface="Times New Roman" panose="02020603050405020304" pitchFamily="18" charset="0"/>
              </a:rPr>
              <a:t>Trăm </a:t>
            </a:r>
            <a:r>
              <a:rPr lang="nl-NL" sz="2400" b="1" dirty="0">
                <a:solidFill>
                  <a:srgbClr val="990000"/>
                </a:solidFill>
                <a:latin typeface="+mj-lt"/>
                <a:ea typeface="Times New Roman" panose="02020603050405020304" pitchFamily="18" charset="0"/>
              </a:rPr>
              <a:t>đều phải có thần linh pháp quyền</a:t>
            </a:r>
            <a:r>
              <a:rPr lang="nl-NL" sz="2400" dirty="0">
                <a:solidFill>
                  <a:srgbClr val="990000"/>
                </a:solidFill>
                <a:latin typeface="+mj-lt"/>
                <a:ea typeface="Times New Roman" panose="02020603050405020304" pitchFamily="18" charset="0"/>
              </a:rPr>
              <a:t>”. </a:t>
            </a:r>
            <a:endParaRPr lang="en-US" sz="2400" dirty="0">
              <a:solidFill>
                <a:srgbClr val="990000"/>
              </a:solidFill>
              <a:latin typeface="+mj-lt"/>
            </a:endParaRPr>
          </a:p>
        </p:txBody>
      </p:sp>
      <p:sp>
        <p:nvSpPr>
          <p:cNvPr id="8" name="Rectangle 7"/>
          <p:cNvSpPr/>
          <p:nvPr/>
        </p:nvSpPr>
        <p:spPr>
          <a:xfrm>
            <a:off x="381000" y="1053271"/>
            <a:ext cx="2320700" cy="461665"/>
          </a:xfrm>
          <a:prstGeom prst="rect">
            <a:avLst/>
          </a:prstGeom>
        </p:spPr>
        <p:txBody>
          <a:bodyPr wrap="none">
            <a:spAutoFit/>
          </a:bodyPr>
          <a:lstStyle/>
          <a:p>
            <a:pPr marL="285750" indent="-285750">
              <a:buFont typeface="Wingdings" panose="05000000000000000000" pitchFamily="2" charset="2"/>
              <a:buChar char="q"/>
            </a:pPr>
            <a:r>
              <a:rPr lang="vi-VN" sz="2400" b="1" dirty="0" smtClean="0">
                <a:solidFill>
                  <a:srgbClr val="CC0066"/>
                </a:solidFill>
                <a:ea typeface="Times New Roman" panose="02020603050405020304" pitchFamily="18" charset="0"/>
              </a:rPr>
              <a:t> Ở Việt Nam:</a:t>
            </a:r>
            <a:endParaRPr lang="en-US" sz="2400" b="1" dirty="0">
              <a:solidFill>
                <a:srgbClr val="CC0066"/>
              </a:solidFill>
            </a:endParaRPr>
          </a:p>
        </p:txBody>
      </p:sp>
    </p:spTree>
    <p:extLst>
      <p:ext uri="{BB962C8B-B14F-4D97-AF65-F5344CB8AC3E}">
        <p14:creationId xmlns:p14="http://schemas.microsoft.com/office/powerpoint/2010/main" val="173308222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30793" y="113660"/>
            <a:ext cx="4433265" cy="461665"/>
          </a:xfrm>
          <a:prstGeom prst="rect">
            <a:avLst/>
          </a:prstGeom>
        </p:spPr>
        <p:txBody>
          <a:bodyPr wrap="none">
            <a:spAutoFit/>
          </a:bodyPr>
          <a:lstStyle/>
          <a:p>
            <a:pPr marL="457200" indent="-457200">
              <a:buFont typeface="Wingdings" panose="05000000000000000000" pitchFamily="2" charset="2"/>
              <a:buChar char="Ø"/>
            </a:pPr>
            <a:r>
              <a:rPr lang="nl-NL" sz="2400" b="1" dirty="0">
                <a:solidFill>
                  <a:srgbClr val="CC0066"/>
                </a:solidFill>
                <a:latin typeface="+mj-lt"/>
                <a:ea typeface="Times New Roman" panose="02020603050405020304" pitchFamily="18" charset="0"/>
              </a:rPr>
              <a:t>Trong công cuộc đổi </a:t>
            </a:r>
            <a:r>
              <a:rPr lang="nl-NL" sz="2400" b="1" dirty="0" smtClean="0">
                <a:solidFill>
                  <a:srgbClr val="CC0066"/>
                </a:solidFill>
                <a:latin typeface="+mj-lt"/>
                <a:ea typeface="Times New Roman" panose="02020603050405020304" pitchFamily="18" charset="0"/>
              </a:rPr>
              <a:t>mới:</a:t>
            </a:r>
            <a:endParaRPr lang="en-US" sz="2400" b="1" dirty="0">
              <a:solidFill>
                <a:srgbClr val="CC0066"/>
              </a:solidFill>
              <a:latin typeface="+mj-lt"/>
            </a:endParaRPr>
          </a:p>
        </p:txBody>
      </p:sp>
      <p:sp>
        <p:nvSpPr>
          <p:cNvPr id="3" name="Rectangle 2"/>
          <p:cNvSpPr/>
          <p:nvPr/>
        </p:nvSpPr>
        <p:spPr>
          <a:xfrm>
            <a:off x="533401" y="1052036"/>
            <a:ext cx="3962400" cy="1631216"/>
          </a:xfrm>
          <a:prstGeom prst="rect">
            <a:avLst/>
          </a:prstGeom>
        </p:spPr>
        <p:txBody>
          <a:bodyPr wrap="square">
            <a:spAutoFit/>
          </a:bodyPr>
          <a:lstStyle/>
          <a:p>
            <a:pPr marL="285750" indent="-285750" algn="just">
              <a:buFont typeface="Wingdings" panose="05000000000000000000" pitchFamily="2" charset="2"/>
              <a:buChar char="ü"/>
            </a:pPr>
            <a:r>
              <a:rPr lang="nl-NL" sz="2000" dirty="0" smtClean="0">
                <a:solidFill>
                  <a:srgbClr val="6600CC"/>
                </a:solidFill>
                <a:latin typeface="Times New Roman" panose="02020603050405020304" pitchFamily="18" charset="0"/>
                <a:ea typeface="Times New Roman" panose="02020603050405020304" pitchFamily="18" charset="0"/>
              </a:rPr>
              <a:t> </a:t>
            </a:r>
            <a:r>
              <a:rPr lang="nl-NL" sz="2000" b="1" dirty="0">
                <a:solidFill>
                  <a:srgbClr val="FF0000"/>
                </a:solidFill>
                <a:latin typeface="+mj-lt"/>
                <a:ea typeface="Times New Roman" panose="02020603050405020304" pitchFamily="18" charset="0"/>
              </a:rPr>
              <a:t>Lần đầu tiên </a:t>
            </a:r>
            <a:r>
              <a:rPr lang="nl-NL" sz="2000" dirty="0">
                <a:solidFill>
                  <a:srgbClr val="6600CC"/>
                </a:solidFill>
                <a:latin typeface="+mj-lt"/>
                <a:ea typeface="Times New Roman" panose="02020603050405020304" pitchFamily="18" charset="0"/>
              </a:rPr>
              <a:t>thuật ngữ xây dựng nhà nước pháp quyền được đề cập tại </a:t>
            </a:r>
            <a:r>
              <a:rPr lang="nl-NL" sz="2000" b="1" dirty="0">
                <a:solidFill>
                  <a:srgbClr val="00B0F0"/>
                </a:solidFill>
                <a:latin typeface="+mj-lt"/>
                <a:ea typeface="Times New Roman" panose="02020603050405020304" pitchFamily="18" charset="0"/>
              </a:rPr>
              <a:t>Hội nghị Trung ương 2 khóa VII (năm 1991)</a:t>
            </a:r>
            <a:endParaRPr lang="en-US" sz="2000" b="1" dirty="0">
              <a:solidFill>
                <a:srgbClr val="00B0F0"/>
              </a:solidFill>
              <a:latin typeface="+mj-lt"/>
            </a:endParaRPr>
          </a:p>
        </p:txBody>
      </p:sp>
      <p:sp>
        <p:nvSpPr>
          <p:cNvPr id="4" name="Rectangle 3"/>
          <p:cNvSpPr/>
          <p:nvPr/>
        </p:nvSpPr>
        <p:spPr>
          <a:xfrm>
            <a:off x="533402" y="3200400"/>
            <a:ext cx="3962398" cy="1631216"/>
          </a:xfrm>
          <a:prstGeom prst="rect">
            <a:avLst/>
          </a:prstGeom>
        </p:spPr>
        <p:txBody>
          <a:bodyPr wrap="square">
            <a:spAutoFit/>
          </a:bodyPr>
          <a:lstStyle/>
          <a:p>
            <a:pPr marL="285750" indent="-285750" algn="just">
              <a:buFont typeface="Wingdings" panose="05000000000000000000" pitchFamily="2" charset="2"/>
              <a:buChar char="ü"/>
            </a:pPr>
            <a:r>
              <a:rPr lang="nl-NL" sz="2000" b="1" dirty="0">
                <a:solidFill>
                  <a:srgbClr val="00B0F0"/>
                </a:solidFill>
                <a:latin typeface="+mj-lt"/>
                <a:ea typeface="Times New Roman" panose="02020603050405020304" pitchFamily="18" charset="0"/>
              </a:rPr>
              <a:t>Hội nghị đại biểu toàn quốc giữa nhiệm kỳ khóa VII (01-1994</a:t>
            </a:r>
            <a:r>
              <a:rPr lang="nl-NL" sz="2000" b="1" dirty="0" smtClean="0">
                <a:solidFill>
                  <a:srgbClr val="00B0F0"/>
                </a:solidFill>
                <a:latin typeface="+mj-lt"/>
                <a:ea typeface="Times New Roman" panose="02020603050405020304" pitchFamily="18" charset="0"/>
              </a:rPr>
              <a:t>)</a:t>
            </a:r>
            <a:r>
              <a:rPr lang="nl-NL" sz="2000" dirty="0" smtClean="0">
                <a:solidFill>
                  <a:srgbClr val="6600CC"/>
                </a:solidFill>
                <a:latin typeface="+mj-lt"/>
                <a:ea typeface="Times New Roman" panose="02020603050405020304" pitchFamily="18" charset="0"/>
              </a:rPr>
              <a:t>, </a:t>
            </a:r>
            <a:r>
              <a:rPr lang="nl-NL" sz="2000" dirty="0">
                <a:solidFill>
                  <a:srgbClr val="6600CC"/>
                </a:solidFill>
                <a:latin typeface="+mj-lt"/>
                <a:ea typeface="Times New Roman" panose="02020603050405020304" pitchFamily="18" charset="0"/>
              </a:rPr>
              <a:t>Đảng ta đã dùng khái niệm nhà nước pháp quyền xã hội chủ nghĩa. </a:t>
            </a:r>
            <a:endParaRPr lang="en-US" sz="2000" dirty="0">
              <a:solidFill>
                <a:srgbClr val="6600CC"/>
              </a:solidFill>
              <a:effectLst/>
              <a:latin typeface="+mj-lt"/>
              <a:ea typeface="Times New Roman" panose="02020603050405020304" pitchFamily="18" charset="0"/>
            </a:endParaRPr>
          </a:p>
        </p:txBody>
      </p:sp>
      <p:pic>
        <p:nvPicPr>
          <p:cNvPr id="1026" name="Picture 2" descr="Đại hội lần thứ VII của Đảng: Đổi mới toàn diện, đồng bộ, đưa đất nước tiến  lên theo con đường xã hội chủ nghĩa - Chi tiết Tiềm năng thế mạnh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81600" y="784710"/>
            <a:ext cx="6648450" cy="44730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7239852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6575" y="1114355"/>
            <a:ext cx="5638800" cy="2699666"/>
          </a:xfrm>
        </p:spPr>
        <p:txBody>
          <a:bodyPr/>
          <a:lstStyle/>
          <a:p>
            <a:pPr marL="342900" indent="-342900" algn="just">
              <a:buFont typeface="Wingdings" panose="05000000000000000000" pitchFamily="2" charset="2"/>
              <a:buChar char="v"/>
              <a:defRPr/>
            </a:pPr>
            <a:r>
              <a:rPr lang="en-US" sz="2400" b="1" i="1" dirty="0" smtClean="0">
                <a:latin typeface="+mj-lt"/>
                <a:cs typeface="Times New Roman" pitchFamily="18" charset="0"/>
              </a:rPr>
              <a:t> </a:t>
            </a:r>
            <a:r>
              <a:rPr lang="en-US" sz="2400" b="1" dirty="0" smtClean="0">
                <a:solidFill>
                  <a:srgbClr val="FF0000"/>
                </a:solidFill>
                <a:latin typeface="+mn-lt"/>
                <a:cs typeface="Times New Roman" pitchFamily="18" charset="0"/>
              </a:rPr>
              <a:t>NNPQ</a:t>
            </a:r>
            <a:r>
              <a:rPr lang="en-US" sz="2400" b="1" dirty="0">
                <a:solidFill>
                  <a:srgbClr val="FF0000"/>
                </a:solidFill>
                <a:latin typeface="+mn-lt"/>
                <a:cs typeface="Times New Roman" pitchFamily="18" charset="0"/>
              </a:rPr>
              <a:t>: </a:t>
            </a:r>
            <a:r>
              <a:rPr lang="vi-VN" sz="2400" dirty="0">
                <a:solidFill>
                  <a:srgbClr val="002060"/>
                </a:solidFill>
                <a:latin typeface="+mn-lt"/>
                <a:cs typeface="Times New Roman" pitchFamily="18" charset="0"/>
              </a:rPr>
              <a:t>là nhà nước quản lí mọi mặt của đời sống xã hội bằng pháp luật; mọi hoạt động của các cơ quan nhà nước, tổ chức xã hội và mọi công dân đều được thực hiện trên cơ sở pháp luật.</a:t>
            </a:r>
          </a:p>
          <a:p>
            <a:pPr algn="just">
              <a:buNone/>
              <a:defRPr/>
            </a:pPr>
            <a:endParaRPr lang="en-US" sz="2400" dirty="0">
              <a:latin typeface="+mj-lt"/>
              <a:cs typeface="Times New Roman" pitchFamily="18" charset="0"/>
            </a:endParaRPr>
          </a:p>
          <a:p>
            <a:pPr>
              <a:buNone/>
              <a:defRPr/>
            </a:pPr>
            <a:r>
              <a:rPr lang="en-US" dirty="0" smtClean="0">
                <a:latin typeface="+mj-lt"/>
              </a:rPr>
              <a:t> </a:t>
            </a:r>
            <a:endParaRPr lang="en-US" dirty="0">
              <a:latin typeface="+mj-lt"/>
            </a:endParaRPr>
          </a:p>
        </p:txBody>
      </p:sp>
      <p:sp>
        <p:nvSpPr>
          <p:cNvPr id="3076" name="AutoShape 5" descr="HÃ¬nh áº£nh cÃ³ liÃªn quan"/>
          <p:cNvSpPr>
            <a:spLocks noChangeAspect="1" noChangeArrowheads="1"/>
          </p:cNvSpPr>
          <p:nvPr/>
        </p:nvSpPr>
        <p:spPr bwMode="auto">
          <a:xfrm>
            <a:off x="1679575" y="-144461"/>
            <a:ext cx="304800" cy="3048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1">
              <a:latin typeface="Arial" panose="020B0604020202020204" pitchFamily="34" charset="0"/>
            </a:endParaRPr>
          </a:p>
        </p:txBody>
      </p:sp>
      <p:sp>
        <p:nvSpPr>
          <p:cNvPr id="3077" name="AutoShape 7" descr="HÃ¬nh áº£nh cÃ³ liÃªn quan"/>
          <p:cNvSpPr>
            <a:spLocks noChangeAspect="1" noChangeArrowheads="1"/>
          </p:cNvSpPr>
          <p:nvPr/>
        </p:nvSpPr>
        <p:spPr bwMode="auto">
          <a:xfrm>
            <a:off x="1831975" y="7939"/>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1">
              <a:latin typeface="Arial" panose="020B0604020202020204" pitchFamily="34" charset="0"/>
            </a:endParaRPr>
          </a:p>
        </p:txBody>
      </p:sp>
      <p:sp>
        <p:nvSpPr>
          <p:cNvPr id="3078" name="AutoShape 9" descr="HÃ¬nh áº£nh cÃ³ liÃªn quan"/>
          <p:cNvSpPr>
            <a:spLocks noChangeAspect="1" noChangeArrowheads="1"/>
          </p:cNvSpPr>
          <p:nvPr/>
        </p:nvSpPr>
        <p:spPr bwMode="auto">
          <a:xfrm>
            <a:off x="1984375" y="160339"/>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1">
              <a:latin typeface="Arial" panose="020B0604020202020204" pitchFamily="34" charset="0"/>
            </a:endParaRPr>
          </a:p>
        </p:txBody>
      </p:sp>
      <p:sp>
        <p:nvSpPr>
          <p:cNvPr id="3079" name="AutoShape 11" descr="HÃ¬nh áº£nh cÃ³ liÃªn quan"/>
          <p:cNvSpPr>
            <a:spLocks noChangeAspect="1" noChangeArrowheads="1"/>
          </p:cNvSpPr>
          <p:nvPr/>
        </p:nvSpPr>
        <p:spPr bwMode="auto">
          <a:xfrm>
            <a:off x="2136775" y="312739"/>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1">
              <a:latin typeface="Arial" panose="020B0604020202020204" pitchFamily="34" charset="0"/>
            </a:endParaRPr>
          </a:p>
        </p:txBody>
      </p:sp>
      <p:sp>
        <p:nvSpPr>
          <p:cNvPr id="3080" name="AutoShape 13" descr="HÃ¬nh áº£nh cÃ³ liÃªn quan"/>
          <p:cNvSpPr>
            <a:spLocks noChangeAspect="1" noChangeArrowheads="1"/>
          </p:cNvSpPr>
          <p:nvPr/>
        </p:nvSpPr>
        <p:spPr bwMode="auto">
          <a:xfrm>
            <a:off x="2289175" y="465139"/>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1">
              <a:latin typeface="Arial" panose="020B0604020202020204" pitchFamily="34" charset="0"/>
            </a:endParaRPr>
          </a:p>
        </p:txBody>
      </p:sp>
      <p:sp>
        <p:nvSpPr>
          <p:cNvPr id="3081" name="AutoShape 15" descr="HÃ¬nh áº£nh cÃ³ liÃªn quan"/>
          <p:cNvSpPr>
            <a:spLocks noChangeAspect="1" noChangeArrowheads="1"/>
          </p:cNvSpPr>
          <p:nvPr/>
        </p:nvSpPr>
        <p:spPr bwMode="auto">
          <a:xfrm>
            <a:off x="2441575" y="617539"/>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1">
              <a:latin typeface="Arial" panose="020B0604020202020204" pitchFamily="34" charset="0"/>
            </a:endParaRPr>
          </a:p>
        </p:txBody>
      </p:sp>
      <p:sp>
        <p:nvSpPr>
          <p:cNvPr id="3082" name="AutoShape 17" descr="HÃ¬nh áº£nh cÃ³ liÃªn quan"/>
          <p:cNvSpPr>
            <a:spLocks noChangeAspect="1" noChangeArrowheads="1"/>
          </p:cNvSpPr>
          <p:nvPr/>
        </p:nvSpPr>
        <p:spPr bwMode="auto">
          <a:xfrm>
            <a:off x="2593975" y="769939"/>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1">
              <a:latin typeface="Arial" panose="020B0604020202020204" pitchFamily="34" charset="0"/>
            </a:endParaRPr>
          </a:p>
        </p:txBody>
      </p:sp>
      <p:sp>
        <p:nvSpPr>
          <p:cNvPr id="3083" name="AutoShape 19" descr="HÃ¬nh áº£nh cÃ³ liÃªn quan"/>
          <p:cNvSpPr>
            <a:spLocks noChangeAspect="1" noChangeArrowheads="1"/>
          </p:cNvSpPr>
          <p:nvPr/>
        </p:nvSpPr>
        <p:spPr bwMode="auto">
          <a:xfrm>
            <a:off x="2746375" y="922339"/>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1">
              <a:latin typeface="Arial" panose="020B0604020202020204" pitchFamily="34" charset="0"/>
            </a:endParaRPr>
          </a:p>
        </p:txBody>
      </p:sp>
      <p:sp>
        <p:nvSpPr>
          <p:cNvPr id="3084" name="AutoShape 21" descr="HÃ¬nh áº£nh cÃ³ liÃªn quan"/>
          <p:cNvSpPr>
            <a:spLocks noChangeAspect="1" noChangeArrowheads="1"/>
          </p:cNvSpPr>
          <p:nvPr/>
        </p:nvSpPr>
        <p:spPr bwMode="auto">
          <a:xfrm>
            <a:off x="2898775" y="1074739"/>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1">
              <a:latin typeface="Arial" panose="020B0604020202020204" pitchFamily="34" charset="0"/>
            </a:endParaRPr>
          </a:p>
        </p:txBody>
      </p:sp>
      <p:sp>
        <p:nvSpPr>
          <p:cNvPr id="3085" name="AutoShape 23" descr="nhiá»m vá»¥ vÃ  báº£n cháº¥t cá»§a nhÃ  nÆ°á»c chxhcn viá»t nam "/>
          <p:cNvSpPr>
            <a:spLocks noChangeAspect="1" noChangeArrowheads="1"/>
          </p:cNvSpPr>
          <p:nvPr/>
        </p:nvSpPr>
        <p:spPr bwMode="auto">
          <a:xfrm>
            <a:off x="3051175" y="1227139"/>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1">
              <a:latin typeface="Arial" panose="020B0604020202020204" pitchFamily="34" charset="0"/>
            </a:endParaRPr>
          </a:p>
        </p:txBody>
      </p:sp>
      <p:sp>
        <p:nvSpPr>
          <p:cNvPr id="3086" name="AutoShape 25" descr="nhiá»m vá»¥ vÃ  báº£n cháº¥t cá»§a nhÃ  nÆ°á»c chxhcn viá»t nam "/>
          <p:cNvSpPr>
            <a:spLocks noChangeAspect="1" noChangeArrowheads="1"/>
          </p:cNvSpPr>
          <p:nvPr/>
        </p:nvSpPr>
        <p:spPr bwMode="auto">
          <a:xfrm>
            <a:off x="3203575" y="1379539"/>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1">
              <a:latin typeface="Arial" panose="020B0604020202020204" pitchFamily="34" charset="0"/>
            </a:endParaRPr>
          </a:p>
        </p:txBody>
      </p:sp>
      <p:pic>
        <p:nvPicPr>
          <p:cNvPr id="3098" name="Picture 2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29400" y="1227139"/>
            <a:ext cx="5105399" cy="54022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7" name="Rectangle 16"/>
          <p:cNvSpPr/>
          <p:nvPr/>
        </p:nvSpPr>
        <p:spPr>
          <a:xfrm>
            <a:off x="152400" y="242698"/>
            <a:ext cx="10363200" cy="523220"/>
          </a:xfrm>
          <a:prstGeom prst="rect">
            <a:avLst/>
          </a:prstGeom>
        </p:spPr>
        <p:txBody>
          <a:bodyPr wrap="square">
            <a:spAutoFit/>
          </a:bodyPr>
          <a:lstStyle/>
          <a:p>
            <a:pPr indent="457200" algn="just">
              <a:spcBef>
                <a:spcPts val="600"/>
              </a:spcBef>
              <a:spcAft>
                <a:spcPts val="600"/>
              </a:spcAft>
            </a:pPr>
            <a:r>
              <a:rPr lang="nl-NL" sz="2800" b="1" i="1" dirty="0">
                <a:solidFill>
                  <a:srgbClr val="006600"/>
                </a:solidFill>
                <a:latin typeface="Times New Roman" panose="02020603050405020304" pitchFamily="18" charset="0"/>
                <a:ea typeface="Times New Roman" panose="02020603050405020304" pitchFamily="18" charset="0"/>
              </a:rPr>
              <a:t>a</a:t>
            </a:r>
            <a:r>
              <a:rPr lang="nl-NL" sz="2800" b="1" i="1" dirty="0">
                <a:solidFill>
                  <a:srgbClr val="006600"/>
                </a:solidFill>
                <a:latin typeface="Times New Roman" panose="02020603050405020304" pitchFamily="18" charset="0"/>
                <a:ea typeface="Times New Roman" panose="02020603050405020304" pitchFamily="18" charset="0"/>
                <a:cs typeface="Times New Roman" panose="02020603050405020304" pitchFamily="18" charset="0"/>
              </a:rPr>
              <a:t>) Khái niệm </a:t>
            </a:r>
            <a:r>
              <a:rPr lang="nl-NL" sz="2800" b="1" i="1" dirty="0" smtClean="0">
                <a:solidFill>
                  <a:srgbClr val="006600"/>
                </a:solidFill>
                <a:latin typeface="Times New Roman" panose="02020603050405020304" pitchFamily="18" charset="0"/>
                <a:ea typeface="Times New Roman" panose="02020603050405020304" pitchFamily="18" charset="0"/>
                <a:cs typeface="Times New Roman" panose="02020603050405020304" pitchFamily="18" charset="0"/>
              </a:rPr>
              <a:t>nhà </a:t>
            </a:r>
            <a:r>
              <a:rPr lang="nl-NL" sz="2800" b="1" i="1" dirty="0">
                <a:solidFill>
                  <a:srgbClr val="006600"/>
                </a:solidFill>
                <a:latin typeface="Times New Roman" panose="02020603050405020304" pitchFamily="18" charset="0"/>
                <a:ea typeface="Times New Roman" panose="02020603050405020304" pitchFamily="18" charset="0"/>
                <a:cs typeface="Times New Roman" panose="02020603050405020304" pitchFamily="18" charset="0"/>
              </a:rPr>
              <a:t>nước pháp quyền xã hội </a:t>
            </a:r>
            <a:r>
              <a:rPr lang="nl-NL" sz="2800" b="1" i="1" dirty="0" smtClean="0">
                <a:solidFill>
                  <a:srgbClr val="006600"/>
                </a:solidFill>
                <a:latin typeface="Times New Roman" panose="02020603050405020304" pitchFamily="18" charset="0"/>
                <a:ea typeface="Times New Roman" panose="02020603050405020304" pitchFamily="18" charset="0"/>
                <a:cs typeface="Times New Roman" panose="02020603050405020304" pitchFamily="18" charset="0"/>
              </a:rPr>
              <a:t>chủ</a:t>
            </a:r>
            <a:r>
              <a:rPr lang="vi-VN" sz="2800" b="1" i="1" dirty="0" smtClean="0">
                <a:solidFill>
                  <a:srgbClr val="006600"/>
                </a:solidFill>
                <a:latin typeface="Times New Roman" panose="02020603050405020304" pitchFamily="18" charset="0"/>
                <a:ea typeface="Times New Roman" panose="02020603050405020304" pitchFamily="18" charset="0"/>
                <a:cs typeface="Times New Roman" panose="02020603050405020304" pitchFamily="18" charset="0"/>
              </a:rPr>
              <a:t> nghĩa</a:t>
            </a:r>
            <a:endParaRPr lang="en-US" sz="2800" dirty="0">
              <a:solidFill>
                <a:srgbClr val="006600"/>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6" name="Rectangle 5"/>
          <p:cNvSpPr/>
          <p:nvPr/>
        </p:nvSpPr>
        <p:spPr>
          <a:xfrm>
            <a:off x="460375" y="4114800"/>
            <a:ext cx="5715000" cy="1938992"/>
          </a:xfrm>
          <a:prstGeom prst="rect">
            <a:avLst/>
          </a:prstGeom>
        </p:spPr>
        <p:txBody>
          <a:bodyPr wrap="square">
            <a:spAutoFit/>
          </a:bodyPr>
          <a:lstStyle/>
          <a:p>
            <a:pPr marL="285750" indent="-285750" algn="just">
              <a:buFont typeface="Wingdings" panose="05000000000000000000" pitchFamily="2" charset="2"/>
              <a:buChar char="v"/>
              <a:defRPr/>
            </a:pPr>
            <a:r>
              <a:rPr lang="en-US" sz="2400" b="1" dirty="0" smtClean="0">
                <a:solidFill>
                  <a:srgbClr val="FF0000"/>
                </a:solidFill>
                <a:cs typeface="Times New Roman" pitchFamily="18" charset="0"/>
              </a:rPr>
              <a:t> NNPQXHCNVN</a:t>
            </a:r>
            <a:r>
              <a:rPr lang="en-US" sz="2400" b="1" i="1" dirty="0" smtClean="0">
                <a:cs typeface="Times New Roman" pitchFamily="18" charset="0"/>
              </a:rPr>
              <a:t>:</a:t>
            </a:r>
            <a:r>
              <a:rPr lang="en-US" sz="2400" dirty="0" smtClean="0">
                <a:cs typeface="Times New Roman" pitchFamily="18" charset="0"/>
              </a:rPr>
              <a:t> </a:t>
            </a:r>
            <a:r>
              <a:rPr lang="en-US" sz="2400" dirty="0" err="1">
                <a:solidFill>
                  <a:srgbClr val="002060"/>
                </a:solidFill>
                <a:cs typeface="Times New Roman" pitchFamily="18" charset="0"/>
              </a:rPr>
              <a:t>Là</a:t>
            </a:r>
            <a:r>
              <a:rPr lang="en-US" sz="2400" dirty="0">
                <a:solidFill>
                  <a:srgbClr val="002060"/>
                </a:solidFill>
                <a:cs typeface="Times New Roman" pitchFamily="18" charset="0"/>
              </a:rPr>
              <a:t> </a:t>
            </a:r>
            <a:r>
              <a:rPr lang="en-US" sz="2400" dirty="0" err="1">
                <a:solidFill>
                  <a:srgbClr val="002060"/>
                </a:solidFill>
                <a:cs typeface="Times New Roman" pitchFamily="18" charset="0"/>
              </a:rPr>
              <a:t>nhà</a:t>
            </a:r>
            <a:r>
              <a:rPr lang="en-US" sz="2400" dirty="0">
                <a:solidFill>
                  <a:srgbClr val="002060"/>
                </a:solidFill>
                <a:cs typeface="Times New Roman" pitchFamily="18" charset="0"/>
              </a:rPr>
              <a:t> </a:t>
            </a:r>
            <a:r>
              <a:rPr lang="en-US" sz="2400" dirty="0" err="1">
                <a:solidFill>
                  <a:srgbClr val="002060"/>
                </a:solidFill>
                <a:cs typeface="Times New Roman" pitchFamily="18" charset="0"/>
              </a:rPr>
              <a:t>nước</a:t>
            </a:r>
            <a:r>
              <a:rPr lang="en-US" sz="2400" dirty="0">
                <a:solidFill>
                  <a:srgbClr val="002060"/>
                </a:solidFill>
                <a:cs typeface="Times New Roman" pitchFamily="18" charset="0"/>
              </a:rPr>
              <a:t> </a:t>
            </a:r>
            <a:r>
              <a:rPr lang="en-US" sz="2400" dirty="0" err="1">
                <a:solidFill>
                  <a:srgbClr val="002060"/>
                </a:solidFill>
                <a:cs typeface="Times New Roman" pitchFamily="18" charset="0"/>
              </a:rPr>
              <a:t>của</a:t>
            </a:r>
            <a:r>
              <a:rPr lang="en-US" sz="2400" dirty="0">
                <a:solidFill>
                  <a:srgbClr val="002060"/>
                </a:solidFill>
                <a:cs typeface="Times New Roman" pitchFamily="18" charset="0"/>
              </a:rPr>
              <a:t> </a:t>
            </a:r>
            <a:r>
              <a:rPr lang="en-US" sz="2400" dirty="0" err="1">
                <a:solidFill>
                  <a:srgbClr val="002060"/>
                </a:solidFill>
                <a:cs typeface="Times New Roman" pitchFamily="18" charset="0"/>
              </a:rPr>
              <a:t>dân</a:t>
            </a:r>
            <a:r>
              <a:rPr lang="en-US" sz="2400" dirty="0">
                <a:solidFill>
                  <a:srgbClr val="002060"/>
                </a:solidFill>
                <a:cs typeface="Times New Roman" pitchFamily="18" charset="0"/>
              </a:rPr>
              <a:t>, do </a:t>
            </a:r>
            <a:r>
              <a:rPr lang="en-US" sz="2400" dirty="0" err="1">
                <a:solidFill>
                  <a:srgbClr val="002060"/>
                </a:solidFill>
                <a:cs typeface="Times New Roman" pitchFamily="18" charset="0"/>
              </a:rPr>
              <a:t>dân</a:t>
            </a:r>
            <a:r>
              <a:rPr lang="en-US" sz="2400" dirty="0">
                <a:solidFill>
                  <a:srgbClr val="002060"/>
                </a:solidFill>
                <a:cs typeface="Times New Roman" pitchFamily="18" charset="0"/>
              </a:rPr>
              <a:t> </a:t>
            </a:r>
            <a:r>
              <a:rPr lang="en-US" sz="2400" dirty="0" err="1">
                <a:solidFill>
                  <a:srgbClr val="002060"/>
                </a:solidFill>
                <a:cs typeface="Times New Roman" pitchFamily="18" charset="0"/>
              </a:rPr>
              <a:t>và</a:t>
            </a:r>
            <a:r>
              <a:rPr lang="en-US" sz="2400" dirty="0">
                <a:solidFill>
                  <a:srgbClr val="002060"/>
                </a:solidFill>
                <a:cs typeface="Times New Roman" pitchFamily="18" charset="0"/>
              </a:rPr>
              <a:t> </a:t>
            </a:r>
            <a:r>
              <a:rPr lang="en-US" sz="2400" dirty="0" err="1">
                <a:solidFill>
                  <a:srgbClr val="002060"/>
                </a:solidFill>
                <a:cs typeface="Times New Roman" pitchFamily="18" charset="0"/>
              </a:rPr>
              <a:t>vì</a:t>
            </a:r>
            <a:r>
              <a:rPr lang="en-US" sz="2400" dirty="0">
                <a:solidFill>
                  <a:srgbClr val="002060"/>
                </a:solidFill>
                <a:cs typeface="Times New Roman" pitchFamily="18" charset="0"/>
              </a:rPr>
              <a:t> </a:t>
            </a:r>
            <a:r>
              <a:rPr lang="en-US" sz="2400" dirty="0" err="1">
                <a:solidFill>
                  <a:srgbClr val="002060"/>
                </a:solidFill>
                <a:cs typeface="Times New Roman" pitchFamily="18" charset="0"/>
              </a:rPr>
              <a:t>dân</a:t>
            </a:r>
            <a:r>
              <a:rPr lang="en-US" sz="2400" dirty="0">
                <a:solidFill>
                  <a:srgbClr val="002060"/>
                </a:solidFill>
                <a:cs typeface="Times New Roman" pitchFamily="18" charset="0"/>
              </a:rPr>
              <a:t>, </a:t>
            </a:r>
            <a:r>
              <a:rPr lang="en-US" sz="2400" dirty="0" err="1">
                <a:solidFill>
                  <a:srgbClr val="002060"/>
                </a:solidFill>
                <a:cs typeface="Times New Roman" pitchFamily="18" charset="0"/>
              </a:rPr>
              <a:t>quản</a:t>
            </a:r>
            <a:r>
              <a:rPr lang="en-US" sz="2400" dirty="0">
                <a:solidFill>
                  <a:srgbClr val="002060"/>
                </a:solidFill>
                <a:cs typeface="Times New Roman" pitchFamily="18" charset="0"/>
              </a:rPr>
              <a:t> </a:t>
            </a:r>
            <a:r>
              <a:rPr lang="en-US" sz="2400" dirty="0" err="1">
                <a:solidFill>
                  <a:srgbClr val="002060"/>
                </a:solidFill>
                <a:cs typeface="Times New Roman" pitchFamily="18" charset="0"/>
              </a:rPr>
              <a:t>lý</a:t>
            </a:r>
            <a:r>
              <a:rPr lang="en-US" sz="2400" dirty="0">
                <a:solidFill>
                  <a:srgbClr val="002060"/>
                </a:solidFill>
                <a:cs typeface="Times New Roman" pitchFamily="18" charset="0"/>
              </a:rPr>
              <a:t> </a:t>
            </a:r>
            <a:r>
              <a:rPr lang="en-US" sz="2400" dirty="0" err="1">
                <a:solidFill>
                  <a:srgbClr val="002060"/>
                </a:solidFill>
                <a:cs typeface="Times New Roman" pitchFamily="18" charset="0"/>
              </a:rPr>
              <a:t>mọi</a:t>
            </a:r>
            <a:r>
              <a:rPr lang="en-US" sz="2400" dirty="0">
                <a:solidFill>
                  <a:srgbClr val="002060"/>
                </a:solidFill>
                <a:cs typeface="Times New Roman" pitchFamily="18" charset="0"/>
              </a:rPr>
              <a:t> </a:t>
            </a:r>
            <a:r>
              <a:rPr lang="en-US" sz="2400" dirty="0" err="1">
                <a:solidFill>
                  <a:srgbClr val="002060"/>
                </a:solidFill>
                <a:cs typeface="Times New Roman" pitchFamily="18" charset="0"/>
              </a:rPr>
              <a:t>mặt</a:t>
            </a:r>
            <a:r>
              <a:rPr lang="en-US" sz="2400" dirty="0">
                <a:solidFill>
                  <a:srgbClr val="002060"/>
                </a:solidFill>
                <a:cs typeface="Times New Roman" pitchFamily="18" charset="0"/>
              </a:rPr>
              <a:t> </a:t>
            </a:r>
            <a:r>
              <a:rPr lang="en-US" sz="2400" dirty="0" err="1">
                <a:solidFill>
                  <a:srgbClr val="002060"/>
                </a:solidFill>
                <a:cs typeface="Times New Roman" pitchFamily="18" charset="0"/>
              </a:rPr>
              <a:t>của</a:t>
            </a:r>
            <a:r>
              <a:rPr lang="en-US" sz="2400" dirty="0">
                <a:solidFill>
                  <a:srgbClr val="002060"/>
                </a:solidFill>
                <a:cs typeface="Times New Roman" pitchFamily="18" charset="0"/>
              </a:rPr>
              <a:t> </a:t>
            </a:r>
            <a:r>
              <a:rPr lang="en-US" sz="2400" dirty="0" err="1">
                <a:solidFill>
                  <a:srgbClr val="002060"/>
                </a:solidFill>
                <a:cs typeface="Times New Roman" pitchFamily="18" charset="0"/>
              </a:rPr>
              <a:t>đời</a:t>
            </a:r>
            <a:r>
              <a:rPr lang="en-US" sz="2400" dirty="0">
                <a:solidFill>
                  <a:srgbClr val="002060"/>
                </a:solidFill>
                <a:cs typeface="Times New Roman" pitchFamily="18" charset="0"/>
              </a:rPr>
              <a:t> </a:t>
            </a:r>
            <a:r>
              <a:rPr lang="en-US" sz="2400" dirty="0" err="1">
                <a:solidFill>
                  <a:srgbClr val="002060"/>
                </a:solidFill>
                <a:cs typeface="Times New Roman" pitchFamily="18" charset="0"/>
              </a:rPr>
              <a:t>sống</a:t>
            </a:r>
            <a:r>
              <a:rPr lang="en-US" sz="2400" dirty="0">
                <a:solidFill>
                  <a:srgbClr val="002060"/>
                </a:solidFill>
                <a:cs typeface="Times New Roman" pitchFamily="18" charset="0"/>
              </a:rPr>
              <a:t> </a:t>
            </a:r>
            <a:r>
              <a:rPr lang="en-US" sz="2400" dirty="0" err="1">
                <a:solidFill>
                  <a:srgbClr val="002060"/>
                </a:solidFill>
                <a:cs typeface="Times New Roman" pitchFamily="18" charset="0"/>
              </a:rPr>
              <a:t>xã</a:t>
            </a:r>
            <a:r>
              <a:rPr lang="en-US" sz="2400" dirty="0">
                <a:solidFill>
                  <a:srgbClr val="002060"/>
                </a:solidFill>
                <a:cs typeface="Times New Roman" pitchFamily="18" charset="0"/>
              </a:rPr>
              <a:t> </a:t>
            </a:r>
            <a:r>
              <a:rPr lang="en-US" sz="2400" dirty="0" err="1">
                <a:solidFill>
                  <a:srgbClr val="002060"/>
                </a:solidFill>
                <a:cs typeface="Times New Roman" pitchFamily="18" charset="0"/>
              </a:rPr>
              <a:t>hội</a:t>
            </a:r>
            <a:r>
              <a:rPr lang="en-US" sz="2400" dirty="0">
                <a:solidFill>
                  <a:srgbClr val="002060"/>
                </a:solidFill>
                <a:cs typeface="Times New Roman" pitchFamily="18" charset="0"/>
              </a:rPr>
              <a:t> </a:t>
            </a:r>
            <a:r>
              <a:rPr lang="en-US" sz="2400" dirty="0" err="1">
                <a:solidFill>
                  <a:srgbClr val="002060"/>
                </a:solidFill>
                <a:cs typeface="Times New Roman" pitchFamily="18" charset="0"/>
              </a:rPr>
              <a:t>bằng</a:t>
            </a:r>
            <a:r>
              <a:rPr lang="en-US" sz="2400" dirty="0">
                <a:solidFill>
                  <a:srgbClr val="002060"/>
                </a:solidFill>
                <a:cs typeface="Times New Roman" pitchFamily="18" charset="0"/>
              </a:rPr>
              <a:t> </a:t>
            </a:r>
            <a:r>
              <a:rPr lang="en-US" sz="2400" dirty="0" err="1">
                <a:solidFill>
                  <a:srgbClr val="002060"/>
                </a:solidFill>
                <a:cs typeface="Times New Roman" pitchFamily="18" charset="0"/>
              </a:rPr>
              <a:t>pháp</a:t>
            </a:r>
            <a:r>
              <a:rPr lang="en-US" sz="2400" dirty="0">
                <a:solidFill>
                  <a:srgbClr val="002060"/>
                </a:solidFill>
                <a:cs typeface="Times New Roman" pitchFamily="18" charset="0"/>
              </a:rPr>
              <a:t> </a:t>
            </a:r>
            <a:r>
              <a:rPr lang="en-US" sz="2400" dirty="0" err="1">
                <a:solidFill>
                  <a:srgbClr val="002060"/>
                </a:solidFill>
                <a:cs typeface="Times New Roman" pitchFamily="18" charset="0"/>
              </a:rPr>
              <a:t>luật</a:t>
            </a:r>
            <a:r>
              <a:rPr lang="en-US" sz="2400" dirty="0">
                <a:solidFill>
                  <a:srgbClr val="002060"/>
                </a:solidFill>
                <a:cs typeface="Times New Roman" pitchFamily="18" charset="0"/>
              </a:rPr>
              <a:t> do </a:t>
            </a:r>
            <a:r>
              <a:rPr lang="en-US" sz="2400" dirty="0" err="1" smtClean="0">
                <a:solidFill>
                  <a:srgbClr val="002060"/>
                </a:solidFill>
                <a:cs typeface="Times New Roman" pitchFamily="18" charset="0"/>
              </a:rPr>
              <a:t>Đảng</a:t>
            </a:r>
            <a:r>
              <a:rPr lang="en-US" sz="2400" dirty="0" smtClean="0">
                <a:solidFill>
                  <a:srgbClr val="002060"/>
                </a:solidFill>
                <a:cs typeface="Times New Roman" pitchFamily="18" charset="0"/>
              </a:rPr>
              <a:t> </a:t>
            </a:r>
            <a:r>
              <a:rPr lang="en-US" sz="2400" dirty="0" err="1" smtClean="0">
                <a:solidFill>
                  <a:srgbClr val="002060"/>
                </a:solidFill>
                <a:cs typeface="Times New Roman" pitchFamily="18" charset="0"/>
              </a:rPr>
              <a:t>Cộng</a:t>
            </a:r>
            <a:r>
              <a:rPr lang="en-US" sz="2400" dirty="0" smtClean="0">
                <a:solidFill>
                  <a:srgbClr val="002060"/>
                </a:solidFill>
                <a:cs typeface="Times New Roman" pitchFamily="18" charset="0"/>
              </a:rPr>
              <a:t> </a:t>
            </a:r>
            <a:r>
              <a:rPr lang="en-US" sz="2400" dirty="0" err="1" smtClean="0">
                <a:solidFill>
                  <a:srgbClr val="002060"/>
                </a:solidFill>
                <a:cs typeface="Times New Roman" pitchFamily="18" charset="0"/>
              </a:rPr>
              <a:t>sản</a:t>
            </a:r>
            <a:r>
              <a:rPr lang="en-US" sz="2400" dirty="0" smtClean="0">
                <a:solidFill>
                  <a:srgbClr val="002060"/>
                </a:solidFill>
                <a:cs typeface="Times New Roman" pitchFamily="18" charset="0"/>
              </a:rPr>
              <a:t> </a:t>
            </a:r>
            <a:r>
              <a:rPr lang="en-US" sz="2400" dirty="0" err="1" smtClean="0">
                <a:solidFill>
                  <a:srgbClr val="002060"/>
                </a:solidFill>
                <a:cs typeface="Times New Roman" pitchFamily="18" charset="0"/>
              </a:rPr>
              <a:t>Việt</a:t>
            </a:r>
            <a:r>
              <a:rPr lang="en-US" sz="2400" dirty="0" smtClean="0">
                <a:solidFill>
                  <a:srgbClr val="002060"/>
                </a:solidFill>
                <a:cs typeface="Times New Roman" pitchFamily="18" charset="0"/>
              </a:rPr>
              <a:t> Nam </a:t>
            </a:r>
            <a:r>
              <a:rPr lang="en-US" sz="2400" dirty="0" err="1">
                <a:solidFill>
                  <a:srgbClr val="002060"/>
                </a:solidFill>
                <a:cs typeface="Times New Roman" pitchFamily="18" charset="0"/>
              </a:rPr>
              <a:t>lãnh</a:t>
            </a:r>
            <a:r>
              <a:rPr lang="en-US" sz="2400" dirty="0">
                <a:solidFill>
                  <a:srgbClr val="002060"/>
                </a:solidFill>
                <a:cs typeface="Times New Roman" pitchFamily="18" charset="0"/>
              </a:rPr>
              <a:t> </a:t>
            </a:r>
            <a:r>
              <a:rPr lang="en-US" sz="2400" dirty="0" err="1" smtClean="0">
                <a:solidFill>
                  <a:srgbClr val="002060"/>
                </a:solidFill>
                <a:cs typeface="Times New Roman" pitchFamily="18" charset="0"/>
              </a:rPr>
              <a:t>đạo</a:t>
            </a:r>
            <a:r>
              <a:rPr lang="en-US" sz="2400" dirty="0" smtClean="0">
                <a:solidFill>
                  <a:srgbClr val="002060"/>
                </a:solidFill>
                <a:cs typeface="Times New Roman" pitchFamily="18" charset="0"/>
              </a:rPr>
              <a:t>.</a:t>
            </a:r>
            <a:endParaRPr lang="en-US" sz="2400" dirty="0">
              <a:solidFill>
                <a:srgbClr val="002060"/>
              </a:solidFill>
              <a:cs typeface="Times New Roman" pitchFamily="18" charset="0"/>
            </a:endParaRPr>
          </a:p>
        </p:txBody>
      </p:sp>
    </p:spTree>
    <p:extLst>
      <p:ext uri="{BB962C8B-B14F-4D97-AF65-F5344CB8AC3E}">
        <p14:creationId xmlns:p14="http://schemas.microsoft.com/office/powerpoint/2010/main" val="1912030576"/>
      </p:ext>
    </p:extLst>
  </p:cSld>
  <p:clrMapOvr>
    <a:masterClrMapping/>
  </p:clrMapOvr>
  <p:transition spd="slow"/>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66589" y="457207"/>
            <a:ext cx="10844059" cy="361637"/>
          </a:xfrm>
          <a:prstGeom prst="rect">
            <a:avLst/>
          </a:prstGeom>
        </p:spPr>
        <p:txBody>
          <a:bodyPr wrap="none">
            <a:spAutoFit/>
          </a:bodyPr>
          <a:lstStyle/>
          <a:p>
            <a:pPr marL="457195" indent="457195" algn="just">
              <a:lnSpc>
                <a:spcPts val="2100"/>
              </a:lnSpc>
            </a:pPr>
            <a:r>
              <a:rPr lang="nl-NL" sz="2800" b="1" i="1"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b. </a:t>
            </a:r>
            <a:r>
              <a:rPr lang="nl-NL" sz="2800" b="1" i="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Bản chất của Nhà nước pháp quyền xã hội chủ nghĩa Việt Nam</a:t>
            </a:r>
            <a:endParaRPr lang="en-US" sz="2800" dirty="0">
              <a:solidFill>
                <a:srgbClr val="C00000"/>
              </a:solidFill>
              <a:latin typeface="Calibri" panose="020F0502020204030204" pitchFamily="34" charset="0"/>
              <a:ea typeface="Times New Roman" panose="02020603050405020304" pitchFamily="18" charset="0"/>
              <a:cs typeface="Times New Roman" panose="02020603050405020304" pitchFamily="18" charset="0"/>
            </a:endParaRPr>
          </a:p>
        </p:txBody>
      </p:sp>
      <p:sp>
        <p:nvSpPr>
          <p:cNvPr id="4" name="Rectangle 3"/>
          <p:cNvSpPr/>
          <p:nvPr/>
        </p:nvSpPr>
        <p:spPr>
          <a:xfrm>
            <a:off x="5189302" y="3021694"/>
            <a:ext cx="2183010" cy="954107"/>
          </a:xfrm>
          <a:prstGeom prst="rect">
            <a:avLst/>
          </a:prstGeom>
        </p:spPr>
        <p:txBody>
          <a:bodyPr wrap="square">
            <a:spAutoFit/>
          </a:bodyPr>
          <a:lstStyle/>
          <a:p>
            <a:pPr algn="ctr"/>
            <a:r>
              <a:rPr lang="nl-NL" sz="2800" b="1" dirty="0">
                <a:solidFill>
                  <a:schemeClr val="bg1"/>
                </a:solidFill>
                <a:latin typeface="+mj-lt"/>
                <a:ea typeface="Times New Roman" panose="02020603050405020304" pitchFamily="18" charset="0"/>
              </a:rPr>
              <a:t>Tính </a:t>
            </a:r>
          </a:p>
          <a:p>
            <a:pPr algn="ctr"/>
            <a:r>
              <a:rPr lang="nl-NL" sz="2800" b="1" dirty="0">
                <a:solidFill>
                  <a:schemeClr val="bg1"/>
                </a:solidFill>
                <a:latin typeface="+mj-lt"/>
                <a:ea typeface="Times New Roman" panose="02020603050405020304" pitchFamily="18" charset="0"/>
              </a:rPr>
              <a:t>dân tộc</a:t>
            </a:r>
            <a:endParaRPr lang="en-US" sz="2800" b="1" dirty="0">
              <a:solidFill>
                <a:schemeClr val="bg1"/>
              </a:solidFill>
              <a:latin typeface="+mj-lt"/>
            </a:endParaRPr>
          </a:p>
        </p:txBody>
      </p:sp>
      <p:sp>
        <p:nvSpPr>
          <p:cNvPr id="5" name="Rectangle 4"/>
          <p:cNvSpPr/>
          <p:nvPr/>
        </p:nvSpPr>
        <p:spPr>
          <a:xfrm>
            <a:off x="8153401" y="3021694"/>
            <a:ext cx="2936779" cy="954107"/>
          </a:xfrm>
          <a:prstGeom prst="rect">
            <a:avLst/>
          </a:prstGeom>
        </p:spPr>
        <p:txBody>
          <a:bodyPr wrap="square">
            <a:spAutoFit/>
          </a:bodyPr>
          <a:lstStyle/>
          <a:p>
            <a:pPr algn="ctr"/>
            <a:r>
              <a:rPr lang="nl-NL" sz="2800" b="1" dirty="0" smtClean="0">
                <a:solidFill>
                  <a:schemeClr val="bg1"/>
                </a:solidFill>
                <a:latin typeface="+mj-lt"/>
                <a:ea typeface="Times New Roman" panose="02020603050405020304" pitchFamily="18" charset="0"/>
              </a:rPr>
              <a:t>Tín</a:t>
            </a:r>
            <a:endParaRPr lang="nl-NL" sz="2800" b="1" dirty="0">
              <a:solidFill>
                <a:schemeClr val="bg1"/>
              </a:solidFill>
              <a:latin typeface="+mj-lt"/>
              <a:ea typeface="Times New Roman" panose="02020603050405020304" pitchFamily="18" charset="0"/>
            </a:endParaRPr>
          </a:p>
          <a:p>
            <a:pPr algn="ctr"/>
            <a:r>
              <a:rPr lang="nl-NL" sz="2800" b="1" dirty="0">
                <a:solidFill>
                  <a:schemeClr val="bg1"/>
                </a:solidFill>
                <a:latin typeface="+mj-lt"/>
                <a:ea typeface="Times New Roman" panose="02020603050405020304" pitchFamily="18" charset="0"/>
              </a:rPr>
              <a:t> nhân dân </a:t>
            </a:r>
            <a:endParaRPr lang="en-US" sz="2800" b="1" dirty="0">
              <a:solidFill>
                <a:schemeClr val="bg1"/>
              </a:solidFill>
              <a:latin typeface="+mj-lt"/>
            </a:endParaRPr>
          </a:p>
        </p:txBody>
      </p:sp>
      <p:sp>
        <p:nvSpPr>
          <p:cNvPr id="16" name="Text Placeholder 15"/>
          <p:cNvSpPr>
            <a:spLocks noGrp="1"/>
          </p:cNvSpPr>
          <p:nvPr>
            <p:ph type="body" idx="1"/>
          </p:nvPr>
        </p:nvSpPr>
        <p:spPr>
          <a:xfrm>
            <a:off x="762000" y="1600200"/>
            <a:ext cx="10591800" cy="3356626"/>
          </a:xfrm>
        </p:spPr>
        <p:txBody>
          <a:bodyPr/>
          <a:lstStyle/>
          <a:p>
            <a:pPr algn="just">
              <a:buNone/>
            </a:pPr>
            <a:r>
              <a:rPr lang="en-US" sz="2400" dirty="0" smtClean="0"/>
              <a:t>	</a:t>
            </a:r>
            <a:r>
              <a:rPr lang="en-US" sz="2800" b="1" i="1" dirty="0" err="1" smtClean="0">
                <a:solidFill>
                  <a:srgbClr val="006600"/>
                </a:solidFill>
                <a:latin typeface="+mj-lt"/>
              </a:rPr>
              <a:t>Cương</a:t>
            </a:r>
            <a:r>
              <a:rPr lang="en-US" sz="2800" b="1" i="1" dirty="0" smtClean="0">
                <a:solidFill>
                  <a:srgbClr val="006600"/>
                </a:solidFill>
                <a:latin typeface="+mj-lt"/>
              </a:rPr>
              <a:t> </a:t>
            </a:r>
            <a:r>
              <a:rPr lang="en-US" sz="2800" b="1" i="1" dirty="0" err="1" smtClean="0">
                <a:solidFill>
                  <a:srgbClr val="006600"/>
                </a:solidFill>
                <a:latin typeface="+mj-lt"/>
              </a:rPr>
              <a:t>lĩnh</a:t>
            </a:r>
            <a:r>
              <a:rPr lang="en-US" sz="2800" b="1" i="1" dirty="0" smtClean="0">
                <a:solidFill>
                  <a:srgbClr val="006600"/>
                </a:solidFill>
                <a:latin typeface="+mj-lt"/>
              </a:rPr>
              <a:t> </a:t>
            </a:r>
            <a:r>
              <a:rPr lang="en-US" sz="2800" b="1" i="1" dirty="0" err="1" smtClean="0">
                <a:solidFill>
                  <a:srgbClr val="006600"/>
                </a:solidFill>
                <a:latin typeface="+mj-lt"/>
              </a:rPr>
              <a:t>xây</a:t>
            </a:r>
            <a:r>
              <a:rPr lang="en-US" sz="2800" b="1" i="1" dirty="0" smtClean="0">
                <a:solidFill>
                  <a:srgbClr val="006600"/>
                </a:solidFill>
                <a:latin typeface="+mj-lt"/>
              </a:rPr>
              <a:t> </a:t>
            </a:r>
            <a:r>
              <a:rPr lang="en-US" sz="2800" b="1" i="1" dirty="0" err="1" smtClean="0">
                <a:solidFill>
                  <a:srgbClr val="006600"/>
                </a:solidFill>
                <a:latin typeface="+mj-lt"/>
              </a:rPr>
              <a:t>dựng</a:t>
            </a:r>
            <a:r>
              <a:rPr lang="en-US" sz="2800" b="1" i="1" dirty="0" smtClean="0">
                <a:solidFill>
                  <a:srgbClr val="006600"/>
                </a:solidFill>
                <a:latin typeface="+mj-lt"/>
              </a:rPr>
              <a:t> </a:t>
            </a:r>
            <a:r>
              <a:rPr lang="en-US" sz="2800" b="1" i="1" dirty="0" err="1" smtClean="0">
                <a:solidFill>
                  <a:srgbClr val="006600"/>
                </a:solidFill>
                <a:latin typeface="+mj-lt"/>
              </a:rPr>
              <a:t>đất</a:t>
            </a:r>
            <a:r>
              <a:rPr lang="en-US" sz="2800" b="1" i="1" dirty="0" smtClean="0">
                <a:solidFill>
                  <a:srgbClr val="006600"/>
                </a:solidFill>
                <a:latin typeface="+mj-lt"/>
              </a:rPr>
              <a:t> </a:t>
            </a:r>
            <a:r>
              <a:rPr lang="en-US" sz="2800" b="1" i="1" dirty="0" err="1" smtClean="0">
                <a:solidFill>
                  <a:srgbClr val="006600"/>
                </a:solidFill>
                <a:latin typeface="+mj-lt"/>
              </a:rPr>
              <a:t>nước</a:t>
            </a:r>
            <a:r>
              <a:rPr lang="en-US" sz="2800" b="1" i="1" dirty="0" smtClean="0">
                <a:solidFill>
                  <a:srgbClr val="006600"/>
                </a:solidFill>
                <a:latin typeface="+mj-lt"/>
              </a:rPr>
              <a:t> </a:t>
            </a:r>
            <a:r>
              <a:rPr lang="en-US" sz="2800" b="1" i="1" dirty="0" err="1" smtClean="0">
                <a:solidFill>
                  <a:srgbClr val="006600"/>
                </a:solidFill>
                <a:latin typeface="+mj-lt"/>
              </a:rPr>
              <a:t>trong</a:t>
            </a:r>
            <a:r>
              <a:rPr lang="en-US" sz="2800" b="1" i="1" dirty="0" smtClean="0">
                <a:solidFill>
                  <a:srgbClr val="006600"/>
                </a:solidFill>
                <a:latin typeface="+mj-lt"/>
              </a:rPr>
              <a:t> </a:t>
            </a:r>
            <a:r>
              <a:rPr lang="en-US" sz="2800" b="1" i="1" dirty="0" err="1" smtClean="0">
                <a:solidFill>
                  <a:srgbClr val="006600"/>
                </a:solidFill>
                <a:latin typeface="+mj-lt"/>
              </a:rPr>
              <a:t>thời</a:t>
            </a:r>
            <a:r>
              <a:rPr lang="en-US" sz="2800" b="1" i="1" dirty="0" smtClean="0">
                <a:solidFill>
                  <a:srgbClr val="006600"/>
                </a:solidFill>
                <a:latin typeface="+mj-lt"/>
              </a:rPr>
              <a:t> </a:t>
            </a:r>
            <a:r>
              <a:rPr lang="en-US" sz="2800" b="1" i="1" dirty="0" err="1" smtClean="0">
                <a:solidFill>
                  <a:srgbClr val="006600"/>
                </a:solidFill>
                <a:latin typeface="+mj-lt"/>
              </a:rPr>
              <a:t>kỳ</a:t>
            </a:r>
            <a:r>
              <a:rPr lang="en-US" sz="2800" b="1" i="1" dirty="0" smtClean="0">
                <a:solidFill>
                  <a:srgbClr val="006600"/>
                </a:solidFill>
                <a:latin typeface="+mj-lt"/>
              </a:rPr>
              <a:t> </a:t>
            </a:r>
            <a:r>
              <a:rPr lang="en-US" sz="2800" b="1" i="1" dirty="0" err="1" smtClean="0">
                <a:solidFill>
                  <a:srgbClr val="006600"/>
                </a:solidFill>
                <a:latin typeface="+mj-lt"/>
              </a:rPr>
              <a:t>quá</a:t>
            </a:r>
            <a:r>
              <a:rPr lang="en-US" sz="2800" b="1" i="1" dirty="0" smtClean="0">
                <a:solidFill>
                  <a:srgbClr val="006600"/>
                </a:solidFill>
                <a:latin typeface="+mj-lt"/>
              </a:rPr>
              <a:t> </a:t>
            </a:r>
            <a:r>
              <a:rPr lang="en-US" sz="2800" b="1" i="1" dirty="0" err="1" smtClean="0">
                <a:solidFill>
                  <a:srgbClr val="006600"/>
                </a:solidFill>
                <a:latin typeface="+mj-lt"/>
              </a:rPr>
              <a:t>độ</a:t>
            </a:r>
            <a:r>
              <a:rPr lang="en-US" sz="2800" b="1" i="1" dirty="0" smtClean="0">
                <a:solidFill>
                  <a:srgbClr val="006600"/>
                </a:solidFill>
                <a:latin typeface="+mj-lt"/>
              </a:rPr>
              <a:t> </a:t>
            </a:r>
            <a:r>
              <a:rPr lang="en-US" sz="2800" b="1" i="1" dirty="0" err="1" smtClean="0">
                <a:solidFill>
                  <a:srgbClr val="006600"/>
                </a:solidFill>
                <a:latin typeface="+mj-lt"/>
              </a:rPr>
              <a:t>lên</a:t>
            </a:r>
            <a:r>
              <a:rPr lang="en-US" sz="2800" b="1" i="1" dirty="0" smtClean="0">
                <a:solidFill>
                  <a:srgbClr val="006600"/>
                </a:solidFill>
                <a:latin typeface="+mj-lt"/>
              </a:rPr>
              <a:t> CNXH (</a:t>
            </a:r>
            <a:r>
              <a:rPr lang="en-US" sz="2800" b="1" i="1" dirty="0" err="1" smtClean="0">
                <a:solidFill>
                  <a:srgbClr val="006600"/>
                </a:solidFill>
                <a:latin typeface="+mj-lt"/>
              </a:rPr>
              <a:t>bổ</a:t>
            </a:r>
            <a:r>
              <a:rPr lang="en-US" sz="2800" b="1" i="1" dirty="0" smtClean="0">
                <a:solidFill>
                  <a:srgbClr val="006600"/>
                </a:solidFill>
                <a:latin typeface="+mj-lt"/>
              </a:rPr>
              <a:t> sung </a:t>
            </a:r>
            <a:r>
              <a:rPr lang="en-US" sz="2800" b="1" i="1" dirty="0" err="1" smtClean="0">
                <a:solidFill>
                  <a:srgbClr val="006600"/>
                </a:solidFill>
                <a:latin typeface="+mj-lt"/>
              </a:rPr>
              <a:t>phát</a:t>
            </a:r>
            <a:r>
              <a:rPr lang="en-US" sz="2800" b="1" i="1" dirty="0" smtClean="0">
                <a:solidFill>
                  <a:srgbClr val="006600"/>
                </a:solidFill>
                <a:latin typeface="+mj-lt"/>
              </a:rPr>
              <a:t> </a:t>
            </a:r>
            <a:r>
              <a:rPr lang="en-US" sz="2800" b="1" i="1" dirty="0" err="1" smtClean="0">
                <a:solidFill>
                  <a:srgbClr val="006600"/>
                </a:solidFill>
                <a:latin typeface="+mj-lt"/>
              </a:rPr>
              <a:t>triển</a:t>
            </a:r>
            <a:r>
              <a:rPr lang="en-US" sz="2800" b="1" i="1" dirty="0" smtClean="0">
                <a:solidFill>
                  <a:srgbClr val="006600"/>
                </a:solidFill>
                <a:latin typeface="+mj-lt"/>
              </a:rPr>
              <a:t> </a:t>
            </a:r>
            <a:r>
              <a:rPr lang="en-US" sz="2800" b="1" i="1" dirty="0" err="1" smtClean="0">
                <a:solidFill>
                  <a:srgbClr val="006600"/>
                </a:solidFill>
                <a:latin typeface="+mj-lt"/>
              </a:rPr>
              <a:t>năm</a:t>
            </a:r>
            <a:r>
              <a:rPr lang="en-US" sz="2800" b="1" i="1" dirty="0" smtClean="0">
                <a:solidFill>
                  <a:srgbClr val="006600"/>
                </a:solidFill>
                <a:latin typeface="+mj-lt"/>
              </a:rPr>
              <a:t> 2011) </a:t>
            </a:r>
            <a:r>
              <a:rPr lang="en-US" sz="2800" b="1" i="1" dirty="0" err="1" smtClean="0">
                <a:solidFill>
                  <a:srgbClr val="006600"/>
                </a:solidFill>
                <a:latin typeface="+mj-lt"/>
              </a:rPr>
              <a:t>chỉ</a:t>
            </a:r>
            <a:r>
              <a:rPr lang="en-US" sz="2800" b="1" i="1" dirty="0" smtClean="0">
                <a:solidFill>
                  <a:srgbClr val="006600"/>
                </a:solidFill>
                <a:latin typeface="+mj-lt"/>
              </a:rPr>
              <a:t> </a:t>
            </a:r>
            <a:r>
              <a:rPr lang="en-US" sz="2800" b="1" i="1" dirty="0" err="1" smtClean="0">
                <a:solidFill>
                  <a:srgbClr val="006600"/>
                </a:solidFill>
                <a:latin typeface="+mj-lt"/>
              </a:rPr>
              <a:t>rõ</a:t>
            </a:r>
            <a:r>
              <a:rPr lang="en-US" sz="2800" b="1" i="1" dirty="0" smtClean="0">
                <a:solidFill>
                  <a:srgbClr val="006600"/>
                </a:solidFill>
                <a:latin typeface="+mj-lt"/>
              </a:rPr>
              <a:t>: </a:t>
            </a:r>
            <a:endParaRPr lang="en-US" sz="2800" b="1" i="1" dirty="0" smtClean="0">
              <a:solidFill>
                <a:srgbClr val="006600"/>
              </a:solidFill>
              <a:latin typeface="+mj-lt"/>
            </a:endParaRPr>
          </a:p>
          <a:p>
            <a:pPr algn="just">
              <a:buNone/>
            </a:pPr>
            <a:r>
              <a:rPr lang="en-US" sz="2800" dirty="0" err="1" smtClean="0">
                <a:latin typeface="+mj-lt"/>
              </a:rPr>
              <a:t>Nhà</a:t>
            </a:r>
            <a:r>
              <a:rPr lang="en-US" sz="2800" dirty="0" smtClean="0">
                <a:latin typeface="+mj-lt"/>
              </a:rPr>
              <a:t> </a:t>
            </a:r>
            <a:r>
              <a:rPr lang="en-US" sz="2800" dirty="0" err="1" smtClean="0">
                <a:latin typeface="+mj-lt"/>
              </a:rPr>
              <a:t>nước</a:t>
            </a:r>
            <a:r>
              <a:rPr lang="en-US" sz="2800" dirty="0" smtClean="0">
                <a:latin typeface="+mj-lt"/>
              </a:rPr>
              <a:t> ta </a:t>
            </a:r>
            <a:r>
              <a:rPr lang="en-US" sz="2800" dirty="0" err="1" smtClean="0">
                <a:latin typeface="+mj-lt"/>
              </a:rPr>
              <a:t>là</a:t>
            </a:r>
            <a:r>
              <a:rPr lang="en-US" sz="2800" dirty="0" smtClean="0">
                <a:latin typeface="+mj-lt"/>
              </a:rPr>
              <a:t> </a:t>
            </a:r>
            <a:r>
              <a:rPr lang="en-US" sz="2800" dirty="0" err="1" smtClean="0">
                <a:latin typeface="+mj-lt"/>
              </a:rPr>
              <a:t>Nhà</a:t>
            </a:r>
            <a:r>
              <a:rPr lang="en-US" sz="2800" dirty="0" smtClean="0">
                <a:latin typeface="+mj-lt"/>
              </a:rPr>
              <a:t> </a:t>
            </a:r>
            <a:r>
              <a:rPr lang="en-US" sz="2800" dirty="0" err="1" smtClean="0">
                <a:latin typeface="+mj-lt"/>
              </a:rPr>
              <a:t>nước</a:t>
            </a:r>
            <a:r>
              <a:rPr lang="en-US" sz="2800" dirty="0" smtClean="0">
                <a:latin typeface="+mj-lt"/>
              </a:rPr>
              <a:t> </a:t>
            </a:r>
            <a:r>
              <a:rPr lang="en-US" sz="2800" dirty="0" err="1" smtClean="0">
                <a:latin typeface="+mj-lt"/>
              </a:rPr>
              <a:t>pháp</a:t>
            </a:r>
            <a:r>
              <a:rPr lang="en-US" sz="2800" dirty="0" smtClean="0">
                <a:latin typeface="+mj-lt"/>
              </a:rPr>
              <a:t> </a:t>
            </a:r>
            <a:r>
              <a:rPr lang="en-US" sz="2800" dirty="0" err="1" smtClean="0">
                <a:latin typeface="+mj-lt"/>
              </a:rPr>
              <a:t>quyền</a:t>
            </a:r>
            <a:r>
              <a:rPr lang="en-US" sz="2800" dirty="0" smtClean="0">
                <a:latin typeface="+mj-lt"/>
              </a:rPr>
              <a:t> XHCN </a:t>
            </a:r>
            <a:r>
              <a:rPr lang="en-US" sz="2800" dirty="0" err="1" smtClean="0">
                <a:latin typeface="+mj-lt"/>
              </a:rPr>
              <a:t>của</a:t>
            </a:r>
            <a:r>
              <a:rPr lang="en-US" sz="2800" dirty="0" smtClean="0">
                <a:latin typeface="+mj-lt"/>
              </a:rPr>
              <a:t> </a:t>
            </a:r>
            <a:r>
              <a:rPr lang="en-US" sz="2800" dirty="0" err="1" smtClean="0">
                <a:latin typeface="+mj-lt"/>
              </a:rPr>
              <a:t>nhân</a:t>
            </a:r>
            <a:r>
              <a:rPr lang="en-US" sz="2800" dirty="0" smtClean="0">
                <a:latin typeface="+mj-lt"/>
              </a:rPr>
              <a:t> </a:t>
            </a:r>
            <a:r>
              <a:rPr lang="en-US" sz="2800" dirty="0" err="1" smtClean="0">
                <a:latin typeface="+mj-lt"/>
              </a:rPr>
              <a:t>dân</a:t>
            </a:r>
            <a:r>
              <a:rPr lang="en-US" sz="2800" dirty="0" smtClean="0">
                <a:latin typeface="+mj-lt"/>
              </a:rPr>
              <a:t>, do </a:t>
            </a:r>
            <a:r>
              <a:rPr lang="en-US" sz="2800" dirty="0" err="1" smtClean="0">
                <a:latin typeface="+mj-lt"/>
              </a:rPr>
              <a:t>nhân</a:t>
            </a:r>
            <a:r>
              <a:rPr lang="en-US" sz="2800" dirty="0" smtClean="0">
                <a:latin typeface="+mj-lt"/>
              </a:rPr>
              <a:t> </a:t>
            </a:r>
            <a:r>
              <a:rPr lang="en-US" sz="2800" dirty="0" err="1" smtClean="0">
                <a:latin typeface="+mj-lt"/>
              </a:rPr>
              <a:t>dân</a:t>
            </a:r>
            <a:r>
              <a:rPr lang="en-US" sz="2800" dirty="0" smtClean="0">
                <a:latin typeface="+mj-lt"/>
              </a:rPr>
              <a:t> </a:t>
            </a:r>
            <a:r>
              <a:rPr lang="en-US" sz="2800" dirty="0" err="1" smtClean="0">
                <a:latin typeface="+mj-lt"/>
              </a:rPr>
              <a:t>và</a:t>
            </a:r>
            <a:r>
              <a:rPr lang="en-US" sz="2800" dirty="0" smtClean="0">
                <a:latin typeface="+mj-lt"/>
              </a:rPr>
              <a:t> </a:t>
            </a:r>
            <a:r>
              <a:rPr lang="en-US" sz="2800" dirty="0" err="1" smtClean="0">
                <a:latin typeface="+mj-lt"/>
              </a:rPr>
              <a:t>vì</a:t>
            </a:r>
            <a:r>
              <a:rPr lang="en-US" sz="2800" dirty="0" smtClean="0">
                <a:latin typeface="+mj-lt"/>
              </a:rPr>
              <a:t> </a:t>
            </a:r>
            <a:r>
              <a:rPr lang="en-US" sz="2800" dirty="0" err="1" smtClean="0">
                <a:latin typeface="+mj-lt"/>
              </a:rPr>
              <a:t>nhân</a:t>
            </a:r>
            <a:r>
              <a:rPr lang="en-US" sz="2800" dirty="0" smtClean="0">
                <a:latin typeface="+mj-lt"/>
              </a:rPr>
              <a:t> </a:t>
            </a:r>
            <a:r>
              <a:rPr lang="en-US" sz="2800" dirty="0" err="1" smtClean="0">
                <a:latin typeface="+mj-lt"/>
              </a:rPr>
              <a:t>dân</a:t>
            </a:r>
            <a:r>
              <a:rPr lang="en-US" sz="2800" dirty="0" smtClean="0">
                <a:latin typeface="+mj-lt"/>
              </a:rPr>
              <a:t>. </a:t>
            </a:r>
            <a:r>
              <a:rPr lang="en-US" sz="2800" dirty="0" err="1" smtClean="0">
                <a:latin typeface="+mj-lt"/>
              </a:rPr>
              <a:t>Tất</a:t>
            </a:r>
            <a:r>
              <a:rPr lang="en-US" sz="2800" dirty="0" smtClean="0">
                <a:latin typeface="+mj-lt"/>
              </a:rPr>
              <a:t> </a:t>
            </a:r>
            <a:r>
              <a:rPr lang="en-US" sz="2800" dirty="0" err="1" smtClean="0">
                <a:latin typeface="+mj-lt"/>
              </a:rPr>
              <a:t>cả</a:t>
            </a:r>
            <a:r>
              <a:rPr lang="en-US" sz="2800" dirty="0" smtClean="0">
                <a:latin typeface="+mj-lt"/>
              </a:rPr>
              <a:t> </a:t>
            </a:r>
            <a:r>
              <a:rPr lang="en-US" sz="2800" dirty="0" err="1" smtClean="0">
                <a:latin typeface="+mj-lt"/>
              </a:rPr>
              <a:t>quyền</a:t>
            </a:r>
            <a:r>
              <a:rPr lang="en-US" sz="2800" dirty="0" smtClean="0">
                <a:latin typeface="+mj-lt"/>
              </a:rPr>
              <a:t> </a:t>
            </a:r>
            <a:r>
              <a:rPr lang="en-US" sz="2800" dirty="0" err="1" smtClean="0">
                <a:latin typeface="+mj-lt"/>
              </a:rPr>
              <a:t>lực</a:t>
            </a:r>
            <a:r>
              <a:rPr lang="en-US" sz="2800" dirty="0" smtClean="0">
                <a:latin typeface="+mj-lt"/>
              </a:rPr>
              <a:t> </a:t>
            </a:r>
            <a:r>
              <a:rPr lang="en-US" sz="2800" dirty="0" err="1" smtClean="0">
                <a:latin typeface="+mj-lt"/>
              </a:rPr>
              <a:t>thuộc</a:t>
            </a:r>
            <a:r>
              <a:rPr lang="en-US" sz="2800" dirty="0" smtClean="0">
                <a:latin typeface="+mj-lt"/>
              </a:rPr>
              <a:t> </a:t>
            </a:r>
            <a:r>
              <a:rPr lang="en-US" sz="2800" dirty="0" err="1" smtClean="0">
                <a:latin typeface="+mj-lt"/>
              </a:rPr>
              <a:t>về</a:t>
            </a:r>
            <a:r>
              <a:rPr lang="en-US" sz="2800" dirty="0" smtClean="0">
                <a:latin typeface="+mj-lt"/>
              </a:rPr>
              <a:t> </a:t>
            </a:r>
            <a:r>
              <a:rPr lang="en-US" sz="2800" dirty="0" err="1" smtClean="0">
                <a:latin typeface="+mj-lt"/>
              </a:rPr>
              <a:t>nhân</a:t>
            </a:r>
            <a:r>
              <a:rPr lang="en-US" sz="2800" dirty="0" smtClean="0">
                <a:latin typeface="+mj-lt"/>
              </a:rPr>
              <a:t> </a:t>
            </a:r>
            <a:r>
              <a:rPr lang="en-US" sz="2800" dirty="0" err="1" smtClean="0">
                <a:latin typeface="+mj-lt"/>
              </a:rPr>
              <a:t>dân</a:t>
            </a:r>
            <a:r>
              <a:rPr lang="en-US" sz="2800" dirty="0" smtClean="0">
                <a:latin typeface="+mj-lt"/>
              </a:rPr>
              <a:t> </a:t>
            </a:r>
            <a:r>
              <a:rPr lang="en-US" sz="2800" dirty="0" err="1" smtClean="0">
                <a:latin typeface="+mj-lt"/>
              </a:rPr>
              <a:t>mà</a:t>
            </a:r>
            <a:r>
              <a:rPr lang="en-US" sz="2800" dirty="0" smtClean="0">
                <a:latin typeface="+mj-lt"/>
              </a:rPr>
              <a:t> </a:t>
            </a:r>
            <a:r>
              <a:rPr lang="en-US" sz="2800" dirty="0" err="1" smtClean="0">
                <a:latin typeface="+mj-lt"/>
              </a:rPr>
              <a:t>nền</a:t>
            </a:r>
            <a:r>
              <a:rPr lang="en-US" sz="2800" dirty="0" smtClean="0">
                <a:latin typeface="+mj-lt"/>
              </a:rPr>
              <a:t> </a:t>
            </a:r>
            <a:r>
              <a:rPr lang="en-US" sz="2800" dirty="0" err="1" smtClean="0">
                <a:latin typeface="+mj-lt"/>
              </a:rPr>
              <a:t>tảng</a:t>
            </a:r>
            <a:r>
              <a:rPr lang="en-US" sz="2800" dirty="0" smtClean="0">
                <a:latin typeface="+mj-lt"/>
              </a:rPr>
              <a:t> </a:t>
            </a:r>
            <a:r>
              <a:rPr lang="en-US" sz="2800" dirty="0" err="1" smtClean="0">
                <a:latin typeface="+mj-lt"/>
              </a:rPr>
              <a:t>là</a:t>
            </a:r>
            <a:r>
              <a:rPr lang="en-US" sz="2800" dirty="0" smtClean="0">
                <a:latin typeface="+mj-lt"/>
              </a:rPr>
              <a:t> </a:t>
            </a:r>
            <a:r>
              <a:rPr lang="en-US" sz="2800" dirty="0" err="1" smtClean="0">
                <a:latin typeface="+mj-lt"/>
              </a:rPr>
              <a:t>liên</a:t>
            </a:r>
            <a:r>
              <a:rPr lang="en-US" sz="2800" dirty="0" smtClean="0">
                <a:latin typeface="+mj-lt"/>
              </a:rPr>
              <a:t> minh </a:t>
            </a:r>
            <a:r>
              <a:rPr lang="en-US" sz="2800" dirty="0" err="1" smtClean="0">
                <a:latin typeface="+mj-lt"/>
              </a:rPr>
              <a:t>giữa</a:t>
            </a:r>
            <a:r>
              <a:rPr lang="en-US" sz="2800" dirty="0" smtClean="0">
                <a:latin typeface="+mj-lt"/>
              </a:rPr>
              <a:t> </a:t>
            </a:r>
            <a:r>
              <a:rPr lang="en-US" sz="2800" dirty="0" err="1" smtClean="0">
                <a:latin typeface="+mj-lt"/>
              </a:rPr>
              <a:t>giai</a:t>
            </a:r>
            <a:r>
              <a:rPr lang="en-US" sz="2800" dirty="0" smtClean="0">
                <a:latin typeface="+mj-lt"/>
              </a:rPr>
              <a:t> </a:t>
            </a:r>
            <a:r>
              <a:rPr lang="en-US" sz="2800" dirty="0" err="1" smtClean="0">
                <a:latin typeface="+mj-lt"/>
              </a:rPr>
              <a:t>cấp</a:t>
            </a:r>
            <a:r>
              <a:rPr lang="en-US" sz="2800" dirty="0" smtClean="0">
                <a:latin typeface="+mj-lt"/>
              </a:rPr>
              <a:t> </a:t>
            </a:r>
            <a:r>
              <a:rPr lang="en-US" sz="2800" dirty="0" err="1" smtClean="0">
                <a:latin typeface="+mj-lt"/>
              </a:rPr>
              <a:t>công</a:t>
            </a:r>
            <a:r>
              <a:rPr lang="en-US" sz="2800" dirty="0" smtClean="0">
                <a:latin typeface="+mj-lt"/>
              </a:rPr>
              <a:t> </a:t>
            </a:r>
            <a:r>
              <a:rPr lang="en-US" sz="2800" dirty="0" err="1" smtClean="0">
                <a:latin typeface="+mj-lt"/>
              </a:rPr>
              <a:t>nhân</a:t>
            </a:r>
            <a:r>
              <a:rPr lang="en-US" sz="2800" dirty="0" smtClean="0">
                <a:latin typeface="+mj-lt"/>
              </a:rPr>
              <a:t> </a:t>
            </a:r>
            <a:r>
              <a:rPr lang="en-US" sz="2800" dirty="0" err="1" smtClean="0">
                <a:latin typeface="+mj-lt"/>
              </a:rPr>
              <a:t>với</a:t>
            </a:r>
            <a:r>
              <a:rPr lang="en-US" sz="2800" dirty="0" smtClean="0">
                <a:latin typeface="+mj-lt"/>
              </a:rPr>
              <a:t> </a:t>
            </a:r>
            <a:r>
              <a:rPr lang="en-US" sz="2800" dirty="0" err="1" smtClean="0">
                <a:latin typeface="+mj-lt"/>
              </a:rPr>
              <a:t>giai</a:t>
            </a:r>
            <a:r>
              <a:rPr lang="en-US" sz="2800" dirty="0" smtClean="0">
                <a:latin typeface="+mj-lt"/>
              </a:rPr>
              <a:t> </a:t>
            </a:r>
            <a:r>
              <a:rPr lang="en-US" sz="2800" dirty="0" err="1" smtClean="0">
                <a:latin typeface="+mj-lt"/>
              </a:rPr>
              <a:t>cấp</a:t>
            </a:r>
            <a:r>
              <a:rPr lang="en-US" sz="2800" dirty="0" smtClean="0">
                <a:latin typeface="+mj-lt"/>
              </a:rPr>
              <a:t> </a:t>
            </a:r>
            <a:r>
              <a:rPr lang="en-US" sz="2800" dirty="0" err="1" smtClean="0">
                <a:latin typeface="+mj-lt"/>
              </a:rPr>
              <a:t>nông</a:t>
            </a:r>
            <a:r>
              <a:rPr lang="en-US" sz="2800" dirty="0" smtClean="0">
                <a:latin typeface="+mj-lt"/>
              </a:rPr>
              <a:t> </a:t>
            </a:r>
            <a:r>
              <a:rPr lang="en-US" sz="2800" dirty="0" err="1" smtClean="0">
                <a:latin typeface="+mj-lt"/>
              </a:rPr>
              <a:t>dân</a:t>
            </a:r>
            <a:r>
              <a:rPr lang="en-US" sz="2800" dirty="0" smtClean="0">
                <a:latin typeface="+mj-lt"/>
              </a:rPr>
              <a:t> </a:t>
            </a:r>
            <a:r>
              <a:rPr lang="en-US" sz="2800" dirty="0" err="1" smtClean="0">
                <a:latin typeface="+mj-lt"/>
              </a:rPr>
              <a:t>và</a:t>
            </a:r>
            <a:r>
              <a:rPr lang="en-US" sz="2800" dirty="0" smtClean="0">
                <a:latin typeface="+mj-lt"/>
              </a:rPr>
              <a:t> </a:t>
            </a:r>
            <a:r>
              <a:rPr lang="en-US" sz="2800" dirty="0" err="1" smtClean="0">
                <a:latin typeface="+mj-lt"/>
              </a:rPr>
              <a:t>đội</a:t>
            </a:r>
            <a:r>
              <a:rPr lang="en-US" sz="2800" dirty="0" smtClean="0">
                <a:latin typeface="+mj-lt"/>
              </a:rPr>
              <a:t> </a:t>
            </a:r>
            <a:r>
              <a:rPr lang="en-US" sz="2800" dirty="0" err="1" smtClean="0">
                <a:latin typeface="+mj-lt"/>
              </a:rPr>
              <a:t>ngũ</a:t>
            </a:r>
            <a:r>
              <a:rPr lang="en-US" sz="2800" dirty="0" smtClean="0">
                <a:latin typeface="+mj-lt"/>
              </a:rPr>
              <a:t> </a:t>
            </a:r>
            <a:r>
              <a:rPr lang="en-US" sz="2800" dirty="0" err="1" smtClean="0">
                <a:latin typeface="+mj-lt"/>
              </a:rPr>
              <a:t>trí</a:t>
            </a:r>
            <a:r>
              <a:rPr lang="en-US" sz="2800" dirty="0" smtClean="0">
                <a:latin typeface="+mj-lt"/>
              </a:rPr>
              <a:t> </a:t>
            </a:r>
            <a:r>
              <a:rPr lang="en-US" sz="2800" dirty="0" err="1" smtClean="0">
                <a:latin typeface="+mj-lt"/>
              </a:rPr>
              <a:t>thức</a:t>
            </a:r>
            <a:r>
              <a:rPr lang="en-US" sz="2800" dirty="0" smtClean="0">
                <a:latin typeface="+mj-lt"/>
              </a:rPr>
              <a:t> do ĐCS VN </a:t>
            </a:r>
            <a:r>
              <a:rPr lang="en-US" sz="2800" dirty="0" err="1" smtClean="0">
                <a:latin typeface="+mj-lt"/>
              </a:rPr>
              <a:t>lãnh</a:t>
            </a:r>
            <a:r>
              <a:rPr lang="en-US" sz="2800" dirty="0" smtClean="0">
                <a:latin typeface="+mj-lt"/>
              </a:rPr>
              <a:t> </a:t>
            </a:r>
            <a:r>
              <a:rPr lang="en-US" sz="2800" dirty="0" err="1" smtClean="0">
                <a:latin typeface="+mj-lt"/>
              </a:rPr>
              <a:t>đạo</a:t>
            </a:r>
            <a:r>
              <a:rPr lang="en-US" sz="2800" dirty="0" smtClean="0">
                <a:latin typeface="+mj-lt"/>
              </a:rPr>
              <a:t>”</a:t>
            </a:r>
            <a:endParaRPr lang="en-US" sz="2800" dirty="0">
              <a:latin typeface="+mj-lt"/>
            </a:endParaRPr>
          </a:p>
        </p:txBody>
      </p:sp>
    </p:spTree>
    <p:extLst>
      <p:ext uri="{BB962C8B-B14F-4D97-AF65-F5344CB8AC3E}">
        <p14:creationId xmlns:p14="http://schemas.microsoft.com/office/powerpoint/2010/main" val="68895304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66589" y="457207"/>
            <a:ext cx="10844059" cy="361637"/>
          </a:xfrm>
          <a:prstGeom prst="rect">
            <a:avLst/>
          </a:prstGeom>
        </p:spPr>
        <p:txBody>
          <a:bodyPr wrap="none">
            <a:spAutoFit/>
          </a:bodyPr>
          <a:lstStyle/>
          <a:p>
            <a:pPr marL="457195" indent="457195" algn="just">
              <a:lnSpc>
                <a:spcPts val="2100"/>
              </a:lnSpc>
            </a:pPr>
            <a:r>
              <a:rPr lang="nl-NL" sz="2800" b="1" i="1"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a. </a:t>
            </a:r>
            <a:r>
              <a:rPr lang="nl-NL" sz="2800" b="1" i="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Bản chất của Nhà nước pháp quyền xã hội chủ nghĩa Việt Nam</a:t>
            </a:r>
            <a:endParaRPr lang="en-US" sz="2800" dirty="0">
              <a:solidFill>
                <a:srgbClr val="C00000"/>
              </a:solidFill>
              <a:latin typeface="Calibri" panose="020F0502020204030204" pitchFamily="34" charset="0"/>
              <a:ea typeface="Times New Roman" panose="02020603050405020304" pitchFamily="18" charset="0"/>
              <a:cs typeface="Times New Roman" panose="02020603050405020304" pitchFamily="18" charset="0"/>
            </a:endParaRPr>
          </a:p>
        </p:txBody>
      </p:sp>
      <p:sp>
        <p:nvSpPr>
          <p:cNvPr id="2" name="Rectangle 1"/>
          <p:cNvSpPr/>
          <p:nvPr/>
        </p:nvSpPr>
        <p:spPr>
          <a:xfrm>
            <a:off x="1219200" y="1193587"/>
            <a:ext cx="10210802" cy="523220"/>
          </a:xfrm>
          <a:prstGeom prst="rect">
            <a:avLst/>
          </a:prstGeom>
          <a:ln>
            <a:solidFill>
              <a:srgbClr val="660066"/>
            </a:solidFill>
          </a:ln>
        </p:spPr>
        <p:txBody>
          <a:bodyPr wrap="square">
            <a:spAutoFit/>
          </a:bodyPr>
          <a:lstStyle/>
          <a:p>
            <a:pPr marL="342895" indent="-342895" algn="ctr">
              <a:buFont typeface="Wingdings" panose="05000000000000000000" pitchFamily="2" charset="2"/>
              <a:buChar char="q"/>
            </a:pPr>
            <a:r>
              <a:rPr lang="nl-NL" sz="2800" i="1" dirty="0">
                <a:latin typeface="Times New Roman" panose="02020603050405020304" pitchFamily="18" charset="0"/>
                <a:ea typeface="Times New Roman" panose="02020603050405020304" pitchFamily="18" charset="0"/>
              </a:rPr>
              <a:t> </a:t>
            </a:r>
            <a:r>
              <a:rPr lang="nl-NL" sz="2800" b="1" i="1" dirty="0" smtClean="0">
                <a:solidFill>
                  <a:srgbClr val="FF0000"/>
                </a:solidFill>
                <a:latin typeface="Times New Roman" panose="02020603050405020304" pitchFamily="18" charset="0"/>
                <a:ea typeface="Times New Roman" panose="02020603050405020304" pitchFamily="18" charset="0"/>
              </a:rPr>
              <a:t>Một </a:t>
            </a:r>
            <a:r>
              <a:rPr lang="nl-NL" sz="2800" b="1" i="1" dirty="0" smtClean="0">
                <a:solidFill>
                  <a:srgbClr val="FF0000"/>
                </a:solidFill>
                <a:latin typeface="Times New Roman" panose="02020603050405020304" pitchFamily="18" charset="0"/>
                <a:ea typeface="Times New Roman" panose="02020603050405020304" pitchFamily="18" charset="0"/>
              </a:rPr>
              <a:t>là</a:t>
            </a:r>
            <a:r>
              <a:rPr lang="nl-NL" sz="2800" i="1" dirty="0" smtClean="0">
                <a:solidFill>
                  <a:srgbClr val="3333CC"/>
                </a:solidFill>
                <a:latin typeface="Times New Roman" panose="02020603050405020304" pitchFamily="18" charset="0"/>
                <a:ea typeface="Times New Roman" panose="02020603050405020304" pitchFamily="18" charset="0"/>
              </a:rPr>
              <a:t>, </a:t>
            </a:r>
            <a:r>
              <a:rPr lang="nl-NL" sz="2800" i="1" dirty="0">
                <a:solidFill>
                  <a:srgbClr val="3333CC"/>
                </a:solidFill>
                <a:latin typeface="Times New Roman" panose="02020603050405020304" pitchFamily="18" charset="0"/>
                <a:ea typeface="Times New Roman" panose="02020603050405020304" pitchFamily="18" charset="0"/>
              </a:rPr>
              <a:t>n</a:t>
            </a:r>
            <a:r>
              <a:rPr lang="nl-NL" sz="2800" i="1" dirty="0" smtClean="0">
                <a:solidFill>
                  <a:srgbClr val="3333CC"/>
                </a:solidFill>
                <a:latin typeface="Times New Roman" panose="02020603050405020304" pitchFamily="18" charset="0"/>
                <a:ea typeface="Times New Roman" panose="02020603050405020304" pitchFamily="18" charset="0"/>
              </a:rPr>
              <a:t>hân dân là chủ thể tối cao của quyền lực Nhà nước</a:t>
            </a:r>
            <a:endParaRPr lang="en-US" sz="2800" dirty="0">
              <a:solidFill>
                <a:srgbClr val="3333CC"/>
              </a:solidFill>
            </a:endParaRPr>
          </a:p>
        </p:txBody>
      </p:sp>
      <p:sp>
        <p:nvSpPr>
          <p:cNvPr id="10" name="AutoShape 3"/>
          <p:cNvSpPr>
            <a:spLocks noChangeArrowheads="1"/>
          </p:cNvSpPr>
          <p:nvPr/>
        </p:nvSpPr>
        <p:spPr bwMode="gray">
          <a:xfrm>
            <a:off x="7608696" y="3021694"/>
            <a:ext cx="3962668" cy="1434782"/>
          </a:xfrm>
          <a:prstGeom prst="homePlate">
            <a:avLst>
              <a:gd name="adj" fmla="val 39013"/>
            </a:avLst>
          </a:prstGeom>
          <a:gradFill rotWithShape="1">
            <a:gsLst>
              <a:gs pos="0">
                <a:schemeClr val="folHlink">
                  <a:gamma/>
                  <a:shade val="76078"/>
                  <a:invGamma/>
                </a:schemeClr>
              </a:gs>
              <a:gs pos="100000">
                <a:schemeClr val="folHlink"/>
              </a:gs>
            </a:gsLst>
            <a:lin ang="5400000" scaled="1"/>
          </a:gradFill>
          <a:ln w="28575" algn="ctr">
            <a:solidFill>
              <a:srgbClr val="F8F8F8"/>
            </a:solidFill>
            <a:miter lim="800000"/>
            <a:headEnd/>
            <a:tailEnd/>
          </a:ln>
          <a:effectLst>
            <a:outerShdw dist="107763" dir="2700000" algn="ctr" rotWithShape="0">
              <a:srgbClr val="000000">
                <a:alpha val="50000"/>
              </a:srgbClr>
            </a:outerShdw>
          </a:effectLst>
        </p:spPr>
        <p:txBody>
          <a:bodyPr wrap="none" anchor="ctr"/>
          <a:lstStyle/>
          <a:p>
            <a:endParaRPr lang="en-US" sz="1801"/>
          </a:p>
        </p:txBody>
      </p:sp>
      <p:sp>
        <p:nvSpPr>
          <p:cNvPr id="11" name="AutoShape 4"/>
          <p:cNvSpPr>
            <a:spLocks noChangeArrowheads="1"/>
          </p:cNvSpPr>
          <p:nvPr/>
        </p:nvSpPr>
        <p:spPr bwMode="gray">
          <a:xfrm>
            <a:off x="3059173" y="3021694"/>
            <a:ext cx="5145812" cy="1418148"/>
          </a:xfrm>
          <a:prstGeom prst="homePlate">
            <a:avLst>
              <a:gd name="adj" fmla="val 42291"/>
            </a:avLst>
          </a:prstGeom>
          <a:solidFill>
            <a:srgbClr val="00B0F0"/>
          </a:solidFill>
          <a:ln w="28575" algn="ctr">
            <a:solidFill>
              <a:srgbClr val="F8F8F8"/>
            </a:solidFill>
            <a:miter lim="800000"/>
            <a:headEnd/>
            <a:tailEnd/>
          </a:ln>
          <a:effectLst>
            <a:outerShdw dist="107763" dir="2700000" algn="ctr" rotWithShape="0">
              <a:srgbClr val="000000">
                <a:alpha val="50000"/>
              </a:srgbClr>
            </a:outerShdw>
          </a:effectLst>
        </p:spPr>
        <p:txBody>
          <a:bodyPr wrap="none" anchor="ctr"/>
          <a:lstStyle/>
          <a:p>
            <a:endParaRPr lang="en-US" sz="1801">
              <a:solidFill>
                <a:srgbClr val="3333CC"/>
              </a:solidFill>
            </a:endParaRPr>
          </a:p>
        </p:txBody>
      </p:sp>
      <p:sp>
        <p:nvSpPr>
          <p:cNvPr id="12" name="AutoShape 5"/>
          <p:cNvSpPr>
            <a:spLocks noChangeArrowheads="1"/>
          </p:cNvSpPr>
          <p:nvPr/>
        </p:nvSpPr>
        <p:spPr bwMode="gray">
          <a:xfrm>
            <a:off x="638396" y="3021694"/>
            <a:ext cx="3850951" cy="1434782"/>
          </a:xfrm>
          <a:prstGeom prst="homePlate">
            <a:avLst>
              <a:gd name="adj" fmla="val 42796"/>
            </a:avLst>
          </a:prstGeom>
          <a:gradFill rotWithShape="1">
            <a:gsLst>
              <a:gs pos="0">
                <a:schemeClr val="accent2">
                  <a:gamma/>
                  <a:shade val="76078"/>
                  <a:invGamma/>
                </a:schemeClr>
              </a:gs>
              <a:gs pos="100000">
                <a:schemeClr val="accent2"/>
              </a:gs>
            </a:gsLst>
            <a:lin ang="5400000" scaled="1"/>
          </a:gradFill>
          <a:ln w="28575" algn="ctr">
            <a:solidFill>
              <a:srgbClr val="F8F8F8"/>
            </a:solidFill>
            <a:miter lim="800000"/>
            <a:headEnd/>
            <a:tailEnd/>
          </a:ln>
          <a:effectLst>
            <a:outerShdw dist="107763" dir="2700000" algn="ctr" rotWithShape="0">
              <a:srgbClr val="000000">
                <a:alpha val="50000"/>
              </a:srgbClr>
            </a:outerShdw>
          </a:effectLst>
        </p:spPr>
        <p:txBody>
          <a:bodyPr wrap="none" anchor="ctr"/>
          <a:lstStyle/>
          <a:p>
            <a:pPr algn="ctr"/>
            <a:r>
              <a:rPr lang="nl-NL" sz="2800" b="1" dirty="0">
                <a:solidFill>
                  <a:schemeClr val="bg1"/>
                </a:solidFill>
              </a:rPr>
              <a:t>Bản chất </a:t>
            </a:r>
          </a:p>
          <a:p>
            <a:pPr algn="ctr"/>
            <a:r>
              <a:rPr lang="en-US" sz="2800" b="1" dirty="0">
                <a:solidFill>
                  <a:schemeClr val="bg1"/>
                </a:solidFill>
              </a:rPr>
              <a:t>Giai cấp công nhân</a:t>
            </a:r>
          </a:p>
        </p:txBody>
      </p:sp>
      <p:sp>
        <p:nvSpPr>
          <p:cNvPr id="4" name="Rectangle 3"/>
          <p:cNvSpPr/>
          <p:nvPr/>
        </p:nvSpPr>
        <p:spPr>
          <a:xfrm>
            <a:off x="5223406" y="3253714"/>
            <a:ext cx="2183010" cy="954107"/>
          </a:xfrm>
          <a:prstGeom prst="rect">
            <a:avLst/>
          </a:prstGeom>
        </p:spPr>
        <p:txBody>
          <a:bodyPr wrap="square">
            <a:spAutoFit/>
          </a:bodyPr>
          <a:lstStyle/>
          <a:p>
            <a:pPr algn="ctr"/>
            <a:r>
              <a:rPr lang="nl-NL" sz="2800" b="1" dirty="0">
                <a:solidFill>
                  <a:schemeClr val="bg1"/>
                </a:solidFill>
                <a:latin typeface="+mj-lt"/>
                <a:ea typeface="Times New Roman" panose="02020603050405020304" pitchFamily="18" charset="0"/>
              </a:rPr>
              <a:t>Tính </a:t>
            </a:r>
          </a:p>
          <a:p>
            <a:pPr algn="ctr"/>
            <a:r>
              <a:rPr lang="nl-NL" sz="2800" b="1" dirty="0">
                <a:solidFill>
                  <a:schemeClr val="bg1"/>
                </a:solidFill>
                <a:latin typeface="+mj-lt"/>
                <a:ea typeface="Times New Roman" panose="02020603050405020304" pitchFamily="18" charset="0"/>
              </a:rPr>
              <a:t>dân tộc</a:t>
            </a:r>
            <a:endParaRPr lang="en-US" sz="2800" b="1" dirty="0">
              <a:solidFill>
                <a:schemeClr val="bg1"/>
              </a:solidFill>
              <a:latin typeface="+mj-lt"/>
            </a:endParaRPr>
          </a:p>
        </p:txBody>
      </p:sp>
      <p:sp>
        <p:nvSpPr>
          <p:cNvPr id="5" name="Rectangle 4"/>
          <p:cNvSpPr/>
          <p:nvPr/>
        </p:nvSpPr>
        <p:spPr>
          <a:xfrm>
            <a:off x="8204985" y="3245248"/>
            <a:ext cx="2936779" cy="954107"/>
          </a:xfrm>
          <a:prstGeom prst="rect">
            <a:avLst/>
          </a:prstGeom>
        </p:spPr>
        <p:txBody>
          <a:bodyPr wrap="square">
            <a:spAutoFit/>
          </a:bodyPr>
          <a:lstStyle/>
          <a:p>
            <a:pPr algn="ctr"/>
            <a:r>
              <a:rPr lang="nl-NL" sz="2800" b="1" dirty="0">
                <a:solidFill>
                  <a:schemeClr val="bg1"/>
                </a:solidFill>
                <a:latin typeface="+mj-lt"/>
                <a:ea typeface="Times New Roman" panose="02020603050405020304" pitchFamily="18" charset="0"/>
              </a:rPr>
              <a:t>Tính</a:t>
            </a:r>
          </a:p>
          <a:p>
            <a:pPr algn="ctr"/>
            <a:r>
              <a:rPr lang="nl-NL" sz="2800" b="1" dirty="0">
                <a:solidFill>
                  <a:schemeClr val="bg1"/>
                </a:solidFill>
                <a:latin typeface="+mj-lt"/>
                <a:ea typeface="Times New Roman" panose="02020603050405020304" pitchFamily="18" charset="0"/>
              </a:rPr>
              <a:t> nhân dân </a:t>
            </a:r>
            <a:endParaRPr lang="en-US" sz="2800" b="1" dirty="0">
              <a:solidFill>
                <a:schemeClr val="bg1"/>
              </a:solidFill>
              <a:latin typeface="+mj-lt"/>
            </a:endParaRPr>
          </a:p>
        </p:txBody>
      </p:sp>
      <p:cxnSp>
        <p:nvCxnSpPr>
          <p:cNvPr id="14" name="Straight Arrow Connector 13"/>
          <p:cNvCxnSpPr>
            <a:stCxn id="2" idx="2"/>
          </p:cNvCxnSpPr>
          <p:nvPr/>
        </p:nvCxnSpPr>
        <p:spPr>
          <a:xfrm flipH="1">
            <a:off x="3059173" y="1716807"/>
            <a:ext cx="3265428" cy="128825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a:stCxn id="2" idx="2"/>
            <a:endCxn id="10" idx="0"/>
          </p:cNvCxnSpPr>
          <p:nvPr/>
        </p:nvCxnSpPr>
        <p:spPr>
          <a:xfrm>
            <a:off x="6324601" y="1716807"/>
            <a:ext cx="2985553" cy="130488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a:stCxn id="2" idx="2"/>
          </p:cNvCxnSpPr>
          <p:nvPr/>
        </p:nvCxnSpPr>
        <p:spPr>
          <a:xfrm>
            <a:off x="6324601" y="1716807"/>
            <a:ext cx="0" cy="130488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3" name="Rectangle 22"/>
          <p:cNvSpPr/>
          <p:nvPr/>
        </p:nvSpPr>
        <p:spPr>
          <a:xfrm>
            <a:off x="1025015" y="4663396"/>
            <a:ext cx="10099577" cy="1200329"/>
          </a:xfrm>
          <a:prstGeom prst="rect">
            <a:avLst/>
          </a:prstGeom>
        </p:spPr>
        <p:txBody>
          <a:bodyPr wrap="square">
            <a:spAutoFit/>
          </a:bodyPr>
          <a:lstStyle/>
          <a:p>
            <a:pPr marL="457200" indent="457200" algn="ctr">
              <a:spcAft>
                <a:spcPts val="0"/>
              </a:spcAft>
            </a:pPr>
            <a:r>
              <a:rPr lang="nl-NL" sz="2400" dirty="0">
                <a:solidFill>
                  <a:srgbClr val="008000"/>
                </a:solidFill>
                <a:latin typeface="+mj-lt"/>
                <a:ea typeface="Times New Roman" panose="02020603050405020304" pitchFamily="18" charset="0"/>
                <a:cs typeface="Times New Roman" panose="02020603050405020304" pitchFamily="18" charset="0"/>
              </a:rPr>
              <a:t>Bản chất giai cấp công nhân, tính dân tộc và tính nhân dân của Nhà nước ta được </a:t>
            </a:r>
            <a:r>
              <a:rPr lang="nl-NL" sz="2400" b="1" u="sng" dirty="0">
                <a:solidFill>
                  <a:srgbClr val="CC0066"/>
                </a:solidFill>
                <a:latin typeface="+mj-lt"/>
                <a:ea typeface="Times New Roman" panose="02020603050405020304" pitchFamily="18" charset="0"/>
                <a:cs typeface="Times New Roman" panose="02020603050405020304" pitchFamily="18" charset="0"/>
              </a:rPr>
              <a:t>quán triệt, cụ thể hóa, thể chế hóa </a:t>
            </a:r>
            <a:r>
              <a:rPr lang="nl-NL" sz="2400" dirty="0">
                <a:solidFill>
                  <a:srgbClr val="008000"/>
                </a:solidFill>
                <a:latin typeface="+mj-lt"/>
                <a:ea typeface="Times New Roman" panose="02020603050405020304" pitchFamily="18" charset="0"/>
                <a:cs typeface="Times New Roman" panose="02020603050405020304" pitchFamily="18" charset="0"/>
              </a:rPr>
              <a:t>và </a:t>
            </a:r>
            <a:r>
              <a:rPr lang="nl-NL" sz="2400" b="1" u="sng" dirty="0">
                <a:solidFill>
                  <a:srgbClr val="CC0066"/>
                </a:solidFill>
                <a:latin typeface="+mj-lt"/>
                <a:ea typeface="Times New Roman" panose="02020603050405020304" pitchFamily="18" charset="0"/>
                <a:cs typeface="Times New Roman" panose="02020603050405020304" pitchFamily="18" charset="0"/>
              </a:rPr>
              <a:t>thực hiện trên mọi lĩnh vực, mọi tổ chức, hoạt động</a:t>
            </a:r>
            <a:r>
              <a:rPr lang="nl-NL" sz="2400" dirty="0">
                <a:solidFill>
                  <a:srgbClr val="008000"/>
                </a:solidFill>
                <a:latin typeface="+mj-lt"/>
                <a:ea typeface="Times New Roman" panose="02020603050405020304" pitchFamily="18" charset="0"/>
                <a:cs typeface="Times New Roman" panose="02020603050405020304" pitchFamily="18" charset="0"/>
              </a:rPr>
              <a:t> của Nhà nước.</a:t>
            </a:r>
            <a:endParaRPr lang="en-US" sz="2400" dirty="0">
              <a:solidFill>
                <a:srgbClr val="008000"/>
              </a:solidFill>
              <a:effectLst/>
              <a:latin typeface="+mj-lt"/>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2594650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28" descr="num11"/>
          <p:cNvPicPr>
            <a:picLocks noChangeAspect="1" noChangeArrowheads="1"/>
          </p:cNvPicPr>
          <p:nvPr/>
        </p:nvPicPr>
        <p:blipFill>
          <a:blip r:embed="rId2"/>
          <a:srcRect/>
          <a:stretch>
            <a:fillRect/>
          </a:stretch>
        </p:blipFill>
        <p:spPr bwMode="auto">
          <a:xfrm>
            <a:off x="319056" y="732266"/>
            <a:ext cx="2447925" cy="2759076"/>
          </a:xfrm>
          <a:prstGeom prst="rect">
            <a:avLst/>
          </a:prstGeom>
          <a:noFill/>
        </p:spPr>
      </p:pic>
      <p:grpSp>
        <p:nvGrpSpPr>
          <p:cNvPr id="20" name="Group 5"/>
          <p:cNvGrpSpPr>
            <a:grpSpLocks/>
          </p:cNvGrpSpPr>
          <p:nvPr/>
        </p:nvGrpSpPr>
        <p:grpSpPr bwMode="auto">
          <a:xfrm>
            <a:off x="152406" y="2438405"/>
            <a:ext cx="3536951" cy="2771774"/>
            <a:chOff x="862" y="713"/>
            <a:chExt cx="3780" cy="3490"/>
          </a:xfrm>
        </p:grpSpPr>
        <p:grpSp>
          <p:nvGrpSpPr>
            <p:cNvPr id="21" name="Group 6"/>
            <p:cNvGrpSpPr>
              <a:grpSpLocks/>
            </p:cNvGrpSpPr>
            <p:nvPr/>
          </p:nvGrpSpPr>
          <p:grpSpPr bwMode="auto">
            <a:xfrm>
              <a:off x="1082" y="2210"/>
              <a:ext cx="3406" cy="1993"/>
              <a:chOff x="1082" y="2355"/>
              <a:chExt cx="3406" cy="1993"/>
            </a:xfrm>
          </p:grpSpPr>
          <p:sp>
            <p:nvSpPr>
              <p:cNvPr id="34" name="Freeform 7"/>
              <p:cNvSpPr>
                <a:spLocks/>
              </p:cNvSpPr>
              <p:nvPr/>
            </p:nvSpPr>
            <p:spPr bwMode="gray">
              <a:xfrm>
                <a:off x="1082" y="3026"/>
                <a:ext cx="1338" cy="1322"/>
              </a:xfrm>
              <a:custGeom>
                <a:avLst/>
                <a:gdLst/>
                <a:ahLst/>
                <a:cxnLst>
                  <a:cxn ang="0">
                    <a:pos x="51" y="367"/>
                  </a:cxn>
                  <a:cxn ang="0">
                    <a:pos x="1323" y="1322"/>
                  </a:cxn>
                  <a:cxn ang="0">
                    <a:pos x="1323" y="974"/>
                  </a:cxn>
                  <a:cxn ang="0">
                    <a:pos x="0" y="0"/>
                  </a:cxn>
                  <a:cxn ang="0">
                    <a:pos x="51" y="367"/>
                  </a:cxn>
                </a:cxnLst>
                <a:rect l="0" t="0" r="r" b="b"/>
                <a:pathLst>
                  <a:path w="1323" h="1322">
                    <a:moveTo>
                      <a:pt x="51" y="367"/>
                    </a:moveTo>
                    <a:lnTo>
                      <a:pt x="1323" y="1322"/>
                    </a:lnTo>
                    <a:lnTo>
                      <a:pt x="1323" y="974"/>
                    </a:lnTo>
                    <a:lnTo>
                      <a:pt x="0" y="0"/>
                    </a:lnTo>
                    <a:lnTo>
                      <a:pt x="51" y="367"/>
                    </a:lnTo>
                    <a:close/>
                  </a:path>
                </a:pathLst>
              </a:custGeom>
              <a:solidFill>
                <a:srgbClr val="808080"/>
              </a:solidFill>
              <a:ln w="9525" cap="flat" cmpd="sng">
                <a:noFill/>
                <a:prstDash val="solid"/>
                <a:round/>
                <a:headEnd/>
                <a:tailEnd/>
              </a:ln>
              <a:effectLst/>
            </p:spPr>
            <p:txBody>
              <a:bodyPr wrap="none" anchor="ctr"/>
              <a:lstStyle/>
              <a:p>
                <a:endParaRPr lang="en-US" sz="1801"/>
              </a:p>
            </p:txBody>
          </p:sp>
          <p:sp>
            <p:nvSpPr>
              <p:cNvPr id="35" name="Freeform 8"/>
              <p:cNvSpPr>
                <a:spLocks/>
              </p:cNvSpPr>
              <p:nvPr/>
            </p:nvSpPr>
            <p:spPr bwMode="gray">
              <a:xfrm>
                <a:off x="2405" y="2924"/>
                <a:ext cx="2083" cy="1418"/>
              </a:xfrm>
              <a:custGeom>
                <a:avLst/>
                <a:gdLst/>
                <a:ahLst/>
                <a:cxnLst>
                  <a:cxn ang="0">
                    <a:pos x="0" y="1070"/>
                  </a:cxn>
                  <a:cxn ang="0">
                    <a:pos x="2083" y="0"/>
                  </a:cxn>
                  <a:cxn ang="0">
                    <a:pos x="2045" y="355"/>
                  </a:cxn>
                  <a:cxn ang="0">
                    <a:pos x="7" y="1418"/>
                  </a:cxn>
                  <a:cxn ang="0">
                    <a:pos x="0" y="1070"/>
                  </a:cxn>
                </a:cxnLst>
                <a:rect l="0" t="0" r="r" b="b"/>
                <a:pathLst>
                  <a:path w="2083" h="1418">
                    <a:moveTo>
                      <a:pt x="0" y="1070"/>
                    </a:moveTo>
                    <a:lnTo>
                      <a:pt x="2083" y="0"/>
                    </a:lnTo>
                    <a:lnTo>
                      <a:pt x="2045" y="355"/>
                    </a:lnTo>
                    <a:lnTo>
                      <a:pt x="7" y="1418"/>
                    </a:lnTo>
                    <a:lnTo>
                      <a:pt x="0" y="1070"/>
                    </a:lnTo>
                    <a:close/>
                  </a:path>
                </a:pathLst>
              </a:custGeom>
              <a:solidFill>
                <a:schemeClr val="hlink"/>
              </a:solidFill>
              <a:ln w="9525" cap="flat" cmpd="sng">
                <a:noFill/>
                <a:prstDash val="solid"/>
                <a:round/>
                <a:headEnd/>
                <a:tailEnd/>
              </a:ln>
              <a:effectLst/>
            </p:spPr>
            <p:txBody>
              <a:bodyPr wrap="none" anchor="ctr"/>
              <a:lstStyle/>
              <a:p>
                <a:endParaRPr lang="en-US" sz="1801"/>
              </a:p>
            </p:txBody>
          </p:sp>
          <p:sp>
            <p:nvSpPr>
              <p:cNvPr id="36" name="Freeform 9"/>
              <p:cNvSpPr>
                <a:spLocks/>
              </p:cNvSpPr>
              <p:nvPr/>
            </p:nvSpPr>
            <p:spPr bwMode="gray">
              <a:xfrm>
                <a:off x="1082" y="2355"/>
                <a:ext cx="3406" cy="1639"/>
              </a:xfrm>
              <a:custGeom>
                <a:avLst/>
                <a:gdLst/>
                <a:ahLst/>
                <a:cxnLst>
                  <a:cxn ang="0">
                    <a:pos x="1323" y="1639"/>
                  </a:cxn>
                  <a:cxn ang="0">
                    <a:pos x="0" y="671"/>
                  </a:cxn>
                  <a:cxn ang="0">
                    <a:pos x="1969" y="0"/>
                  </a:cxn>
                  <a:cxn ang="0">
                    <a:pos x="3406" y="569"/>
                  </a:cxn>
                  <a:cxn ang="0">
                    <a:pos x="1323" y="1639"/>
                  </a:cxn>
                </a:cxnLst>
                <a:rect l="0" t="0" r="r" b="b"/>
                <a:pathLst>
                  <a:path w="3406" h="1639">
                    <a:moveTo>
                      <a:pt x="1323" y="1639"/>
                    </a:moveTo>
                    <a:lnTo>
                      <a:pt x="0" y="671"/>
                    </a:lnTo>
                    <a:lnTo>
                      <a:pt x="1969" y="0"/>
                    </a:lnTo>
                    <a:lnTo>
                      <a:pt x="3406" y="569"/>
                    </a:lnTo>
                    <a:lnTo>
                      <a:pt x="1323" y="1639"/>
                    </a:lnTo>
                    <a:close/>
                  </a:path>
                </a:pathLst>
              </a:custGeom>
              <a:solidFill>
                <a:srgbClr val="969696"/>
              </a:solidFill>
              <a:ln w="9525" cap="flat" cmpd="sng">
                <a:noFill/>
                <a:prstDash val="solid"/>
                <a:round/>
                <a:headEnd/>
                <a:tailEnd/>
              </a:ln>
              <a:effectLst/>
            </p:spPr>
            <p:txBody>
              <a:bodyPr wrap="none" anchor="ctr"/>
              <a:lstStyle/>
              <a:p>
                <a:endParaRPr lang="en-US" sz="1801"/>
              </a:p>
            </p:txBody>
          </p:sp>
        </p:grpSp>
        <p:grpSp>
          <p:nvGrpSpPr>
            <p:cNvPr id="22" name="Group 10"/>
            <p:cNvGrpSpPr>
              <a:grpSpLocks/>
            </p:cNvGrpSpPr>
            <p:nvPr/>
          </p:nvGrpSpPr>
          <p:grpSpPr bwMode="auto">
            <a:xfrm>
              <a:off x="1009" y="1723"/>
              <a:ext cx="3527" cy="1993"/>
              <a:chOff x="1082" y="2355"/>
              <a:chExt cx="3406" cy="1993"/>
            </a:xfrm>
          </p:grpSpPr>
          <p:sp>
            <p:nvSpPr>
              <p:cNvPr id="31" name="Freeform 11"/>
              <p:cNvSpPr>
                <a:spLocks/>
              </p:cNvSpPr>
              <p:nvPr/>
            </p:nvSpPr>
            <p:spPr bwMode="gray">
              <a:xfrm>
                <a:off x="1082" y="3026"/>
                <a:ext cx="1338" cy="1322"/>
              </a:xfrm>
              <a:custGeom>
                <a:avLst/>
                <a:gdLst/>
                <a:ahLst/>
                <a:cxnLst>
                  <a:cxn ang="0">
                    <a:pos x="51" y="367"/>
                  </a:cxn>
                  <a:cxn ang="0">
                    <a:pos x="1323" y="1322"/>
                  </a:cxn>
                  <a:cxn ang="0">
                    <a:pos x="1323" y="974"/>
                  </a:cxn>
                  <a:cxn ang="0">
                    <a:pos x="0" y="0"/>
                  </a:cxn>
                  <a:cxn ang="0">
                    <a:pos x="51" y="367"/>
                  </a:cxn>
                </a:cxnLst>
                <a:rect l="0" t="0" r="r" b="b"/>
                <a:pathLst>
                  <a:path w="1323" h="1322">
                    <a:moveTo>
                      <a:pt x="51" y="367"/>
                    </a:moveTo>
                    <a:lnTo>
                      <a:pt x="1323" y="1322"/>
                    </a:lnTo>
                    <a:lnTo>
                      <a:pt x="1323" y="974"/>
                    </a:lnTo>
                    <a:lnTo>
                      <a:pt x="0" y="0"/>
                    </a:lnTo>
                    <a:lnTo>
                      <a:pt x="51" y="367"/>
                    </a:lnTo>
                    <a:close/>
                  </a:path>
                </a:pathLst>
              </a:custGeom>
              <a:solidFill>
                <a:srgbClr val="B2B2B2"/>
              </a:solidFill>
              <a:ln w="9525" cap="flat" cmpd="sng">
                <a:noFill/>
                <a:prstDash val="solid"/>
                <a:round/>
                <a:headEnd/>
                <a:tailEnd/>
              </a:ln>
              <a:effectLst/>
            </p:spPr>
            <p:txBody>
              <a:bodyPr wrap="none" anchor="ctr"/>
              <a:lstStyle/>
              <a:p>
                <a:endParaRPr lang="en-US" sz="1801"/>
              </a:p>
            </p:txBody>
          </p:sp>
          <p:sp>
            <p:nvSpPr>
              <p:cNvPr id="32" name="Freeform 12"/>
              <p:cNvSpPr>
                <a:spLocks/>
              </p:cNvSpPr>
              <p:nvPr/>
            </p:nvSpPr>
            <p:spPr bwMode="gray">
              <a:xfrm>
                <a:off x="2405" y="2924"/>
                <a:ext cx="2083" cy="1418"/>
              </a:xfrm>
              <a:custGeom>
                <a:avLst/>
                <a:gdLst/>
                <a:ahLst/>
                <a:cxnLst>
                  <a:cxn ang="0">
                    <a:pos x="0" y="1070"/>
                  </a:cxn>
                  <a:cxn ang="0">
                    <a:pos x="2083" y="0"/>
                  </a:cxn>
                  <a:cxn ang="0">
                    <a:pos x="2045" y="355"/>
                  </a:cxn>
                  <a:cxn ang="0">
                    <a:pos x="7" y="1418"/>
                  </a:cxn>
                  <a:cxn ang="0">
                    <a:pos x="0" y="1070"/>
                  </a:cxn>
                </a:cxnLst>
                <a:rect l="0" t="0" r="r" b="b"/>
                <a:pathLst>
                  <a:path w="2083" h="1418">
                    <a:moveTo>
                      <a:pt x="0" y="1070"/>
                    </a:moveTo>
                    <a:lnTo>
                      <a:pt x="2083" y="0"/>
                    </a:lnTo>
                    <a:lnTo>
                      <a:pt x="2045" y="355"/>
                    </a:lnTo>
                    <a:lnTo>
                      <a:pt x="7" y="1418"/>
                    </a:lnTo>
                    <a:lnTo>
                      <a:pt x="0" y="1070"/>
                    </a:lnTo>
                    <a:close/>
                  </a:path>
                </a:pathLst>
              </a:custGeom>
              <a:solidFill>
                <a:schemeClr val="accent1"/>
              </a:solidFill>
              <a:ln w="9525" cap="flat" cmpd="sng">
                <a:noFill/>
                <a:prstDash val="solid"/>
                <a:round/>
                <a:headEnd/>
                <a:tailEnd/>
              </a:ln>
              <a:effectLst/>
            </p:spPr>
            <p:txBody>
              <a:bodyPr wrap="none" anchor="ctr"/>
              <a:lstStyle/>
              <a:p>
                <a:endParaRPr lang="en-US" sz="1801"/>
              </a:p>
            </p:txBody>
          </p:sp>
          <p:sp>
            <p:nvSpPr>
              <p:cNvPr id="33" name="Freeform 13"/>
              <p:cNvSpPr>
                <a:spLocks/>
              </p:cNvSpPr>
              <p:nvPr/>
            </p:nvSpPr>
            <p:spPr bwMode="gray">
              <a:xfrm>
                <a:off x="1082" y="2355"/>
                <a:ext cx="3406" cy="1639"/>
              </a:xfrm>
              <a:custGeom>
                <a:avLst/>
                <a:gdLst/>
                <a:ahLst/>
                <a:cxnLst>
                  <a:cxn ang="0">
                    <a:pos x="1323" y="1639"/>
                  </a:cxn>
                  <a:cxn ang="0">
                    <a:pos x="0" y="671"/>
                  </a:cxn>
                  <a:cxn ang="0">
                    <a:pos x="1969" y="0"/>
                  </a:cxn>
                  <a:cxn ang="0">
                    <a:pos x="3406" y="569"/>
                  </a:cxn>
                  <a:cxn ang="0">
                    <a:pos x="1323" y="1639"/>
                  </a:cxn>
                </a:cxnLst>
                <a:rect l="0" t="0" r="r" b="b"/>
                <a:pathLst>
                  <a:path w="3406" h="1639">
                    <a:moveTo>
                      <a:pt x="1323" y="1639"/>
                    </a:moveTo>
                    <a:lnTo>
                      <a:pt x="0" y="671"/>
                    </a:lnTo>
                    <a:lnTo>
                      <a:pt x="1969" y="0"/>
                    </a:lnTo>
                    <a:lnTo>
                      <a:pt x="3406" y="569"/>
                    </a:lnTo>
                    <a:lnTo>
                      <a:pt x="1323" y="1639"/>
                    </a:lnTo>
                    <a:close/>
                  </a:path>
                </a:pathLst>
              </a:custGeom>
              <a:solidFill>
                <a:srgbClr val="B4B4B4"/>
              </a:solidFill>
              <a:ln w="9525" cap="flat" cmpd="sng">
                <a:noFill/>
                <a:prstDash val="solid"/>
                <a:round/>
                <a:headEnd/>
                <a:tailEnd/>
              </a:ln>
              <a:effectLst/>
            </p:spPr>
            <p:txBody>
              <a:bodyPr wrap="none" anchor="ctr"/>
              <a:lstStyle/>
              <a:p>
                <a:endParaRPr lang="en-US" sz="1801"/>
              </a:p>
            </p:txBody>
          </p:sp>
        </p:grpSp>
        <p:grpSp>
          <p:nvGrpSpPr>
            <p:cNvPr id="23" name="Group 14"/>
            <p:cNvGrpSpPr>
              <a:grpSpLocks/>
            </p:cNvGrpSpPr>
            <p:nvPr/>
          </p:nvGrpSpPr>
          <p:grpSpPr bwMode="auto">
            <a:xfrm>
              <a:off x="935" y="1219"/>
              <a:ext cx="3653" cy="1993"/>
              <a:chOff x="1082" y="2355"/>
              <a:chExt cx="3406" cy="1993"/>
            </a:xfrm>
          </p:grpSpPr>
          <p:sp>
            <p:nvSpPr>
              <p:cNvPr id="28" name="Freeform 15"/>
              <p:cNvSpPr>
                <a:spLocks/>
              </p:cNvSpPr>
              <p:nvPr/>
            </p:nvSpPr>
            <p:spPr bwMode="gray">
              <a:xfrm>
                <a:off x="1082" y="3026"/>
                <a:ext cx="1338" cy="1322"/>
              </a:xfrm>
              <a:custGeom>
                <a:avLst/>
                <a:gdLst/>
                <a:ahLst/>
                <a:cxnLst>
                  <a:cxn ang="0">
                    <a:pos x="51" y="367"/>
                  </a:cxn>
                  <a:cxn ang="0">
                    <a:pos x="1323" y="1322"/>
                  </a:cxn>
                  <a:cxn ang="0">
                    <a:pos x="1323" y="974"/>
                  </a:cxn>
                  <a:cxn ang="0">
                    <a:pos x="0" y="0"/>
                  </a:cxn>
                  <a:cxn ang="0">
                    <a:pos x="51" y="367"/>
                  </a:cxn>
                </a:cxnLst>
                <a:rect l="0" t="0" r="r" b="b"/>
                <a:pathLst>
                  <a:path w="1323" h="1322">
                    <a:moveTo>
                      <a:pt x="51" y="367"/>
                    </a:moveTo>
                    <a:lnTo>
                      <a:pt x="1323" y="1322"/>
                    </a:lnTo>
                    <a:lnTo>
                      <a:pt x="1323" y="974"/>
                    </a:lnTo>
                    <a:lnTo>
                      <a:pt x="0" y="0"/>
                    </a:lnTo>
                    <a:lnTo>
                      <a:pt x="51" y="367"/>
                    </a:lnTo>
                    <a:close/>
                  </a:path>
                </a:pathLst>
              </a:custGeom>
              <a:solidFill>
                <a:srgbClr val="C0C0C0"/>
              </a:solidFill>
              <a:ln w="9525" cap="flat" cmpd="sng">
                <a:noFill/>
                <a:prstDash val="solid"/>
                <a:round/>
                <a:headEnd/>
                <a:tailEnd/>
              </a:ln>
              <a:effectLst/>
            </p:spPr>
            <p:txBody>
              <a:bodyPr wrap="none" anchor="ctr"/>
              <a:lstStyle/>
              <a:p>
                <a:endParaRPr lang="en-US" sz="1801"/>
              </a:p>
            </p:txBody>
          </p:sp>
          <p:sp>
            <p:nvSpPr>
              <p:cNvPr id="29" name="Freeform 16"/>
              <p:cNvSpPr>
                <a:spLocks/>
              </p:cNvSpPr>
              <p:nvPr/>
            </p:nvSpPr>
            <p:spPr bwMode="gray">
              <a:xfrm>
                <a:off x="2405" y="2924"/>
                <a:ext cx="2083" cy="1418"/>
              </a:xfrm>
              <a:custGeom>
                <a:avLst/>
                <a:gdLst/>
                <a:ahLst/>
                <a:cxnLst>
                  <a:cxn ang="0">
                    <a:pos x="0" y="1070"/>
                  </a:cxn>
                  <a:cxn ang="0">
                    <a:pos x="2083" y="0"/>
                  </a:cxn>
                  <a:cxn ang="0">
                    <a:pos x="2045" y="355"/>
                  </a:cxn>
                  <a:cxn ang="0">
                    <a:pos x="7" y="1418"/>
                  </a:cxn>
                  <a:cxn ang="0">
                    <a:pos x="0" y="1070"/>
                  </a:cxn>
                </a:cxnLst>
                <a:rect l="0" t="0" r="r" b="b"/>
                <a:pathLst>
                  <a:path w="2083" h="1418">
                    <a:moveTo>
                      <a:pt x="0" y="1070"/>
                    </a:moveTo>
                    <a:lnTo>
                      <a:pt x="2083" y="0"/>
                    </a:lnTo>
                    <a:lnTo>
                      <a:pt x="2045" y="355"/>
                    </a:lnTo>
                    <a:lnTo>
                      <a:pt x="7" y="1418"/>
                    </a:lnTo>
                    <a:lnTo>
                      <a:pt x="0" y="1070"/>
                    </a:lnTo>
                    <a:close/>
                  </a:path>
                </a:pathLst>
              </a:custGeom>
              <a:solidFill>
                <a:schemeClr val="folHlink"/>
              </a:solidFill>
              <a:ln w="9525" cap="flat" cmpd="sng">
                <a:noFill/>
                <a:prstDash val="solid"/>
                <a:round/>
                <a:headEnd/>
                <a:tailEnd/>
              </a:ln>
              <a:effectLst/>
            </p:spPr>
            <p:txBody>
              <a:bodyPr wrap="none" anchor="ctr"/>
              <a:lstStyle/>
              <a:p>
                <a:endParaRPr lang="en-US" sz="1801"/>
              </a:p>
            </p:txBody>
          </p:sp>
          <p:sp>
            <p:nvSpPr>
              <p:cNvPr id="30" name="Freeform 17"/>
              <p:cNvSpPr>
                <a:spLocks/>
              </p:cNvSpPr>
              <p:nvPr/>
            </p:nvSpPr>
            <p:spPr bwMode="gray">
              <a:xfrm>
                <a:off x="1082" y="2355"/>
                <a:ext cx="3406" cy="1639"/>
              </a:xfrm>
              <a:custGeom>
                <a:avLst/>
                <a:gdLst/>
                <a:ahLst/>
                <a:cxnLst>
                  <a:cxn ang="0">
                    <a:pos x="1323" y="1639"/>
                  </a:cxn>
                  <a:cxn ang="0">
                    <a:pos x="0" y="671"/>
                  </a:cxn>
                  <a:cxn ang="0">
                    <a:pos x="1969" y="0"/>
                  </a:cxn>
                  <a:cxn ang="0">
                    <a:pos x="3406" y="569"/>
                  </a:cxn>
                  <a:cxn ang="0">
                    <a:pos x="1323" y="1639"/>
                  </a:cxn>
                </a:cxnLst>
                <a:rect l="0" t="0" r="r" b="b"/>
                <a:pathLst>
                  <a:path w="3406" h="1639">
                    <a:moveTo>
                      <a:pt x="1323" y="1639"/>
                    </a:moveTo>
                    <a:lnTo>
                      <a:pt x="0" y="671"/>
                    </a:lnTo>
                    <a:lnTo>
                      <a:pt x="1969" y="0"/>
                    </a:lnTo>
                    <a:lnTo>
                      <a:pt x="3406" y="569"/>
                    </a:lnTo>
                    <a:lnTo>
                      <a:pt x="1323" y="1639"/>
                    </a:lnTo>
                    <a:close/>
                  </a:path>
                </a:pathLst>
              </a:custGeom>
              <a:solidFill>
                <a:srgbClr val="DDDDDD"/>
              </a:solidFill>
              <a:ln w="9525" cap="flat" cmpd="sng">
                <a:noFill/>
                <a:prstDash val="solid"/>
                <a:round/>
                <a:headEnd/>
                <a:tailEnd/>
              </a:ln>
              <a:effectLst/>
            </p:spPr>
            <p:txBody>
              <a:bodyPr wrap="none" anchor="ctr"/>
              <a:lstStyle/>
              <a:p>
                <a:endParaRPr lang="en-US" sz="1801"/>
              </a:p>
            </p:txBody>
          </p:sp>
        </p:grpSp>
        <p:grpSp>
          <p:nvGrpSpPr>
            <p:cNvPr id="24" name="Group 18"/>
            <p:cNvGrpSpPr>
              <a:grpSpLocks/>
            </p:cNvGrpSpPr>
            <p:nvPr/>
          </p:nvGrpSpPr>
          <p:grpSpPr bwMode="auto">
            <a:xfrm>
              <a:off x="862" y="713"/>
              <a:ext cx="3780" cy="1993"/>
              <a:chOff x="1082" y="2355"/>
              <a:chExt cx="3406" cy="1993"/>
            </a:xfrm>
          </p:grpSpPr>
          <p:sp>
            <p:nvSpPr>
              <p:cNvPr id="25" name="Freeform 19"/>
              <p:cNvSpPr>
                <a:spLocks/>
              </p:cNvSpPr>
              <p:nvPr/>
            </p:nvSpPr>
            <p:spPr bwMode="gray">
              <a:xfrm>
                <a:off x="1082" y="3026"/>
                <a:ext cx="1338" cy="1322"/>
              </a:xfrm>
              <a:custGeom>
                <a:avLst/>
                <a:gdLst/>
                <a:ahLst/>
                <a:cxnLst>
                  <a:cxn ang="0">
                    <a:pos x="51" y="367"/>
                  </a:cxn>
                  <a:cxn ang="0">
                    <a:pos x="1323" y="1322"/>
                  </a:cxn>
                  <a:cxn ang="0">
                    <a:pos x="1323" y="974"/>
                  </a:cxn>
                  <a:cxn ang="0">
                    <a:pos x="0" y="0"/>
                  </a:cxn>
                  <a:cxn ang="0">
                    <a:pos x="51" y="367"/>
                  </a:cxn>
                </a:cxnLst>
                <a:rect l="0" t="0" r="r" b="b"/>
                <a:pathLst>
                  <a:path w="1323" h="1322">
                    <a:moveTo>
                      <a:pt x="51" y="367"/>
                    </a:moveTo>
                    <a:lnTo>
                      <a:pt x="1323" y="1322"/>
                    </a:lnTo>
                    <a:lnTo>
                      <a:pt x="1323" y="974"/>
                    </a:lnTo>
                    <a:lnTo>
                      <a:pt x="0" y="0"/>
                    </a:lnTo>
                    <a:lnTo>
                      <a:pt x="51" y="367"/>
                    </a:lnTo>
                    <a:close/>
                  </a:path>
                </a:pathLst>
              </a:custGeom>
              <a:solidFill>
                <a:srgbClr val="DDDDDD"/>
              </a:solidFill>
              <a:ln w="9525" cap="flat" cmpd="sng">
                <a:noFill/>
                <a:prstDash val="solid"/>
                <a:round/>
                <a:headEnd/>
                <a:tailEnd/>
              </a:ln>
              <a:effectLst/>
            </p:spPr>
            <p:txBody>
              <a:bodyPr wrap="none" anchor="ctr"/>
              <a:lstStyle/>
              <a:p>
                <a:endParaRPr lang="en-US" sz="1801"/>
              </a:p>
            </p:txBody>
          </p:sp>
          <p:sp>
            <p:nvSpPr>
              <p:cNvPr id="26" name="Freeform 20"/>
              <p:cNvSpPr>
                <a:spLocks/>
              </p:cNvSpPr>
              <p:nvPr/>
            </p:nvSpPr>
            <p:spPr bwMode="gray">
              <a:xfrm>
                <a:off x="2405" y="2924"/>
                <a:ext cx="2083" cy="1418"/>
              </a:xfrm>
              <a:custGeom>
                <a:avLst/>
                <a:gdLst/>
                <a:ahLst/>
                <a:cxnLst>
                  <a:cxn ang="0">
                    <a:pos x="0" y="1070"/>
                  </a:cxn>
                  <a:cxn ang="0">
                    <a:pos x="2083" y="0"/>
                  </a:cxn>
                  <a:cxn ang="0">
                    <a:pos x="2045" y="355"/>
                  </a:cxn>
                  <a:cxn ang="0">
                    <a:pos x="7" y="1418"/>
                  </a:cxn>
                  <a:cxn ang="0">
                    <a:pos x="0" y="1070"/>
                  </a:cxn>
                </a:cxnLst>
                <a:rect l="0" t="0" r="r" b="b"/>
                <a:pathLst>
                  <a:path w="2083" h="1418">
                    <a:moveTo>
                      <a:pt x="0" y="1070"/>
                    </a:moveTo>
                    <a:lnTo>
                      <a:pt x="2083" y="0"/>
                    </a:lnTo>
                    <a:lnTo>
                      <a:pt x="2045" y="355"/>
                    </a:lnTo>
                    <a:lnTo>
                      <a:pt x="7" y="1418"/>
                    </a:lnTo>
                    <a:lnTo>
                      <a:pt x="0" y="1070"/>
                    </a:lnTo>
                    <a:close/>
                  </a:path>
                </a:pathLst>
              </a:custGeom>
              <a:solidFill>
                <a:schemeClr val="accent2"/>
              </a:solidFill>
              <a:ln w="9525" cap="flat" cmpd="sng">
                <a:noFill/>
                <a:prstDash val="solid"/>
                <a:round/>
                <a:headEnd/>
                <a:tailEnd/>
              </a:ln>
              <a:effectLst/>
            </p:spPr>
            <p:txBody>
              <a:bodyPr wrap="none" anchor="ctr"/>
              <a:lstStyle/>
              <a:p>
                <a:endParaRPr lang="en-US" sz="1801"/>
              </a:p>
            </p:txBody>
          </p:sp>
          <p:sp>
            <p:nvSpPr>
              <p:cNvPr id="27" name="Freeform 21"/>
              <p:cNvSpPr>
                <a:spLocks/>
              </p:cNvSpPr>
              <p:nvPr/>
            </p:nvSpPr>
            <p:spPr bwMode="gray">
              <a:xfrm>
                <a:off x="1082" y="2355"/>
                <a:ext cx="3406" cy="1639"/>
              </a:xfrm>
              <a:custGeom>
                <a:avLst/>
                <a:gdLst/>
                <a:ahLst/>
                <a:cxnLst>
                  <a:cxn ang="0">
                    <a:pos x="1323" y="1639"/>
                  </a:cxn>
                  <a:cxn ang="0">
                    <a:pos x="0" y="671"/>
                  </a:cxn>
                  <a:cxn ang="0">
                    <a:pos x="1969" y="0"/>
                  </a:cxn>
                  <a:cxn ang="0">
                    <a:pos x="3406" y="569"/>
                  </a:cxn>
                  <a:cxn ang="0">
                    <a:pos x="1323" y="1639"/>
                  </a:cxn>
                </a:cxnLst>
                <a:rect l="0" t="0" r="r" b="b"/>
                <a:pathLst>
                  <a:path w="3406" h="1639">
                    <a:moveTo>
                      <a:pt x="1323" y="1639"/>
                    </a:moveTo>
                    <a:lnTo>
                      <a:pt x="0" y="671"/>
                    </a:lnTo>
                    <a:lnTo>
                      <a:pt x="1969" y="0"/>
                    </a:lnTo>
                    <a:lnTo>
                      <a:pt x="3406" y="569"/>
                    </a:lnTo>
                    <a:lnTo>
                      <a:pt x="1323" y="1639"/>
                    </a:lnTo>
                    <a:close/>
                  </a:path>
                </a:pathLst>
              </a:custGeom>
              <a:gradFill rotWithShape="1">
                <a:gsLst>
                  <a:gs pos="0">
                    <a:srgbClr val="F8F8F8">
                      <a:gamma/>
                      <a:shade val="86275"/>
                      <a:invGamma/>
                    </a:srgbClr>
                  </a:gs>
                  <a:gs pos="100000">
                    <a:srgbClr val="F8F8F8"/>
                  </a:gs>
                </a:gsLst>
                <a:lin ang="5400000" scaled="1"/>
              </a:gradFill>
              <a:ln w="9525" cap="flat" cmpd="sng">
                <a:noFill/>
                <a:prstDash val="solid"/>
                <a:round/>
                <a:headEnd/>
                <a:tailEnd/>
              </a:ln>
              <a:effectLst/>
            </p:spPr>
            <p:txBody>
              <a:bodyPr wrap="none" anchor="ctr"/>
              <a:lstStyle/>
              <a:p>
                <a:endParaRPr lang="en-US" sz="1801"/>
              </a:p>
            </p:txBody>
          </p:sp>
        </p:grpSp>
      </p:grpSp>
      <p:sp>
        <p:nvSpPr>
          <p:cNvPr id="37" name="AutoShape 22"/>
          <p:cNvSpPr>
            <a:spLocks/>
          </p:cNvSpPr>
          <p:nvPr/>
        </p:nvSpPr>
        <p:spPr bwMode="blackWhite">
          <a:xfrm>
            <a:off x="4876802" y="328020"/>
            <a:ext cx="6444004" cy="1494265"/>
          </a:xfrm>
          <a:prstGeom prst="callout2">
            <a:avLst>
              <a:gd name="adj1" fmla="val 22153"/>
              <a:gd name="adj2" fmla="val -1944"/>
              <a:gd name="adj3" fmla="val 22153"/>
              <a:gd name="adj4" fmla="val -12162"/>
              <a:gd name="adj5" fmla="val 265847"/>
              <a:gd name="adj6" fmla="val -22903"/>
            </a:avLst>
          </a:prstGeom>
          <a:noFill/>
          <a:ln w="9525">
            <a:solidFill>
              <a:srgbClr val="CC6600"/>
            </a:solidFill>
            <a:miter lim="800000"/>
            <a:headEnd type="diamond" w="med" len="med"/>
            <a:tailEnd/>
          </a:ln>
          <a:effectLst/>
        </p:spPr>
        <p:txBody>
          <a:bodyPr anchor="ctr"/>
          <a:lstStyle/>
          <a:p>
            <a:pPr eaLnBrk="0" hangingPunct="0"/>
            <a:r>
              <a:rPr lang="nl-NL" sz="2800" dirty="0">
                <a:solidFill>
                  <a:srgbClr val="006600"/>
                </a:solidFill>
              </a:rPr>
              <a:t>Toàn bộ hoạt động của Nhà nước đều thể hiện</a:t>
            </a:r>
            <a:r>
              <a:rPr lang="nl-NL" sz="2800" dirty="0">
                <a:solidFill>
                  <a:srgbClr val="CC6600"/>
                </a:solidFill>
              </a:rPr>
              <a:t> </a:t>
            </a:r>
            <a:r>
              <a:rPr lang="nl-NL" sz="2800" u="sng" dirty="0">
                <a:solidFill>
                  <a:srgbClr val="FF0000"/>
                </a:solidFill>
              </a:rPr>
              <a:t> quan điểm của giai cấp công nhân</a:t>
            </a:r>
            <a:endParaRPr lang="en-US" sz="2800" u="sng" dirty="0">
              <a:solidFill>
                <a:srgbClr val="FF0000"/>
              </a:solidFill>
              <a:latin typeface="Arial" charset="0"/>
            </a:endParaRPr>
          </a:p>
        </p:txBody>
      </p:sp>
      <p:sp>
        <p:nvSpPr>
          <p:cNvPr id="38" name="AutoShape 23"/>
          <p:cNvSpPr>
            <a:spLocks/>
          </p:cNvSpPr>
          <p:nvPr/>
        </p:nvSpPr>
        <p:spPr bwMode="blackWhite">
          <a:xfrm>
            <a:off x="5072404" y="2525717"/>
            <a:ext cx="6705600" cy="522286"/>
          </a:xfrm>
          <a:prstGeom prst="callout2">
            <a:avLst>
              <a:gd name="adj1" fmla="val 21884"/>
              <a:gd name="adj2" fmla="val -1954"/>
              <a:gd name="adj3" fmla="val 21884"/>
              <a:gd name="adj4" fmla="val -11843"/>
              <a:gd name="adj5" fmla="val 200306"/>
              <a:gd name="adj6" fmla="val -22060"/>
            </a:avLst>
          </a:prstGeom>
          <a:noFill/>
          <a:ln w="9525">
            <a:solidFill>
              <a:srgbClr val="7030A0"/>
            </a:solidFill>
            <a:miter lim="800000"/>
            <a:headEnd type="diamond" w="med" len="med"/>
            <a:tailEnd/>
          </a:ln>
          <a:effectLst/>
        </p:spPr>
        <p:txBody>
          <a:bodyPr anchor="ctr"/>
          <a:lstStyle/>
          <a:p>
            <a:pPr eaLnBrk="0" hangingPunct="0"/>
            <a:r>
              <a:rPr lang="nl-NL" sz="2400" dirty="0">
                <a:solidFill>
                  <a:srgbClr val="7030A0"/>
                </a:solidFill>
              </a:rPr>
              <a:t>Thực hiện </a:t>
            </a:r>
            <a:r>
              <a:rPr lang="nl-NL" sz="2800" u="sng" dirty="0">
                <a:solidFill>
                  <a:srgbClr val="C00000"/>
                </a:solidFill>
              </a:rPr>
              <a:t>ý chí và nguyện vọng của giai cấp công nhân, nhân dân lao động và cả dân tộc</a:t>
            </a:r>
            <a:endParaRPr lang="en-US" sz="2800" u="sng" dirty="0">
              <a:solidFill>
                <a:srgbClr val="C00000"/>
              </a:solidFill>
              <a:latin typeface="Arial" charset="0"/>
            </a:endParaRPr>
          </a:p>
        </p:txBody>
      </p:sp>
      <p:sp>
        <p:nvSpPr>
          <p:cNvPr id="39" name="AutoShape 24"/>
          <p:cNvSpPr>
            <a:spLocks/>
          </p:cNvSpPr>
          <p:nvPr/>
        </p:nvSpPr>
        <p:spPr bwMode="blackWhite">
          <a:xfrm>
            <a:off x="5181602" y="3942525"/>
            <a:ext cx="6596404" cy="934276"/>
          </a:xfrm>
          <a:prstGeom prst="callout2">
            <a:avLst>
              <a:gd name="adj1" fmla="val 25440"/>
              <a:gd name="adj2" fmla="val -1972"/>
              <a:gd name="adj3" fmla="val 25440"/>
              <a:gd name="adj4" fmla="val -13551"/>
              <a:gd name="adj5" fmla="val -26452"/>
              <a:gd name="adj6" fmla="val -24119"/>
            </a:avLst>
          </a:prstGeom>
          <a:noFill/>
          <a:ln w="9525">
            <a:solidFill>
              <a:srgbClr val="000099"/>
            </a:solidFill>
            <a:miter lim="800000"/>
            <a:headEnd type="diamond" w="med" len="med"/>
            <a:tailEnd/>
          </a:ln>
          <a:effectLst/>
        </p:spPr>
        <p:txBody>
          <a:bodyPr anchor="ctr"/>
          <a:lstStyle/>
          <a:p>
            <a:pPr algn="ctr" eaLnBrk="0" hangingPunct="0"/>
            <a:r>
              <a:rPr lang="nl-NL" sz="2800" dirty="0">
                <a:solidFill>
                  <a:srgbClr val="000099"/>
                </a:solidFill>
              </a:rPr>
              <a:t>Phục vụ </a:t>
            </a:r>
            <a:r>
              <a:rPr lang="nl-NL" sz="2800" u="sng" dirty="0">
                <a:solidFill>
                  <a:srgbClr val="FF0000"/>
                </a:solidFill>
              </a:rPr>
              <a:t>lợi ích</a:t>
            </a:r>
            <a:r>
              <a:rPr lang="nl-NL" sz="2800" dirty="0">
                <a:solidFill>
                  <a:srgbClr val="000099"/>
                </a:solidFill>
              </a:rPr>
              <a:t> của </a:t>
            </a:r>
            <a:r>
              <a:rPr lang="nl-NL" sz="2800" u="sng" dirty="0">
                <a:solidFill>
                  <a:srgbClr val="660066"/>
                </a:solidFill>
              </a:rPr>
              <a:t>giai cấp công nhân</a:t>
            </a:r>
            <a:r>
              <a:rPr lang="nl-NL" sz="2800" dirty="0">
                <a:solidFill>
                  <a:srgbClr val="000099"/>
                </a:solidFill>
              </a:rPr>
              <a:t>, </a:t>
            </a:r>
            <a:r>
              <a:rPr lang="nl-NL" sz="2800" u="sng" dirty="0">
                <a:solidFill>
                  <a:srgbClr val="008000"/>
                </a:solidFill>
              </a:rPr>
              <a:t>nhân dân lao động</a:t>
            </a:r>
            <a:r>
              <a:rPr lang="nl-NL" sz="2800" u="sng" dirty="0">
                <a:solidFill>
                  <a:srgbClr val="000099"/>
                </a:solidFill>
              </a:rPr>
              <a:t> </a:t>
            </a:r>
            <a:r>
              <a:rPr lang="nl-NL" sz="2800" dirty="0">
                <a:solidFill>
                  <a:srgbClr val="000099"/>
                </a:solidFill>
              </a:rPr>
              <a:t>và của </a:t>
            </a:r>
            <a:r>
              <a:rPr lang="nl-NL" sz="2800" u="sng" dirty="0">
                <a:solidFill>
                  <a:srgbClr val="CC6600"/>
                </a:solidFill>
              </a:rPr>
              <a:t>cả dân tộc</a:t>
            </a:r>
            <a:r>
              <a:rPr lang="nl-NL" sz="2800" dirty="0">
                <a:solidFill>
                  <a:srgbClr val="000099"/>
                </a:solidFill>
              </a:rPr>
              <a:t>.</a:t>
            </a:r>
            <a:endParaRPr lang="en-US" sz="2800" dirty="0">
              <a:solidFill>
                <a:srgbClr val="000099"/>
              </a:solidFill>
              <a:latin typeface="Arial" charset="0"/>
            </a:endParaRPr>
          </a:p>
        </p:txBody>
      </p:sp>
      <p:sp>
        <p:nvSpPr>
          <p:cNvPr id="40" name="Rectangle 39"/>
          <p:cNvSpPr/>
          <p:nvPr/>
        </p:nvSpPr>
        <p:spPr>
          <a:xfrm>
            <a:off x="495851" y="2670996"/>
            <a:ext cx="2963829" cy="830997"/>
          </a:xfrm>
          <a:prstGeom prst="rect">
            <a:avLst/>
          </a:prstGeom>
        </p:spPr>
        <p:txBody>
          <a:bodyPr wrap="square">
            <a:spAutoFit/>
          </a:bodyPr>
          <a:lstStyle/>
          <a:p>
            <a:pPr algn="ctr"/>
            <a:r>
              <a:rPr lang="nl-NL" sz="2400" b="1" dirty="0">
                <a:solidFill>
                  <a:srgbClr val="C00000"/>
                </a:solidFill>
              </a:rPr>
              <a:t>Bản chất </a:t>
            </a:r>
          </a:p>
          <a:p>
            <a:pPr algn="ctr"/>
            <a:r>
              <a:rPr lang="nl-NL" sz="2400" b="1" dirty="0">
                <a:solidFill>
                  <a:srgbClr val="C00000"/>
                </a:solidFill>
              </a:rPr>
              <a:t>GCCN</a:t>
            </a:r>
          </a:p>
        </p:txBody>
      </p:sp>
    </p:spTree>
    <p:extLst>
      <p:ext uri="{BB962C8B-B14F-4D97-AF65-F5344CB8AC3E}">
        <p14:creationId xmlns:p14="http://schemas.microsoft.com/office/powerpoint/2010/main" val="153039600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p:cNvGrpSpPr/>
          <p:nvPr/>
        </p:nvGrpSpPr>
        <p:grpSpPr>
          <a:xfrm>
            <a:off x="4175787" y="1700808"/>
            <a:ext cx="7008779" cy="960000"/>
            <a:chOff x="3131840" y="1491630"/>
            <a:chExt cx="5256584" cy="576064"/>
          </a:xfrm>
        </p:grpSpPr>
        <p:sp>
          <p:nvSpPr>
            <p:cNvPr id="2" name="Rectangle 1"/>
            <p:cNvSpPr/>
            <p:nvPr/>
          </p:nvSpPr>
          <p:spPr>
            <a:xfrm>
              <a:off x="3131840" y="1491630"/>
              <a:ext cx="5256584" cy="576064"/>
            </a:xfrm>
            <a:prstGeom prst="rect">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ko-KR" altLang="en-US" sz="2400"/>
            </a:p>
          </p:txBody>
        </p:sp>
        <p:sp>
          <p:nvSpPr>
            <p:cNvPr id="5" name="Right Triangle 4"/>
            <p:cNvSpPr/>
            <p:nvPr/>
          </p:nvSpPr>
          <p:spPr>
            <a:xfrm rot="5400000">
              <a:off x="3203840" y="1419630"/>
              <a:ext cx="576000" cy="720000"/>
            </a:xfrm>
            <a:prstGeom prst="rtTriangle">
              <a:avLst/>
            </a:prstGeom>
            <a:solidFill>
              <a:schemeClr val="accent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ko-KR" altLang="en-US" sz="2400" dirty="0"/>
            </a:p>
          </p:txBody>
        </p:sp>
      </p:grpSp>
      <p:grpSp>
        <p:nvGrpSpPr>
          <p:cNvPr id="17" name="Group 16"/>
          <p:cNvGrpSpPr/>
          <p:nvPr/>
        </p:nvGrpSpPr>
        <p:grpSpPr>
          <a:xfrm>
            <a:off x="4168113" y="2884940"/>
            <a:ext cx="7008779" cy="960000"/>
            <a:chOff x="3131840" y="1491630"/>
            <a:chExt cx="5256584" cy="576064"/>
          </a:xfrm>
        </p:grpSpPr>
        <p:sp>
          <p:nvSpPr>
            <p:cNvPr id="18" name="Rectangle 17"/>
            <p:cNvSpPr/>
            <p:nvPr/>
          </p:nvSpPr>
          <p:spPr>
            <a:xfrm>
              <a:off x="3131840" y="1491630"/>
              <a:ext cx="5256584" cy="576064"/>
            </a:xfrm>
            <a:prstGeom prst="rect">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ko-KR" altLang="en-US" sz="2400"/>
            </a:p>
          </p:txBody>
        </p:sp>
        <p:sp>
          <p:nvSpPr>
            <p:cNvPr id="19" name="Right Triangle 18"/>
            <p:cNvSpPr/>
            <p:nvPr/>
          </p:nvSpPr>
          <p:spPr>
            <a:xfrm rot="5400000">
              <a:off x="3203840" y="1419630"/>
              <a:ext cx="576000" cy="720000"/>
            </a:xfrm>
            <a:prstGeom prst="rtTriangle">
              <a:avLst/>
            </a:prstGeom>
            <a:solidFill>
              <a:schemeClr val="accent3"/>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ko-KR" altLang="en-US" sz="2400"/>
            </a:p>
          </p:txBody>
        </p:sp>
      </p:grpSp>
      <p:grpSp>
        <p:nvGrpSpPr>
          <p:cNvPr id="20" name="Group 19"/>
          <p:cNvGrpSpPr/>
          <p:nvPr/>
        </p:nvGrpSpPr>
        <p:grpSpPr>
          <a:xfrm>
            <a:off x="4160440" y="4069072"/>
            <a:ext cx="7008779" cy="960000"/>
            <a:chOff x="3131840" y="1491630"/>
            <a:chExt cx="5256584" cy="576064"/>
          </a:xfrm>
        </p:grpSpPr>
        <p:sp>
          <p:nvSpPr>
            <p:cNvPr id="21" name="Rectangle 20"/>
            <p:cNvSpPr/>
            <p:nvPr/>
          </p:nvSpPr>
          <p:spPr>
            <a:xfrm>
              <a:off x="3131840" y="1491630"/>
              <a:ext cx="5256584" cy="576064"/>
            </a:xfrm>
            <a:prstGeom prst="rect">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ko-KR" altLang="en-US" sz="2400"/>
            </a:p>
          </p:txBody>
        </p:sp>
        <p:sp>
          <p:nvSpPr>
            <p:cNvPr id="22" name="Right Triangle 21"/>
            <p:cNvSpPr/>
            <p:nvPr/>
          </p:nvSpPr>
          <p:spPr>
            <a:xfrm rot="5400000">
              <a:off x="3203840" y="1419630"/>
              <a:ext cx="576000" cy="720000"/>
            </a:xfrm>
            <a:prstGeom prst="rtTriangle">
              <a:avLst/>
            </a:prstGeom>
            <a:solidFill>
              <a:schemeClr val="accent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ko-KR" altLang="en-US" sz="2400"/>
            </a:p>
          </p:txBody>
        </p:sp>
      </p:grpSp>
      <p:grpSp>
        <p:nvGrpSpPr>
          <p:cNvPr id="23" name="Group 22"/>
          <p:cNvGrpSpPr/>
          <p:nvPr/>
        </p:nvGrpSpPr>
        <p:grpSpPr>
          <a:xfrm>
            <a:off x="4152767" y="5253203"/>
            <a:ext cx="7008779" cy="960000"/>
            <a:chOff x="3131840" y="1491630"/>
            <a:chExt cx="5256584" cy="576064"/>
          </a:xfrm>
        </p:grpSpPr>
        <p:sp>
          <p:nvSpPr>
            <p:cNvPr id="24" name="Rectangle 23"/>
            <p:cNvSpPr/>
            <p:nvPr/>
          </p:nvSpPr>
          <p:spPr>
            <a:xfrm>
              <a:off x="3131840" y="1491630"/>
              <a:ext cx="5256584" cy="576064"/>
            </a:xfrm>
            <a:prstGeom prst="rect">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ko-KR" altLang="en-US" sz="2400"/>
            </a:p>
          </p:txBody>
        </p:sp>
        <p:sp>
          <p:nvSpPr>
            <p:cNvPr id="25" name="Right Triangle 24"/>
            <p:cNvSpPr/>
            <p:nvPr/>
          </p:nvSpPr>
          <p:spPr>
            <a:xfrm rot="5400000">
              <a:off x="3203840" y="1419630"/>
              <a:ext cx="576000" cy="720000"/>
            </a:xfrm>
            <a:prstGeom prst="rtTriangle">
              <a:avLst/>
            </a:prstGeom>
            <a:solidFill>
              <a:schemeClr val="accent3"/>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ko-KR" altLang="en-US" sz="2400"/>
            </a:p>
          </p:txBody>
        </p:sp>
      </p:grpSp>
      <p:sp>
        <p:nvSpPr>
          <p:cNvPr id="26" name="TextBox 25"/>
          <p:cNvSpPr txBox="1"/>
          <p:nvPr/>
        </p:nvSpPr>
        <p:spPr>
          <a:xfrm>
            <a:off x="4175787" y="1700809"/>
            <a:ext cx="710885" cy="502766"/>
          </a:xfrm>
          <a:prstGeom prst="rect">
            <a:avLst/>
          </a:prstGeom>
          <a:noFill/>
        </p:spPr>
        <p:txBody>
          <a:bodyPr wrap="square" rtlCol="0">
            <a:spAutoFit/>
          </a:bodyPr>
          <a:lstStyle/>
          <a:p>
            <a:r>
              <a:rPr lang="en-US" altLang="ko-KR" sz="2667" b="1" dirty="0">
                <a:solidFill>
                  <a:schemeClr val="bg1"/>
                </a:solidFill>
                <a:cs typeface="Arial" pitchFamily="34" charset="0"/>
              </a:rPr>
              <a:t>01</a:t>
            </a:r>
            <a:endParaRPr lang="ko-KR" altLang="en-US" sz="2667" b="1" dirty="0">
              <a:solidFill>
                <a:schemeClr val="bg1"/>
              </a:solidFill>
              <a:cs typeface="Arial" pitchFamily="34" charset="0"/>
            </a:endParaRPr>
          </a:p>
        </p:txBody>
      </p:sp>
      <p:sp>
        <p:nvSpPr>
          <p:cNvPr id="27" name="TextBox 26"/>
          <p:cNvSpPr txBox="1"/>
          <p:nvPr/>
        </p:nvSpPr>
        <p:spPr>
          <a:xfrm>
            <a:off x="4160440" y="2884941"/>
            <a:ext cx="710885" cy="502766"/>
          </a:xfrm>
          <a:prstGeom prst="rect">
            <a:avLst/>
          </a:prstGeom>
          <a:noFill/>
        </p:spPr>
        <p:txBody>
          <a:bodyPr wrap="square" rtlCol="0">
            <a:spAutoFit/>
          </a:bodyPr>
          <a:lstStyle/>
          <a:p>
            <a:r>
              <a:rPr lang="en-US" altLang="ko-KR" sz="2667" b="1" dirty="0">
                <a:solidFill>
                  <a:schemeClr val="bg1"/>
                </a:solidFill>
                <a:cs typeface="Arial" pitchFamily="34" charset="0"/>
              </a:rPr>
              <a:t>02</a:t>
            </a:r>
            <a:endParaRPr lang="ko-KR" altLang="en-US" sz="2667" b="1" dirty="0">
              <a:solidFill>
                <a:schemeClr val="bg1"/>
              </a:solidFill>
              <a:cs typeface="Arial" pitchFamily="34" charset="0"/>
            </a:endParaRPr>
          </a:p>
        </p:txBody>
      </p:sp>
      <p:sp>
        <p:nvSpPr>
          <p:cNvPr id="28" name="TextBox 27"/>
          <p:cNvSpPr txBox="1"/>
          <p:nvPr/>
        </p:nvSpPr>
        <p:spPr>
          <a:xfrm>
            <a:off x="4145094" y="4069073"/>
            <a:ext cx="710885" cy="502766"/>
          </a:xfrm>
          <a:prstGeom prst="rect">
            <a:avLst/>
          </a:prstGeom>
          <a:noFill/>
        </p:spPr>
        <p:txBody>
          <a:bodyPr wrap="square" rtlCol="0">
            <a:spAutoFit/>
          </a:bodyPr>
          <a:lstStyle/>
          <a:p>
            <a:r>
              <a:rPr lang="en-US" altLang="ko-KR" sz="2667" b="1" dirty="0">
                <a:solidFill>
                  <a:schemeClr val="bg1"/>
                </a:solidFill>
                <a:cs typeface="Arial" pitchFamily="34" charset="0"/>
              </a:rPr>
              <a:t>03</a:t>
            </a:r>
            <a:endParaRPr lang="ko-KR" altLang="en-US" sz="2667" b="1" dirty="0">
              <a:solidFill>
                <a:schemeClr val="bg1"/>
              </a:solidFill>
              <a:cs typeface="Arial" pitchFamily="34" charset="0"/>
            </a:endParaRPr>
          </a:p>
        </p:txBody>
      </p:sp>
      <p:sp>
        <p:nvSpPr>
          <p:cNvPr id="29" name="TextBox 28"/>
          <p:cNvSpPr txBox="1"/>
          <p:nvPr/>
        </p:nvSpPr>
        <p:spPr>
          <a:xfrm>
            <a:off x="4129747" y="5253205"/>
            <a:ext cx="710885" cy="502766"/>
          </a:xfrm>
          <a:prstGeom prst="rect">
            <a:avLst/>
          </a:prstGeom>
          <a:noFill/>
        </p:spPr>
        <p:txBody>
          <a:bodyPr wrap="square" rtlCol="0">
            <a:spAutoFit/>
          </a:bodyPr>
          <a:lstStyle/>
          <a:p>
            <a:r>
              <a:rPr lang="en-US" altLang="ko-KR" sz="2667" b="1" dirty="0">
                <a:solidFill>
                  <a:schemeClr val="bg1"/>
                </a:solidFill>
                <a:cs typeface="Arial" pitchFamily="34" charset="0"/>
              </a:rPr>
              <a:t>04</a:t>
            </a:r>
            <a:endParaRPr lang="ko-KR" altLang="en-US" sz="2667" b="1" dirty="0">
              <a:solidFill>
                <a:schemeClr val="bg1"/>
              </a:solidFill>
              <a:cs typeface="Arial" pitchFamily="34" charset="0"/>
            </a:endParaRPr>
          </a:p>
        </p:txBody>
      </p:sp>
      <p:sp>
        <p:nvSpPr>
          <p:cNvPr id="32" name="Rectangle 31"/>
          <p:cNvSpPr/>
          <p:nvPr/>
        </p:nvSpPr>
        <p:spPr>
          <a:xfrm>
            <a:off x="3514214" y="381000"/>
            <a:ext cx="7606570" cy="523220"/>
          </a:xfrm>
          <a:prstGeom prst="rect">
            <a:avLst/>
          </a:prstGeom>
        </p:spPr>
        <p:txBody>
          <a:bodyPr wrap="none">
            <a:spAutoFit/>
          </a:bodyPr>
          <a:lstStyle/>
          <a:p>
            <a:r>
              <a:rPr lang="nl-NL" sz="2800" dirty="0">
                <a:solidFill>
                  <a:srgbClr val="CC0066"/>
                </a:solidFill>
                <a:latin typeface="+mj-lt"/>
                <a:ea typeface="Times New Roman" panose="02020603050405020304" pitchFamily="18" charset="0"/>
              </a:rPr>
              <a:t>Bản chất nhân dân của Nhà nước ta thể </a:t>
            </a:r>
            <a:r>
              <a:rPr lang="nl-NL" sz="2800" dirty="0" smtClean="0">
                <a:solidFill>
                  <a:srgbClr val="CC0066"/>
                </a:solidFill>
                <a:latin typeface="+mj-lt"/>
                <a:ea typeface="Times New Roman" panose="02020603050405020304" pitchFamily="18" charset="0"/>
              </a:rPr>
              <a:t>hiện: </a:t>
            </a:r>
            <a:endParaRPr lang="en-US" sz="2800" dirty="0">
              <a:solidFill>
                <a:srgbClr val="CC0066"/>
              </a:solidFill>
              <a:latin typeface="+mj-lt"/>
            </a:endParaRPr>
          </a:p>
        </p:txBody>
      </p:sp>
      <p:sp>
        <p:nvSpPr>
          <p:cNvPr id="4" name="Rectangle 3"/>
          <p:cNvSpPr/>
          <p:nvPr/>
        </p:nvSpPr>
        <p:spPr>
          <a:xfrm>
            <a:off x="5049369" y="1788076"/>
            <a:ext cx="5468422" cy="830997"/>
          </a:xfrm>
          <a:prstGeom prst="rect">
            <a:avLst/>
          </a:prstGeom>
        </p:spPr>
        <p:txBody>
          <a:bodyPr wrap="square">
            <a:spAutoFit/>
          </a:bodyPr>
          <a:lstStyle/>
          <a:p>
            <a:pPr algn="just"/>
            <a:r>
              <a:rPr lang="nl-NL" sz="2400" dirty="0" smtClean="0">
                <a:solidFill>
                  <a:srgbClr val="0070C0"/>
                </a:solidFill>
                <a:latin typeface="+mj-lt"/>
                <a:ea typeface="Times New Roman" panose="02020603050405020304" pitchFamily="18" charset="0"/>
              </a:rPr>
              <a:t>T</a:t>
            </a:r>
            <a:r>
              <a:rPr lang="pl-PL" sz="2400" dirty="0" smtClean="0">
                <a:solidFill>
                  <a:srgbClr val="0070C0"/>
                </a:solidFill>
                <a:latin typeface="+mj-lt"/>
                <a:ea typeface="Times New Roman" panose="02020603050405020304" pitchFamily="18" charset="0"/>
              </a:rPr>
              <a:t>ất </a:t>
            </a:r>
            <a:r>
              <a:rPr lang="pl-PL" sz="2400" dirty="0">
                <a:solidFill>
                  <a:srgbClr val="0070C0"/>
                </a:solidFill>
                <a:latin typeface="+mj-lt"/>
                <a:ea typeface="Times New Roman" panose="02020603050405020304" pitchFamily="18" charset="0"/>
              </a:rPr>
              <a:t>cả quyền lực nhà nước thuộc về nhân dân </a:t>
            </a:r>
            <a:endParaRPr lang="en-US" sz="2400" dirty="0">
              <a:solidFill>
                <a:srgbClr val="0070C0"/>
              </a:solidFill>
              <a:latin typeface="+mj-lt"/>
            </a:endParaRPr>
          </a:p>
        </p:txBody>
      </p:sp>
      <p:sp>
        <p:nvSpPr>
          <p:cNvPr id="33" name="Rectangle 32"/>
          <p:cNvSpPr/>
          <p:nvPr/>
        </p:nvSpPr>
        <p:spPr>
          <a:xfrm>
            <a:off x="5081940" y="3244334"/>
            <a:ext cx="3020379" cy="461665"/>
          </a:xfrm>
          <a:prstGeom prst="rect">
            <a:avLst/>
          </a:prstGeom>
        </p:spPr>
        <p:txBody>
          <a:bodyPr wrap="none">
            <a:spAutoFit/>
          </a:bodyPr>
          <a:lstStyle/>
          <a:p>
            <a:r>
              <a:rPr lang="nl-NL" sz="2400" dirty="0" smtClean="0">
                <a:solidFill>
                  <a:srgbClr val="660066"/>
                </a:solidFill>
                <a:latin typeface="+mj-lt"/>
                <a:ea typeface="Times New Roman" panose="02020603050405020304" pitchFamily="18" charset="0"/>
              </a:rPr>
              <a:t>Quyền </a:t>
            </a:r>
            <a:r>
              <a:rPr lang="nl-NL" sz="2400" dirty="0">
                <a:solidFill>
                  <a:srgbClr val="660066"/>
                </a:solidFill>
                <a:latin typeface="+mj-lt"/>
                <a:ea typeface="Times New Roman" panose="02020603050405020304" pitchFamily="18" charset="0"/>
              </a:rPr>
              <a:t>lực ở nơi dân</a:t>
            </a:r>
            <a:endParaRPr lang="en-US" sz="2400" dirty="0">
              <a:solidFill>
                <a:srgbClr val="660066"/>
              </a:solidFill>
              <a:latin typeface="+mj-lt"/>
            </a:endParaRPr>
          </a:p>
        </p:txBody>
      </p:sp>
      <p:sp>
        <p:nvSpPr>
          <p:cNvPr id="34" name="Rectangle 33"/>
          <p:cNvSpPr/>
          <p:nvPr/>
        </p:nvSpPr>
        <p:spPr>
          <a:xfrm>
            <a:off x="5049369" y="4133520"/>
            <a:ext cx="6006773" cy="830997"/>
          </a:xfrm>
          <a:prstGeom prst="rect">
            <a:avLst/>
          </a:prstGeom>
        </p:spPr>
        <p:txBody>
          <a:bodyPr wrap="none">
            <a:spAutoFit/>
          </a:bodyPr>
          <a:lstStyle/>
          <a:p>
            <a:pPr algn="just"/>
            <a:r>
              <a:rPr lang="nl-NL" sz="2400" dirty="0" smtClean="0">
                <a:solidFill>
                  <a:srgbClr val="006600"/>
                </a:solidFill>
                <a:latin typeface="+mj-lt"/>
                <a:ea typeface="Times New Roman" panose="02020603050405020304" pitchFamily="18" charset="0"/>
              </a:rPr>
              <a:t>Chính </a:t>
            </a:r>
            <a:r>
              <a:rPr lang="nl-NL" sz="2400" dirty="0">
                <a:solidFill>
                  <a:srgbClr val="006600"/>
                </a:solidFill>
                <a:latin typeface="+mj-lt"/>
                <a:ea typeface="Times New Roman" panose="02020603050405020304" pitchFamily="18" charset="0"/>
              </a:rPr>
              <a:t>quyền do nhân dân lập nên và </a:t>
            </a:r>
            <a:r>
              <a:rPr lang="nl-NL" sz="2400" dirty="0" smtClean="0">
                <a:solidFill>
                  <a:srgbClr val="006600"/>
                </a:solidFill>
                <a:latin typeface="+mj-lt"/>
                <a:ea typeface="Times New Roman" panose="02020603050405020304" pitchFamily="18" charset="0"/>
              </a:rPr>
              <a:t>tham</a:t>
            </a:r>
          </a:p>
          <a:p>
            <a:pPr algn="just"/>
            <a:r>
              <a:rPr lang="nl-NL" sz="2400" dirty="0" smtClean="0">
                <a:solidFill>
                  <a:srgbClr val="006600"/>
                </a:solidFill>
                <a:latin typeface="+mj-lt"/>
                <a:ea typeface="Times New Roman" panose="02020603050405020304" pitchFamily="18" charset="0"/>
              </a:rPr>
              <a:t> </a:t>
            </a:r>
            <a:r>
              <a:rPr lang="nl-NL" sz="2400" dirty="0">
                <a:solidFill>
                  <a:srgbClr val="006600"/>
                </a:solidFill>
                <a:latin typeface="+mj-lt"/>
                <a:ea typeface="Times New Roman" panose="02020603050405020304" pitchFamily="18" charset="0"/>
              </a:rPr>
              <a:t>gia quản lý. </a:t>
            </a:r>
            <a:endParaRPr lang="en-US" sz="2400" dirty="0">
              <a:solidFill>
                <a:srgbClr val="006600"/>
              </a:solidFill>
              <a:latin typeface="+mj-lt"/>
            </a:endParaRPr>
          </a:p>
        </p:txBody>
      </p:sp>
      <p:sp>
        <p:nvSpPr>
          <p:cNvPr id="35" name="Rectangle 34"/>
          <p:cNvSpPr/>
          <p:nvPr/>
        </p:nvSpPr>
        <p:spPr>
          <a:xfrm>
            <a:off x="4485188" y="5294831"/>
            <a:ext cx="6570953" cy="830997"/>
          </a:xfrm>
          <a:prstGeom prst="rect">
            <a:avLst/>
          </a:prstGeom>
        </p:spPr>
        <p:txBody>
          <a:bodyPr wrap="square">
            <a:spAutoFit/>
          </a:bodyPr>
          <a:lstStyle/>
          <a:p>
            <a:pPr marL="457200" indent="457200" algn="just">
              <a:spcBef>
                <a:spcPts val="600"/>
              </a:spcBef>
              <a:spcAft>
                <a:spcPts val="600"/>
              </a:spcAft>
            </a:pPr>
            <a:r>
              <a:rPr lang="nl-NL" sz="2400" dirty="0">
                <a:solidFill>
                  <a:srgbClr val="C00000"/>
                </a:solidFill>
                <a:latin typeface="+mj-lt"/>
                <a:ea typeface="Calibri" panose="020F0502020204030204" pitchFamily="34" charset="0"/>
              </a:rPr>
              <a:t>Nhà nước thể hiện ý chí, lợi ích và nguyện vọng của nhân dân. </a:t>
            </a:r>
            <a:endParaRPr lang="en-US" sz="2400" dirty="0">
              <a:solidFill>
                <a:srgbClr val="C00000"/>
              </a:solidFill>
              <a:effectLst/>
              <a:latin typeface="+mj-lt"/>
              <a:ea typeface="Calibri" panose="020F0502020204030204" pitchFamily="34" charset="0"/>
            </a:endParaRPr>
          </a:p>
        </p:txBody>
      </p:sp>
    </p:spTree>
    <p:extLst>
      <p:ext uri="{BB962C8B-B14F-4D97-AF65-F5344CB8AC3E}">
        <p14:creationId xmlns:p14="http://schemas.microsoft.com/office/powerpoint/2010/main" val="230061353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a:extLst>
              <a:ext uri="{FF2B5EF4-FFF2-40B4-BE49-F238E27FC236}">
                <a16:creationId xmlns:a16="http://schemas.microsoft.com/office/drawing/2014/main" xmlns="" id="{1AF6F468-73ED-4C2E-8374-C40A4A011CF7}"/>
              </a:ext>
            </a:extLst>
          </p:cNvPr>
          <p:cNvSpPr txBox="1">
            <a:spLocks/>
          </p:cNvSpPr>
          <p:nvPr/>
        </p:nvSpPr>
        <p:spPr>
          <a:xfrm>
            <a:off x="326571" y="191679"/>
            <a:ext cx="11730446" cy="1285874"/>
          </a:xfrm>
          <a:prstGeom prst="rect">
            <a:avLst/>
          </a:prstGeom>
          <a:ln w="28575">
            <a:solidFill>
              <a:srgbClr val="FF0000"/>
            </a:solidFill>
          </a:ln>
        </p:spPr>
        <p:txBody>
          <a:bodyPr>
            <a:normAutofit lnSpcReduction="10000"/>
          </a:bodyPr>
          <a:lstStyle>
            <a:defPPr marR="0" lvl="0" algn="l" rtl="0">
              <a:lnSpc>
                <a:spcPct val="100000"/>
              </a:lnSpc>
              <a:spcBef>
                <a:spcPts val="0"/>
              </a:spcBef>
              <a:spcAft>
                <a:spcPts val="0"/>
              </a:spcAft>
            </a:defPPr>
            <a:lvl1pPr marR="0" lvl="0"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1pPr>
            <a:lvl2pPr marR="0" lvl="1"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2pPr>
            <a:lvl3pPr marR="0" lvl="2"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3pPr>
            <a:lvl4pPr marR="0" lvl="3"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4pPr>
            <a:lvl5pPr marR="0" lvl="4"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5pPr>
            <a:lvl6pPr marR="0" lvl="5"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6pPr>
            <a:lvl7pPr marR="0" lvl="6"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7pPr>
            <a:lvl8pPr marR="0" lvl="7"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8pPr>
            <a:lvl9pPr marR="0" lvl="8"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9pPr>
          </a:lstStyle>
          <a:p>
            <a:pPr algn="ctr"/>
            <a:r>
              <a:rPr lang="nl-NL" sz="2400" kern="0" dirty="0" smtClean="0">
                <a:latin typeface="Times New Roman" panose="02020603050405020304" pitchFamily="18" charset="0"/>
                <a:cs typeface="Times New Roman" panose="02020603050405020304" pitchFamily="18" charset="0"/>
              </a:rPr>
              <a:t>	</a:t>
            </a:r>
            <a:r>
              <a:rPr lang="nl-NL" sz="2800" b="1" i="1" kern="0" dirty="0" smtClean="0">
                <a:solidFill>
                  <a:srgbClr val="FF0000"/>
                </a:solidFill>
                <a:latin typeface="Times New Roman" panose="02020603050405020304" pitchFamily="18" charset="0"/>
                <a:cs typeface="Times New Roman" panose="02020603050405020304" pitchFamily="18" charset="0"/>
              </a:rPr>
              <a:t>Hai là</a:t>
            </a:r>
            <a:r>
              <a:rPr lang="nl-NL" sz="2800" i="1" kern="0" dirty="0" smtClean="0">
                <a:solidFill>
                  <a:srgbClr val="3333CC"/>
                </a:solidFill>
                <a:latin typeface="Times New Roman" panose="02020603050405020304" pitchFamily="18" charset="0"/>
                <a:cs typeface="Times New Roman" panose="02020603050405020304" pitchFamily="18" charset="0"/>
              </a:rPr>
              <a:t>, Nhà nước Cộng hoà xã hội chủ nghĩa Việt Nam là Nhà nước của tất cả các dân tộc trên lãnh thổ Việt Nam, là biểu hiện tập trung của khối đại đoàn kết toàn dân tộc</a:t>
            </a:r>
            <a:endParaRPr lang="en-US" sz="2800" i="1" kern="0" dirty="0">
              <a:solidFill>
                <a:srgbClr val="3333CC"/>
              </a:solidFill>
              <a:latin typeface="Times New Roman" panose="02020603050405020304" pitchFamily="18" charset="0"/>
              <a:cs typeface="Times New Roman" panose="02020603050405020304" pitchFamily="18" charset="0"/>
            </a:endParaRPr>
          </a:p>
        </p:txBody>
      </p:sp>
      <p:pic>
        <p:nvPicPr>
          <p:cNvPr id="3" name="Picture 4" descr="VNPHOTO.net Foru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71600" y="1600200"/>
            <a:ext cx="8991600" cy="4114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2153407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rot="19917947">
            <a:off x="1155279" y="1097092"/>
            <a:ext cx="1665869" cy="3558872"/>
            <a:chOff x="1359132" y="345882"/>
            <a:chExt cx="1966239" cy="4200564"/>
          </a:xfrm>
        </p:grpSpPr>
        <p:grpSp>
          <p:nvGrpSpPr>
            <p:cNvPr id="3" name="Group 2"/>
            <p:cNvGrpSpPr/>
            <p:nvPr/>
          </p:nvGrpSpPr>
          <p:grpSpPr>
            <a:xfrm>
              <a:off x="2073901" y="2186669"/>
              <a:ext cx="501313" cy="2359777"/>
              <a:chOff x="2810055" y="1677194"/>
              <a:chExt cx="535258" cy="2519562"/>
            </a:xfrm>
          </p:grpSpPr>
          <p:sp>
            <p:nvSpPr>
              <p:cNvPr id="16" name="Rectangle 8"/>
              <p:cNvSpPr/>
              <p:nvPr/>
            </p:nvSpPr>
            <p:spPr>
              <a:xfrm>
                <a:off x="2810675" y="3399597"/>
                <a:ext cx="534638" cy="779141"/>
              </a:xfrm>
              <a:custGeom>
                <a:avLst/>
                <a:gdLst/>
                <a:ahLst/>
                <a:cxnLst/>
                <a:rect l="l" t="t" r="r" b="b"/>
                <a:pathLst>
                  <a:path w="1802378" h="1800199">
                    <a:moveTo>
                      <a:pt x="0" y="0"/>
                    </a:moveTo>
                    <a:lnTo>
                      <a:pt x="1802378" y="0"/>
                    </a:lnTo>
                    <a:lnTo>
                      <a:pt x="1802378" y="289727"/>
                    </a:lnTo>
                    <a:lnTo>
                      <a:pt x="1801366" y="289727"/>
                    </a:lnTo>
                    <a:lnTo>
                      <a:pt x="901188" y="1800199"/>
                    </a:lnTo>
                    <a:lnTo>
                      <a:pt x="1012" y="289727"/>
                    </a:lnTo>
                    <a:lnTo>
                      <a:pt x="0" y="289727"/>
                    </a:lnTo>
                    <a:lnTo>
                      <a:pt x="0" y="288030"/>
                    </a:lnTo>
                    <a:close/>
                  </a:path>
                </a:pathLst>
              </a:custGeom>
              <a:gradFill>
                <a:gsLst>
                  <a:gs pos="0">
                    <a:schemeClr val="accent2">
                      <a:lumMod val="70000"/>
                      <a:lumOff val="30000"/>
                    </a:schemeClr>
                  </a:gs>
                  <a:gs pos="100000">
                    <a:schemeClr val="accent2">
                      <a:lumMod val="70000"/>
                      <a:lumOff val="3000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7" name="Rectangle 8"/>
              <p:cNvSpPr/>
              <p:nvPr/>
            </p:nvSpPr>
            <p:spPr>
              <a:xfrm>
                <a:off x="2984722" y="3392706"/>
                <a:ext cx="180870" cy="787996"/>
              </a:xfrm>
              <a:custGeom>
                <a:avLst/>
                <a:gdLst>
                  <a:gd name="connsiteX0" fmla="*/ 0 w 1359043"/>
                  <a:gd name="connsiteY0" fmla="*/ 0 h 1813992"/>
                  <a:gd name="connsiteX1" fmla="*/ 1359043 w 1359043"/>
                  <a:gd name="connsiteY1" fmla="*/ 0 h 1813992"/>
                  <a:gd name="connsiteX2" fmla="*/ 1359043 w 1359043"/>
                  <a:gd name="connsiteY2" fmla="*/ 212596 h 1813992"/>
                  <a:gd name="connsiteX3" fmla="*/ 806822 w 1359043"/>
                  <a:gd name="connsiteY3" fmla="*/ 1813992 h 1813992"/>
                  <a:gd name="connsiteX4" fmla="*/ 1012 w 1359043"/>
                  <a:gd name="connsiteY4" fmla="*/ 289727 h 1813992"/>
                  <a:gd name="connsiteX5" fmla="*/ 0 w 1359043"/>
                  <a:gd name="connsiteY5" fmla="*/ 289727 h 1813992"/>
                  <a:gd name="connsiteX6" fmla="*/ 0 w 1359043"/>
                  <a:gd name="connsiteY6" fmla="*/ 288030 h 1813992"/>
                  <a:gd name="connsiteX7" fmla="*/ 0 w 1359043"/>
                  <a:gd name="connsiteY7" fmla="*/ 0 h 1813992"/>
                  <a:gd name="connsiteX0" fmla="*/ 0 w 1359043"/>
                  <a:gd name="connsiteY0" fmla="*/ 0 h 1820658"/>
                  <a:gd name="connsiteX1" fmla="*/ 1359043 w 1359043"/>
                  <a:gd name="connsiteY1" fmla="*/ 0 h 1820658"/>
                  <a:gd name="connsiteX2" fmla="*/ 1359043 w 1359043"/>
                  <a:gd name="connsiteY2" fmla="*/ 212596 h 1820658"/>
                  <a:gd name="connsiteX3" fmla="*/ 720119 w 1359043"/>
                  <a:gd name="connsiteY3" fmla="*/ 1820658 h 1820658"/>
                  <a:gd name="connsiteX4" fmla="*/ 1012 w 1359043"/>
                  <a:gd name="connsiteY4" fmla="*/ 289727 h 1820658"/>
                  <a:gd name="connsiteX5" fmla="*/ 0 w 1359043"/>
                  <a:gd name="connsiteY5" fmla="*/ 289727 h 1820658"/>
                  <a:gd name="connsiteX6" fmla="*/ 0 w 1359043"/>
                  <a:gd name="connsiteY6" fmla="*/ 288030 h 1820658"/>
                  <a:gd name="connsiteX7" fmla="*/ 0 w 1359043"/>
                  <a:gd name="connsiteY7" fmla="*/ 0 h 18206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59043" h="1820658">
                    <a:moveTo>
                      <a:pt x="0" y="0"/>
                    </a:moveTo>
                    <a:lnTo>
                      <a:pt x="1359043" y="0"/>
                    </a:lnTo>
                    <a:lnTo>
                      <a:pt x="1359043" y="212596"/>
                    </a:lnTo>
                    <a:lnTo>
                      <a:pt x="720119" y="1820658"/>
                    </a:lnTo>
                    <a:lnTo>
                      <a:pt x="1012" y="289727"/>
                    </a:lnTo>
                    <a:lnTo>
                      <a:pt x="0" y="289727"/>
                    </a:lnTo>
                    <a:lnTo>
                      <a:pt x="0" y="288030"/>
                    </a:lnTo>
                    <a:lnTo>
                      <a:pt x="0" y="0"/>
                    </a:lnTo>
                    <a:close/>
                  </a:path>
                </a:pathLst>
              </a:custGeom>
              <a:gradFill>
                <a:gsLst>
                  <a:gs pos="0">
                    <a:schemeClr val="accent2">
                      <a:lumMod val="50000"/>
                      <a:lumOff val="50000"/>
                    </a:schemeClr>
                  </a:gs>
                  <a:gs pos="100000">
                    <a:schemeClr val="accent2">
                      <a:lumMod val="50000"/>
                      <a:lumOff val="5000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8" name="Rectangle 8"/>
              <p:cNvSpPr/>
              <p:nvPr/>
            </p:nvSpPr>
            <p:spPr>
              <a:xfrm>
                <a:off x="2810055" y="3399597"/>
                <a:ext cx="264192" cy="763141"/>
              </a:xfrm>
              <a:custGeom>
                <a:avLst/>
                <a:gdLst>
                  <a:gd name="connsiteX0" fmla="*/ 0 w 1345558"/>
                  <a:gd name="connsiteY0" fmla="*/ 0 h 1783227"/>
                  <a:gd name="connsiteX1" fmla="*/ 897414 w 1345558"/>
                  <a:gd name="connsiteY1" fmla="*/ 0 h 1783227"/>
                  <a:gd name="connsiteX2" fmla="*/ 901843 w 1345558"/>
                  <a:gd name="connsiteY2" fmla="*/ 212596 h 1783227"/>
                  <a:gd name="connsiteX3" fmla="*/ 1345558 w 1345558"/>
                  <a:gd name="connsiteY3" fmla="*/ 1783227 h 1783227"/>
                  <a:gd name="connsiteX4" fmla="*/ 1012 w 1345558"/>
                  <a:gd name="connsiteY4" fmla="*/ 289727 h 1783227"/>
                  <a:gd name="connsiteX5" fmla="*/ 0 w 1345558"/>
                  <a:gd name="connsiteY5" fmla="*/ 289727 h 1783227"/>
                  <a:gd name="connsiteX6" fmla="*/ 0 w 1345558"/>
                  <a:gd name="connsiteY6" fmla="*/ 288030 h 1783227"/>
                  <a:gd name="connsiteX7" fmla="*/ 0 w 1345558"/>
                  <a:gd name="connsiteY7" fmla="*/ 0 h 1783227"/>
                  <a:gd name="connsiteX0" fmla="*/ 0 w 1331023"/>
                  <a:gd name="connsiteY0" fmla="*/ 0 h 1763232"/>
                  <a:gd name="connsiteX1" fmla="*/ 897414 w 1331023"/>
                  <a:gd name="connsiteY1" fmla="*/ 0 h 1763232"/>
                  <a:gd name="connsiteX2" fmla="*/ 901843 w 1331023"/>
                  <a:gd name="connsiteY2" fmla="*/ 212596 h 1763232"/>
                  <a:gd name="connsiteX3" fmla="*/ 1331023 w 1331023"/>
                  <a:gd name="connsiteY3" fmla="*/ 1763232 h 1763232"/>
                  <a:gd name="connsiteX4" fmla="*/ 1012 w 1331023"/>
                  <a:gd name="connsiteY4" fmla="*/ 289727 h 1763232"/>
                  <a:gd name="connsiteX5" fmla="*/ 0 w 1331023"/>
                  <a:gd name="connsiteY5" fmla="*/ 289727 h 1763232"/>
                  <a:gd name="connsiteX6" fmla="*/ 0 w 1331023"/>
                  <a:gd name="connsiteY6" fmla="*/ 288030 h 1763232"/>
                  <a:gd name="connsiteX7" fmla="*/ 0 w 1331023"/>
                  <a:gd name="connsiteY7" fmla="*/ 0 h 17632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31023" h="1763232">
                    <a:moveTo>
                      <a:pt x="0" y="0"/>
                    </a:moveTo>
                    <a:lnTo>
                      <a:pt x="897414" y="0"/>
                    </a:lnTo>
                    <a:cubicBezTo>
                      <a:pt x="898890" y="70865"/>
                      <a:pt x="900367" y="141731"/>
                      <a:pt x="901843" y="212596"/>
                    </a:cubicBezTo>
                    <a:lnTo>
                      <a:pt x="1331023" y="1763232"/>
                    </a:lnTo>
                    <a:lnTo>
                      <a:pt x="1012" y="289727"/>
                    </a:lnTo>
                    <a:lnTo>
                      <a:pt x="0" y="289727"/>
                    </a:lnTo>
                    <a:lnTo>
                      <a:pt x="0" y="288030"/>
                    </a:lnTo>
                    <a:lnTo>
                      <a:pt x="0" y="0"/>
                    </a:lnTo>
                    <a:close/>
                  </a:path>
                </a:pathLst>
              </a:custGeom>
              <a:gradFill>
                <a:gsLst>
                  <a:gs pos="0">
                    <a:schemeClr val="accent2">
                      <a:lumMod val="30000"/>
                      <a:lumOff val="70000"/>
                    </a:schemeClr>
                  </a:gs>
                  <a:gs pos="100000">
                    <a:schemeClr val="accent2">
                      <a:lumMod val="30000"/>
                      <a:lumOff val="7000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9" name="Rectangle 2"/>
              <p:cNvSpPr/>
              <p:nvPr/>
            </p:nvSpPr>
            <p:spPr>
              <a:xfrm>
                <a:off x="2811292" y="1677194"/>
                <a:ext cx="177768" cy="1815900"/>
              </a:xfrm>
              <a:custGeom>
                <a:avLst/>
                <a:gdLst/>
                <a:ahLst/>
                <a:cxnLst/>
                <a:rect l="l" t="t" r="r" b="b"/>
                <a:pathLst>
                  <a:path w="571061" h="4392488">
                    <a:moveTo>
                      <a:pt x="0" y="0"/>
                    </a:moveTo>
                    <a:lnTo>
                      <a:pt x="571061" y="0"/>
                    </a:lnTo>
                    <a:lnTo>
                      <a:pt x="571061" y="4392488"/>
                    </a:lnTo>
                    <a:lnTo>
                      <a:pt x="560315" y="4392488"/>
                    </a:lnTo>
                    <a:cubicBezTo>
                      <a:pt x="531263" y="4268191"/>
                      <a:pt x="419108" y="4176464"/>
                      <a:pt x="285530" y="4176464"/>
                    </a:cubicBezTo>
                    <a:cubicBezTo>
                      <a:pt x="151952" y="4176464"/>
                      <a:pt x="39798" y="4268191"/>
                      <a:pt x="10747" y="4392488"/>
                    </a:cubicBezTo>
                    <a:lnTo>
                      <a:pt x="0" y="4392488"/>
                    </a:lnTo>
                    <a:close/>
                  </a:path>
                </a:pathLst>
              </a:custGeom>
              <a:gradFill>
                <a:gsLst>
                  <a:gs pos="0">
                    <a:schemeClr val="accent1">
                      <a:lumMod val="30000"/>
                      <a:lumOff val="70000"/>
                    </a:schemeClr>
                  </a:gs>
                  <a:gs pos="100000">
                    <a:schemeClr val="accent1">
                      <a:lumMod val="30000"/>
                      <a:lumOff val="7000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20" name="Rectangle 2"/>
              <p:cNvSpPr/>
              <p:nvPr/>
            </p:nvSpPr>
            <p:spPr>
              <a:xfrm>
                <a:off x="2987824" y="1677195"/>
                <a:ext cx="177768" cy="1815900"/>
              </a:xfrm>
              <a:custGeom>
                <a:avLst/>
                <a:gdLst/>
                <a:ahLst/>
                <a:cxnLst/>
                <a:rect l="l" t="t" r="r" b="b"/>
                <a:pathLst>
                  <a:path w="571061" h="4392488">
                    <a:moveTo>
                      <a:pt x="0" y="0"/>
                    </a:moveTo>
                    <a:lnTo>
                      <a:pt x="571061" y="0"/>
                    </a:lnTo>
                    <a:lnTo>
                      <a:pt x="571061" y="4392488"/>
                    </a:lnTo>
                    <a:lnTo>
                      <a:pt x="560315" y="4392488"/>
                    </a:lnTo>
                    <a:cubicBezTo>
                      <a:pt x="531263" y="4268191"/>
                      <a:pt x="419108" y="4176464"/>
                      <a:pt x="285530" y="4176464"/>
                    </a:cubicBezTo>
                    <a:cubicBezTo>
                      <a:pt x="151952" y="4176464"/>
                      <a:pt x="39798" y="4268191"/>
                      <a:pt x="10747" y="4392488"/>
                    </a:cubicBezTo>
                    <a:lnTo>
                      <a:pt x="0" y="4392488"/>
                    </a:lnTo>
                    <a:close/>
                  </a:path>
                </a:pathLst>
              </a:custGeom>
              <a:gradFill>
                <a:gsLst>
                  <a:gs pos="0">
                    <a:schemeClr val="accent1">
                      <a:lumMod val="50000"/>
                      <a:lumOff val="50000"/>
                    </a:schemeClr>
                  </a:gs>
                  <a:gs pos="100000">
                    <a:schemeClr val="accent1">
                      <a:lumMod val="50000"/>
                      <a:lumOff val="5000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21" name="Rectangle 2"/>
              <p:cNvSpPr/>
              <p:nvPr/>
            </p:nvSpPr>
            <p:spPr>
              <a:xfrm>
                <a:off x="3165590" y="1677196"/>
                <a:ext cx="177768" cy="1815899"/>
              </a:xfrm>
              <a:custGeom>
                <a:avLst/>
                <a:gdLst/>
                <a:ahLst/>
                <a:cxnLst/>
                <a:rect l="l" t="t" r="r" b="b"/>
                <a:pathLst>
                  <a:path w="571061" h="4392488">
                    <a:moveTo>
                      <a:pt x="0" y="0"/>
                    </a:moveTo>
                    <a:lnTo>
                      <a:pt x="571061" y="0"/>
                    </a:lnTo>
                    <a:lnTo>
                      <a:pt x="571061" y="4392488"/>
                    </a:lnTo>
                    <a:lnTo>
                      <a:pt x="560315" y="4392488"/>
                    </a:lnTo>
                    <a:cubicBezTo>
                      <a:pt x="531263" y="4268191"/>
                      <a:pt x="419108" y="4176464"/>
                      <a:pt x="285530" y="4176464"/>
                    </a:cubicBezTo>
                    <a:cubicBezTo>
                      <a:pt x="151952" y="4176464"/>
                      <a:pt x="39798" y="4268191"/>
                      <a:pt x="10747" y="4392488"/>
                    </a:cubicBezTo>
                    <a:lnTo>
                      <a:pt x="0" y="439248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22" name="Isosceles Triangle 21"/>
              <p:cNvSpPr/>
              <p:nvPr/>
            </p:nvSpPr>
            <p:spPr>
              <a:xfrm rot="10800000">
                <a:off x="2987823" y="3961239"/>
                <a:ext cx="177768" cy="235517"/>
              </a:xfrm>
              <a:prstGeom prst="triangle">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a:p>
            </p:txBody>
          </p:sp>
        </p:grpSp>
        <p:grpSp>
          <p:nvGrpSpPr>
            <p:cNvPr id="4" name="Group 3"/>
            <p:cNvGrpSpPr/>
            <p:nvPr/>
          </p:nvGrpSpPr>
          <p:grpSpPr>
            <a:xfrm>
              <a:off x="1359132" y="345882"/>
              <a:ext cx="1966239" cy="1811155"/>
              <a:chOff x="1888981" y="1110787"/>
              <a:chExt cx="2254374" cy="2076562"/>
            </a:xfrm>
          </p:grpSpPr>
          <p:sp>
            <p:nvSpPr>
              <p:cNvPr id="5" name="Teardrop 30"/>
              <p:cNvSpPr/>
              <p:nvPr/>
            </p:nvSpPr>
            <p:spPr>
              <a:xfrm rot="8100000">
                <a:off x="2322441" y="1563466"/>
                <a:ext cx="1333455" cy="1333457"/>
              </a:xfrm>
              <a:custGeom>
                <a:avLst/>
                <a:gdLst>
                  <a:gd name="connsiteX0" fmla="*/ 293361 w 2192670"/>
                  <a:gd name="connsiteY0" fmla="*/ 1899310 h 2192671"/>
                  <a:gd name="connsiteX1" fmla="*/ 0 w 2192670"/>
                  <a:gd name="connsiteY1" fmla="*/ 1191074 h 2192671"/>
                  <a:gd name="connsiteX2" fmla="*/ 1001597 w 2192670"/>
                  <a:gd name="connsiteY2" fmla="*/ 189477 h 2192671"/>
                  <a:gd name="connsiteX3" fmla="*/ 1341342 w 2192670"/>
                  <a:gd name="connsiteY3" fmla="*/ 189477 h 2192671"/>
                  <a:gd name="connsiteX4" fmla="*/ 1530818 w 2192670"/>
                  <a:gd name="connsiteY4" fmla="*/ 0 h 2192671"/>
                  <a:gd name="connsiteX5" fmla="*/ 1806586 w 2192670"/>
                  <a:gd name="connsiteY5" fmla="*/ 0 h 2192671"/>
                  <a:gd name="connsiteX6" fmla="*/ 1996062 w 2192670"/>
                  <a:gd name="connsiteY6" fmla="*/ 189477 h 2192671"/>
                  <a:gd name="connsiteX7" fmla="*/ 2003194 w 2192670"/>
                  <a:gd name="connsiteY7" fmla="*/ 189477 h 2192671"/>
                  <a:gd name="connsiteX8" fmla="*/ 2003194 w 2192670"/>
                  <a:gd name="connsiteY8" fmla="*/ 196609 h 2192671"/>
                  <a:gd name="connsiteX9" fmla="*/ 2192670 w 2192670"/>
                  <a:gd name="connsiteY9" fmla="*/ 386085 h 2192671"/>
                  <a:gd name="connsiteX10" fmla="*/ 2192670 w 2192670"/>
                  <a:gd name="connsiteY10" fmla="*/ 661852 h 2192671"/>
                  <a:gd name="connsiteX11" fmla="*/ 2003193 w 2192670"/>
                  <a:gd name="connsiteY11" fmla="*/ 851329 h 2192671"/>
                  <a:gd name="connsiteX12" fmla="*/ 2003194 w 2192670"/>
                  <a:gd name="connsiteY12" fmla="*/ 1191074 h 2192671"/>
                  <a:gd name="connsiteX13" fmla="*/ 1001597 w 2192670"/>
                  <a:gd name="connsiteY13" fmla="*/ 2192671 h 2192671"/>
                  <a:gd name="connsiteX14" fmla="*/ 293361 w 2192670"/>
                  <a:gd name="connsiteY14" fmla="*/ 1899310 h 21926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192670" h="2192671">
                    <a:moveTo>
                      <a:pt x="293361" y="1899310"/>
                    </a:moveTo>
                    <a:cubicBezTo>
                      <a:pt x="112107" y="1718057"/>
                      <a:pt x="0" y="1467657"/>
                      <a:pt x="0" y="1191074"/>
                    </a:cubicBezTo>
                    <a:cubicBezTo>
                      <a:pt x="0" y="637907"/>
                      <a:pt x="448430" y="189477"/>
                      <a:pt x="1001597" y="189477"/>
                    </a:cubicBezTo>
                    <a:lnTo>
                      <a:pt x="1341342" y="189477"/>
                    </a:lnTo>
                    <a:lnTo>
                      <a:pt x="1530818" y="0"/>
                    </a:lnTo>
                    <a:cubicBezTo>
                      <a:pt x="1606970" y="-76151"/>
                      <a:pt x="1730435" y="-76151"/>
                      <a:pt x="1806586" y="0"/>
                    </a:cubicBezTo>
                    <a:lnTo>
                      <a:pt x="1996062" y="189477"/>
                    </a:lnTo>
                    <a:lnTo>
                      <a:pt x="2003194" y="189477"/>
                    </a:lnTo>
                    <a:lnTo>
                      <a:pt x="2003194" y="196609"/>
                    </a:lnTo>
                    <a:lnTo>
                      <a:pt x="2192670" y="386085"/>
                    </a:lnTo>
                    <a:cubicBezTo>
                      <a:pt x="2268822" y="462236"/>
                      <a:pt x="2268822" y="585701"/>
                      <a:pt x="2192670" y="661852"/>
                    </a:cubicBezTo>
                    <a:lnTo>
                      <a:pt x="2003193" y="851329"/>
                    </a:lnTo>
                    <a:cubicBezTo>
                      <a:pt x="2003193" y="964577"/>
                      <a:pt x="2003194" y="1077826"/>
                      <a:pt x="2003194" y="1191074"/>
                    </a:cubicBezTo>
                    <a:cubicBezTo>
                      <a:pt x="2003194" y="1744241"/>
                      <a:pt x="1554764" y="2192671"/>
                      <a:pt x="1001597" y="2192671"/>
                    </a:cubicBezTo>
                    <a:cubicBezTo>
                      <a:pt x="725014" y="2192671"/>
                      <a:pt x="474614" y="2080563"/>
                      <a:pt x="293361" y="1899310"/>
                    </a:cubicBezTo>
                    <a:close/>
                  </a:path>
                </a:pathLst>
              </a:custGeom>
              <a:solidFill>
                <a:schemeClr val="bg1"/>
              </a:solidFill>
              <a:ln w="508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6" name="Trapezoid 5"/>
              <p:cNvSpPr/>
              <p:nvPr/>
            </p:nvSpPr>
            <p:spPr>
              <a:xfrm rot="10800000">
                <a:off x="2751763" y="2230194"/>
                <a:ext cx="457200" cy="783671"/>
              </a:xfrm>
              <a:prstGeom prst="trapezoid">
                <a:avLst/>
              </a:prstGeom>
              <a:solidFill>
                <a:schemeClr val="bg1"/>
              </a:solid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a:p>
            </p:txBody>
          </p:sp>
          <p:sp>
            <p:nvSpPr>
              <p:cNvPr id="7" name="Rounded Rectangle 6"/>
              <p:cNvSpPr/>
              <p:nvPr/>
            </p:nvSpPr>
            <p:spPr>
              <a:xfrm rot="2700000">
                <a:off x="3710962" y="1407964"/>
                <a:ext cx="119821" cy="299553"/>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a:solidFill>
                    <a:schemeClr val="tx1"/>
                  </a:solidFill>
                </a:endParaRPr>
              </a:p>
            </p:txBody>
          </p:sp>
          <p:sp>
            <p:nvSpPr>
              <p:cNvPr id="8" name="Rounded Rectangle 7"/>
              <p:cNvSpPr/>
              <p:nvPr/>
            </p:nvSpPr>
            <p:spPr>
              <a:xfrm rot="18900000" flipH="1">
                <a:off x="2156327" y="1407964"/>
                <a:ext cx="119821" cy="299553"/>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a:solidFill>
                    <a:schemeClr val="tx1"/>
                  </a:solidFill>
                </a:endParaRPr>
              </a:p>
            </p:txBody>
          </p:sp>
          <p:sp>
            <p:nvSpPr>
              <p:cNvPr id="9" name="Rounded Rectangle 8"/>
              <p:cNvSpPr/>
              <p:nvPr/>
            </p:nvSpPr>
            <p:spPr>
              <a:xfrm>
                <a:off x="2935970" y="1110787"/>
                <a:ext cx="119821" cy="299553"/>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a:solidFill>
                    <a:schemeClr val="tx1"/>
                  </a:solidFill>
                </a:endParaRPr>
              </a:p>
            </p:txBody>
          </p:sp>
          <p:sp>
            <p:nvSpPr>
              <p:cNvPr id="10" name="Rounded Rectangle 9"/>
              <p:cNvSpPr/>
              <p:nvPr/>
            </p:nvSpPr>
            <p:spPr>
              <a:xfrm rot="5400000">
                <a:off x="3933668" y="1996109"/>
                <a:ext cx="119821" cy="299553"/>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a:solidFill>
                    <a:schemeClr val="tx1"/>
                  </a:solidFill>
                </a:endParaRPr>
              </a:p>
            </p:txBody>
          </p:sp>
          <p:sp>
            <p:nvSpPr>
              <p:cNvPr id="11" name="Rounded Rectangle 10"/>
              <p:cNvSpPr/>
              <p:nvPr/>
            </p:nvSpPr>
            <p:spPr>
              <a:xfrm rot="16200000" flipH="1">
                <a:off x="1978847" y="1919902"/>
                <a:ext cx="119821" cy="299553"/>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a:solidFill>
                    <a:schemeClr val="tx1"/>
                  </a:solidFill>
                </a:endParaRPr>
              </a:p>
            </p:txBody>
          </p:sp>
          <p:sp>
            <p:nvSpPr>
              <p:cNvPr id="12" name="Rounded Rectangle 11"/>
              <p:cNvSpPr/>
              <p:nvPr/>
            </p:nvSpPr>
            <p:spPr>
              <a:xfrm>
                <a:off x="2692290" y="3074683"/>
                <a:ext cx="612000" cy="112666"/>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13" name="Rounded Rectangle 12"/>
              <p:cNvSpPr/>
              <p:nvPr/>
            </p:nvSpPr>
            <p:spPr>
              <a:xfrm>
                <a:off x="2833284" y="2139702"/>
                <a:ext cx="71867" cy="179668"/>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a:solidFill>
                    <a:schemeClr val="tx1"/>
                  </a:solidFill>
                </a:endParaRPr>
              </a:p>
            </p:txBody>
          </p:sp>
          <p:sp>
            <p:nvSpPr>
              <p:cNvPr id="14" name="Rounded Rectangle 13"/>
              <p:cNvSpPr/>
              <p:nvPr/>
            </p:nvSpPr>
            <p:spPr>
              <a:xfrm>
                <a:off x="2957504" y="2139702"/>
                <a:ext cx="71867" cy="179668"/>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a:solidFill>
                    <a:schemeClr val="tx1"/>
                  </a:solidFill>
                </a:endParaRPr>
              </a:p>
            </p:txBody>
          </p:sp>
          <p:sp>
            <p:nvSpPr>
              <p:cNvPr id="15" name="Rounded Rectangle 14"/>
              <p:cNvSpPr/>
              <p:nvPr/>
            </p:nvSpPr>
            <p:spPr>
              <a:xfrm>
                <a:off x="3081724" y="2139702"/>
                <a:ext cx="71867" cy="179668"/>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a:solidFill>
                    <a:schemeClr val="tx1"/>
                  </a:solidFill>
                </a:endParaRPr>
              </a:p>
            </p:txBody>
          </p:sp>
        </p:grpSp>
      </p:grpSp>
      <p:sp>
        <p:nvSpPr>
          <p:cNvPr id="23" name="Freeform 22"/>
          <p:cNvSpPr/>
          <p:nvPr/>
        </p:nvSpPr>
        <p:spPr>
          <a:xfrm>
            <a:off x="-15861" y="2530131"/>
            <a:ext cx="2834602" cy="1938501"/>
          </a:xfrm>
          <a:custGeom>
            <a:avLst/>
            <a:gdLst>
              <a:gd name="connsiteX0" fmla="*/ 2514265 w 2896332"/>
              <a:gd name="connsiteY0" fmla="*/ 466772 h 1875813"/>
              <a:gd name="connsiteX1" fmla="*/ 2655476 w 2896332"/>
              <a:gd name="connsiteY1" fmla="*/ 584615 h 1875813"/>
              <a:gd name="connsiteX2" fmla="*/ 2828170 w 2896332"/>
              <a:gd name="connsiteY2" fmla="*/ 1010501 h 1875813"/>
              <a:gd name="connsiteX3" fmla="*/ 2883834 w 2896332"/>
              <a:gd name="connsiteY3" fmla="*/ 1308835 h 1875813"/>
              <a:gd name="connsiteX4" fmla="*/ 2799743 w 2896332"/>
              <a:gd name="connsiteY4" fmla="*/ 1672098 h 1875813"/>
              <a:gd name="connsiteX5" fmla="*/ 2521033 w 2896332"/>
              <a:gd name="connsiteY5" fmla="*/ 1160421 h 1875813"/>
              <a:gd name="connsiteX6" fmla="*/ 2514265 w 2896332"/>
              <a:gd name="connsiteY6" fmla="*/ 466772 h 1875813"/>
              <a:gd name="connsiteX7" fmla="*/ 1898646 w 2896332"/>
              <a:gd name="connsiteY7" fmla="*/ 46 h 1875813"/>
              <a:gd name="connsiteX8" fmla="*/ 1969811 w 2896332"/>
              <a:gd name="connsiteY8" fmla="*/ 83938 h 1875813"/>
              <a:gd name="connsiteX9" fmla="*/ 1970003 w 2896332"/>
              <a:gd name="connsiteY9" fmla="*/ 120627 h 1875813"/>
              <a:gd name="connsiteX10" fmla="*/ 1962950 w 2896332"/>
              <a:gd name="connsiteY10" fmla="*/ 120627 h 1875813"/>
              <a:gd name="connsiteX11" fmla="*/ 1906617 w 2896332"/>
              <a:gd name="connsiteY11" fmla="*/ 176960 h 1875813"/>
              <a:gd name="connsiteX12" fmla="*/ 1962950 w 2896332"/>
              <a:gd name="connsiteY12" fmla="*/ 233293 h 1875813"/>
              <a:gd name="connsiteX13" fmla="*/ 1970591 w 2896332"/>
              <a:gd name="connsiteY13" fmla="*/ 233293 h 1875813"/>
              <a:gd name="connsiteX14" fmla="*/ 1973469 w 2896332"/>
              <a:gd name="connsiteY14" fmla="*/ 784519 h 1875813"/>
              <a:gd name="connsiteX15" fmla="*/ 1866010 w 2896332"/>
              <a:gd name="connsiteY15" fmla="*/ 878218 h 1875813"/>
              <a:gd name="connsiteX16" fmla="*/ 2733769 w 2896332"/>
              <a:gd name="connsiteY16" fmla="*/ 1387129 h 1875813"/>
              <a:gd name="connsiteX17" fmla="*/ 2694623 w 2896332"/>
              <a:gd name="connsiteY17" fmla="*/ 1674208 h 1875813"/>
              <a:gd name="connsiteX18" fmla="*/ 2394496 w 2896332"/>
              <a:gd name="connsiteY18" fmla="*/ 1654634 h 1875813"/>
              <a:gd name="connsiteX19" fmla="*/ 2069239 w 2896332"/>
              <a:gd name="connsiteY19" fmla="*/ 1875813 h 1875813"/>
              <a:gd name="connsiteX20" fmla="*/ 2023060 w 2896332"/>
              <a:gd name="connsiteY20" fmla="*/ 1634793 h 1875813"/>
              <a:gd name="connsiteX21" fmla="*/ 1739085 w 2896332"/>
              <a:gd name="connsiteY21" fmla="*/ 1871397 h 1875813"/>
              <a:gd name="connsiteX22" fmla="*/ 1648664 w 2896332"/>
              <a:gd name="connsiteY22" fmla="*/ 1582137 h 1875813"/>
              <a:gd name="connsiteX23" fmla="*/ 1376671 w 2896332"/>
              <a:gd name="connsiteY23" fmla="*/ 1700306 h 1875813"/>
              <a:gd name="connsiteX24" fmla="*/ 1415819 w 2896332"/>
              <a:gd name="connsiteY24" fmla="*/ 1334933 h 1875813"/>
              <a:gd name="connsiteX25" fmla="*/ 665501 w 2896332"/>
              <a:gd name="connsiteY25" fmla="*/ 1276212 h 1875813"/>
              <a:gd name="connsiteX26" fmla="*/ 0 w 2896332"/>
              <a:gd name="connsiteY26" fmla="*/ 1126148 h 1875813"/>
              <a:gd name="connsiteX27" fmla="*/ 13050 w 2896332"/>
              <a:gd name="connsiteY27" fmla="*/ 284488 h 1875813"/>
              <a:gd name="connsiteX28" fmla="*/ 1898646 w 2896332"/>
              <a:gd name="connsiteY28" fmla="*/ 46 h 1875813"/>
              <a:gd name="connsiteX0" fmla="*/ 2514265 w 2896332"/>
              <a:gd name="connsiteY0" fmla="*/ 466772 h 1875813"/>
              <a:gd name="connsiteX1" fmla="*/ 2655476 w 2896332"/>
              <a:gd name="connsiteY1" fmla="*/ 584615 h 1875813"/>
              <a:gd name="connsiteX2" fmla="*/ 2828170 w 2896332"/>
              <a:gd name="connsiteY2" fmla="*/ 1010501 h 1875813"/>
              <a:gd name="connsiteX3" fmla="*/ 2883834 w 2896332"/>
              <a:gd name="connsiteY3" fmla="*/ 1308835 h 1875813"/>
              <a:gd name="connsiteX4" fmla="*/ 2799743 w 2896332"/>
              <a:gd name="connsiteY4" fmla="*/ 1672098 h 1875813"/>
              <a:gd name="connsiteX5" fmla="*/ 2521033 w 2896332"/>
              <a:gd name="connsiteY5" fmla="*/ 1160421 h 1875813"/>
              <a:gd name="connsiteX6" fmla="*/ 2514265 w 2896332"/>
              <a:gd name="connsiteY6" fmla="*/ 466772 h 1875813"/>
              <a:gd name="connsiteX7" fmla="*/ 1898646 w 2896332"/>
              <a:gd name="connsiteY7" fmla="*/ 46 h 1875813"/>
              <a:gd name="connsiteX8" fmla="*/ 1969811 w 2896332"/>
              <a:gd name="connsiteY8" fmla="*/ 83938 h 1875813"/>
              <a:gd name="connsiteX9" fmla="*/ 1970003 w 2896332"/>
              <a:gd name="connsiteY9" fmla="*/ 120627 h 1875813"/>
              <a:gd name="connsiteX10" fmla="*/ 1962950 w 2896332"/>
              <a:gd name="connsiteY10" fmla="*/ 120627 h 1875813"/>
              <a:gd name="connsiteX11" fmla="*/ 1906617 w 2896332"/>
              <a:gd name="connsiteY11" fmla="*/ 176960 h 1875813"/>
              <a:gd name="connsiteX12" fmla="*/ 1962950 w 2896332"/>
              <a:gd name="connsiteY12" fmla="*/ 233293 h 1875813"/>
              <a:gd name="connsiteX13" fmla="*/ 1970591 w 2896332"/>
              <a:gd name="connsiteY13" fmla="*/ 233293 h 1875813"/>
              <a:gd name="connsiteX14" fmla="*/ 1973469 w 2896332"/>
              <a:gd name="connsiteY14" fmla="*/ 784519 h 1875813"/>
              <a:gd name="connsiteX15" fmla="*/ 1866010 w 2896332"/>
              <a:gd name="connsiteY15" fmla="*/ 878218 h 1875813"/>
              <a:gd name="connsiteX16" fmla="*/ 2733769 w 2896332"/>
              <a:gd name="connsiteY16" fmla="*/ 1387129 h 1875813"/>
              <a:gd name="connsiteX17" fmla="*/ 2694623 w 2896332"/>
              <a:gd name="connsiteY17" fmla="*/ 1674208 h 1875813"/>
              <a:gd name="connsiteX18" fmla="*/ 2394496 w 2896332"/>
              <a:gd name="connsiteY18" fmla="*/ 1654634 h 1875813"/>
              <a:gd name="connsiteX19" fmla="*/ 2069239 w 2896332"/>
              <a:gd name="connsiteY19" fmla="*/ 1875813 h 1875813"/>
              <a:gd name="connsiteX20" fmla="*/ 2023060 w 2896332"/>
              <a:gd name="connsiteY20" fmla="*/ 1634793 h 1875813"/>
              <a:gd name="connsiteX21" fmla="*/ 1739085 w 2896332"/>
              <a:gd name="connsiteY21" fmla="*/ 1871397 h 1875813"/>
              <a:gd name="connsiteX22" fmla="*/ 1648664 w 2896332"/>
              <a:gd name="connsiteY22" fmla="*/ 1582137 h 1875813"/>
              <a:gd name="connsiteX23" fmla="*/ 1376671 w 2896332"/>
              <a:gd name="connsiteY23" fmla="*/ 1700306 h 1875813"/>
              <a:gd name="connsiteX24" fmla="*/ 1415819 w 2896332"/>
              <a:gd name="connsiteY24" fmla="*/ 1334933 h 1875813"/>
              <a:gd name="connsiteX25" fmla="*/ 665501 w 2896332"/>
              <a:gd name="connsiteY25" fmla="*/ 1276212 h 1875813"/>
              <a:gd name="connsiteX26" fmla="*/ 0 w 2896332"/>
              <a:gd name="connsiteY26" fmla="*/ 1126148 h 1875813"/>
              <a:gd name="connsiteX27" fmla="*/ 13050 w 2896332"/>
              <a:gd name="connsiteY27" fmla="*/ 284488 h 1875813"/>
              <a:gd name="connsiteX28" fmla="*/ 1898646 w 2896332"/>
              <a:gd name="connsiteY28" fmla="*/ 46 h 1875813"/>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69811 w 2896332"/>
              <a:gd name="connsiteY8" fmla="*/ 83938 h 1871397"/>
              <a:gd name="connsiteX9" fmla="*/ 1970003 w 2896332"/>
              <a:gd name="connsiteY9" fmla="*/ 120627 h 1871397"/>
              <a:gd name="connsiteX10" fmla="*/ 1962950 w 2896332"/>
              <a:gd name="connsiteY10" fmla="*/ 120627 h 1871397"/>
              <a:gd name="connsiteX11" fmla="*/ 1906617 w 2896332"/>
              <a:gd name="connsiteY11" fmla="*/ 176960 h 1871397"/>
              <a:gd name="connsiteX12" fmla="*/ 1962950 w 2896332"/>
              <a:gd name="connsiteY12" fmla="*/ 233293 h 1871397"/>
              <a:gd name="connsiteX13" fmla="*/ 1970591 w 2896332"/>
              <a:gd name="connsiteY13" fmla="*/ 233293 h 1871397"/>
              <a:gd name="connsiteX14" fmla="*/ 1973469 w 2896332"/>
              <a:gd name="connsiteY14" fmla="*/ 784519 h 1871397"/>
              <a:gd name="connsiteX15" fmla="*/ 1866010 w 2896332"/>
              <a:gd name="connsiteY15" fmla="*/ 878218 h 1871397"/>
              <a:gd name="connsiteX16" fmla="*/ 2733769 w 2896332"/>
              <a:gd name="connsiteY16" fmla="*/ 1387129 h 1871397"/>
              <a:gd name="connsiteX17" fmla="*/ 2694623 w 2896332"/>
              <a:gd name="connsiteY17" fmla="*/ 1674208 h 1871397"/>
              <a:gd name="connsiteX18" fmla="*/ 2394496 w 2896332"/>
              <a:gd name="connsiteY18" fmla="*/ 1654634 h 1871397"/>
              <a:gd name="connsiteX19" fmla="*/ 2023060 w 2896332"/>
              <a:gd name="connsiteY19" fmla="*/ 1634793 h 1871397"/>
              <a:gd name="connsiteX20" fmla="*/ 1739085 w 2896332"/>
              <a:gd name="connsiteY20" fmla="*/ 1871397 h 1871397"/>
              <a:gd name="connsiteX21" fmla="*/ 1648664 w 2896332"/>
              <a:gd name="connsiteY21" fmla="*/ 1582137 h 1871397"/>
              <a:gd name="connsiteX22" fmla="*/ 1376671 w 2896332"/>
              <a:gd name="connsiteY22" fmla="*/ 1700306 h 1871397"/>
              <a:gd name="connsiteX23" fmla="*/ 1415819 w 2896332"/>
              <a:gd name="connsiteY23" fmla="*/ 1334933 h 1871397"/>
              <a:gd name="connsiteX24" fmla="*/ 665501 w 2896332"/>
              <a:gd name="connsiteY24" fmla="*/ 1276212 h 1871397"/>
              <a:gd name="connsiteX25" fmla="*/ 0 w 2896332"/>
              <a:gd name="connsiteY25" fmla="*/ 1126148 h 1871397"/>
              <a:gd name="connsiteX26" fmla="*/ 13050 w 2896332"/>
              <a:gd name="connsiteY26" fmla="*/ 284488 h 1871397"/>
              <a:gd name="connsiteX27" fmla="*/ 1898646 w 2896332"/>
              <a:gd name="connsiteY27"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69811 w 2896332"/>
              <a:gd name="connsiteY8" fmla="*/ 83938 h 1871397"/>
              <a:gd name="connsiteX9" fmla="*/ 1970003 w 2896332"/>
              <a:gd name="connsiteY9" fmla="*/ 120627 h 1871397"/>
              <a:gd name="connsiteX10" fmla="*/ 1962950 w 2896332"/>
              <a:gd name="connsiteY10" fmla="*/ 120627 h 1871397"/>
              <a:gd name="connsiteX11" fmla="*/ 1906617 w 2896332"/>
              <a:gd name="connsiteY11" fmla="*/ 176960 h 1871397"/>
              <a:gd name="connsiteX12" fmla="*/ 1962950 w 2896332"/>
              <a:gd name="connsiteY12" fmla="*/ 233293 h 1871397"/>
              <a:gd name="connsiteX13" fmla="*/ 1962971 w 2896332"/>
              <a:gd name="connsiteY13" fmla="*/ 267583 h 1871397"/>
              <a:gd name="connsiteX14" fmla="*/ 1973469 w 2896332"/>
              <a:gd name="connsiteY14" fmla="*/ 784519 h 1871397"/>
              <a:gd name="connsiteX15" fmla="*/ 1866010 w 2896332"/>
              <a:gd name="connsiteY15" fmla="*/ 878218 h 1871397"/>
              <a:gd name="connsiteX16" fmla="*/ 2733769 w 2896332"/>
              <a:gd name="connsiteY16" fmla="*/ 1387129 h 1871397"/>
              <a:gd name="connsiteX17" fmla="*/ 2694623 w 2896332"/>
              <a:gd name="connsiteY17" fmla="*/ 1674208 h 1871397"/>
              <a:gd name="connsiteX18" fmla="*/ 2394496 w 2896332"/>
              <a:gd name="connsiteY18" fmla="*/ 1654634 h 1871397"/>
              <a:gd name="connsiteX19" fmla="*/ 2023060 w 2896332"/>
              <a:gd name="connsiteY19" fmla="*/ 1634793 h 1871397"/>
              <a:gd name="connsiteX20" fmla="*/ 1739085 w 2896332"/>
              <a:gd name="connsiteY20" fmla="*/ 1871397 h 1871397"/>
              <a:gd name="connsiteX21" fmla="*/ 1648664 w 2896332"/>
              <a:gd name="connsiteY21" fmla="*/ 1582137 h 1871397"/>
              <a:gd name="connsiteX22" fmla="*/ 1376671 w 2896332"/>
              <a:gd name="connsiteY22" fmla="*/ 1700306 h 1871397"/>
              <a:gd name="connsiteX23" fmla="*/ 1415819 w 2896332"/>
              <a:gd name="connsiteY23" fmla="*/ 1334933 h 1871397"/>
              <a:gd name="connsiteX24" fmla="*/ 665501 w 2896332"/>
              <a:gd name="connsiteY24" fmla="*/ 1276212 h 1871397"/>
              <a:gd name="connsiteX25" fmla="*/ 0 w 2896332"/>
              <a:gd name="connsiteY25" fmla="*/ 1126148 h 1871397"/>
              <a:gd name="connsiteX26" fmla="*/ 13050 w 2896332"/>
              <a:gd name="connsiteY26" fmla="*/ 284488 h 1871397"/>
              <a:gd name="connsiteX27" fmla="*/ 1898646 w 2896332"/>
              <a:gd name="connsiteY27"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69811 w 2896332"/>
              <a:gd name="connsiteY8" fmla="*/ 83938 h 1871397"/>
              <a:gd name="connsiteX9" fmla="*/ 1970003 w 2896332"/>
              <a:gd name="connsiteY9" fmla="*/ 120627 h 1871397"/>
              <a:gd name="connsiteX10" fmla="*/ 1962950 w 2896332"/>
              <a:gd name="connsiteY10" fmla="*/ 120627 h 1871397"/>
              <a:gd name="connsiteX11" fmla="*/ 1906617 w 2896332"/>
              <a:gd name="connsiteY11" fmla="*/ 176960 h 1871397"/>
              <a:gd name="connsiteX12" fmla="*/ 1962971 w 2896332"/>
              <a:gd name="connsiteY12" fmla="*/ 267583 h 1871397"/>
              <a:gd name="connsiteX13" fmla="*/ 1973469 w 2896332"/>
              <a:gd name="connsiteY13" fmla="*/ 784519 h 1871397"/>
              <a:gd name="connsiteX14" fmla="*/ 1866010 w 2896332"/>
              <a:gd name="connsiteY14" fmla="*/ 878218 h 1871397"/>
              <a:gd name="connsiteX15" fmla="*/ 2733769 w 2896332"/>
              <a:gd name="connsiteY15" fmla="*/ 1387129 h 1871397"/>
              <a:gd name="connsiteX16" fmla="*/ 2694623 w 2896332"/>
              <a:gd name="connsiteY16" fmla="*/ 1674208 h 1871397"/>
              <a:gd name="connsiteX17" fmla="*/ 2394496 w 2896332"/>
              <a:gd name="connsiteY17" fmla="*/ 1654634 h 1871397"/>
              <a:gd name="connsiteX18" fmla="*/ 2023060 w 2896332"/>
              <a:gd name="connsiteY18" fmla="*/ 1634793 h 1871397"/>
              <a:gd name="connsiteX19" fmla="*/ 1739085 w 2896332"/>
              <a:gd name="connsiteY19" fmla="*/ 1871397 h 1871397"/>
              <a:gd name="connsiteX20" fmla="*/ 1648664 w 2896332"/>
              <a:gd name="connsiteY20" fmla="*/ 1582137 h 1871397"/>
              <a:gd name="connsiteX21" fmla="*/ 1376671 w 2896332"/>
              <a:gd name="connsiteY21" fmla="*/ 1700306 h 1871397"/>
              <a:gd name="connsiteX22" fmla="*/ 1415819 w 2896332"/>
              <a:gd name="connsiteY22" fmla="*/ 1334933 h 1871397"/>
              <a:gd name="connsiteX23" fmla="*/ 665501 w 2896332"/>
              <a:gd name="connsiteY23" fmla="*/ 1276212 h 1871397"/>
              <a:gd name="connsiteX24" fmla="*/ 0 w 2896332"/>
              <a:gd name="connsiteY24" fmla="*/ 1126148 h 1871397"/>
              <a:gd name="connsiteX25" fmla="*/ 13050 w 2896332"/>
              <a:gd name="connsiteY25" fmla="*/ 284488 h 1871397"/>
              <a:gd name="connsiteX26" fmla="*/ 1898646 w 2896332"/>
              <a:gd name="connsiteY26"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69811 w 2896332"/>
              <a:gd name="connsiteY8" fmla="*/ 83938 h 1871397"/>
              <a:gd name="connsiteX9" fmla="*/ 1970003 w 2896332"/>
              <a:gd name="connsiteY9" fmla="*/ 120627 h 1871397"/>
              <a:gd name="connsiteX10" fmla="*/ 1962950 w 2896332"/>
              <a:gd name="connsiteY10" fmla="*/ 120627 h 1871397"/>
              <a:gd name="connsiteX11" fmla="*/ 1906617 w 2896332"/>
              <a:gd name="connsiteY11" fmla="*/ 176960 h 1871397"/>
              <a:gd name="connsiteX12" fmla="*/ 1962971 w 2896332"/>
              <a:gd name="connsiteY12" fmla="*/ 267583 h 1871397"/>
              <a:gd name="connsiteX13" fmla="*/ 1973469 w 2896332"/>
              <a:gd name="connsiteY13" fmla="*/ 784519 h 1871397"/>
              <a:gd name="connsiteX14" fmla="*/ 1866010 w 2896332"/>
              <a:gd name="connsiteY14" fmla="*/ 878218 h 1871397"/>
              <a:gd name="connsiteX15" fmla="*/ 2733769 w 2896332"/>
              <a:gd name="connsiteY15" fmla="*/ 1387129 h 1871397"/>
              <a:gd name="connsiteX16" fmla="*/ 2694623 w 2896332"/>
              <a:gd name="connsiteY16" fmla="*/ 1674208 h 1871397"/>
              <a:gd name="connsiteX17" fmla="*/ 2394496 w 2896332"/>
              <a:gd name="connsiteY17" fmla="*/ 1654634 h 1871397"/>
              <a:gd name="connsiteX18" fmla="*/ 2023060 w 2896332"/>
              <a:gd name="connsiteY18" fmla="*/ 1634793 h 1871397"/>
              <a:gd name="connsiteX19" fmla="*/ 1739085 w 2896332"/>
              <a:gd name="connsiteY19" fmla="*/ 1871397 h 1871397"/>
              <a:gd name="connsiteX20" fmla="*/ 1648664 w 2896332"/>
              <a:gd name="connsiteY20" fmla="*/ 1582137 h 1871397"/>
              <a:gd name="connsiteX21" fmla="*/ 1376671 w 2896332"/>
              <a:gd name="connsiteY21" fmla="*/ 1700306 h 1871397"/>
              <a:gd name="connsiteX22" fmla="*/ 1415819 w 2896332"/>
              <a:gd name="connsiteY22" fmla="*/ 1334933 h 1871397"/>
              <a:gd name="connsiteX23" fmla="*/ 665501 w 2896332"/>
              <a:gd name="connsiteY23" fmla="*/ 1276212 h 1871397"/>
              <a:gd name="connsiteX24" fmla="*/ 0 w 2896332"/>
              <a:gd name="connsiteY24" fmla="*/ 1126148 h 1871397"/>
              <a:gd name="connsiteX25" fmla="*/ 13050 w 2896332"/>
              <a:gd name="connsiteY25" fmla="*/ 284488 h 1871397"/>
              <a:gd name="connsiteX26" fmla="*/ 1898646 w 2896332"/>
              <a:gd name="connsiteY26"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69811 w 2896332"/>
              <a:gd name="connsiteY8" fmla="*/ 83938 h 1871397"/>
              <a:gd name="connsiteX9" fmla="*/ 1970003 w 2896332"/>
              <a:gd name="connsiteY9" fmla="*/ 120627 h 1871397"/>
              <a:gd name="connsiteX10" fmla="*/ 1906617 w 2896332"/>
              <a:gd name="connsiteY10" fmla="*/ 176960 h 1871397"/>
              <a:gd name="connsiteX11" fmla="*/ 1962971 w 2896332"/>
              <a:gd name="connsiteY11" fmla="*/ 267583 h 1871397"/>
              <a:gd name="connsiteX12" fmla="*/ 1973469 w 2896332"/>
              <a:gd name="connsiteY12" fmla="*/ 784519 h 1871397"/>
              <a:gd name="connsiteX13" fmla="*/ 1866010 w 2896332"/>
              <a:gd name="connsiteY13" fmla="*/ 878218 h 1871397"/>
              <a:gd name="connsiteX14" fmla="*/ 2733769 w 2896332"/>
              <a:gd name="connsiteY14" fmla="*/ 1387129 h 1871397"/>
              <a:gd name="connsiteX15" fmla="*/ 2694623 w 2896332"/>
              <a:gd name="connsiteY15" fmla="*/ 1674208 h 1871397"/>
              <a:gd name="connsiteX16" fmla="*/ 2394496 w 2896332"/>
              <a:gd name="connsiteY16" fmla="*/ 1654634 h 1871397"/>
              <a:gd name="connsiteX17" fmla="*/ 2023060 w 2896332"/>
              <a:gd name="connsiteY17" fmla="*/ 1634793 h 1871397"/>
              <a:gd name="connsiteX18" fmla="*/ 1739085 w 2896332"/>
              <a:gd name="connsiteY18" fmla="*/ 1871397 h 1871397"/>
              <a:gd name="connsiteX19" fmla="*/ 1648664 w 2896332"/>
              <a:gd name="connsiteY19" fmla="*/ 1582137 h 1871397"/>
              <a:gd name="connsiteX20" fmla="*/ 1376671 w 2896332"/>
              <a:gd name="connsiteY20" fmla="*/ 1700306 h 1871397"/>
              <a:gd name="connsiteX21" fmla="*/ 1415819 w 2896332"/>
              <a:gd name="connsiteY21" fmla="*/ 1334933 h 1871397"/>
              <a:gd name="connsiteX22" fmla="*/ 665501 w 2896332"/>
              <a:gd name="connsiteY22" fmla="*/ 1276212 h 1871397"/>
              <a:gd name="connsiteX23" fmla="*/ 0 w 2896332"/>
              <a:gd name="connsiteY23" fmla="*/ 1126148 h 1871397"/>
              <a:gd name="connsiteX24" fmla="*/ 13050 w 2896332"/>
              <a:gd name="connsiteY24" fmla="*/ 284488 h 1871397"/>
              <a:gd name="connsiteX25" fmla="*/ 1898646 w 2896332"/>
              <a:gd name="connsiteY25"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69811 w 2896332"/>
              <a:gd name="connsiteY8" fmla="*/ 83938 h 1871397"/>
              <a:gd name="connsiteX9" fmla="*/ 1906617 w 2896332"/>
              <a:gd name="connsiteY9" fmla="*/ 176960 h 1871397"/>
              <a:gd name="connsiteX10" fmla="*/ 1962971 w 2896332"/>
              <a:gd name="connsiteY10" fmla="*/ 267583 h 1871397"/>
              <a:gd name="connsiteX11" fmla="*/ 1973469 w 2896332"/>
              <a:gd name="connsiteY11" fmla="*/ 784519 h 1871397"/>
              <a:gd name="connsiteX12" fmla="*/ 1866010 w 2896332"/>
              <a:gd name="connsiteY12" fmla="*/ 878218 h 1871397"/>
              <a:gd name="connsiteX13" fmla="*/ 2733769 w 2896332"/>
              <a:gd name="connsiteY13" fmla="*/ 1387129 h 1871397"/>
              <a:gd name="connsiteX14" fmla="*/ 2694623 w 2896332"/>
              <a:gd name="connsiteY14" fmla="*/ 1674208 h 1871397"/>
              <a:gd name="connsiteX15" fmla="*/ 2394496 w 2896332"/>
              <a:gd name="connsiteY15" fmla="*/ 1654634 h 1871397"/>
              <a:gd name="connsiteX16" fmla="*/ 2023060 w 2896332"/>
              <a:gd name="connsiteY16" fmla="*/ 1634793 h 1871397"/>
              <a:gd name="connsiteX17" fmla="*/ 1739085 w 2896332"/>
              <a:gd name="connsiteY17" fmla="*/ 1871397 h 1871397"/>
              <a:gd name="connsiteX18" fmla="*/ 1648664 w 2896332"/>
              <a:gd name="connsiteY18" fmla="*/ 1582137 h 1871397"/>
              <a:gd name="connsiteX19" fmla="*/ 1376671 w 2896332"/>
              <a:gd name="connsiteY19" fmla="*/ 1700306 h 1871397"/>
              <a:gd name="connsiteX20" fmla="*/ 1415819 w 2896332"/>
              <a:gd name="connsiteY20" fmla="*/ 1334933 h 1871397"/>
              <a:gd name="connsiteX21" fmla="*/ 665501 w 2896332"/>
              <a:gd name="connsiteY21" fmla="*/ 1276212 h 1871397"/>
              <a:gd name="connsiteX22" fmla="*/ 0 w 2896332"/>
              <a:gd name="connsiteY22" fmla="*/ 1126148 h 1871397"/>
              <a:gd name="connsiteX23" fmla="*/ 13050 w 2896332"/>
              <a:gd name="connsiteY23" fmla="*/ 284488 h 1871397"/>
              <a:gd name="connsiteX24" fmla="*/ 1898646 w 2896332"/>
              <a:gd name="connsiteY24"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69811 w 2896332"/>
              <a:gd name="connsiteY8" fmla="*/ 83938 h 1871397"/>
              <a:gd name="connsiteX9" fmla="*/ 1906617 w 2896332"/>
              <a:gd name="connsiteY9" fmla="*/ 176960 h 1871397"/>
              <a:gd name="connsiteX10" fmla="*/ 1962971 w 2896332"/>
              <a:gd name="connsiteY10" fmla="*/ 267583 h 1871397"/>
              <a:gd name="connsiteX11" fmla="*/ 1973469 w 2896332"/>
              <a:gd name="connsiteY11" fmla="*/ 784519 h 1871397"/>
              <a:gd name="connsiteX12" fmla="*/ 1866010 w 2896332"/>
              <a:gd name="connsiteY12" fmla="*/ 878218 h 1871397"/>
              <a:gd name="connsiteX13" fmla="*/ 2733769 w 2896332"/>
              <a:gd name="connsiteY13" fmla="*/ 1387129 h 1871397"/>
              <a:gd name="connsiteX14" fmla="*/ 2694623 w 2896332"/>
              <a:gd name="connsiteY14" fmla="*/ 1674208 h 1871397"/>
              <a:gd name="connsiteX15" fmla="*/ 2394496 w 2896332"/>
              <a:gd name="connsiteY15" fmla="*/ 1654634 h 1871397"/>
              <a:gd name="connsiteX16" fmla="*/ 2023060 w 2896332"/>
              <a:gd name="connsiteY16" fmla="*/ 1634793 h 1871397"/>
              <a:gd name="connsiteX17" fmla="*/ 1739085 w 2896332"/>
              <a:gd name="connsiteY17" fmla="*/ 1871397 h 1871397"/>
              <a:gd name="connsiteX18" fmla="*/ 1648664 w 2896332"/>
              <a:gd name="connsiteY18" fmla="*/ 1582137 h 1871397"/>
              <a:gd name="connsiteX19" fmla="*/ 1376671 w 2896332"/>
              <a:gd name="connsiteY19" fmla="*/ 1700306 h 1871397"/>
              <a:gd name="connsiteX20" fmla="*/ 1415819 w 2896332"/>
              <a:gd name="connsiteY20" fmla="*/ 1334933 h 1871397"/>
              <a:gd name="connsiteX21" fmla="*/ 665501 w 2896332"/>
              <a:gd name="connsiteY21" fmla="*/ 1276212 h 1871397"/>
              <a:gd name="connsiteX22" fmla="*/ 0 w 2896332"/>
              <a:gd name="connsiteY22" fmla="*/ 1126148 h 1871397"/>
              <a:gd name="connsiteX23" fmla="*/ 13050 w 2896332"/>
              <a:gd name="connsiteY23" fmla="*/ 284488 h 1871397"/>
              <a:gd name="connsiteX24" fmla="*/ 1898646 w 2896332"/>
              <a:gd name="connsiteY24"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69811 w 2896332"/>
              <a:gd name="connsiteY8" fmla="*/ 83938 h 1871397"/>
              <a:gd name="connsiteX9" fmla="*/ 1906617 w 2896332"/>
              <a:gd name="connsiteY9" fmla="*/ 176960 h 1871397"/>
              <a:gd name="connsiteX10" fmla="*/ 1962971 w 2896332"/>
              <a:gd name="connsiteY10" fmla="*/ 267583 h 1871397"/>
              <a:gd name="connsiteX11" fmla="*/ 1973469 w 2896332"/>
              <a:gd name="connsiteY11" fmla="*/ 784519 h 1871397"/>
              <a:gd name="connsiteX12" fmla="*/ 1866010 w 2896332"/>
              <a:gd name="connsiteY12" fmla="*/ 878218 h 1871397"/>
              <a:gd name="connsiteX13" fmla="*/ 2733769 w 2896332"/>
              <a:gd name="connsiteY13" fmla="*/ 1387129 h 1871397"/>
              <a:gd name="connsiteX14" fmla="*/ 2694623 w 2896332"/>
              <a:gd name="connsiteY14" fmla="*/ 1674208 h 1871397"/>
              <a:gd name="connsiteX15" fmla="*/ 2394496 w 2896332"/>
              <a:gd name="connsiteY15" fmla="*/ 1654634 h 1871397"/>
              <a:gd name="connsiteX16" fmla="*/ 2023060 w 2896332"/>
              <a:gd name="connsiteY16" fmla="*/ 1634793 h 1871397"/>
              <a:gd name="connsiteX17" fmla="*/ 1739085 w 2896332"/>
              <a:gd name="connsiteY17" fmla="*/ 1871397 h 1871397"/>
              <a:gd name="connsiteX18" fmla="*/ 1648664 w 2896332"/>
              <a:gd name="connsiteY18" fmla="*/ 1582137 h 1871397"/>
              <a:gd name="connsiteX19" fmla="*/ 1376671 w 2896332"/>
              <a:gd name="connsiteY19" fmla="*/ 1700306 h 1871397"/>
              <a:gd name="connsiteX20" fmla="*/ 1415819 w 2896332"/>
              <a:gd name="connsiteY20" fmla="*/ 1334933 h 1871397"/>
              <a:gd name="connsiteX21" fmla="*/ 665501 w 2896332"/>
              <a:gd name="connsiteY21" fmla="*/ 1276212 h 1871397"/>
              <a:gd name="connsiteX22" fmla="*/ 0 w 2896332"/>
              <a:gd name="connsiteY22" fmla="*/ 1126148 h 1871397"/>
              <a:gd name="connsiteX23" fmla="*/ 13050 w 2896332"/>
              <a:gd name="connsiteY23" fmla="*/ 284488 h 1871397"/>
              <a:gd name="connsiteX24" fmla="*/ 1898646 w 2896332"/>
              <a:gd name="connsiteY24"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69811 w 2896332"/>
              <a:gd name="connsiteY8" fmla="*/ 83938 h 1871397"/>
              <a:gd name="connsiteX9" fmla="*/ 1906617 w 2896332"/>
              <a:gd name="connsiteY9" fmla="*/ 176960 h 1871397"/>
              <a:gd name="connsiteX10" fmla="*/ 1962971 w 2896332"/>
              <a:gd name="connsiteY10" fmla="*/ 267583 h 1871397"/>
              <a:gd name="connsiteX11" fmla="*/ 1973469 w 2896332"/>
              <a:gd name="connsiteY11" fmla="*/ 784519 h 1871397"/>
              <a:gd name="connsiteX12" fmla="*/ 1866010 w 2896332"/>
              <a:gd name="connsiteY12" fmla="*/ 878218 h 1871397"/>
              <a:gd name="connsiteX13" fmla="*/ 2733769 w 2896332"/>
              <a:gd name="connsiteY13" fmla="*/ 1387129 h 1871397"/>
              <a:gd name="connsiteX14" fmla="*/ 2694623 w 2896332"/>
              <a:gd name="connsiteY14" fmla="*/ 1639703 h 1871397"/>
              <a:gd name="connsiteX15" fmla="*/ 2394496 w 2896332"/>
              <a:gd name="connsiteY15" fmla="*/ 1654634 h 1871397"/>
              <a:gd name="connsiteX16" fmla="*/ 2023060 w 2896332"/>
              <a:gd name="connsiteY16" fmla="*/ 1634793 h 1871397"/>
              <a:gd name="connsiteX17" fmla="*/ 1739085 w 2896332"/>
              <a:gd name="connsiteY17" fmla="*/ 1871397 h 1871397"/>
              <a:gd name="connsiteX18" fmla="*/ 1648664 w 2896332"/>
              <a:gd name="connsiteY18" fmla="*/ 1582137 h 1871397"/>
              <a:gd name="connsiteX19" fmla="*/ 1376671 w 2896332"/>
              <a:gd name="connsiteY19" fmla="*/ 1700306 h 1871397"/>
              <a:gd name="connsiteX20" fmla="*/ 1415819 w 2896332"/>
              <a:gd name="connsiteY20" fmla="*/ 1334933 h 1871397"/>
              <a:gd name="connsiteX21" fmla="*/ 665501 w 2896332"/>
              <a:gd name="connsiteY21" fmla="*/ 1276212 h 1871397"/>
              <a:gd name="connsiteX22" fmla="*/ 0 w 2896332"/>
              <a:gd name="connsiteY22" fmla="*/ 1126148 h 1871397"/>
              <a:gd name="connsiteX23" fmla="*/ 13050 w 2896332"/>
              <a:gd name="connsiteY23" fmla="*/ 284488 h 1871397"/>
              <a:gd name="connsiteX24" fmla="*/ 1898646 w 2896332"/>
              <a:gd name="connsiteY24"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69811 w 2896332"/>
              <a:gd name="connsiteY8" fmla="*/ 83938 h 1871397"/>
              <a:gd name="connsiteX9" fmla="*/ 1906617 w 2896332"/>
              <a:gd name="connsiteY9" fmla="*/ 176960 h 1871397"/>
              <a:gd name="connsiteX10" fmla="*/ 1962971 w 2896332"/>
              <a:gd name="connsiteY10" fmla="*/ 267583 h 1871397"/>
              <a:gd name="connsiteX11" fmla="*/ 1973469 w 2896332"/>
              <a:gd name="connsiteY11" fmla="*/ 784519 h 1871397"/>
              <a:gd name="connsiteX12" fmla="*/ 1866010 w 2896332"/>
              <a:gd name="connsiteY12" fmla="*/ 878218 h 1871397"/>
              <a:gd name="connsiteX13" fmla="*/ 2733769 w 2896332"/>
              <a:gd name="connsiteY13" fmla="*/ 1387129 h 1871397"/>
              <a:gd name="connsiteX14" fmla="*/ 2694623 w 2896332"/>
              <a:gd name="connsiteY14" fmla="*/ 1639703 h 1871397"/>
              <a:gd name="connsiteX15" fmla="*/ 2385869 w 2896332"/>
              <a:gd name="connsiteY15" fmla="*/ 1585623 h 1871397"/>
              <a:gd name="connsiteX16" fmla="*/ 2023060 w 2896332"/>
              <a:gd name="connsiteY16" fmla="*/ 1634793 h 1871397"/>
              <a:gd name="connsiteX17" fmla="*/ 1739085 w 2896332"/>
              <a:gd name="connsiteY17" fmla="*/ 1871397 h 1871397"/>
              <a:gd name="connsiteX18" fmla="*/ 1648664 w 2896332"/>
              <a:gd name="connsiteY18" fmla="*/ 1582137 h 1871397"/>
              <a:gd name="connsiteX19" fmla="*/ 1376671 w 2896332"/>
              <a:gd name="connsiteY19" fmla="*/ 1700306 h 1871397"/>
              <a:gd name="connsiteX20" fmla="*/ 1415819 w 2896332"/>
              <a:gd name="connsiteY20" fmla="*/ 1334933 h 1871397"/>
              <a:gd name="connsiteX21" fmla="*/ 665501 w 2896332"/>
              <a:gd name="connsiteY21" fmla="*/ 1276212 h 1871397"/>
              <a:gd name="connsiteX22" fmla="*/ 0 w 2896332"/>
              <a:gd name="connsiteY22" fmla="*/ 1126148 h 1871397"/>
              <a:gd name="connsiteX23" fmla="*/ 13050 w 2896332"/>
              <a:gd name="connsiteY23" fmla="*/ 284488 h 1871397"/>
              <a:gd name="connsiteX24" fmla="*/ 1898646 w 2896332"/>
              <a:gd name="connsiteY24"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69811 w 2896332"/>
              <a:gd name="connsiteY8" fmla="*/ 83938 h 1871397"/>
              <a:gd name="connsiteX9" fmla="*/ 1906617 w 2896332"/>
              <a:gd name="connsiteY9" fmla="*/ 176960 h 1871397"/>
              <a:gd name="connsiteX10" fmla="*/ 1962971 w 2896332"/>
              <a:gd name="connsiteY10" fmla="*/ 267583 h 1871397"/>
              <a:gd name="connsiteX11" fmla="*/ 1973469 w 2896332"/>
              <a:gd name="connsiteY11" fmla="*/ 784519 h 1871397"/>
              <a:gd name="connsiteX12" fmla="*/ 1866010 w 2896332"/>
              <a:gd name="connsiteY12" fmla="*/ 878218 h 1871397"/>
              <a:gd name="connsiteX13" fmla="*/ 2733769 w 2896332"/>
              <a:gd name="connsiteY13" fmla="*/ 1387129 h 1871397"/>
              <a:gd name="connsiteX14" fmla="*/ 2694623 w 2896332"/>
              <a:gd name="connsiteY14" fmla="*/ 1639703 h 1871397"/>
              <a:gd name="connsiteX15" fmla="*/ 2385869 w 2896332"/>
              <a:gd name="connsiteY15" fmla="*/ 1585623 h 1871397"/>
              <a:gd name="connsiteX16" fmla="*/ 2074819 w 2896332"/>
              <a:gd name="connsiteY16" fmla="*/ 1565782 h 1871397"/>
              <a:gd name="connsiteX17" fmla="*/ 1739085 w 2896332"/>
              <a:gd name="connsiteY17" fmla="*/ 1871397 h 1871397"/>
              <a:gd name="connsiteX18" fmla="*/ 1648664 w 2896332"/>
              <a:gd name="connsiteY18" fmla="*/ 1582137 h 1871397"/>
              <a:gd name="connsiteX19" fmla="*/ 1376671 w 2896332"/>
              <a:gd name="connsiteY19" fmla="*/ 1700306 h 1871397"/>
              <a:gd name="connsiteX20" fmla="*/ 1415819 w 2896332"/>
              <a:gd name="connsiteY20" fmla="*/ 1334933 h 1871397"/>
              <a:gd name="connsiteX21" fmla="*/ 665501 w 2896332"/>
              <a:gd name="connsiteY21" fmla="*/ 1276212 h 1871397"/>
              <a:gd name="connsiteX22" fmla="*/ 0 w 2896332"/>
              <a:gd name="connsiteY22" fmla="*/ 1126148 h 1871397"/>
              <a:gd name="connsiteX23" fmla="*/ 13050 w 2896332"/>
              <a:gd name="connsiteY23" fmla="*/ 284488 h 1871397"/>
              <a:gd name="connsiteX24" fmla="*/ 1898646 w 2896332"/>
              <a:gd name="connsiteY24" fmla="*/ 46 h 1871397"/>
              <a:gd name="connsiteX0" fmla="*/ 2514265 w 2896332"/>
              <a:gd name="connsiteY0" fmla="*/ 468202 h 1872827"/>
              <a:gd name="connsiteX1" fmla="*/ 2655476 w 2896332"/>
              <a:gd name="connsiteY1" fmla="*/ 586045 h 1872827"/>
              <a:gd name="connsiteX2" fmla="*/ 2828170 w 2896332"/>
              <a:gd name="connsiteY2" fmla="*/ 1011931 h 1872827"/>
              <a:gd name="connsiteX3" fmla="*/ 2883834 w 2896332"/>
              <a:gd name="connsiteY3" fmla="*/ 1310265 h 1872827"/>
              <a:gd name="connsiteX4" fmla="*/ 2799743 w 2896332"/>
              <a:gd name="connsiteY4" fmla="*/ 1673528 h 1872827"/>
              <a:gd name="connsiteX5" fmla="*/ 2521033 w 2896332"/>
              <a:gd name="connsiteY5" fmla="*/ 1161851 h 1872827"/>
              <a:gd name="connsiteX6" fmla="*/ 2514265 w 2896332"/>
              <a:gd name="connsiteY6" fmla="*/ 468202 h 1872827"/>
              <a:gd name="connsiteX7" fmla="*/ 1898646 w 2896332"/>
              <a:gd name="connsiteY7" fmla="*/ 1476 h 1872827"/>
              <a:gd name="connsiteX8" fmla="*/ 1906617 w 2896332"/>
              <a:gd name="connsiteY8" fmla="*/ 178390 h 1872827"/>
              <a:gd name="connsiteX9" fmla="*/ 1962971 w 2896332"/>
              <a:gd name="connsiteY9" fmla="*/ 269013 h 1872827"/>
              <a:gd name="connsiteX10" fmla="*/ 1973469 w 2896332"/>
              <a:gd name="connsiteY10" fmla="*/ 785949 h 1872827"/>
              <a:gd name="connsiteX11" fmla="*/ 1866010 w 2896332"/>
              <a:gd name="connsiteY11" fmla="*/ 879648 h 1872827"/>
              <a:gd name="connsiteX12" fmla="*/ 2733769 w 2896332"/>
              <a:gd name="connsiteY12" fmla="*/ 1388559 h 1872827"/>
              <a:gd name="connsiteX13" fmla="*/ 2694623 w 2896332"/>
              <a:gd name="connsiteY13" fmla="*/ 1641133 h 1872827"/>
              <a:gd name="connsiteX14" fmla="*/ 2385869 w 2896332"/>
              <a:gd name="connsiteY14" fmla="*/ 1587053 h 1872827"/>
              <a:gd name="connsiteX15" fmla="*/ 2074819 w 2896332"/>
              <a:gd name="connsiteY15" fmla="*/ 1567212 h 1872827"/>
              <a:gd name="connsiteX16" fmla="*/ 1739085 w 2896332"/>
              <a:gd name="connsiteY16" fmla="*/ 1872827 h 1872827"/>
              <a:gd name="connsiteX17" fmla="*/ 1648664 w 2896332"/>
              <a:gd name="connsiteY17" fmla="*/ 1583567 h 1872827"/>
              <a:gd name="connsiteX18" fmla="*/ 1376671 w 2896332"/>
              <a:gd name="connsiteY18" fmla="*/ 1701736 h 1872827"/>
              <a:gd name="connsiteX19" fmla="*/ 1415819 w 2896332"/>
              <a:gd name="connsiteY19" fmla="*/ 1336363 h 1872827"/>
              <a:gd name="connsiteX20" fmla="*/ 665501 w 2896332"/>
              <a:gd name="connsiteY20" fmla="*/ 1277642 h 1872827"/>
              <a:gd name="connsiteX21" fmla="*/ 0 w 2896332"/>
              <a:gd name="connsiteY21" fmla="*/ 1127578 h 1872827"/>
              <a:gd name="connsiteX22" fmla="*/ 13050 w 2896332"/>
              <a:gd name="connsiteY22" fmla="*/ 285918 h 1872827"/>
              <a:gd name="connsiteX23" fmla="*/ 1898646 w 2896332"/>
              <a:gd name="connsiteY23" fmla="*/ 1476 h 187282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62971 w 2896332"/>
              <a:gd name="connsiteY8" fmla="*/ 267583 h 1871397"/>
              <a:gd name="connsiteX9" fmla="*/ 1973469 w 2896332"/>
              <a:gd name="connsiteY9" fmla="*/ 784519 h 1871397"/>
              <a:gd name="connsiteX10" fmla="*/ 1866010 w 2896332"/>
              <a:gd name="connsiteY10" fmla="*/ 878218 h 1871397"/>
              <a:gd name="connsiteX11" fmla="*/ 2733769 w 2896332"/>
              <a:gd name="connsiteY11" fmla="*/ 1387129 h 1871397"/>
              <a:gd name="connsiteX12" fmla="*/ 2694623 w 2896332"/>
              <a:gd name="connsiteY12" fmla="*/ 1639703 h 1871397"/>
              <a:gd name="connsiteX13" fmla="*/ 2385869 w 2896332"/>
              <a:gd name="connsiteY13" fmla="*/ 1585623 h 1871397"/>
              <a:gd name="connsiteX14" fmla="*/ 2074819 w 2896332"/>
              <a:gd name="connsiteY14" fmla="*/ 1565782 h 1871397"/>
              <a:gd name="connsiteX15" fmla="*/ 1739085 w 2896332"/>
              <a:gd name="connsiteY15" fmla="*/ 1871397 h 1871397"/>
              <a:gd name="connsiteX16" fmla="*/ 1648664 w 2896332"/>
              <a:gd name="connsiteY16" fmla="*/ 1582137 h 1871397"/>
              <a:gd name="connsiteX17" fmla="*/ 1376671 w 2896332"/>
              <a:gd name="connsiteY17" fmla="*/ 1700306 h 1871397"/>
              <a:gd name="connsiteX18" fmla="*/ 1415819 w 2896332"/>
              <a:gd name="connsiteY18" fmla="*/ 1334933 h 1871397"/>
              <a:gd name="connsiteX19" fmla="*/ 665501 w 2896332"/>
              <a:gd name="connsiteY19" fmla="*/ 1276212 h 1871397"/>
              <a:gd name="connsiteX20" fmla="*/ 0 w 2896332"/>
              <a:gd name="connsiteY20" fmla="*/ 1126148 h 1871397"/>
              <a:gd name="connsiteX21" fmla="*/ 13050 w 2896332"/>
              <a:gd name="connsiteY21" fmla="*/ 284488 h 1871397"/>
              <a:gd name="connsiteX22" fmla="*/ 1898646 w 2896332"/>
              <a:gd name="connsiteY22"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62971 w 2896332"/>
              <a:gd name="connsiteY8" fmla="*/ 267583 h 1871397"/>
              <a:gd name="connsiteX9" fmla="*/ 1973469 w 2896332"/>
              <a:gd name="connsiteY9" fmla="*/ 784519 h 1871397"/>
              <a:gd name="connsiteX10" fmla="*/ 1866010 w 2896332"/>
              <a:gd name="connsiteY10" fmla="*/ 878218 h 1871397"/>
              <a:gd name="connsiteX11" fmla="*/ 2733769 w 2896332"/>
              <a:gd name="connsiteY11" fmla="*/ 1387129 h 1871397"/>
              <a:gd name="connsiteX12" fmla="*/ 2694623 w 2896332"/>
              <a:gd name="connsiteY12" fmla="*/ 1639703 h 1871397"/>
              <a:gd name="connsiteX13" fmla="*/ 2385869 w 2896332"/>
              <a:gd name="connsiteY13" fmla="*/ 1585623 h 1871397"/>
              <a:gd name="connsiteX14" fmla="*/ 2074819 w 2896332"/>
              <a:gd name="connsiteY14" fmla="*/ 1565782 h 1871397"/>
              <a:gd name="connsiteX15" fmla="*/ 1739085 w 2896332"/>
              <a:gd name="connsiteY15" fmla="*/ 1871397 h 1871397"/>
              <a:gd name="connsiteX16" fmla="*/ 1648664 w 2896332"/>
              <a:gd name="connsiteY16" fmla="*/ 1582137 h 1871397"/>
              <a:gd name="connsiteX17" fmla="*/ 1376671 w 2896332"/>
              <a:gd name="connsiteY17" fmla="*/ 1700306 h 1871397"/>
              <a:gd name="connsiteX18" fmla="*/ 1415819 w 2896332"/>
              <a:gd name="connsiteY18" fmla="*/ 1334933 h 1871397"/>
              <a:gd name="connsiteX19" fmla="*/ 665501 w 2896332"/>
              <a:gd name="connsiteY19" fmla="*/ 1276212 h 1871397"/>
              <a:gd name="connsiteX20" fmla="*/ 0 w 2896332"/>
              <a:gd name="connsiteY20" fmla="*/ 1126148 h 1871397"/>
              <a:gd name="connsiteX21" fmla="*/ 13050 w 2896332"/>
              <a:gd name="connsiteY21" fmla="*/ 284488 h 1871397"/>
              <a:gd name="connsiteX22" fmla="*/ 1898646 w 2896332"/>
              <a:gd name="connsiteY22"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41303 w 2896332"/>
              <a:gd name="connsiteY8" fmla="*/ 293585 h 1871397"/>
              <a:gd name="connsiteX9" fmla="*/ 1973469 w 2896332"/>
              <a:gd name="connsiteY9" fmla="*/ 784519 h 1871397"/>
              <a:gd name="connsiteX10" fmla="*/ 1866010 w 2896332"/>
              <a:gd name="connsiteY10" fmla="*/ 878218 h 1871397"/>
              <a:gd name="connsiteX11" fmla="*/ 2733769 w 2896332"/>
              <a:gd name="connsiteY11" fmla="*/ 1387129 h 1871397"/>
              <a:gd name="connsiteX12" fmla="*/ 2694623 w 2896332"/>
              <a:gd name="connsiteY12" fmla="*/ 1639703 h 1871397"/>
              <a:gd name="connsiteX13" fmla="*/ 2385869 w 2896332"/>
              <a:gd name="connsiteY13" fmla="*/ 1585623 h 1871397"/>
              <a:gd name="connsiteX14" fmla="*/ 2074819 w 2896332"/>
              <a:gd name="connsiteY14" fmla="*/ 1565782 h 1871397"/>
              <a:gd name="connsiteX15" fmla="*/ 1739085 w 2896332"/>
              <a:gd name="connsiteY15" fmla="*/ 1871397 h 1871397"/>
              <a:gd name="connsiteX16" fmla="*/ 1648664 w 2896332"/>
              <a:gd name="connsiteY16" fmla="*/ 1582137 h 1871397"/>
              <a:gd name="connsiteX17" fmla="*/ 1376671 w 2896332"/>
              <a:gd name="connsiteY17" fmla="*/ 1700306 h 1871397"/>
              <a:gd name="connsiteX18" fmla="*/ 1415819 w 2896332"/>
              <a:gd name="connsiteY18" fmla="*/ 1334933 h 1871397"/>
              <a:gd name="connsiteX19" fmla="*/ 665501 w 2896332"/>
              <a:gd name="connsiteY19" fmla="*/ 1276212 h 1871397"/>
              <a:gd name="connsiteX20" fmla="*/ 0 w 2896332"/>
              <a:gd name="connsiteY20" fmla="*/ 1126148 h 1871397"/>
              <a:gd name="connsiteX21" fmla="*/ 13050 w 2896332"/>
              <a:gd name="connsiteY21" fmla="*/ 284488 h 1871397"/>
              <a:gd name="connsiteX22" fmla="*/ 1898646 w 2896332"/>
              <a:gd name="connsiteY22"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41303 w 2896332"/>
              <a:gd name="connsiteY8" fmla="*/ 293585 h 1871397"/>
              <a:gd name="connsiteX9" fmla="*/ 1973469 w 2896332"/>
              <a:gd name="connsiteY9" fmla="*/ 784519 h 1871397"/>
              <a:gd name="connsiteX10" fmla="*/ 1866010 w 2896332"/>
              <a:gd name="connsiteY10" fmla="*/ 878218 h 1871397"/>
              <a:gd name="connsiteX11" fmla="*/ 2733769 w 2896332"/>
              <a:gd name="connsiteY11" fmla="*/ 1387129 h 1871397"/>
              <a:gd name="connsiteX12" fmla="*/ 2694623 w 2896332"/>
              <a:gd name="connsiteY12" fmla="*/ 1639703 h 1871397"/>
              <a:gd name="connsiteX13" fmla="*/ 2385869 w 2896332"/>
              <a:gd name="connsiteY13" fmla="*/ 1585623 h 1871397"/>
              <a:gd name="connsiteX14" fmla="*/ 2074819 w 2896332"/>
              <a:gd name="connsiteY14" fmla="*/ 1565782 h 1871397"/>
              <a:gd name="connsiteX15" fmla="*/ 1739085 w 2896332"/>
              <a:gd name="connsiteY15" fmla="*/ 1871397 h 1871397"/>
              <a:gd name="connsiteX16" fmla="*/ 1648664 w 2896332"/>
              <a:gd name="connsiteY16" fmla="*/ 1582137 h 1871397"/>
              <a:gd name="connsiteX17" fmla="*/ 1376671 w 2896332"/>
              <a:gd name="connsiteY17" fmla="*/ 1700306 h 1871397"/>
              <a:gd name="connsiteX18" fmla="*/ 1415819 w 2896332"/>
              <a:gd name="connsiteY18" fmla="*/ 1334933 h 1871397"/>
              <a:gd name="connsiteX19" fmla="*/ 665501 w 2896332"/>
              <a:gd name="connsiteY19" fmla="*/ 1276212 h 1871397"/>
              <a:gd name="connsiteX20" fmla="*/ 0 w 2896332"/>
              <a:gd name="connsiteY20" fmla="*/ 1126148 h 1871397"/>
              <a:gd name="connsiteX21" fmla="*/ 13050 w 2896332"/>
              <a:gd name="connsiteY21" fmla="*/ 284488 h 1871397"/>
              <a:gd name="connsiteX22" fmla="*/ 1898646 w 2896332"/>
              <a:gd name="connsiteY22"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41303 w 2896332"/>
              <a:gd name="connsiteY8" fmla="*/ 293585 h 1871397"/>
              <a:gd name="connsiteX9" fmla="*/ 1973469 w 2896332"/>
              <a:gd name="connsiteY9" fmla="*/ 784519 h 1871397"/>
              <a:gd name="connsiteX10" fmla="*/ 1866010 w 2896332"/>
              <a:gd name="connsiteY10" fmla="*/ 878218 h 1871397"/>
              <a:gd name="connsiteX11" fmla="*/ 2733769 w 2896332"/>
              <a:gd name="connsiteY11" fmla="*/ 1387129 h 1871397"/>
              <a:gd name="connsiteX12" fmla="*/ 2694623 w 2896332"/>
              <a:gd name="connsiteY12" fmla="*/ 1639703 h 1871397"/>
              <a:gd name="connsiteX13" fmla="*/ 2385869 w 2896332"/>
              <a:gd name="connsiteY13" fmla="*/ 1585623 h 1871397"/>
              <a:gd name="connsiteX14" fmla="*/ 2074819 w 2896332"/>
              <a:gd name="connsiteY14" fmla="*/ 1565782 h 1871397"/>
              <a:gd name="connsiteX15" fmla="*/ 1739085 w 2896332"/>
              <a:gd name="connsiteY15" fmla="*/ 1871397 h 1871397"/>
              <a:gd name="connsiteX16" fmla="*/ 1648664 w 2896332"/>
              <a:gd name="connsiteY16" fmla="*/ 1582137 h 1871397"/>
              <a:gd name="connsiteX17" fmla="*/ 1376671 w 2896332"/>
              <a:gd name="connsiteY17" fmla="*/ 1700306 h 1871397"/>
              <a:gd name="connsiteX18" fmla="*/ 1415819 w 2896332"/>
              <a:gd name="connsiteY18" fmla="*/ 1334933 h 1871397"/>
              <a:gd name="connsiteX19" fmla="*/ 665501 w 2896332"/>
              <a:gd name="connsiteY19" fmla="*/ 1276212 h 1871397"/>
              <a:gd name="connsiteX20" fmla="*/ 0 w 2896332"/>
              <a:gd name="connsiteY20" fmla="*/ 1126148 h 1871397"/>
              <a:gd name="connsiteX21" fmla="*/ 13050 w 2896332"/>
              <a:gd name="connsiteY21" fmla="*/ 284488 h 1871397"/>
              <a:gd name="connsiteX22" fmla="*/ 1898646 w 2896332"/>
              <a:gd name="connsiteY22"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41303 w 2896332"/>
              <a:gd name="connsiteY8" fmla="*/ 293585 h 1871397"/>
              <a:gd name="connsiteX9" fmla="*/ 1973469 w 2896332"/>
              <a:gd name="connsiteY9" fmla="*/ 784519 h 1871397"/>
              <a:gd name="connsiteX10" fmla="*/ 1866010 w 2896332"/>
              <a:gd name="connsiteY10" fmla="*/ 878218 h 1871397"/>
              <a:gd name="connsiteX11" fmla="*/ 2733769 w 2896332"/>
              <a:gd name="connsiteY11" fmla="*/ 1387129 h 1871397"/>
              <a:gd name="connsiteX12" fmla="*/ 2694623 w 2896332"/>
              <a:gd name="connsiteY12" fmla="*/ 1639703 h 1871397"/>
              <a:gd name="connsiteX13" fmla="*/ 2385869 w 2896332"/>
              <a:gd name="connsiteY13" fmla="*/ 1585623 h 1871397"/>
              <a:gd name="connsiteX14" fmla="*/ 2074819 w 2896332"/>
              <a:gd name="connsiteY14" fmla="*/ 1565782 h 1871397"/>
              <a:gd name="connsiteX15" fmla="*/ 1739085 w 2896332"/>
              <a:gd name="connsiteY15" fmla="*/ 1871397 h 1871397"/>
              <a:gd name="connsiteX16" fmla="*/ 1648664 w 2896332"/>
              <a:gd name="connsiteY16" fmla="*/ 1582137 h 1871397"/>
              <a:gd name="connsiteX17" fmla="*/ 1376671 w 2896332"/>
              <a:gd name="connsiteY17" fmla="*/ 1700306 h 1871397"/>
              <a:gd name="connsiteX18" fmla="*/ 1415819 w 2896332"/>
              <a:gd name="connsiteY18" fmla="*/ 1334933 h 1871397"/>
              <a:gd name="connsiteX19" fmla="*/ 665501 w 2896332"/>
              <a:gd name="connsiteY19" fmla="*/ 1276212 h 1871397"/>
              <a:gd name="connsiteX20" fmla="*/ 0 w 2896332"/>
              <a:gd name="connsiteY20" fmla="*/ 1126148 h 1871397"/>
              <a:gd name="connsiteX21" fmla="*/ 13050 w 2896332"/>
              <a:gd name="connsiteY21" fmla="*/ 284488 h 1871397"/>
              <a:gd name="connsiteX22" fmla="*/ 1898646 w 2896332"/>
              <a:gd name="connsiteY22"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41303 w 2896332"/>
              <a:gd name="connsiteY8" fmla="*/ 293585 h 1871397"/>
              <a:gd name="connsiteX9" fmla="*/ 1974640 w 2896332"/>
              <a:gd name="connsiteY9" fmla="*/ 533402 h 1871397"/>
              <a:gd name="connsiteX10" fmla="*/ 1973469 w 2896332"/>
              <a:gd name="connsiteY10" fmla="*/ 784519 h 1871397"/>
              <a:gd name="connsiteX11" fmla="*/ 1866010 w 2896332"/>
              <a:gd name="connsiteY11" fmla="*/ 878218 h 1871397"/>
              <a:gd name="connsiteX12" fmla="*/ 2733769 w 2896332"/>
              <a:gd name="connsiteY12" fmla="*/ 1387129 h 1871397"/>
              <a:gd name="connsiteX13" fmla="*/ 2694623 w 2896332"/>
              <a:gd name="connsiteY13" fmla="*/ 1639703 h 1871397"/>
              <a:gd name="connsiteX14" fmla="*/ 2385869 w 2896332"/>
              <a:gd name="connsiteY14" fmla="*/ 1585623 h 1871397"/>
              <a:gd name="connsiteX15" fmla="*/ 2074819 w 2896332"/>
              <a:gd name="connsiteY15" fmla="*/ 1565782 h 1871397"/>
              <a:gd name="connsiteX16" fmla="*/ 1739085 w 2896332"/>
              <a:gd name="connsiteY16" fmla="*/ 1871397 h 1871397"/>
              <a:gd name="connsiteX17" fmla="*/ 1648664 w 2896332"/>
              <a:gd name="connsiteY17" fmla="*/ 1582137 h 1871397"/>
              <a:gd name="connsiteX18" fmla="*/ 1376671 w 2896332"/>
              <a:gd name="connsiteY18" fmla="*/ 1700306 h 1871397"/>
              <a:gd name="connsiteX19" fmla="*/ 1415819 w 2896332"/>
              <a:gd name="connsiteY19" fmla="*/ 1334933 h 1871397"/>
              <a:gd name="connsiteX20" fmla="*/ 665501 w 2896332"/>
              <a:gd name="connsiteY20" fmla="*/ 1276212 h 1871397"/>
              <a:gd name="connsiteX21" fmla="*/ 0 w 2896332"/>
              <a:gd name="connsiteY21" fmla="*/ 1126148 h 1871397"/>
              <a:gd name="connsiteX22" fmla="*/ 13050 w 2896332"/>
              <a:gd name="connsiteY22" fmla="*/ 284488 h 1871397"/>
              <a:gd name="connsiteX23" fmla="*/ 1898646 w 2896332"/>
              <a:gd name="connsiteY23" fmla="*/ 46 h 1871397"/>
              <a:gd name="connsiteX0" fmla="*/ 2514265 w 2896332"/>
              <a:gd name="connsiteY0" fmla="*/ 466772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514265 w 2896332"/>
              <a:gd name="connsiteY6" fmla="*/ 466772 h 1871397"/>
              <a:gd name="connsiteX7" fmla="*/ 1898646 w 2896332"/>
              <a:gd name="connsiteY7" fmla="*/ 46 h 1871397"/>
              <a:gd name="connsiteX8" fmla="*/ 1941303 w 2896332"/>
              <a:gd name="connsiteY8" fmla="*/ 293585 h 1871397"/>
              <a:gd name="connsiteX9" fmla="*/ 1974640 w 2896332"/>
              <a:gd name="connsiteY9" fmla="*/ 533402 h 1871397"/>
              <a:gd name="connsiteX10" fmla="*/ 1973469 w 2896332"/>
              <a:gd name="connsiteY10" fmla="*/ 784519 h 1871397"/>
              <a:gd name="connsiteX11" fmla="*/ 1866010 w 2896332"/>
              <a:gd name="connsiteY11" fmla="*/ 878218 h 1871397"/>
              <a:gd name="connsiteX12" fmla="*/ 2733769 w 2896332"/>
              <a:gd name="connsiteY12" fmla="*/ 1387129 h 1871397"/>
              <a:gd name="connsiteX13" fmla="*/ 2694623 w 2896332"/>
              <a:gd name="connsiteY13" fmla="*/ 1639703 h 1871397"/>
              <a:gd name="connsiteX14" fmla="*/ 2385869 w 2896332"/>
              <a:gd name="connsiteY14" fmla="*/ 1585623 h 1871397"/>
              <a:gd name="connsiteX15" fmla="*/ 2074819 w 2896332"/>
              <a:gd name="connsiteY15" fmla="*/ 1565782 h 1871397"/>
              <a:gd name="connsiteX16" fmla="*/ 1739085 w 2896332"/>
              <a:gd name="connsiteY16" fmla="*/ 1871397 h 1871397"/>
              <a:gd name="connsiteX17" fmla="*/ 1648664 w 2896332"/>
              <a:gd name="connsiteY17" fmla="*/ 1582137 h 1871397"/>
              <a:gd name="connsiteX18" fmla="*/ 1376671 w 2896332"/>
              <a:gd name="connsiteY18" fmla="*/ 1700306 h 1871397"/>
              <a:gd name="connsiteX19" fmla="*/ 1415819 w 2896332"/>
              <a:gd name="connsiteY19" fmla="*/ 1334933 h 1871397"/>
              <a:gd name="connsiteX20" fmla="*/ 665501 w 2896332"/>
              <a:gd name="connsiteY20" fmla="*/ 1276212 h 1871397"/>
              <a:gd name="connsiteX21" fmla="*/ 0 w 2896332"/>
              <a:gd name="connsiteY21" fmla="*/ 1126148 h 1871397"/>
              <a:gd name="connsiteX22" fmla="*/ 13050 w 2896332"/>
              <a:gd name="connsiteY22" fmla="*/ 284488 h 1871397"/>
              <a:gd name="connsiteX23" fmla="*/ 1898646 w 2896332"/>
              <a:gd name="connsiteY23" fmla="*/ 46 h 1871397"/>
              <a:gd name="connsiteX0" fmla="*/ 2243048 w 2896332"/>
              <a:gd name="connsiteY0" fmla="*/ 269861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243048 w 2896332"/>
              <a:gd name="connsiteY6" fmla="*/ 269861 h 1871397"/>
              <a:gd name="connsiteX7" fmla="*/ 1898646 w 2896332"/>
              <a:gd name="connsiteY7" fmla="*/ 46 h 1871397"/>
              <a:gd name="connsiteX8" fmla="*/ 1941303 w 2896332"/>
              <a:gd name="connsiteY8" fmla="*/ 293585 h 1871397"/>
              <a:gd name="connsiteX9" fmla="*/ 1974640 w 2896332"/>
              <a:gd name="connsiteY9" fmla="*/ 533402 h 1871397"/>
              <a:gd name="connsiteX10" fmla="*/ 1973469 w 2896332"/>
              <a:gd name="connsiteY10" fmla="*/ 784519 h 1871397"/>
              <a:gd name="connsiteX11" fmla="*/ 1866010 w 2896332"/>
              <a:gd name="connsiteY11" fmla="*/ 878218 h 1871397"/>
              <a:gd name="connsiteX12" fmla="*/ 2733769 w 2896332"/>
              <a:gd name="connsiteY12" fmla="*/ 1387129 h 1871397"/>
              <a:gd name="connsiteX13" fmla="*/ 2694623 w 2896332"/>
              <a:gd name="connsiteY13" fmla="*/ 1639703 h 1871397"/>
              <a:gd name="connsiteX14" fmla="*/ 2385869 w 2896332"/>
              <a:gd name="connsiteY14" fmla="*/ 1585623 h 1871397"/>
              <a:gd name="connsiteX15" fmla="*/ 2074819 w 2896332"/>
              <a:gd name="connsiteY15" fmla="*/ 1565782 h 1871397"/>
              <a:gd name="connsiteX16" fmla="*/ 1739085 w 2896332"/>
              <a:gd name="connsiteY16" fmla="*/ 1871397 h 1871397"/>
              <a:gd name="connsiteX17" fmla="*/ 1648664 w 2896332"/>
              <a:gd name="connsiteY17" fmla="*/ 1582137 h 1871397"/>
              <a:gd name="connsiteX18" fmla="*/ 1376671 w 2896332"/>
              <a:gd name="connsiteY18" fmla="*/ 1700306 h 1871397"/>
              <a:gd name="connsiteX19" fmla="*/ 1415819 w 2896332"/>
              <a:gd name="connsiteY19" fmla="*/ 1334933 h 1871397"/>
              <a:gd name="connsiteX20" fmla="*/ 665501 w 2896332"/>
              <a:gd name="connsiteY20" fmla="*/ 1276212 h 1871397"/>
              <a:gd name="connsiteX21" fmla="*/ 0 w 2896332"/>
              <a:gd name="connsiteY21" fmla="*/ 1126148 h 1871397"/>
              <a:gd name="connsiteX22" fmla="*/ 13050 w 2896332"/>
              <a:gd name="connsiteY22" fmla="*/ 284488 h 1871397"/>
              <a:gd name="connsiteX23" fmla="*/ 1898646 w 2896332"/>
              <a:gd name="connsiteY23" fmla="*/ 46 h 1871397"/>
              <a:gd name="connsiteX0" fmla="*/ 2243048 w 2896332"/>
              <a:gd name="connsiteY0" fmla="*/ 269861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21033 w 2896332"/>
              <a:gd name="connsiteY5" fmla="*/ 1160421 h 1871397"/>
              <a:gd name="connsiteX6" fmla="*/ 2243048 w 2896332"/>
              <a:gd name="connsiteY6" fmla="*/ 269861 h 1871397"/>
              <a:gd name="connsiteX7" fmla="*/ 1898646 w 2896332"/>
              <a:gd name="connsiteY7" fmla="*/ 46 h 1871397"/>
              <a:gd name="connsiteX8" fmla="*/ 1941303 w 2896332"/>
              <a:gd name="connsiteY8" fmla="*/ 293585 h 1871397"/>
              <a:gd name="connsiteX9" fmla="*/ 1974640 w 2896332"/>
              <a:gd name="connsiteY9" fmla="*/ 533402 h 1871397"/>
              <a:gd name="connsiteX10" fmla="*/ 1973469 w 2896332"/>
              <a:gd name="connsiteY10" fmla="*/ 784519 h 1871397"/>
              <a:gd name="connsiteX11" fmla="*/ 1866010 w 2896332"/>
              <a:gd name="connsiteY11" fmla="*/ 878218 h 1871397"/>
              <a:gd name="connsiteX12" fmla="*/ 2733769 w 2896332"/>
              <a:gd name="connsiteY12" fmla="*/ 1387129 h 1871397"/>
              <a:gd name="connsiteX13" fmla="*/ 2694623 w 2896332"/>
              <a:gd name="connsiteY13" fmla="*/ 1639703 h 1871397"/>
              <a:gd name="connsiteX14" fmla="*/ 2385869 w 2896332"/>
              <a:gd name="connsiteY14" fmla="*/ 1585623 h 1871397"/>
              <a:gd name="connsiteX15" fmla="*/ 2074819 w 2896332"/>
              <a:gd name="connsiteY15" fmla="*/ 1565782 h 1871397"/>
              <a:gd name="connsiteX16" fmla="*/ 1739085 w 2896332"/>
              <a:gd name="connsiteY16" fmla="*/ 1871397 h 1871397"/>
              <a:gd name="connsiteX17" fmla="*/ 1648664 w 2896332"/>
              <a:gd name="connsiteY17" fmla="*/ 1582137 h 1871397"/>
              <a:gd name="connsiteX18" fmla="*/ 1376671 w 2896332"/>
              <a:gd name="connsiteY18" fmla="*/ 1700306 h 1871397"/>
              <a:gd name="connsiteX19" fmla="*/ 1415819 w 2896332"/>
              <a:gd name="connsiteY19" fmla="*/ 1334933 h 1871397"/>
              <a:gd name="connsiteX20" fmla="*/ 665501 w 2896332"/>
              <a:gd name="connsiteY20" fmla="*/ 1276212 h 1871397"/>
              <a:gd name="connsiteX21" fmla="*/ 0 w 2896332"/>
              <a:gd name="connsiteY21" fmla="*/ 1126148 h 1871397"/>
              <a:gd name="connsiteX22" fmla="*/ 13050 w 2896332"/>
              <a:gd name="connsiteY22" fmla="*/ 284488 h 1871397"/>
              <a:gd name="connsiteX23" fmla="*/ 1898646 w 2896332"/>
              <a:gd name="connsiteY23" fmla="*/ 46 h 1871397"/>
              <a:gd name="connsiteX0" fmla="*/ 2243048 w 2896332"/>
              <a:gd name="connsiteY0" fmla="*/ 269861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587909 w 2896332"/>
              <a:gd name="connsiteY5" fmla="*/ 1152990 h 1871397"/>
              <a:gd name="connsiteX6" fmla="*/ 2243048 w 2896332"/>
              <a:gd name="connsiteY6" fmla="*/ 269861 h 1871397"/>
              <a:gd name="connsiteX7" fmla="*/ 1898646 w 2896332"/>
              <a:gd name="connsiteY7" fmla="*/ 46 h 1871397"/>
              <a:gd name="connsiteX8" fmla="*/ 1941303 w 2896332"/>
              <a:gd name="connsiteY8" fmla="*/ 293585 h 1871397"/>
              <a:gd name="connsiteX9" fmla="*/ 1974640 w 2896332"/>
              <a:gd name="connsiteY9" fmla="*/ 533402 h 1871397"/>
              <a:gd name="connsiteX10" fmla="*/ 1973469 w 2896332"/>
              <a:gd name="connsiteY10" fmla="*/ 784519 h 1871397"/>
              <a:gd name="connsiteX11" fmla="*/ 1866010 w 2896332"/>
              <a:gd name="connsiteY11" fmla="*/ 878218 h 1871397"/>
              <a:gd name="connsiteX12" fmla="*/ 2733769 w 2896332"/>
              <a:gd name="connsiteY12" fmla="*/ 1387129 h 1871397"/>
              <a:gd name="connsiteX13" fmla="*/ 2694623 w 2896332"/>
              <a:gd name="connsiteY13" fmla="*/ 1639703 h 1871397"/>
              <a:gd name="connsiteX14" fmla="*/ 2385869 w 2896332"/>
              <a:gd name="connsiteY14" fmla="*/ 1585623 h 1871397"/>
              <a:gd name="connsiteX15" fmla="*/ 2074819 w 2896332"/>
              <a:gd name="connsiteY15" fmla="*/ 1565782 h 1871397"/>
              <a:gd name="connsiteX16" fmla="*/ 1739085 w 2896332"/>
              <a:gd name="connsiteY16" fmla="*/ 1871397 h 1871397"/>
              <a:gd name="connsiteX17" fmla="*/ 1648664 w 2896332"/>
              <a:gd name="connsiteY17" fmla="*/ 1582137 h 1871397"/>
              <a:gd name="connsiteX18" fmla="*/ 1376671 w 2896332"/>
              <a:gd name="connsiteY18" fmla="*/ 1700306 h 1871397"/>
              <a:gd name="connsiteX19" fmla="*/ 1415819 w 2896332"/>
              <a:gd name="connsiteY19" fmla="*/ 1334933 h 1871397"/>
              <a:gd name="connsiteX20" fmla="*/ 665501 w 2896332"/>
              <a:gd name="connsiteY20" fmla="*/ 1276212 h 1871397"/>
              <a:gd name="connsiteX21" fmla="*/ 0 w 2896332"/>
              <a:gd name="connsiteY21" fmla="*/ 1126148 h 1871397"/>
              <a:gd name="connsiteX22" fmla="*/ 13050 w 2896332"/>
              <a:gd name="connsiteY22" fmla="*/ 284488 h 1871397"/>
              <a:gd name="connsiteX23" fmla="*/ 1898646 w 2896332"/>
              <a:gd name="connsiteY23" fmla="*/ 46 h 1871397"/>
              <a:gd name="connsiteX0" fmla="*/ 2243048 w 2896332"/>
              <a:gd name="connsiteY0" fmla="*/ 269861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639923 w 2896332"/>
              <a:gd name="connsiteY5" fmla="*/ 1156706 h 1871397"/>
              <a:gd name="connsiteX6" fmla="*/ 2243048 w 2896332"/>
              <a:gd name="connsiteY6" fmla="*/ 269861 h 1871397"/>
              <a:gd name="connsiteX7" fmla="*/ 1898646 w 2896332"/>
              <a:gd name="connsiteY7" fmla="*/ 46 h 1871397"/>
              <a:gd name="connsiteX8" fmla="*/ 1941303 w 2896332"/>
              <a:gd name="connsiteY8" fmla="*/ 293585 h 1871397"/>
              <a:gd name="connsiteX9" fmla="*/ 1974640 w 2896332"/>
              <a:gd name="connsiteY9" fmla="*/ 533402 h 1871397"/>
              <a:gd name="connsiteX10" fmla="*/ 1973469 w 2896332"/>
              <a:gd name="connsiteY10" fmla="*/ 784519 h 1871397"/>
              <a:gd name="connsiteX11" fmla="*/ 1866010 w 2896332"/>
              <a:gd name="connsiteY11" fmla="*/ 878218 h 1871397"/>
              <a:gd name="connsiteX12" fmla="*/ 2733769 w 2896332"/>
              <a:gd name="connsiteY12" fmla="*/ 1387129 h 1871397"/>
              <a:gd name="connsiteX13" fmla="*/ 2694623 w 2896332"/>
              <a:gd name="connsiteY13" fmla="*/ 1639703 h 1871397"/>
              <a:gd name="connsiteX14" fmla="*/ 2385869 w 2896332"/>
              <a:gd name="connsiteY14" fmla="*/ 1585623 h 1871397"/>
              <a:gd name="connsiteX15" fmla="*/ 2074819 w 2896332"/>
              <a:gd name="connsiteY15" fmla="*/ 1565782 h 1871397"/>
              <a:gd name="connsiteX16" fmla="*/ 1739085 w 2896332"/>
              <a:gd name="connsiteY16" fmla="*/ 1871397 h 1871397"/>
              <a:gd name="connsiteX17" fmla="*/ 1648664 w 2896332"/>
              <a:gd name="connsiteY17" fmla="*/ 1582137 h 1871397"/>
              <a:gd name="connsiteX18" fmla="*/ 1376671 w 2896332"/>
              <a:gd name="connsiteY18" fmla="*/ 1700306 h 1871397"/>
              <a:gd name="connsiteX19" fmla="*/ 1415819 w 2896332"/>
              <a:gd name="connsiteY19" fmla="*/ 1334933 h 1871397"/>
              <a:gd name="connsiteX20" fmla="*/ 665501 w 2896332"/>
              <a:gd name="connsiteY20" fmla="*/ 1276212 h 1871397"/>
              <a:gd name="connsiteX21" fmla="*/ 0 w 2896332"/>
              <a:gd name="connsiteY21" fmla="*/ 1126148 h 1871397"/>
              <a:gd name="connsiteX22" fmla="*/ 13050 w 2896332"/>
              <a:gd name="connsiteY22" fmla="*/ 284488 h 1871397"/>
              <a:gd name="connsiteX23" fmla="*/ 1898646 w 2896332"/>
              <a:gd name="connsiteY23" fmla="*/ 46 h 1871397"/>
              <a:gd name="connsiteX0" fmla="*/ 2243048 w 2896332"/>
              <a:gd name="connsiteY0" fmla="*/ 269861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639923 w 2896332"/>
              <a:gd name="connsiteY5" fmla="*/ 1156706 h 1871397"/>
              <a:gd name="connsiteX6" fmla="*/ 2243048 w 2896332"/>
              <a:gd name="connsiteY6" fmla="*/ 269861 h 1871397"/>
              <a:gd name="connsiteX7" fmla="*/ 1898646 w 2896332"/>
              <a:gd name="connsiteY7" fmla="*/ 46 h 1871397"/>
              <a:gd name="connsiteX8" fmla="*/ 1941303 w 2896332"/>
              <a:gd name="connsiteY8" fmla="*/ 293585 h 1871397"/>
              <a:gd name="connsiteX9" fmla="*/ 1974640 w 2896332"/>
              <a:gd name="connsiteY9" fmla="*/ 533402 h 1871397"/>
              <a:gd name="connsiteX10" fmla="*/ 1973469 w 2896332"/>
              <a:gd name="connsiteY10" fmla="*/ 784519 h 1871397"/>
              <a:gd name="connsiteX11" fmla="*/ 1866010 w 2896332"/>
              <a:gd name="connsiteY11" fmla="*/ 878218 h 1871397"/>
              <a:gd name="connsiteX12" fmla="*/ 2733769 w 2896332"/>
              <a:gd name="connsiteY12" fmla="*/ 1387129 h 1871397"/>
              <a:gd name="connsiteX13" fmla="*/ 2694623 w 2896332"/>
              <a:gd name="connsiteY13" fmla="*/ 1639703 h 1871397"/>
              <a:gd name="connsiteX14" fmla="*/ 2385869 w 2896332"/>
              <a:gd name="connsiteY14" fmla="*/ 1585623 h 1871397"/>
              <a:gd name="connsiteX15" fmla="*/ 2074819 w 2896332"/>
              <a:gd name="connsiteY15" fmla="*/ 1565782 h 1871397"/>
              <a:gd name="connsiteX16" fmla="*/ 1739085 w 2896332"/>
              <a:gd name="connsiteY16" fmla="*/ 1871397 h 1871397"/>
              <a:gd name="connsiteX17" fmla="*/ 1648664 w 2896332"/>
              <a:gd name="connsiteY17" fmla="*/ 1582137 h 1871397"/>
              <a:gd name="connsiteX18" fmla="*/ 1376671 w 2896332"/>
              <a:gd name="connsiteY18" fmla="*/ 1700306 h 1871397"/>
              <a:gd name="connsiteX19" fmla="*/ 1415819 w 2896332"/>
              <a:gd name="connsiteY19" fmla="*/ 1334933 h 1871397"/>
              <a:gd name="connsiteX20" fmla="*/ 665501 w 2896332"/>
              <a:gd name="connsiteY20" fmla="*/ 1276212 h 1871397"/>
              <a:gd name="connsiteX21" fmla="*/ 0 w 2896332"/>
              <a:gd name="connsiteY21" fmla="*/ 1126148 h 1871397"/>
              <a:gd name="connsiteX22" fmla="*/ 13050 w 2896332"/>
              <a:gd name="connsiteY22" fmla="*/ 284488 h 1871397"/>
              <a:gd name="connsiteX23" fmla="*/ 1898646 w 2896332"/>
              <a:gd name="connsiteY23" fmla="*/ 46 h 1871397"/>
              <a:gd name="connsiteX0" fmla="*/ 2243048 w 2896332"/>
              <a:gd name="connsiteY0" fmla="*/ 269861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639923 w 2896332"/>
              <a:gd name="connsiteY5" fmla="*/ 1156706 h 1871397"/>
              <a:gd name="connsiteX6" fmla="*/ 2243048 w 2896332"/>
              <a:gd name="connsiteY6" fmla="*/ 269861 h 1871397"/>
              <a:gd name="connsiteX7" fmla="*/ 1898646 w 2896332"/>
              <a:gd name="connsiteY7" fmla="*/ 46 h 1871397"/>
              <a:gd name="connsiteX8" fmla="*/ 1941303 w 2896332"/>
              <a:gd name="connsiteY8" fmla="*/ 293585 h 1871397"/>
              <a:gd name="connsiteX9" fmla="*/ 1974640 w 2896332"/>
              <a:gd name="connsiteY9" fmla="*/ 533402 h 1871397"/>
              <a:gd name="connsiteX10" fmla="*/ 1973469 w 2896332"/>
              <a:gd name="connsiteY10" fmla="*/ 784519 h 1871397"/>
              <a:gd name="connsiteX11" fmla="*/ 1866010 w 2896332"/>
              <a:gd name="connsiteY11" fmla="*/ 878218 h 1871397"/>
              <a:gd name="connsiteX12" fmla="*/ 2733769 w 2896332"/>
              <a:gd name="connsiteY12" fmla="*/ 1387129 h 1871397"/>
              <a:gd name="connsiteX13" fmla="*/ 2694623 w 2896332"/>
              <a:gd name="connsiteY13" fmla="*/ 1639703 h 1871397"/>
              <a:gd name="connsiteX14" fmla="*/ 2385869 w 2896332"/>
              <a:gd name="connsiteY14" fmla="*/ 1585623 h 1871397"/>
              <a:gd name="connsiteX15" fmla="*/ 2074819 w 2896332"/>
              <a:gd name="connsiteY15" fmla="*/ 1565782 h 1871397"/>
              <a:gd name="connsiteX16" fmla="*/ 1739085 w 2896332"/>
              <a:gd name="connsiteY16" fmla="*/ 1871397 h 1871397"/>
              <a:gd name="connsiteX17" fmla="*/ 1648664 w 2896332"/>
              <a:gd name="connsiteY17" fmla="*/ 1582137 h 1871397"/>
              <a:gd name="connsiteX18" fmla="*/ 1376671 w 2896332"/>
              <a:gd name="connsiteY18" fmla="*/ 1700306 h 1871397"/>
              <a:gd name="connsiteX19" fmla="*/ 1415819 w 2896332"/>
              <a:gd name="connsiteY19" fmla="*/ 1334933 h 1871397"/>
              <a:gd name="connsiteX20" fmla="*/ 665501 w 2896332"/>
              <a:gd name="connsiteY20" fmla="*/ 1276212 h 1871397"/>
              <a:gd name="connsiteX21" fmla="*/ 0 w 2896332"/>
              <a:gd name="connsiteY21" fmla="*/ 1126148 h 1871397"/>
              <a:gd name="connsiteX22" fmla="*/ 13050 w 2896332"/>
              <a:gd name="connsiteY22" fmla="*/ 284488 h 1871397"/>
              <a:gd name="connsiteX23" fmla="*/ 1898646 w 2896332"/>
              <a:gd name="connsiteY23" fmla="*/ 46 h 1871397"/>
              <a:gd name="connsiteX0" fmla="*/ 2228186 w 2896332"/>
              <a:gd name="connsiteY0" fmla="*/ 269861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639923 w 2896332"/>
              <a:gd name="connsiteY5" fmla="*/ 1156706 h 1871397"/>
              <a:gd name="connsiteX6" fmla="*/ 2228186 w 2896332"/>
              <a:gd name="connsiteY6" fmla="*/ 269861 h 1871397"/>
              <a:gd name="connsiteX7" fmla="*/ 1898646 w 2896332"/>
              <a:gd name="connsiteY7" fmla="*/ 46 h 1871397"/>
              <a:gd name="connsiteX8" fmla="*/ 1941303 w 2896332"/>
              <a:gd name="connsiteY8" fmla="*/ 293585 h 1871397"/>
              <a:gd name="connsiteX9" fmla="*/ 1974640 w 2896332"/>
              <a:gd name="connsiteY9" fmla="*/ 533402 h 1871397"/>
              <a:gd name="connsiteX10" fmla="*/ 1973469 w 2896332"/>
              <a:gd name="connsiteY10" fmla="*/ 784519 h 1871397"/>
              <a:gd name="connsiteX11" fmla="*/ 1866010 w 2896332"/>
              <a:gd name="connsiteY11" fmla="*/ 878218 h 1871397"/>
              <a:gd name="connsiteX12" fmla="*/ 2733769 w 2896332"/>
              <a:gd name="connsiteY12" fmla="*/ 1387129 h 1871397"/>
              <a:gd name="connsiteX13" fmla="*/ 2694623 w 2896332"/>
              <a:gd name="connsiteY13" fmla="*/ 1639703 h 1871397"/>
              <a:gd name="connsiteX14" fmla="*/ 2385869 w 2896332"/>
              <a:gd name="connsiteY14" fmla="*/ 1585623 h 1871397"/>
              <a:gd name="connsiteX15" fmla="*/ 2074819 w 2896332"/>
              <a:gd name="connsiteY15" fmla="*/ 1565782 h 1871397"/>
              <a:gd name="connsiteX16" fmla="*/ 1739085 w 2896332"/>
              <a:gd name="connsiteY16" fmla="*/ 1871397 h 1871397"/>
              <a:gd name="connsiteX17" fmla="*/ 1648664 w 2896332"/>
              <a:gd name="connsiteY17" fmla="*/ 1582137 h 1871397"/>
              <a:gd name="connsiteX18" fmla="*/ 1376671 w 2896332"/>
              <a:gd name="connsiteY18" fmla="*/ 1700306 h 1871397"/>
              <a:gd name="connsiteX19" fmla="*/ 1415819 w 2896332"/>
              <a:gd name="connsiteY19" fmla="*/ 1334933 h 1871397"/>
              <a:gd name="connsiteX20" fmla="*/ 665501 w 2896332"/>
              <a:gd name="connsiteY20" fmla="*/ 1276212 h 1871397"/>
              <a:gd name="connsiteX21" fmla="*/ 0 w 2896332"/>
              <a:gd name="connsiteY21" fmla="*/ 1126148 h 1871397"/>
              <a:gd name="connsiteX22" fmla="*/ 13050 w 2896332"/>
              <a:gd name="connsiteY22" fmla="*/ 284488 h 1871397"/>
              <a:gd name="connsiteX23" fmla="*/ 1898646 w 2896332"/>
              <a:gd name="connsiteY23" fmla="*/ 46 h 1871397"/>
              <a:gd name="connsiteX0" fmla="*/ 2228186 w 2896332"/>
              <a:gd name="connsiteY0" fmla="*/ 269861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639923 w 2896332"/>
              <a:gd name="connsiteY5" fmla="*/ 1156706 h 1871397"/>
              <a:gd name="connsiteX6" fmla="*/ 2228186 w 2896332"/>
              <a:gd name="connsiteY6" fmla="*/ 269861 h 1871397"/>
              <a:gd name="connsiteX7" fmla="*/ 1898646 w 2896332"/>
              <a:gd name="connsiteY7" fmla="*/ 46 h 1871397"/>
              <a:gd name="connsiteX8" fmla="*/ 1941303 w 2896332"/>
              <a:gd name="connsiteY8" fmla="*/ 293585 h 1871397"/>
              <a:gd name="connsiteX9" fmla="*/ 1974640 w 2896332"/>
              <a:gd name="connsiteY9" fmla="*/ 533402 h 1871397"/>
              <a:gd name="connsiteX10" fmla="*/ 1973469 w 2896332"/>
              <a:gd name="connsiteY10" fmla="*/ 784519 h 1871397"/>
              <a:gd name="connsiteX11" fmla="*/ 1866010 w 2896332"/>
              <a:gd name="connsiteY11" fmla="*/ 878218 h 1871397"/>
              <a:gd name="connsiteX12" fmla="*/ 2733769 w 2896332"/>
              <a:gd name="connsiteY12" fmla="*/ 1387129 h 1871397"/>
              <a:gd name="connsiteX13" fmla="*/ 2694623 w 2896332"/>
              <a:gd name="connsiteY13" fmla="*/ 1639703 h 1871397"/>
              <a:gd name="connsiteX14" fmla="*/ 2385869 w 2896332"/>
              <a:gd name="connsiteY14" fmla="*/ 1585623 h 1871397"/>
              <a:gd name="connsiteX15" fmla="*/ 2074819 w 2896332"/>
              <a:gd name="connsiteY15" fmla="*/ 1565782 h 1871397"/>
              <a:gd name="connsiteX16" fmla="*/ 1739085 w 2896332"/>
              <a:gd name="connsiteY16" fmla="*/ 1871397 h 1871397"/>
              <a:gd name="connsiteX17" fmla="*/ 1648664 w 2896332"/>
              <a:gd name="connsiteY17" fmla="*/ 1582137 h 1871397"/>
              <a:gd name="connsiteX18" fmla="*/ 1376671 w 2896332"/>
              <a:gd name="connsiteY18" fmla="*/ 1700306 h 1871397"/>
              <a:gd name="connsiteX19" fmla="*/ 1415819 w 2896332"/>
              <a:gd name="connsiteY19" fmla="*/ 1334933 h 1871397"/>
              <a:gd name="connsiteX20" fmla="*/ 665501 w 2896332"/>
              <a:gd name="connsiteY20" fmla="*/ 1276212 h 1871397"/>
              <a:gd name="connsiteX21" fmla="*/ 0 w 2896332"/>
              <a:gd name="connsiteY21" fmla="*/ 1126148 h 1871397"/>
              <a:gd name="connsiteX22" fmla="*/ 13050 w 2896332"/>
              <a:gd name="connsiteY22" fmla="*/ 284488 h 1871397"/>
              <a:gd name="connsiteX23" fmla="*/ 1898646 w 2896332"/>
              <a:gd name="connsiteY23" fmla="*/ 46 h 1871397"/>
              <a:gd name="connsiteX0" fmla="*/ 2228186 w 2896332"/>
              <a:gd name="connsiteY0" fmla="*/ 269861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651069 w 2896332"/>
              <a:gd name="connsiteY5" fmla="*/ 1156706 h 1871397"/>
              <a:gd name="connsiteX6" fmla="*/ 2228186 w 2896332"/>
              <a:gd name="connsiteY6" fmla="*/ 269861 h 1871397"/>
              <a:gd name="connsiteX7" fmla="*/ 1898646 w 2896332"/>
              <a:gd name="connsiteY7" fmla="*/ 46 h 1871397"/>
              <a:gd name="connsiteX8" fmla="*/ 1941303 w 2896332"/>
              <a:gd name="connsiteY8" fmla="*/ 293585 h 1871397"/>
              <a:gd name="connsiteX9" fmla="*/ 1974640 w 2896332"/>
              <a:gd name="connsiteY9" fmla="*/ 533402 h 1871397"/>
              <a:gd name="connsiteX10" fmla="*/ 1973469 w 2896332"/>
              <a:gd name="connsiteY10" fmla="*/ 784519 h 1871397"/>
              <a:gd name="connsiteX11" fmla="*/ 1866010 w 2896332"/>
              <a:gd name="connsiteY11" fmla="*/ 878218 h 1871397"/>
              <a:gd name="connsiteX12" fmla="*/ 2733769 w 2896332"/>
              <a:gd name="connsiteY12" fmla="*/ 1387129 h 1871397"/>
              <a:gd name="connsiteX13" fmla="*/ 2694623 w 2896332"/>
              <a:gd name="connsiteY13" fmla="*/ 1639703 h 1871397"/>
              <a:gd name="connsiteX14" fmla="*/ 2385869 w 2896332"/>
              <a:gd name="connsiteY14" fmla="*/ 1585623 h 1871397"/>
              <a:gd name="connsiteX15" fmla="*/ 2074819 w 2896332"/>
              <a:gd name="connsiteY15" fmla="*/ 1565782 h 1871397"/>
              <a:gd name="connsiteX16" fmla="*/ 1739085 w 2896332"/>
              <a:gd name="connsiteY16" fmla="*/ 1871397 h 1871397"/>
              <a:gd name="connsiteX17" fmla="*/ 1648664 w 2896332"/>
              <a:gd name="connsiteY17" fmla="*/ 1582137 h 1871397"/>
              <a:gd name="connsiteX18" fmla="*/ 1376671 w 2896332"/>
              <a:gd name="connsiteY18" fmla="*/ 1700306 h 1871397"/>
              <a:gd name="connsiteX19" fmla="*/ 1415819 w 2896332"/>
              <a:gd name="connsiteY19" fmla="*/ 1334933 h 1871397"/>
              <a:gd name="connsiteX20" fmla="*/ 665501 w 2896332"/>
              <a:gd name="connsiteY20" fmla="*/ 1276212 h 1871397"/>
              <a:gd name="connsiteX21" fmla="*/ 0 w 2896332"/>
              <a:gd name="connsiteY21" fmla="*/ 1126148 h 1871397"/>
              <a:gd name="connsiteX22" fmla="*/ 13050 w 2896332"/>
              <a:gd name="connsiteY22" fmla="*/ 284488 h 1871397"/>
              <a:gd name="connsiteX23" fmla="*/ 1898646 w 2896332"/>
              <a:gd name="connsiteY23" fmla="*/ 46 h 1871397"/>
              <a:gd name="connsiteX0" fmla="*/ 2228186 w 2896332"/>
              <a:gd name="connsiteY0" fmla="*/ 269861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651069 w 2896332"/>
              <a:gd name="connsiteY5" fmla="*/ 1156706 h 1871397"/>
              <a:gd name="connsiteX6" fmla="*/ 2228186 w 2896332"/>
              <a:gd name="connsiteY6" fmla="*/ 269861 h 1871397"/>
              <a:gd name="connsiteX7" fmla="*/ 1898646 w 2896332"/>
              <a:gd name="connsiteY7" fmla="*/ 46 h 1871397"/>
              <a:gd name="connsiteX8" fmla="*/ 1941303 w 2896332"/>
              <a:gd name="connsiteY8" fmla="*/ 293585 h 1871397"/>
              <a:gd name="connsiteX9" fmla="*/ 1974640 w 2896332"/>
              <a:gd name="connsiteY9" fmla="*/ 533402 h 1871397"/>
              <a:gd name="connsiteX10" fmla="*/ 1973469 w 2896332"/>
              <a:gd name="connsiteY10" fmla="*/ 784519 h 1871397"/>
              <a:gd name="connsiteX11" fmla="*/ 1866010 w 2896332"/>
              <a:gd name="connsiteY11" fmla="*/ 878218 h 1871397"/>
              <a:gd name="connsiteX12" fmla="*/ 2733769 w 2896332"/>
              <a:gd name="connsiteY12" fmla="*/ 1387129 h 1871397"/>
              <a:gd name="connsiteX13" fmla="*/ 2694623 w 2896332"/>
              <a:gd name="connsiteY13" fmla="*/ 1639703 h 1871397"/>
              <a:gd name="connsiteX14" fmla="*/ 2385869 w 2896332"/>
              <a:gd name="connsiteY14" fmla="*/ 1585623 h 1871397"/>
              <a:gd name="connsiteX15" fmla="*/ 2074819 w 2896332"/>
              <a:gd name="connsiteY15" fmla="*/ 1565782 h 1871397"/>
              <a:gd name="connsiteX16" fmla="*/ 1739085 w 2896332"/>
              <a:gd name="connsiteY16" fmla="*/ 1871397 h 1871397"/>
              <a:gd name="connsiteX17" fmla="*/ 1648664 w 2896332"/>
              <a:gd name="connsiteY17" fmla="*/ 1582137 h 1871397"/>
              <a:gd name="connsiteX18" fmla="*/ 1376671 w 2896332"/>
              <a:gd name="connsiteY18" fmla="*/ 1700306 h 1871397"/>
              <a:gd name="connsiteX19" fmla="*/ 1415819 w 2896332"/>
              <a:gd name="connsiteY19" fmla="*/ 1334933 h 1871397"/>
              <a:gd name="connsiteX20" fmla="*/ 665501 w 2896332"/>
              <a:gd name="connsiteY20" fmla="*/ 1276212 h 1871397"/>
              <a:gd name="connsiteX21" fmla="*/ 0 w 2896332"/>
              <a:gd name="connsiteY21" fmla="*/ 1126148 h 1871397"/>
              <a:gd name="connsiteX22" fmla="*/ 13050 w 2896332"/>
              <a:gd name="connsiteY22" fmla="*/ 284488 h 1871397"/>
              <a:gd name="connsiteX23" fmla="*/ 1898646 w 2896332"/>
              <a:gd name="connsiteY23" fmla="*/ 46 h 1871397"/>
              <a:gd name="connsiteX0" fmla="*/ 2209609 w 2896332"/>
              <a:gd name="connsiteY0" fmla="*/ 251285 h 1871397"/>
              <a:gd name="connsiteX1" fmla="*/ 2655476 w 2896332"/>
              <a:gd name="connsiteY1" fmla="*/ 584615 h 1871397"/>
              <a:gd name="connsiteX2" fmla="*/ 2828170 w 2896332"/>
              <a:gd name="connsiteY2" fmla="*/ 1010501 h 1871397"/>
              <a:gd name="connsiteX3" fmla="*/ 2883834 w 2896332"/>
              <a:gd name="connsiteY3" fmla="*/ 1308835 h 1871397"/>
              <a:gd name="connsiteX4" fmla="*/ 2799743 w 2896332"/>
              <a:gd name="connsiteY4" fmla="*/ 1672098 h 1871397"/>
              <a:gd name="connsiteX5" fmla="*/ 2651069 w 2896332"/>
              <a:gd name="connsiteY5" fmla="*/ 1156706 h 1871397"/>
              <a:gd name="connsiteX6" fmla="*/ 2209609 w 2896332"/>
              <a:gd name="connsiteY6" fmla="*/ 251285 h 1871397"/>
              <a:gd name="connsiteX7" fmla="*/ 1898646 w 2896332"/>
              <a:gd name="connsiteY7" fmla="*/ 46 h 1871397"/>
              <a:gd name="connsiteX8" fmla="*/ 1941303 w 2896332"/>
              <a:gd name="connsiteY8" fmla="*/ 293585 h 1871397"/>
              <a:gd name="connsiteX9" fmla="*/ 1974640 w 2896332"/>
              <a:gd name="connsiteY9" fmla="*/ 533402 h 1871397"/>
              <a:gd name="connsiteX10" fmla="*/ 1973469 w 2896332"/>
              <a:gd name="connsiteY10" fmla="*/ 784519 h 1871397"/>
              <a:gd name="connsiteX11" fmla="*/ 1866010 w 2896332"/>
              <a:gd name="connsiteY11" fmla="*/ 878218 h 1871397"/>
              <a:gd name="connsiteX12" fmla="*/ 2733769 w 2896332"/>
              <a:gd name="connsiteY12" fmla="*/ 1387129 h 1871397"/>
              <a:gd name="connsiteX13" fmla="*/ 2694623 w 2896332"/>
              <a:gd name="connsiteY13" fmla="*/ 1639703 h 1871397"/>
              <a:gd name="connsiteX14" fmla="*/ 2385869 w 2896332"/>
              <a:gd name="connsiteY14" fmla="*/ 1585623 h 1871397"/>
              <a:gd name="connsiteX15" fmla="*/ 2074819 w 2896332"/>
              <a:gd name="connsiteY15" fmla="*/ 1565782 h 1871397"/>
              <a:gd name="connsiteX16" fmla="*/ 1739085 w 2896332"/>
              <a:gd name="connsiteY16" fmla="*/ 1871397 h 1871397"/>
              <a:gd name="connsiteX17" fmla="*/ 1648664 w 2896332"/>
              <a:gd name="connsiteY17" fmla="*/ 1582137 h 1871397"/>
              <a:gd name="connsiteX18" fmla="*/ 1376671 w 2896332"/>
              <a:gd name="connsiteY18" fmla="*/ 1700306 h 1871397"/>
              <a:gd name="connsiteX19" fmla="*/ 1415819 w 2896332"/>
              <a:gd name="connsiteY19" fmla="*/ 1334933 h 1871397"/>
              <a:gd name="connsiteX20" fmla="*/ 665501 w 2896332"/>
              <a:gd name="connsiteY20" fmla="*/ 1276212 h 1871397"/>
              <a:gd name="connsiteX21" fmla="*/ 0 w 2896332"/>
              <a:gd name="connsiteY21" fmla="*/ 1126148 h 1871397"/>
              <a:gd name="connsiteX22" fmla="*/ 13050 w 2896332"/>
              <a:gd name="connsiteY22" fmla="*/ 284488 h 1871397"/>
              <a:gd name="connsiteX23" fmla="*/ 1898646 w 2896332"/>
              <a:gd name="connsiteY23" fmla="*/ 46 h 1871397"/>
              <a:gd name="connsiteX0" fmla="*/ 2209609 w 2894163"/>
              <a:gd name="connsiteY0" fmla="*/ 251285 h 1871397"/>
              <a:gd name="connsiteX1" fmla="*/ 2655476 w 2894163"/>
              <a:gd name="connsiteY1" fmla="*/ 584615 h 1871397"/>
              <a:gd name="connsiteX2" fmla="*/ 2828170 w 2894163"/>
              <a:gd name="connsiteY2" fmla="*/ 1010501 h 1871397"/>
              <a:gd name="connsiteX3" fmla="*/ 2883834 w 2894163"/>
              <a:gd name="connsiteY3" fmla="*/ 1308835 h 1871397"/>
              <a:gd name="connsiteX4" fmla="*/ 2792313 w 2894163"/>
              <a:gd name="connsiteY4" fmla="*/ 1690675 h 1871397"/>
              <a:gd name="connsiteX5" fmla="*/ 2651069 w 2894163"/>
              <a:gd name="connsiteY5" fmla="*/ 1156706 h 1871397"/>
              <a:gd name="connsiteX6" fmla="*/ 2209609 w 2894163"/>
              <a:gd name="connsiteY6" fmla="*/ 251285 h 1871397"/>
              <a:gd name="connsiteX7" fmla="*/ 1898646 w 2894163"/>
              <a:gd name="connsiteY7" fmla="*/ 46 h 1871397"/>
              <a:gd name="connsiteX8" fmla="*/ 1941303 w 2894163"/>
              <a:gd name="connsiteY8" fmla="*/ 293585 h 1871397"/>
              <a:gd name="connsiteX9" fmla="*/ 1974640 w 2894163"/>
              <a:gd name="connsiteY9" fmla="*/ 533402 h 1871397"/>
              <a:gd name="connsiteX10" fmla="*/ 1973469 w 2894163"/>
              <a:gd name="connsiteY10" fmla="*/ 784519 h 1871397"/>
              <a:gd name="connsiteX11" fmla="*/ 1866010 w 2894163"/>
              <a:gd name="connsiteY11" fmla="*/ 878218 h 1871397"/>
              <a:gd name="connsiteX12" fmla="*/ 2733769 w 2894163"/>
              <a:gd name="connsiteY12" fmla="*/ 1387129 h 1871397"/>
              <a:gd name="connsiteX13" fmla="*/ 2694623 w 2894163"/>
              <a:gd name="connsiteY13" fmla="*/ 1639703 h 1871397"/>
              <a:gd name="connsiteX14" fmla="*/ 2385869 w 2894163"/>
              <a:gd name="connsiteY14" fmla="*/ 1585623 h 1871397"/>
              <a:gd name="connsiteX15" fmla="*/ 2074819 w 2894163"/>
              <a:gd name="connsiteY15" fmla="*/ 1565782 h 1871397"/>
              <a:gd name="connsiteX16" fmla="*/ 1739085 w 2894163"/>
              <a:gd name="connsiteY16" fmla="*/ 1871397 h 1871397"/>
              <a:gd name="connsiteX17" fmla="*/ 1648664 w 2894163"/>
              <a:gd name="connsiteY17" fmla="*/ 1582137 h 1871397"/>
              <a:gd name="connsiteX18" fmla="*/ 1376671 w 2894163"/>
              <a:gd name="connsiteY18" fmla="*/ 1700306 h 1871397"/>
              <a:gd name="connsiteX19" fmla="*/ 1415819 w 2894163"/>
              <a:gd name="connsiteY19" fmla="*/ 1334933 h 1871397"/>
              <a:gd name="connsiteX20" fmla="*/ 665501 w 2894163"/>
              <a:gd name="connsiteY20" fmla="*/ 1276212 h 1871397"/>
              <a:gd name="connsiteX21" fmla="*/ 0 w 2894163"/>
              <a:gd name="connsiteY21" fmla="*/ 1126148 h 1871397"/>
              <a:gd name="connsiteX22" fmla="*/ 13050 w 2894163"/>
              <a:gd name="connsiteY22" fmla="*/ 284488 h 1871397"/>
              <a:gd name="connsiteX23" fmla="*/ 1898646 w 2894163"/>
              <a:gd name="connsiteY23" fmla="*/ 46 h 1871397"/>
              <a:gd name="connsiteX0" fmla="*/ 2209609 w 2914477"/>
              <a:gd name="connsiteY0" fmla="*/ 251285 h 1871397"/>
              <a:gd name="connsiteX1" fmla="*/ 2655476 w 2914477"/>
              <a:gd name="connsiteY1" fmla="*/ 584615 h 1871397"/>
              <a:gd name="connsiteX2" fmla="*/ 2828170 w 2914477"/>
              <a:gd name="connsiteY2" fmla="*/ 1010501 h 1871397"/>
              <a:gd name="connsiteX3" fmla="*/ 2883834 w 2914477"/>
              <a:gd name="connsiteY3" fmla="*/ 1308835 h 1871397"/>
              <a:gd name="connsiteX4" fmla="*/ 2840612 w 2914477"/>
              <a:gd name="connsiteY4" fmla="*/ 1564355 h 1871397"/>
              <a:gd name="connsiteX5" fmla="*/ 2651069 w 2914477"/>
              <a:gd name="connsiteY5" fmla="*/ 1156706 h 1871397"/>
              <a:gd name="connsiteX6" fmla="*/ 2209609 w 2914477"/>
              <a:gd name="connsiteY6" fmla="*/ 251285 h 1871397"/>
              <a:gd name="connsiteX7" fmla="*/ 1898646 w 2914477"/>
              <a:gd name="connsiteY7" fmla="*/ 46 h 1871397"/>
              <a:gd name="connsiteX8" fmla="*/ 1941303 w 2914477"/>
              <a:gd name="connsiteY8" fmla="*/ 293585 h 1871397"/>
              <a:gd name="connsiteX9" fmla="*/ 1974640 w 2914477"/>
              <a:gd name="connsiteY9" fmla="*/ 533402 h 1871397"/>
              <a:gd name="connsiteX10" fmla="*/ 1973469 w 2914477"/>
              <a:gd name="connsiteY10" fmla="*/ 784519 h 1871397"/>
              <a:gd name="connsiteX11" fmla="*/ 1866010 w 2914477"/>
              <a:gd name="connsiteY11" fmla="*/ 878218 h 1871397"/>
              <a:gd name="connsiteX12" fmla="*/ 2733769 w 2914477"/>
              <a:gd name="connsiteY12" fmla="*/ 1387129 h 1871397"/>
              <a:gd name="connsiteX13" fmla="*/ 2694623 w 2914477"/>
              <a:gd name="connsiteY13" fmla="*/ 1639703 h 1871397"/>
              <a:gd name="connsiteX14" fmla="*/ 2385869 w 2914477"/>
              <a:gd name="connsiteY14" fmla="*/ 1585623 h 1871397"/>
              <a:gd name="connsiteX15" fmla="*/ 2074819 w 2914477"/>
              <a:gd name="connsiteY15" fmla="*/ 1565782 h 1871397"/>
              <a:gd name="connsiteX16" fmla="*/ 1739085 w 2914477"/>
              <a:gd name="connsiteY16" fmla="*/ 1871397 h 1871397"/>
              <a:gd name="connsiteX17" fmla="*/ 1648664 w 2914477"/>
              <a:gd name="connsiteY17" fmla="*/ 1582137 h 1871397"/>
              <a:gd name="connsiteX18" fmla="*/ 1376671 w 2914477"/>
              <a:gd name="connsiteY18" fmla="*/ 1700306 h 1871397"/>
              <a:gd name="connsiteX19" fmla="*/ 1415819 w 2914477"/>
              <a:gd name="connsiteY19" fmla="*/ 1334933 h 1871397"/>
              <a:gd name="connsiteX20" fmla="*/ 665501 w 2914477"/>
              <a:gd name="connsiteY20" fmla="*/ 1276212 h 1871397"/>
              <a:gd name="connsiteX21" fmla="*/ 0 w 2914477"/>
              <a:gd name="connsiteY21" fmla="*/ 1126148 h 1871397"/>
              <a:gd name="connsiteX22" fmla="*/ 13050 w 2914477"/>
              <a:gd name="connsiteY22" fmla="*/ 284488 h 1871397"/>
              <a:gd name="connsiteX23" fmla="*/ 1898646 w 2914477"/>
              <a:gd name="connsiteY23" fmla="*/ 46 h 1871397"/>
              <a:gd name="connsiteX0" fmla="*/ 2209609 w 2914477"/>
              <a:gd name="connsiteY0" fmla="*/ 251285 h 1871397"/>
              <a:gd name="connsiteX1" fmla="*/ 2655476 w 2914477"/>
              <a:gd name="connsiteY1" fmla="*/ 584615 h 1871397"/>
              <a:gd name="connsiteX2" fmla="*/ 2828170 w 2914477"/>
              <a:gd name="connsiteY2" fmla="*/ 1010501 h 1871397"/>
              <a:gd name="connsiteX3" fmla="*/ 2883834 w 2914477"/>
              <a:gd name="connsiteY3" fmla="*/ 1308835 h 1871397"/>
              <a:gd name="connsiteX4" fmla="*/ 2840612 w 2914477"/>
              <a:gd name="connsiteY4" fmla="*/ 1564355 h 1871397"/>
              <a:gd name="connsiteX5" fmla="*/ 2651069 w 2914477"/>
              <a:gd name="connsiteY5" fmla="*/ 1156706 h 1871397"/>
              <a:gd name="connsiteX6" fmla="*/ 2209609 w 2914477"/>
              <a:gd name="connsiteY6" fmla="*/ 251285 h 1871397"/>
              <a:gd name="connsiteX7" fmla="*/ 1898646 w 2914477"/>
              <a:gd name="connsiteY7" fmla="*/ 46 h 1871397"/>
              <a:gd name="connsiteX8" fmla="*/ 1941303 w 2914477"/>
              <a:gd name="connsiteY8" fmla="*/ 293585 h 1871397"/>
              <a:gd name="connsiteX9" fmla="*/ 1974640 w 2914477"/>
              <a:gd name="connsiteY9" fmla="*/ 533402 h 1871397"/>
              <a:gd name="connsiteX10" fmla="*/ 1973469 w 2914477"/>
              <a:gd name="connsiteY10" fmla="*/ 784519 h 1871397"/>
              <a:gd name="connsiteX11" fmla="*/ 1866010 w 2914477"/>
              <a:gd name="connsiteY11" fmla="*/ 878218 h 1871397"/>
              <a:gd name="connsiteX12" fmla="*/ 2733769 w 2914477"/>
              <a:gd name="connsiteY12" fmla="*/ 1387129 h 1871397"/>
              <a:gd name="connsiteX13" fmla="*/ 2694623 w 2914477"/>
              <a:gd name="connsiteY13" fmla="*/ 1639703 h 1871397"/>
              <a:gd name="connsiteX14" fmla="*/ 2385869 w 2914477"/>
              <a:gd name="connsiteY14" fmla="*/ 1585623 h 1871397"/>
              <a:gd name="connsiteX15" fmla="*/ 2074819 w 2914477"/>
              <a:gd name="connsiteY15" fmla="*/ 1565782 h 1871397"/>
              <a:gd name="connsiteX16" fmla="*/ 1739085 w 2914477"/>
              <a:gd name="connsiteY16" fmla="*/ 1871397 h 1871397"/>
              <a:gd name="connsiteX17" fmla="*/ 1648664 w 2914477"/>
              <a:gd name="connsiteY17" fmla="*/ 1582137 h 1871397"/>
              <a:gd name="connsiteX18" fmla="*/ 1376671 w 2914477"/>
              <a:gd name="connsiteY18" fmla="*/ 1700306 h 1871397"/>
              <a:gd name="connsiteX19" fmla="*/ 1415819 w 2914477"/>
              <a:gd name="connsiteY19" fmla="*/ 1334933 h 1871397"/>
              <a:gd name="connsiteX20" fmla="*/ 665501 w 2914477"/>
              <a:gd name="connsiteY20" fmla="*/ 1276212 h 1871397"/>
              <a:gd name="connsiteX21" fmla="*/ 0 w 2914477"/>
              <a:gd name="connsiteY21" fmla="*/ 1126148 h 1871397"/>
              <a:gd name="connsiteX22" fmla="*/ 13050 w 2914477"/>
              <a:gd name="connsiteY22" fmla="*/ 284488 h 1871397"/>
              <a:gd name="connsiteX23" fmla="*/ 1898646 w 2914477"/>
              <a:gd name="connsiteY23" fmla="*/ 46 h 1871397"/>
              <a:gd name="connsiteX0" fmla="*/ 2209609 w 2889213"/>
              <a:gd name="connsiteY0" fmla="*/ 251285 h 1871397"/>
              <a:gd name="connsiteX1" fmla="*/ 2655476 w 2889213"/>
              <a:gd name="connsiteY1" fmla="*/ 584615 h 1871397"/>
              <a:gd name="connsiteX2" fmla="*/ 2828170 w 2889213"/>
              <a:gd name="connsiteY2" fmla="*/ 1010501 h 1871397"/>
              <a:gd name="connsiteX3" fmla="*/ 2883834 w 2889213"/>
              <a:gd name="connsiteY3" fmla="*/ 1308835 h 1871397"/>
              <a:gd name="connsiteX4" fmla="*/ 2840612 w 2889213"/>
              <a:gd name="connsiteY4" fmla="*/ 1564355 h 1871397"/>
              <a:gd name="connsiteX5" fmla="*/ 2651069 w 2889213"/>
              <a:gd name="connsiteY5" fmla="*/ 1156706 h 1871397"/>
              <a:gd name="connsiteX6" fmla="*/ 2209609 w 2889213"/>
              <a:gd name="connsiteY6" fmla="*/ 251285 h 1871397"/>
              <a:gd name="connsiteX7" fmla="*/ 1898646 w 2889213"/>
              <a:gd name="connsiteY7" fmla="*/ 46 h 1871397"/>
              <a:gd name="connsiteX8" fmla="*/ 1941303 w 2889213"/>
              <a:gd name="connsiteY8" fmla="*/ 293585 h 1871397"/>
              <a:gd name="connsiteX9" fmla="*/ 1974640 w 2889213"/>
              <a:gd name="connsiteY9" fmla="*/ 533402 h 1871397"/>
              <a:gd name="connsiteX10" fmla="*/ 1973469 w 2889213"/>
              <a:gd name="connsiteY10" fmla="*/ 784519 h 1871397"/>
              <a:gd name="connsiteX11" fmla="*/ 1866010 w 2889213"/>
              <a:gd name="connsiteY11" fmla="*/ 878218 h 1871397"/>
              <a:gd name="connsiteX12" fmla="*/ 2733769 w 2889213"/>
              <a:gd name="connsiteY12" fmla="*/ 1387129 h 1871397"/>
              <a:gd name="connsiteX13" fmla="*/ 2694623 w 2889213"/>
              <a:gd name="connsiteY13" fmla="*/ 1639703 h 1871397"/>
              <a:gd name="connsiteX14" fmla="*/ 2385869 w 2889213"/>
              <a:gd name="connsiteY14" fmla="*/ 1585623 h 1871397"/>
              <a:gd name="connsiteX15" fmla="*/ 2074819 w 2889213"/>
              <a:gd name="connsiteY15" fmla="*/ 1565782 h 1871397"/>
              <a:gd name="connsiteX16" fmla="*/ 1739085 w 2889213"/>
              <a:gd name="connsiteY16" fmla="*/ 1871397 h 1871397"/>
              <a:gd name="connsiteX17" fmla="*/ 1648664 w 2889213"/>
              <a:gd name="connsiteY17" fmla="*/ 1582137 h 1871397"/>
              <a:gd name="connsiteX18" fmla="*/ 1376671 w 2889213"/>
              <a:gd name="connsiteY18" fmla="*/ 1700306 h 1871397"/>
              <a:gd name="connsiteX19" fmla="*/ 1415819 w 2889213"/>
              <a:gd name="connsiteY19" fmla="*/ 1334933 h 1871397"/>
              <a:gd name="connsiteX20" fmla="*/ 665501 w 2889213"/>
              <a:gd name="connsiteY20" fmla="*/ 1276212 h 1871397"/>
              <a:gd name="connsiteX21" fmla="*/ 0 w 2889213"/>
              <a:gd name="connsiteY21" fmla="*/ 1126148 h 1871397"/>
              <a:gd name="connsiteX22" fmla="*/ 13050 w 2889213"/>
              <a:gd name="connsiteY22" fmla="*/ 284488 h 1871397"/>
              <a:gd name="connsiteX23" fmla="*/ 1898646 w 2889213"/>
              <a:gd name="connsiteY23" fmla="*/ 46 h 1871397"/>
              <a:gd name="connsiteX0" fmla="*/ 2209609 w 2889213"/>
              <a:gd name="connsiteY0" fmla="*/ 251285 h 1871397"/>
              <a:gd name="connsiteX1" fmla="*/ 2655476 w 2889213"/>
              <a:gd name="connsiteY1" fmla="*/ 584615 h 1871397"/>
              <a:gd name="connsiteX2" fmla="*/ 2828170 w 2889213"/>
              <a:gd name="connsiteY2" fmla="*/ 1010501 h 1871397"/>
              <a:gd name="connsiteX3" fmla="*/ 2883834 w 2889213"/>
              <a:gd name="connsiteY3" fmla="*/ 1308835 h 1871397"/>
              <a:gd name="connsiteX4" fmla="*/ 2840612 w 2889213"/>
              <a:gd name="connsiteY4" fmla="*/ 1564355 h 1871397"/>
              <a:gd name="connsiteX5" fmla="*/ 2632493 w 2889213"/>
              <a:gd name="connsiteY5" fmla="*/ 1175282 h 1871397"/>
              <a:gd name="connsiteX6" fmla="*/ 2209609 w 2889213"/>
              <a:gd name="connsiteY6" fmla="*/ 251285 h 1871397"/>
              <a:gd name="connsiteX7" fmla="*/ 1898646 w 2889213"/>
              <a:gd name="connsiteY7" fmla="*/ 46 h 1871397"/>
              <a:gd name="connsiteX8" fmla="*/ 1941303 w 2889213"/>
              <a:gd name="connsiteY8" fmla="*/ 293585 h 1871397"/>
              <a:gd name="connsiteX9" fmla="*/ 1974640 w 2889213"/>
              <a:gd name="connsiteY9" fmla="*/ 533402 h 1871397"/>
              <a:gd name="connsiteX10" fmla="*/ 1973469 w 2889213"/>
              <a:gd name="connsiteY10" fmla="*/ 784519 h 1871397"/>
              <a:gd name="connsiteX11" fmla="*/ 1866010 w 2889213"/>
              <a:gd name="connsiteY11" fmla="*/ 878218 h 1871397"/>
              <a:gd name="connsiteX12" fmla="*/ 2733769 w 2889213"/>
              <a:gd name="connsiteY12" fmla="*/ 1387129 h 1871397"/>
              <a:gd name="connsiteX13" fmla="*/ 2694623 w 2889213"/>
              <a:gd name="connsiteY13" fmla="*/ 1639703 h 1871397"/>
              <a:gd name="connsiteX14" fmla="*/ 2385869 w 2889213"/>
              <a:gd name="connsiteY14" fmla="*/ 1585623 h 1871397"/>
              <a:gd name="connsiteX15" fmla="*/ 2074819 w 2889213"/>
              <a:gd name="connsiteY15" fmla="*/ 1565782 h 1871397"/>
              <a:gd name="connsiteX16" fmla="*/ 1739085 w 2889213"/>
              <a:gd name="connsiteY16" fmla="*/ 1871397 h 1871397"/>
              <a:gd name="connsiteX17" fmla="*/ 1648664 w 2889213"/>
              <a:gd name="connsiteY17" fmla="*/ 1582137 h 1871397"/>
              <a:gd name="connsiteX18" fmla="*/ 1376671 w 2889213"/>
              <a:gd name="connsiteY18" fmla="*/ 1700306 h 1871397"/>
              <a:gd name="connsiteX19" fmla="*/ 1415819 w 2889213"/>
              <a:gd name="connsiteY19" fmla="*/ 1334933 h 1871397"/>
              <a:gd name="connsiteX20" fmla="*/ 665501 w 2889213"/>
              <a:gd name="connsiteY20" fmla="*/ 1276212 h 1871397"/>
              <a:gd name="connsiteX21" fmla="*/ 0 w 2889213"/>
              <a:gd name="connsiteY21" fmla="*/ 1126148 h 1871397"/>
              <a:gd name="connsiteX22" fmla="*/ 13050 w 2889213"/>
              <a:gd name="connsiteY22" fmla="*/ 284488 h 1871397"/>
              <a:gd name="connsiteX23" fmla="*/ 1898646 w 2889213"/>
              <a:gd name="connsiteY23" fmla="*/ 46 h 1871397"/>
              <a:gd name="connsiteX0" fmla="*/ 2209609 w 2889213"/>
              <a:gd name="connsiteY0" fmla="*/ 251285 h 1871397"/>
              <a:gd name="connsiteX1" fmla="*/ 2655476 w 2889213"/>
              <a:gd name="connsiteY1" fmla="*/ 584615 h 1871397"/>
              <a:gd name="connsiteX2" fmla="*/ 2828170 w 2889213"/>
              <a:gd name="connsiteY2" fmla="*/ 1010501 h 1871397"/>
              <a:gd name="connsiteX3" fmla="*/ 2883834 w 2889213"/>
              <a:gd name="connsiteY3" fmla="*/ 1308835 h 1871397"/>
              <a:gd name="connsiteX4" fmla="*/ 2840612 w 2889213"/>
              <a:gd name="connsiteY4" fmla="*/ 1564355 h 1871397"/>
              <a:gd name="connsiteX5" fmla="*/ 2632493 w 2889213"/>
              <a:gd name="connsiteY5" fmla="*/ 1175282 h 1871397"/>
              <a:gd name="connsiteX6" fmla="*/ 2209609 w 2889213"/>
              <a:gd name="connsiteY6" fmla="*/ 251285 h 1871397"/>
              <a:gd name="connsiteX7" fmla="*/ 1898646 w 2889213"/>
              <a:gd name="connsiteY7" fmla="*/ 46 h 1871397"/>
              <a:gd name="connsiteX8" fmla="*/ 1941303 w 2889213"/>
              <a:gd name="connsiteY8" fmla="*/ 293585 h 1871397"/>
              <a:gd name="connsiteX9" fmla="*/ 1974640 w 2889213"/>
              <a:gd name="connsiteY9" fmla="*/ 533402 h 1871397"/>
              <a:gd name="connsiteX10" fmla="*/ 1973469 w 2889213"/>
              <a:gd name="connsiteY10" fmla="*/ 784519 h 1871397"/>
              <a:gd name="connsiteX11" fmla="*/ 1866010 w 2889213"/>
              <a:gd name="connsiteY11" fmla="*/ 878218 h 1871397"/>
              <a:gd name="connsiteX12" fmla="*/ 2733769 w 2889213"/>
              <a:gd name="connsiteY12" fmla="*/ 1387129 h 1871397"/>
              <a:gd name="connsiteX13" fmla="*/ 2694623 w 2889213"/>
              <a:gd name="connsiteY13" fmla="*/ 1639703 h 1871397"/>
              <a:gd name="connsiteX14" fmla="*/ 2385869 w 2889213"/>
              <a:gd name="connsiteY14" fmla="*/ 1585623 h 1871397"/>
              <a:gd name="connsiteX15" fmla="*/ 2074819 w 2889213"/>
              <a:gd name="connsiteY15" fmla="*/ 1565782 h 1871397"/>
              <a:gd name="connsiteX16" fmla="*/ 1739085 w 2889213"/>
              <a:gd name="connsiteY16" fmla="*/ 1871397 h 1871397"/>
              <a:gd name="connsiteX17" fmla="*/ 1648664 w 2889213"/>
              <a:gd name="connsiteY17" fmla="*/ 1582137 h 1871397"/>
              <a:gd name="connsiteX18" fmla="*/ 1376671 w 2889213"/>
              <a:gd name="connsiteY18" fmla="*/ 1700306 h 1871397"/>
              <a:gd name="connsiteX19" fmla="*/ 1415819 w 2889213"/>
              <a:gd name="connsiteY19" fmla="*/ 1334933 h 1871397"/>
              <a:gd name="connsiteX20" fmla="*/ 665501 w 2889213"/>
              <a:gd name="connsiteY20" fmla="*/ 1276212 h 1871397"/>
              <a:gd name="connsiteX21" fmla="*/ 0 w 2889213"/>
              <a:gd name="connsiteY21" fmla="*/ 1126148 h 1871397"/>
              <a:gd name="connsiteX22" fmla="*/ 13050 w 2889213"/>
              <a:gd name="connsiteY22" fmla="*/ 284488 h 1871397"/>
              <a:gd name="connsiteX23" fmla="*/ 1898646 w 2889213"/>
              <a:gd name="connsiteY23" fmla="*/ 46 h 1871397"/>
              <a:gd name="connsiteX0" fmla="*/ 2209609 w 2889213"/>
              <a:gd name="connsiteY0" fmla="*/ 251285 h 1871397"/>
              <a:gd name="connsiteX1" fmla="*/ 2655476 w 2889213"/>
              <a:gd name="connsiteY1" fmla="*/ 584615 h 1871397"/>
              <a:gd name="connsiteX2" fmla="*/ 2828170 w 2889213"/>
              <a:gd name="connsiteY2" fmla="*/ 1010501 h 1871397"/>
              <a:gd name="connsiteX3" fmla="*/ 2883834 w 2889213"/>
              <a:gd name="connsiteY3" fmla="*/ 1308835 h 1871397"/>
              <a:gd name="connsiteX4" fmla="*/ 2840612 w 2889213"/>
              <a:gd name="connsiteY4" fmla="*/ 1564355 h 1871397"/>
              <a:gd name="connsiteX5" fmla="*/ 2632493 w 2889213"/>
              <a:gd name="connsiteY5" fmla="*/ 1175282 h 1871397"/>
              <a:gd name="connsiteX6" fmla="*/ 2209609 w 2889213"/>
              <a:gd name="connsiteY6" fmla="*/ 251285 h 1871397"/>
              <a:gd name="connsiteX7" fmla="*/ 1898646 w 2889213"/>
              <a:gd name="connsiteY7" fmla="*/ 46 h 1871397"/>
              <a:gd name="connsiteX8" fmla="*/ 1941303 w 2889213"/>
              <a:gd name="connsiteY8" fmla="*/ 293585 h 1871397"/>
              <a:gd name="connsiteX9" fmla="*/ 1974640 w 2889213"/>
              <a:gd name="connsiteY9" fmla="*/ 533402 h 1871397"/>
              <a:gd name="connsiteX10" fmla="*/ 1973469 w 2889213"/>
              <a:gd name="connsiteY10" fmla="*/ 784519 h 1871397"/>
              <a:gd name="connsiteX11" fmla="*/ 1866010 w 2889213"/>
              <a:gd name="connsiteY11" fmla="*/ 878218 h 1871397"/>
              <a:gd name="connsiteX12" fmla="*/ 2733769 w 2889213"/>
              <a:gd name="connsiteY12" fmla="*/ 1387129 h 1871397"/>
              <a:gd name="connsiteX13" fmla="*/ 2694623 w 2889213"/>
              <a:gd name="connsiteY13" fmla="*/ 1639703 h 1871397"/>
              <a:gd name="connsiteX14" fmla="*/ 2385869 w 2889213"/>
              <a:gd name="connsiteY14" fmla="*/ 1585623 h 1871397"/>
              <a:gd name="connsiteX15" fmla="*/ 2074819 w 2889213"/>
              <a:gd name="connsiteY15" fmla="*/ 1565782 h 1871397"/>
              <a:gd name="connsiteX16" fmla="*/ 1739085 w 2889213"/>
              <a:gd name="connsiteY16" fmla="*/ 1871397 h 1871397"/>
              <a:gd name="connsiteX17" fmla="*/ 1648664 w 2889213"/>
              <a:gd name="connsiteY17" fmla="*/ 1582137 h 1871397"/>
              <a:gd name="connsiteX18" fmla="*/ 1376671 w 2889213"/>
              <a:gd name="connsiteY18" fmla="*/ 1700306 h 1871397"/>
              <a:gd name="connsiteX19" fmla="*/ 1415819 w 2889213"/>
              <a:gd name="connsiteY19" fmla="*/ 1334933 h 1871397"/>
              <a:gd name="connsiteX20" fmla="*/ 665501 w 2889213"/>
              <a:gd name="connsiteY20" fmla="*/ 1276212 h 1871397"/>
              <a:gd name="connsiteX21" fmla="*/ 0 w 2889213"/>
              <a:gd name="connsiteY21" fmla="*/ 1126148 h 1871397"/>
              <a:gd name="connsiteX22" fmla="*/ 13050 w 2889213"/>
              <a:gd name="connsiteY22" fmla="*/ 284488 h 1871397"/>
              <a:gd name="connsiteX23" fmla="*/ 1898646 w 2889213"/>
              <a:gd name="connsiteY23" fmla="*/ 46 h 1871397"/>
              <a:gd name="connsiteX0" fmla="*/ 2150164 w 2889213"/>
              <a:gd name="connsiteY0" fmla="*/ 228993 h 1871397"/>
              <a:gd name="connsiteX1" fmla="*/ 2655476 w 2889213"/>
              <a:gd name="connsiteY1" fmla="*/ 584615 h 1871397"/>
              <a:gd name="connsiteX2" fmla="*/ 2828170 w 2889213"/>
              <a:gd name="connsiteY2" fmla="*/ 1010501 h 1871397"/>
              <a:gd name="connsiteX3" fmla="*/ 2883834 w 2889213"/>
              <a:gd name="connsiteY3" fmla="*/ 1308835 h 1871397"/>
              <a:gd name="connsiteX4" fmla="*/ 2840612 w 2889213"/>
              <a:gd name="connsiteY4" fmla="*/ 1564355 h 1871397"/>
              <a:gd name="connsiteX5" fmla="*/ 2632493 w 2889213"/>
              <a:gd name="connsiteY5" fmla="*/ 1175282 h 1871397"/>
              <a:gd name="connsiteX6" fmla="*/ 2150164 w 2889213"/>
              <a:gd name="connsiteY6" fmla="*/ 228993 h 1871397"/>
              <a:gd name="connsiteX7" fmla="*/ 1898646 w 2889213"/>
              <a:gd name="connsiteY7" fmla="*/ 46 h 1871397"/>
              <a:gd name="connsiteX8" fmla="*/ 1941303 w 2889213"/>
              <a:gd name="connsiteY8" fmla="*/ 293585 h 1871397"/>
              <a:gd name="connsiteX9" fmla="*/ 1974640 w 2889213"/>
              <a:gd name="connsiteY9" fmla="*/ 533402 h 1871397"/>
              <a:gd name="connsiteX10" fmla="*/ 1973469 w 2889213"/>
              <a:gd name="connsiteY10" fmla="*/ 784519 h 1871397"/>
              <a:gd name="connsiteX11" fmla="*/ 1866010 w 2889213"/>
              <a:gd name="connsiteY11" fmla="*/ 878218 h 1871397"/>
              <a:gd name="connsiteX12" fmla="*/ 2733769 w 2889213"/>
              <a:gd name="connsiteY12" fmla="*/ 1387129 h 1871397"/>
              <a:gd name="connsiteX13" fmla="*/ 2694623 w 2889213"/>
              <a:gd name="connsiteY13" fmla="*/ 1639703 h 1871397"/>
              <a:gd name="connsiteX14" fmla="*/ 2385869 w 2889213"/>
              <a:gd name="connsiteY14" fmla="*/ 1585623 h 1871397"/>
              <a:gd name="connsiteX15" fmla="*/ 2074819 w 2889213"/>
              <a:gd name="connsiteY15" fmla="*/ 1565782 h 1871397"/>
              <a:gd name="connsiteX16" fmla="*/ 1739085 w 2889213"/>
              <a:gd name="connsiteY16" fmla="*/ 1871397 h 1871397"/>
              <a:gd name="connsiteX17" fmla="*/ 1648664 w 2889213"/>
              <a:gd name="connsiteY17" fmla="*/ 1582137 h 1871397"/>
              <a:gd name="connsiteX18" fmla="*/ 1376671 w 2889213"/>
              <a:gd name="connsiteY18" fmla="*/ 1700306 h 1871397"/>
              <a:gd name="connsiteX19" fmla="*/ 1415819 w 2889213"/>
              <a:gd name="connsiteY19" fmla="*/ 1334933 h 1871397"/>
              <a:gd name="connsiteX20" fmla="*/ 665501 w 2889213"/>
              <a:gd name="connsiteY20" fmla="*/ 1276212 h 1871397"/>
              <a:gd name="connsiteX21" fmla="*/ 0 w 2889213"/>
              <a:gd name="connsiteY21" fmla="*/ 1126148 h 1871397"/>
              <a:gd name="connsiteX22" fmla="*/ 13050 w 2889213"/>
              <a:gd name="connsiteY22" fmla="*/ 284488 h 1871397"/>
              <a:gd name="connsiteX23" fmla="*/ 1898646 w 2889213"/>
              <a:gd name="connsiteY23" fmla="*/ 46 h 1871397"/>
              <a:gd name="connsiteX0" fmla="*/ 2150164 w 2889213"/>
              <a:gd name="connsiteY0" fmla="*/ 113841 h 1756245"/>
              <a:gd name="connsiteX1" fmla="*/ 2655476 w 2889213"/>
              <a:gd name="connsiteY1" fmla="*/ 469463 h 1756245"/>
              <a:gd name="connsiteX2" fmla="*/ 2828170 w 2889213"/>
              <a:gd name="connsiteY2" fmla="*/ 895349 h 1756245"/>
              <a:gd name="connsiteX3" fmla="*/ 2883834 w 2889213"/>
              <a:gd name="connsiteY3" fmla="*/ 1193683 h 1756245"/>
              <a:gd name="connsiteX4" fmla="*/ 2840612 w 2889213"/>
              <a:gd name="connsiteY4" fmla="*/ 1449203 h 1756245"/>
              <a:gd name="connsiteX5" fmla="*/ 2632493 w 2889213"/>
              <a:gd name="connsiteY5" fmla="*/ 1060130 h 1756245"/>
              <a:gd name="connsiteX6" fmla="*/ 2150164 w 2889213"/>
              <a:gd name="connsiteY6" fmla="*/ 113841 h 1756245"/>
              <a:gd name="connsiteX7" fmla="*/ 1397081 w 2889213"/>
              <a:gd name="connsiteY7" fmla="*/ 68 h 1756245"/>
              <a:gd name="connsiteX8" fmla="*/ 1941303 w 2889213"/>
              <a:gd name="connsiteY8" fmla="*/ 178433 h 1756245"/>
              <a:gd name="connsiteX9" fmla="*/ 1974640 w 2889213"/>
              <a:gd name="connsiteY9" fmla="*/ 418250 h 1756245"/>
              <a:gd name="connsiteX10" fmla="*/ 1973469 w 2889213"/>
              <a:gd name="connsiteY10" fmla="*/ 669367 h 1756245"/>
              <a:gd name="connsiteX11" fmla="*/ 1866010 w 2889213"/>
              <a:gd name="connsiteY11" fmla="*/ 763066 h 1756245"/>
              <a:gd name="connsiteX12" fmla="*/ 2733769 w 2889213"/>
              <a:gd name="connsiteY12" fmla="*/ 1271977 h 1756245"/>
              <a:gd name="connsiteX13" fmla="*/ 2694623 w 2889213"/>
              <a:gd name="connsiteY13" fmla="*/ 1524551 h 1756245"/>
              <a:gd name="connsiteX14" fmla="*/ 2385869 w 2889213"/>
              <a:gd name="connsiteY14" fmla="*/ 1470471 h 1756245"/>
              <a:gd name="connsiteX15" fmla="*/ 2074819 w 2889213"/>
              <a:gd name="connsiteY15" fmla="*/ 1450630 h 1756245"/>
              <a:gd name="connsiteX16" fmla="*/ 1739085 w 2889213"/>
              <a:gd name="connsiteY16" fmla="*/ 1756245 h 1756245"/>
              <a:gd name="connsiteX17" fmla="*/ 1648664 w 2889213"/>
              <a:gd name="connsiteY17" fmla="*/ 1466985 h 1756245"/>
              <a:gd name="connsiteX18" fmla="*/ 1376671 w 2889213"/>
              <a:gd name="connsiteY18" fmla="*/ 1585154 h 1756245"/>
              <a:gd name="connsiteX19" fmla="*/ 1415819 w 2889213"/>
              <a:gd name="connsiteY19" fmla="*/ 1219781 h 1756245"/>
              <a:gd name="connsiteX20" fmla="*/ 665501 w 2889213"/>
              <a:gd name="connsiteY20" fmla="*/ 1161060 h 1756245"/>
              <a:gd name="connsiteX21" fmla="*/ 0 w 2889213"/>
              <a:gd name="connsiteY21" fmla="*/ 1010996 h 1756245"/>
              <a:gd name="connsiteX22" fmla="*/ 13050 w 2889213"/>
              <a:gd name="connsiteY22" fmla="*/ 169336 h 1756245"/>
              <a:gd name="connsiteX23" fmla="*/ 1397081 w 2889213"/>
              <a:gd name="connsiteY23" fmla="*/ 68 h 1756245"/>
              <a:gd name="connsiteX0" fmla="*/ 2150164 w 2889213"/>
              <a:gd name="connsiteY0" fmla="*/ 113841 h 1756245"/>
              <a:gd name="connsiteX1" fmla="*/ 2655476 w 2889213"/>
              <a:gd name="connsiteY1" fmla="*/ 469463 h 1756245"/>
              <a:gd name="connsiteX2" fmla="*/ 2828170 w 2889213"/>
              <a:gd name="connsiteY2" fmla="*/ 895349 h 1756245"/>
              <a:gd name="connsiteX3" fmla="*/ 2883834 w 2889213"/>
              <a:gd name="connsiteY3" fmla="*/ 1193683 h 1756245"/>
              <a:gd name="connsiteX4" fmla="*/ 2840612 w 2889213"/>
              <a:gd name="connsiteY4" fmla="*/ 1449203 h 1756245"/>
              <a:gd name="connsiteX5" fmla="*/ 2632493 w 2889213"/>
              <a:gd name="connsiteY5" fmla="*/ 1060130 h 1756245"/>
              <a:gd name="connsiteX6" fmla="*/ 2150164 w 2889213"/>
              <a:gd name="connsiteY6" fmla="*/ 113841 h 1756245"/>
              <a:gd name="connsiteX7" fmla="*/ 1397081 w 2889213"/>
              <a:gd name="connsiteY7" fmla="*/ 68 h 1756245"/>
              <a:gd name="connsiteX8" fmla="*/ 1826128 w 2889213"/>
              <a:gd name="connsiteY8" fmla="*/ 230447 h 1756245"/>
              <a:gd name="connsiteX9" fmla="*/ 1974640 w 2889213"/>
              <a:gd name="connsiteY9" fmla="*/ 418250 h 1756245"/>
              <a:gd name="connsiteX10" fmla="*/ 1973469 w 2889213"/>
              <a:gd name="connsiteY10" fmla="*/ 669367 h 1756245"/>
              <a:gd name="connsiteX11" fmla="*/ 1866010 w 2889213"/>
              <a:gd name="connsiteY11" fmla="*/ 763066 h 1756245"/>
              <a:gd name="connsiteX12" fmla="*/ 2733769 w 2889213"/>
              <a:gd name="connsiteY12" fmla="*/ 1271977 h 1756245"/>
              <a:gd name="connsiteX13" fmla="*/ 2694623 w 2889213"/>
              <a:gd name="connsiteY13" fmla="*/ 1524551 h 1756245"/>
              <a:gd name="connsiteX14" fmla="*/ 2385869 w 2889213"/>
              <a:gd name="connsiteY14" fmla="*/ 1470471 h 1756245"/>
              <a:gd name="connsiteX15" fmla="*/ 2074819 w 2889213"/>
              <a:gd name="connsiteY15" fmla="*/ 1450630 h 1756245"/>
              <a:gd name="connsiteX16" fmla="*/ 1739085 w 2889213"/>
              <a:gd name="connsiteY16" fmla="*/ 1756245 h 1756245"/>
              <a:gd name="connsiteX17" fmla="*/ 1648664 w 2889213"/>
              <a:gd name="connsiteY17" fmla="*/ 1466985 h 1756245"/>
              <a:gd name="connsiteX18" fmla="*/ 1376671 w 2889213"/>
              <a:gd name="connsiteY18" fmla="*/ 1585154 h 1756245"/>
              <a:gd name="connsiteX19" fmla="*/ 1415819 w 2889213"/>
              <a:gd name="connsiteY19" fmla="*/ 1219781 h 1756245"/>
              <a:gd name="connsiteX20" fmla="*/ 665501 w 2889213"/>
              <a:gd name="connsiteY20" fmla="*/ 1161060 h 1756245"/>
              <a:gd name="connsiteX21" fmla="*/ 0 w 2889213"/>
              <a:gd name="connsiteY21" fmla="*/ 1010996 h 1756245"/>
              <a:gd name="connsiteX22" fmla="*/ 13050 w 2889213"/>
              <a:gd name="connsiteY22" fmla="*/ 169336 h 1756245"/>
              <a:gd name="connsiteX23" fmla="*/ 1397081 w 2889213"/>
              <a:gd name="connsiteY23" fmla="*/ 68 h 1756245"/>
              <a:gd name="connsiteX0" fmla="*/ 2150164 w 2889213"/>
              <a:gd name="connsiteY0" fmla="*/ 113841 h 1756245"/>
              <a:gd name="connsiteX1" fmla="*/ 2655476 w 2889213"/>
              <a:gd name="connsiteY1" fmla="*/ 469463 h 1756245"/>
              <a:gd name="connsiteX2" fmla="*/ 2828170 w 2889213"/>
              <a:gd name="connsiteY2" fmla="*/ 895349 h 1756245"/>
              <a:gd name="connsiteX3" fmla="*/ 2883834 w 2889213"/>
              <a:gd name="connsiteY3" fmla="*/ 1193683 h 1756245"/>
              <a:gd name="connsiteX4" fmla="*/ 2840612 w 2889213"/>
              <a:gd name="connsiteY4" fmla="*/ 1449203 h 1756245"/>
              <a:gd name="connsiteX5" fmla="*/ 2632493 w 2889213"/>
              <a:gd name="connsiteY5" fmla="*/ 1060130 h 1756245"/>
              <a:gd name="connsiteX6" fmla="*/ 2150164 w 2889213"/>
              <a:gd name="connsiteY6" fmla="*/ 113841 h 1756245"/>
              <a:gd name="connsiteX7" fmla="*/ 1397081 w 2889213"/>
              <a:gd name="connsiteY7" fmla="*/ 68 h 1756245"/>
              <a:gd name="connsiteX8" fmla="*/ 1826128 w 2889213"/>
              <a:gd name="connsiteY8" fmla="*/ 230447 h 1756245"/>
              <a:gd name="connsiteX9" fmla="*/ 1892904 w 2889213"/>
              <a:gd name="connsiteY9" fmla="*/ 459118 h 1756245"/>
              <a:gd name="connsiteX10" fmla="*/ 1973469 w 2889213"/>
              <a:gd name="connsiteY10" fmla="*/ 669367 h 1756245"/>
              <a:gd name="connsiteX11" fmla="*/ 1866010 w 2889213"/>
              <a:gd name="connsiteY11" fmla="*/ 763066 h 1756245"/>
              <a:gd name="connsiteX12" fmla="*/ 2733769 w 2889213"/>
              <a:gd name="connsiteY12" fmla="*/ 1271977 h 1756245"/>
              <a:gd name="connsiteX13" fmla="*/ 2694623 w 2889213"/>
              <a:gd name="connsiteY13" fmla="*/ 1524551 h 1756245"/>
              <a:gd name="connsiteX14" fmla="*/ 2385869 w 2889213"/>
              <a:gd name="connsiteY14" fmla="*/ 1470471 h 1756245"/>
              <a:gd name="connsiteX15" fmla="*/ 2074819 w 2889213"/>
              <a:gd name="connsiteY15" fmla="*/ 1450630 h 1756245"/>
              <a:gd name="connsiteX16" fmla="*/ 1739085 w 2889213"/>
              <a:gd name="connsiteY16" fmla="*/ 1756245 h 1756245"/>
              <a:gd name="connsiteX17" fmla="*/ 1648664 w 2889213"/>
              <a:gd name="connsiteY17" fmla="*/ 1466985 h 1756245"/>
              <a:gd name="connsiteX18" fmla="*/ 1376671 w 2889213"/>
              <a:gd name="connsiteY18" fmla="*/ 1585154 h 1756245"/>
              <a:gd name="connsiteX19" fmla="*/ 1415819 w 2889213"/>
              <a:gd name="connsiteY19" fmla="*/ 1219781 h 1756245"/>
              <a:gd name="connsiteX20" fmla="*/ 665501 w 2889213"/>
              <a:gd name="connsiteY20" fmla="*/ 1161060 h 1756245"/>
              <a:gd name="connsiteX21" fmla="*/ 0 w 2889213"/>
              <a:gd name="connsiteY21" fmla="*/ 1010996 h 1756245"/>
              <a:gd name="connsiteX22" fmla="*/ 13050 w 2889213"/>
              <a:gd name="connsiteY22" fmla="*/ 169336 h 1756245"/>
              <a:gd name="connsiteX23" fmla="*/ 1397081 w 2889213"/>
              <a:gd name="connsiteY23" fmla="*/ 68 h 1756245"/>
              <a:gd name="connsiteX0" fmla="*/ 2150164 w 2889213"/>
              <a:gd name="connsiteY0" fmla="*/ 113841 h 1756245"/>
              <a:gd name="connsiteX1" fmla="*/ 2655476 w 2889213"/>
              <a:gd name="connsiteY1" fmla="*/ 469463 h 1756245"/>
              <a:gd name="connsiteX2" fmla="*/ 2828170 w 2889213"/>
              <a:gd name="connsiteY2" fmla="*/ 895349 h 1756245"/>
              <a:gd name="connsiteX3" fmla="*/ 2883834 w 2889213"/>
              <a:gd name="connsiteY3" fmla="*/ 1193683 h 1756245"/>
              <a:gd name="connsiteX4" fmla="*/ 2840612 w 2889213"/>
              <a:gd name="connsiteY4" fmla="*/ 1449203 h 1756245"/>
              <a:gd name="connsiteX5" fmla="*/ 2632493 w 2889213"/>
              <a:gd name="connsiteY5" fmla="*/ 1060130 h 1756245"/>
              <a:gd name="connsiteX6" fmla="*/ 2150164 w 2889213"/>
              <a:gd name="connsiteY6" fmla="*/ 113841 h 1756245"/>
              <a:gd name="connsiteX7" fmla="*/ 1397081 w 2889213"/>
              <a:gd name="connsiteY7" fmla="*/ 68 h 1756245"/>
              <a:gd name="connsiteX8" fmla="*/ 1729530 w 2889213"/>
              <a:gd name="connsiteY8" fmla="*/ 204440 h 1756245"/>
              <a:gd name="connsiteX9" fmla="*/ 1892904 w 2889213"/>
              <a:gd name="connsiteY9" fmla="*/ 459118 h 1756245"/>
              <a:gd name="connsiteX10" fmla="*/ 1973469 w 2889213"/>
              <a:gd name="connsiteY10" fmla="*/ 669367 h 1756245"/>
              <a:gd name="connsiteX11" fmla="*/ 1866010 w 2889213"/>
              <a:gd name="connsiteY11" fmla="*/ 763066 h 1756245"/>
              <a:gd name="connsiteX12" fmla="*/ 2733769 w 2889213"/>
              <a:gd name="connsiteY12" fmla="*/ 1271977 h 1756245"/>
              <a:gd name="connsiteX13" fmla="*/ 2694623 w 2889213"/>
              <a:gd name="connsiteY13" fmla="*/ 1524551 h 1756245"/>
              <a:gd name="connsiteX14" fmla="*/ 2385869 w 2889213"/>
              <a:gd name="connsiteY14" fmla="*/ 1470471 h 1756245"/>
              <a:gd name="connsiteX15" fmla="*/ 2074819 w 2889213"/>
              <a:gd name="connsiteY15" fmla="*/ 1450630 h 1756245"/>
              <a:gd name="connsiteX16" fmla="*/ 1739085 w 2889213"/>
              <a:gd name="connsiteY16" fmla="*/ 1756245 h 1756245"/>
              <a:gd name="connsiteX17" fmla="*/ 1648664 w 2889213"/>
              <a:gd name="connsiteY17" fmla="*/ 1466985 h 1756245"/>
              <a:gd name="connsiteX18" fmla="*/ 1376671 w 2889213"/>
              <a:gd name="connsiteY18" fmla="*/ 1585154 h 1756245"/>
              <a:gd name="connsiteX19" fmla="*/ 1415819 w 2889213"/>
              <a:gd name="connsiteY19" fmla="*/ 1219781 h 1756245"/>
              <a:gd name="connsiteX20" fmla="*/ 665501 w 2889213"/>
              <a:gd name="connsiteY20" fmla="*/ 1161060 h 1756245"/>
              <a:gd name="connsiteX21" fmla="*/ 0 w 2889213"/>
              <a:gd name="connsiteY21" fmla="*/ 1010996 h 1756245"/>
              <a:gd name="connsiteX22" fmla="*/ 13050 w 2889213"/>
              <a:gd name="connsiteY22" fmla="*/ 169336 h 1756245"/>
              <a:gd name="connsiteX23" fmla="*/ 1397081 w 2889213"/>
              <a:gd name="connsiteY23" fmla="*/ 68 h 1756245"/>
              <a:gd name="connsiteX0" fmla="*/ 2150164 w 2889213"/>
              <a:gd name="connsiteY0" fmla="*/ 113841 h 1756245"/>
              <a:gd name="connsiteX1" fmla="*/ 2655476 w 2889213"/>
              <a:gd name="connsiteY1" fmla="*/ 469463 h 1756245"/>
              <a:gd name="connsiteX2" fmla="*/ 2828170 w 2889213"/>
              <a:gd name="connsiteY2" fmla="*/ 895349 h 1756245"/>
              <a:gd name="connsiteX3" fmla="*/ 2883834 w 2889213"/>
              <a:gd name="connsiteY3" fmla="*/ 1193683 h 1756245"/>
              <a:gd name="connsiteX4" fmla="*/ 2840612 w 2889213"/>
              <a:gd name="connsiteY4" fmla="*/ 1449203 h 1756245"/>
              <a:gd name="connsiteX5" fmla="*/ 2632493 w 2889213"/>
              <a:gd name="connsiteY5" fmla="*/ 1060130 h 1756245"/>
              <a:gd name="connsiteX6" fmla="*/ 2150164 w 2889213"/>
              <a:gd name="connsiteY6" fmla="*/ 113841 h 1756245"/>
              <a:gd name="connsiteX7" fmla="*/ 1397081 w 2889213"/>
              <a:gd name="connsiteY7" fmla="*/ 68 h 1756245"/>
              <a:gd name="connsiteX8" fmla="*/ 1729530 w 2889213"/>
              <a:gd name="connsiteY8" fmla="*/ 204440 h 1756245"/>
              <a:gd name="connsiteX9" fmla="*/ 1892904 w 2889213"/>
              <a:gd name="connsiteY9" fmla="*/ 459118 h 1756245"/>
              <a:gd name="connsiteX10" fmla="*/ 1973469 w 2889213"/>
              <a:gd name="connsiteY10" fmla="*/ 669367 h 1756245"/>
              <a:gd name="connsiteX11" fmla="*/ 1866010 w 2889213"/>
              <a:gd name="connsiteY11" fmla="*/ 763066 h 1756245"/>
              <a:gd name="connsiteX12" fmla="*/ 2733769 w 2889213"/>
              <a:gd name="connsiteY12" fmla="*/ 1271977 h 1756245"/>
              <a:gd name="connsiteX13" fmla="*/ 2694623 w 2889213"/>
              <a:gd name="connsiteY13" fmla="*/ 1524551 h 1756245"/>
              <a:gd name="connsiteX14" fmla="*/ 2385869 w 2889213"/>
              <a:gd name="connsiteY14" fmla="*/ 1470471 h 1756245"/>
              <a:gd name="connsiteX15" fmla="*/ 2074819 w 2889213"/>
              <a:gd name="connsiteY15" fmla="*/ 1450630 h 1756245"/>
              <a:gd name="connsiteX16" fmla="*/ 1739085 w 2889213"/>
              <a:gd name="connsiteY16" fmla="*/ 1756245 h 1756245"/>
              <a:gd name="connsiteX17" fmla="*/ 1648664 w 2889213"/>
              <a:gd name="connsiteY17" fmla="*/ 1466985 h 1756245"/>
              <a:gd name="connsiteX18" fmla="*/ 1376671 w 2889213"/>
              <a:gd name="connsiteY18" fmla="*/ 1585154 h 1756245"/>
              <a:gd name="connsiteX19" fmla="*/ 1415819 w 2889213"/>
              <a:gd name="connsiteY19" fmla="*/ 1219781 h 1756245"/>
              <a:gd name="connsiteX20" fmla="*/ 665501 w 2889213"/>
              <a:gd name="connsiteY20" fmla="*/ 1161060 h 1756245"/>
              <a:gd name="connsiteX21" fmla="*/ 0 w 2889213"/>
              <a:gd name="connsiteY21" fmla="*/ 1010996 h 1756245"/>
              <a:gd name="connsiteX22" fmla="*/ 13050 w 2889213"/>
              <a:gd name="connsiteY22" fmla="*/ 169336 h 1756245"/>
              <a:gd name="connsiteX23" fmla="*/ 1397081 w 2889213"/>
              <a:gd name="connsiteY23" fmla="*/ 68 h 1756245"/>
              <a:gd name="connsiteX0" fmla="*/ 2150164 w 2889213"/>
              <a:gd name="connsiteY0" fmla="*/ 113841 h 1756245"/>
              <a:gd name="connsiteX1" fmla="*/ 2655476 w 2889213"/>
              <a:gd name="connsiteY1" fmla="*/ 469463 h 1756245"/>
              <a:gd name="connsiteX2" fmla="*/ 2828170 w 2889213"/>
              <a:gd name="connsiteY2" fmla="*/ 895349 h 1756245"/>
              <a:gd name="connsiteX3" fmla="*/ 2883834 w 2889213"/>
              <a:gd name="connsiteY3" fmla="*/ 1193683 h 1756245"/>
              <a:gd name="connsiteX4" fmla="*/ 2840612 w 2889213"/>
              <a:gd name="connsiteY4" fmla="*/ 1449203 h 1756245"/>
              <a:gd name="connsiteX5" fmla="*/ 2632493 w 2889213"/>
              <a:gd name="connsiteY5" fmla="*/ 1060130 h 1756245"/>
              <a:gd name="connsiteX6" fmla="*/ 2150164 w 2889213"/>
              <a:gd name="connsiteY6" fmla="*/ 113841 h 1756245"/>
              <a:gd name="connsiteX7" fmla="*/ 1348782 w 2889213"/>
              <a:gd name="connsiteY7" fmla="*/ 68 h 1756245"/>
              <a:gd name="connsiteX8" fmla="*/ 1729530 w 2889213"/>
              <a:gd name="connsiteY8" fmla="*/ 204440 h 1756245"/>
              <a:gd name="connsiteX9" fmla="*/ 1892904 w 2889213"/>
              <a:gd name="connsiteY9" fmla="*/ 459118 h 1756245"/>
              <a:gd name="connsiteX10" fmla="*/ 1973469 w 2889213"/>
              <a:gd name="connsiteY10" fmla="*/ 669367 h 1756245"/>
              <a:gd name="connsiteX11" fmla="*/ 1866010 w 2889213"/>
              <a:gd name="connsiteY11" fmla="*/ 763066 h 1756245"/>
              <a:gd name="connsiteX12" fmla="*/ 2733769 w 2889213"/>
              <a:gd name="connsiteY12" fmla="*/ 1271977 h 1756245"/>
              <a:gd name="connsiteX13" fmla="*/ 2694623 w 2889213"/>
              <a:gd name="connsiteY13" fmla="*/ 1524551 h 1756245"/>
              <a:gd name="connsiteX14" fmla="*/ 2385869 w 2889213"/>
              <a:gd name="connsiteY14" fmla="*/ 1470471 h 1756245"/>
              <a:gd name="connsiteX15" fmla="*/ 2074819 w 2889213"/>
              <a:gd name="connsiteY15" fmla="*/ 1450630 h 1756245"/>
              <a:gd name="connsiteX16" fmla="*/ 1739085 w 2889213"/>
              <a:gd name="connsiteY16" fmla="*/ 1756245 h 1756245"/>
              <a:gd name="connsiteX17" fmla="*/ 1648664 w 2889213"/>
              <a:gd name="connsiteY17" fmla="*/ 1466985 h 1756245"/>
              <a:gd name="connsiteX18" fmla="*/ 1376671 w 2889213"/>
              <a:gd name="connsiteY18" fmla="*/ 1585154 h 1756245"/>
              <a:gd name="connsiteX19" fmla="*/ 1415819 w 2889213"/>
              <a:gd name="connsiteY19" fmla="*/ 1219781 h 1756245"/>
              <a:gd name="connsiteX20" fmla="*/ 665501 w 2889213"/>
              <a:gd name="connsiteY20" fmla="*/ 1161060 h 1756245"/>
              <a:gd name="connsiteX21" fmla="*/ 0 w 2889213"/>
              <a:gd name="connsiteY21" fmla="*/ 1010996 h 1756245"/>
              <a:gd name="connsiteX22" fmla="*/ 13050 w 2889213"/>
              <a:gd name="connsiteY22" fmla="*/ 169336 h 1756245"/>
              <a:gd name="connsiteX23" fmla="*/ 1348782 w 2889213"/>
              <a:gd name="connsiteY23" fmla="*/ 68 h 1756245"/>
              <a:gd name="connsiteX0" fmla="*/ 2150164 w 2889213"/>
              <a:gd name="connsiteY0" fmla="*/ 113841 h 1756245"/>
              <a:gd name="connsiteX1" fmla="*/ 2655476 w 2889213"/>
              <a:gd name="connsiteY1" fmla="*/ 469463 h 1756245"/>
              <a:gd name="connsiteX2" fmla="*/ 2828170 w 2889213"/>
              <a:gd name="connsiteY2" fmla="*/ 895349 h 1756245"/>
              <a:gd name="connsiteX3" fmla="*/ 2883834 w 2889213"/>
              <a:gd name="connsiteY3" fmla="*/ 1193683 h 1756245"/>
              <a:gd name="connsiteX4" fmla="*/ 2840612 w 2889213"/>
              <a:gd name="connsiteY4" fmla="*/ 1449203 h 1756245"/>
              <a:gd name="connsiteX5" fmla="*/ 2632493 w 2889213"/>
              <a:gd name="connsiteY5" fmla="*/ 1060130 h 1756245"/>
              <a:gd name="connsiteX6" fmla="*/ 2150164 w 2889213"/>
              <a:gd name="connsiteY6" fmla="*/ 113841 h 1756245"/>
              <a:gd name="connsiteX7" fmla="*/ 1348782 w 2889213"/>
              <a:gd name="connsiteY7" fmla="*/ 68 h 1756245"/>
              <a:gd name="connsiteX8" fmla="*/ 1729530 w 2889213"/>
              <a:gd name="connsiteY8" fmla="*/ 204440 h 1756245"/>
              <a:gd name="connsiteX9" fmla="*/ 1892904 w 2889213"/>
              <a:gd name="connsiteY9" fmla="*/ 459118 h 1756245"/>
              <a:gd name="connsiteX10" fmla="*/ 1973469 w 2889213"/>
              <a:gd name="connsiteY10" fmla="*/ 669367 h 1756245"/>
              <a:gd name="connsiteX11" fmla="*/ 1866010 w 2889213"/>
              <a:gd name="connsiteY11" fmla="*/ 763066 h 1756245"/>
              <a:gd name="connsiteX12" fmla="*/ 2733769 w 2889213"/>
              <a:gd name="connsiteY12" fmla="*/ 1271977 h 1756245"/>
              <a:gd name="connsiteX13" fmla="*/ 2694623 w 2889213"/>
              <a:gd name="connsiteY13" fmla="*/ 1524551 h 1756245"/>
              <a:gd name="connsiteX14" fmla="*/ 2385869 w 2889213"/>
              <a:gd name="connsiteY14" fmla="*/ 1470471 h 1756245"/>
              <a:gd name="connsiteX15" fmla="*/ 2074819 w 2889213"/>
              <a:gd name="connsiteY15" fmla="*/ 1450630 h 1756245"/>
              <a:gd name="connsiteX16" fmla="*/ 1739085 w 2889213"/>
              <a:gd name="connsiteY16" fmla="*/ 1756245 h 1756245"/>
              <a:gd name="connsiteX17" fmla="*/ 1648664 w 2889213"/>
              <a:gd name="connsiteY17" fmla="*/ 1466985 h 1756245"/>
              <a:gd name="connsiteX18" fmla="*/ 1376671 w 2889213"/>
              <a:gd name="connsiteY18" fmla="*/ 1585154 h 1756245"/>
              <a:gd name="connsiteX19" fmla="*/ 1415819 w 2889213"/>
              <a:gd name="connsiteY19" fmla="*/ 1219781 h 1756245"/>
              <a:gd name="connsiteX20" fmla="*/ 665501 w 2889213"/>
              <a:gd name="connsiteY20" fmla="*/ 1161060 h 1756245"/>
              <a:gd name="connsiteX21" fmla="*/ 0 w 2889213"/>
              <a:gd name="connsiteY21" fmla="*/ 1010996 h 1756245"/>
              <a:gd name="connsiteX22" fmla="*/ 13050 w 2889213"/>
              <a:gd name="connsiteY22" fmla="*/ 169336 h 1756245"/>
              <a:gd name="connsiteX23" fmla="*/ 1348782 w 2889213"/>
              <a:gd name="connsiteY23" fmla="*/ 68 h 1756245"/>
              <a:gd name="connsiteX0" fmla="*/ 2150164 w 2889213"/>
              <a:gd name="connsiteY0" fmla="*/ 113773 h 1756177"/>
              <a:gd name="connsiteX1" fmla="*/ 2655476 w 2889213"/>
              <a:gd name="connsiteY1" fmla="*/ 469395 h 1756177"/>
              <a:gd name="connsiteX2" fmla="*/ 2828170 w 2889213"/>
              <a:gd name="connsiteY2" fmla="*/ 895281 h 1756177"/>
              <a:gd name="connsiteX3" fmla="*/ 2883834 w 2889213"/>
              <a:gd name="connsiteY3" fmla="*/ 1193615 h 1756177"/>
              <a:gd name="connsiteX4" fmla="*/ 2840612 w 2889213"/>
              <a:gd name="connsiteY4" fmla="*/ 1449135 h 1756177"/>
              <a:gd name="connsiteX5" fmla="*/ 2632493 w 2889213"/>
              <a:gd name="connsiteY5" fmla="*/ 1060062 h 1756177"/>
              <a:gd name="connsiteX6" fmla="*/ 2150164 w 2889213"/>
              <a:gd name="connsiteY6" fmla="*/ 113773 h 1756177"/>
              <a:gd name="connsiteX7" fmla="*/ 1348782 w 2889213"/>
              <a:gd name="connsiteY7" fmla="*/ 0 h 1756177"/>
              <a:gd name="connsiteX8" fmla="*/ 1729530 w 2889213"/>
              <a:gd name="connsiteY8" fmla="*/ 204372 h 1756177"/>
              <a:gd name="connsiteX9" fmla="*/ 1892904 w 2889213"/>
              <a:gd name="connsiteY9" fmla="*/ 459050 h 1756177"/>
              <a:gd name="connsiteX10" fmla="*/ 1973469 w 2889213"/>
              <a:gd name="connsiteY10" fmla="*/ 669299 h 1756177"/>
              <a:gd name="connsiteX11" fmla="*/ 1866010 w 2889213"/>
              <a:gd name="connsiteY11" fmla="*/ 762998 h 1756177"/>
              <a:gd name="connsiteX12" fmla="*/ 2733769 w 2889213"/>
              <a:gd name="connsiteY12" fmla="*/ 1271909 h 1756177"/>
              <a:gd name="connsiteX13" fmla="*/ 2694623 w 2889213"/>
              <a:gd name="connsiteY13" fmla="*/ 1524483 h 1756177"/>
              <a:gd name="connsiteX14" fmla="*/ 2385869 w 2889213"/>
              <a:gd name="connsiteY14" fmla="*/ 1470403 h 1756177"/>
              <a:gd name="connsiteX15" fmla="*/ 2074819 w 2889213"/>
              <a:gd name="connsiteY15" fmla="*/ 1450562 h 1756177"/>
              <a:gd name="connsiteX16" fmla="*/ 1739085 w 2889213"/>
              <a:gd name="connsiteY16" fmla="*/ 1756177 h 1756177"/>
              <a:gd name="connsiteX17" fmla="*/ 1648664 w 2889213"/>
              <a:gd name="connsiteY17" fmla="*/ 1466917 h 1756177"/>
              <a:gd name="connsiteX18" fmla="*/ 1376671 w 2889213"/>
              <a:gd name="connsiteY18" fmla="*/ 1585086 h 1756177"/>
              <a:gd name="connsiteX19" fmla="*/ 1415819 w 2889213"/>
              <a:gd name="connsiteY19" fmla="*/ 1219713 h 1756177"/>
              <a:gd name="connsiteX20" fmla="*/ 665501 w 2889213"/>
              <a:gd name="connsiteY20" fmla="*/ 1160992 h 1756177"/>
              <a:gd name="connsiteX21" fmla="*/ 0 w 2889213"/>
              <a:gd name="connsiteY21" fmla="*/ 1010928 h 1756177"/>
              <a:gd name="connsiteX22" fmla="*/ 13050 w 2889213"/>
              <a:gd name="connsiteY22" fmla="*/ 169268 h 1756177"/>
              <a:gd name="connsiteX23" fmla="*/ 1348782 w 2889213"/>
              <a:gd name="connsiteY23" fmla="*/ 0 h 1756177"/>
              <a:gd name="connsiteX0" fmla="*/ 2150164 w 2889213"/>
              <a:gd name="connsiteY0" fmla="*/ 113773 h 1756177"/>
              <a:gd name="connsiteX1" fmla="*/ 2655476 w 2889213"/>
              <a:gd name="connsiteY1" fmla="*/ 469395 h 1756177"/>
              <a:gd name="connsiteX2" fmla="*/ 2828170 w 2889213"/>
              <a:gd name="connsiteY2" fmla="*/ 895281 h 1756177"/>
              <a:gd name="connsiteX3" fmla="*/ 2883834 w 2889213"/>
              <a:gd name="connsiteY3" fmla="*/ 1193615 h 1756177"/>
              <a:gd name="connsiteX4" fmla="*/ 2840612 w 2889213"/>
              <a:gd name="connsiteY4" fmla="*/ 1449135 h 1756177"/>
              <a:gd name="connsiteX5" fmla="*/ 2632493 w 2889213"/>
              <a:gd name="connsiteY5" fmla="*/ 1060062 h 1756177"/>
              <a:gd name="connsiteX6" fmla="*/ 2150164 w 2889213"/>
              <a:gd name="connsiteY6" fmla="*/ 113773 h 1756177"/>
              <a:gd name="connsiteX7" fmla="*/ 1348782 w 2889213"/>
              <a:gd name="connsiteY7" fmla="*/ 0 h 1756177"/>
              <a:gd name="connsiteX8" fmla="*/ 1729530 w 2889213"/>
              <a:gd name="connsiteY8" fmla="*/ 204372 h 1756177"/>
              <a:gd name="connsiteX9" fmla="*/ 1848320 w 2889213"/>
              <a:gd name="connsiteY9" fmla="*/ 462766 h 1756177"/>
              <a:gd name="connsiteX10" fmla="*/ 1973469 w 2889213"/>
              <a:gd name="connsiteY10" fmla="*/ 669299 h 1756177"/>
              <a:gd name="connsiteX11" fmla="*/ 1866010 w 2889213"/>
              <a:gd name="connsiteY11" fmla="*/ 762998 h 1756177"/>
              <a:gd name="connsiteX12" fmla="*/ 2733769 w 2889213"/>
              <a:gd name="connsiteY12" fmla="*/ 1271909 h 1756177"/>
              <a:gd name="connsiteX13" fmla="*/ 2694623 w 2889213"/>
              <a:gd name="connsiteY13" fmla="*/ 1524483 h 1756177"/>
              <a:gd name="connsiteX14" fmla="*/ 2385869 w 2889213"/>
              <a:gd name="connsiteY14" fmla="*/ 1470403 h 1756177"/>
              <a:gd name="connsiteX15" fmla="*/ 2074819 w 2889213"/>
              <a:gd name="connsiteY15" fmla="*/ 1450562 h 1756177"/>
              <a:gd name="connsiteX16" fmla="*/ 1739085 w 2889213"/>
              <a:gd name="connsiteY16" fmla="*/ 1756177 h 1756177"/>
              <a:gd name="connsiteX17" fmla="*/ 1648664 w 2889213"/>
              <a:gd name="connsiteY17" fmla="*/ 1466917 h 1756177"/>
              <a:gd name="connsiteX18" fmla="*/ 1376671 w 2889213"/>
              <a:gd name="connsiteY18" fmla="*/ 1585086 h 1756177"/>
              <a:gd name="connsiteX19" fmla="*/ 1415819 w 2889213"/>
              <a:gd name="connsiteY19" fmla="*/ 1219713 h 1756177"/>
              <a:gd name="connsiteX20" fmla="*/ 665501 w 2889213"/>
              <a:gd name="connsiteY20" fmla="*/ 1160992 h 1756177"/>
              <a:gd name="connsiteX21" fmla="*/ 0 w 2889213"/>
              <a:gd name="connsiteY21" fmla="*/ 1010928 h 1756177"/>
              <a:gd name="connsiteX22" fmla="*/ 13050 w 2889213"/>
              <a:gd name="connsiteY22" fmla="*/ 169268 h 1756177"/>
              <a:gd name="connsiteX23" fmla="*/ 1348782 w 2889213"/>
              <a:gd name="connsiteY23" fmla="*/ 0 h 1756177"/>
              <a:gd name="connsiteX0" fmla="*/ 2150164 w 2889213"/>
              <a:gd name="connsiteY0" fmla="*/ 113773 h 1756177"/>
              <a:gd name="connsiteX1" fmla="*/ 2655476 w 2889213"/>
              <a:gd name="connsiteY1" fmla="*/ 469395 h 1756177"/>
              <a:gd name="connsiteX2" fmla="*/ 2828170 w 2889213"/>
              <a:gd name="connsiteY2" fmla="*/ 895281 h 1756177"/>
              <a:gd name="connsiteX3" fmla="*/ 2883834 w 2889213"/>
              <a:gd name="connsiteY3" fmla="*/ 1193615 h 1756177"/>
              <a:gd name="connsiteX4" fmla="*/ 2840612 w 2889213"/>
              <a:gd name="connsiteY4" fmla="*/ 1449135 h 1756177"/>
              <a:gd name="connsiteX5" fmla="*/ 2632493 w 2889213"/>
              <a:gd name="connsiteY5" fmla="*/ 1060062 h 1756177"/>
              <a:gd name="connsiteX6" fmla="*/ 2150164 w 2889213"/>
              <a:gd name="connsiteY6" fmla="*/ 113773 h 1756177"/>
              <a:gd name="connsiteX7" fmla="*/ 1348782 w 2889213"/>
              <a:gd name="connsiteY7" fmla="*/ 0 h 1756177"/>
              <a:gd name="connsiteX8" fmla="*/ 1729530 w 2889213"/>
              <a:gd name="connsiteY8" fmla="*/ 204372 h 1756177"/>
              <a:gd name="connsiteX9" fmla="*/ 1866896 w 2889213"/>
              <a:gd name="connsiteY9" fmla="*/ 462766 h 1756177"/>
              <a:gd name="connsiteX10" fmla="*/ 1973469 w 2889213"/>
              <a:gd name="connsiteY10" fmla="*/ 669299 h 1756177"/>
              <a:gd name="connsiteX11" fmla="*/ 1866010 w 2889213"/>
              <a:gd name="connsiteY11" fmla="*/ 762998 h 1756177"/>
              <a:gd name="connsiteX12" fmla="*/ 2733769 w 2889213"/>
              <a:gd name="connsiteY12" fmla="*/ 1271909 h 1756177"/>
              <a:gd name="connsiteX13" fmla="*/ 2694623 w 2889213"/>
              <a:gd name="connsiteY13" fmla="*/ 1524483 h 1756177"/>
              <a:gd name="connsiteX14" fmla="*/ 2385869 w 2889213"/>
              <a:gd name="connsiteY14" fmla="*/ 1470403 h 1756177"/>
              <a:gd name="connsiteX15" fmla="*/ 2074819 w 2889213"/>
              <a:gd name="connsiteY15" fmla="*/ 1450562 h 1756177"/>
              <a:gd name="connsiteX16" fmla="*/ 1739085 w 2889213"/>
              <a:gd name="connsiteY16" fmla="*/ 1756177 h 1756177"/>
              <a:gd name="connsiteX17" fmla="*/ 1648664 w 2889213"/>
              <a:gd name="connsiteY17" fmla="*/ 1466917 h 1756177"/>
              <a:gd name="connsiteX18" fmla="*/ 1376671 w 2889213"/>
              <a:gd name="connsiteY18" fmla="*/ 1585086 h 1756177"/>
              <a:gd name="connsiteX19" fmla="*/ 1415819 w 2889213"/>
              <a:gd name="connsiteY19" fmla="*/ 1219713 h 1756177"/>
              <a:gd name="connsiteX20" fmla="*/ 665501 w 2889213"/>
              <a:gd name="connsiteY20" fmla="*/ 1160992 h 1756177"/>
              <a:gd name="connsiteX21" fmla="*/ 0 w 2889213"/>
              <a:gd name="connsiteY21" fmla="*/ 1010928 h 1756177"/>
              <a:gd name="connsiteX22" fmla="*/ 13050 w 2889213"/>
              <a:gd name="connsiteY22" fmla="*/ 169268 h 1756177"/>
              <a:gd name="connsiteX23" fmla="*/ 1348782 w 2889213"/>
              <a:gd name="connsiteY23" fmla="*/ 0 h 1756177"/>
              <a:gd name="connsiteX0" fmla="*/ 2150164 w 2889213"/>
              <a:gd name="connsiteY0" fmla="*/ 113773 h 1756177"/>
              <a:gd name="connsiteX1" fmla="*/ 2655476 w 2889213"/>
              <a:gd name="connsiteY1" fmla="*/ 469395 h 1756177"/>
              <a:gd name="connsiteX2" fmla="*/ 2828170 w 2889213"/>
              <a:gd name="connsiteY2" fmla="*/ 895281 h 1756177"/>
              <a:gd name="connsiteX3" fmla="*/ 2883834 w 2889213"/>
              <a:gd name="connsiteY3" fmla="*/ 1193615 h 1756177"/>
              <a:gd name="connsiteX4" fmla="*/ 2840612 w 2889213"/>
              <a:gd name="connsiteY4" fmla="*/ 1449135 h 1756177"/>
              <a:gd name="connsiteX5" fmla="*/ 2632493 w 2889213"/>
              <a:gd name="connsiteY5" fmla="*/ 1060062 h 1756177"/>
              <a:gd name="connsiteX6" fmla="*/ 2150164 w 2889213"/>
              <a:gd name="connsiteY6" fmla="*/ 113773 h 1756177"/>
              <a:gd name="connsiteX7" fmla="*/ 1348782 w 2889213"/>
              <a:gd name="connsiteY7" fmla="*/ 0 h 1756177"/>
              <a:gd name="connsiteX8" fmla="*/ 1714668 w 2889213"/>
              <a:gd name="connsiteY8" fmla="*/ 204372 h 1756177"/>
              <a:gd name="connsiteX9" fmla="*/ 1866896 w 2889213"/>
              <a:gd name="connsiteY9" fmla="*/ 462766 h 1756177"/>
              <a:gd name="connsiteX10" fmla="*/ 1973469 w 2889213"/>
              <a:gd name="connsiteY10" fmla="*/ 669299 h 1756177"/>
              <a:gd name="connsiteX11" fmla="*/ 1866010 w 2889213"/>
              <a:gd name="connsiteY11" fmla="*/ 762998 h 1756177"/>
              <a:gd name="connsiteX12" fmla="*/ 2733769 w 2889213"/>
              <a:gd name="connsiteY12" fmla="*/ 1271909 h 1756177"/>
              <a:gd name="connsiteX13" fmla="*/ 2694623 w 2889213"/>
              <a:gd name="connsiteY13" fmla="*/ 1524483 h 1756177"/>
              <a:gd name="connsiteX14" fmla="*/ 2385869 w 2889213"/>
              <a:gd name="connsiteY14" fmla="*/ 1470403 h 1756177"/>
              <a:gd name="connsiteX15" fmla="*/ 2074819 w 2889213"/>
              <a:gd name="connsiteY15" fmla="*/ 1450562 h 1756177"/>
              <a:gd name="connsiteX16" fmla="*/ 1739085 w 2889213"/>
              <a:gd name="connsiteY16" fmla="*/ 1756177 h 1756177"/>
              <a:gd name="connsiteX17" fmla="*/ 1648664 w 2889213"/>
              <a:gd name="connsiteY17" fmla="*/ 1466917 h 1756177"/>
              <a:gd name="connsiteX18" fmla="*/ 1376671 w 2889213"/>
              <a:gd name="connsiteY18" fmla="*/ 1585086 h 1756177"/>
              <a:gd name="connsiteX19" fmla="*/ 1415819 w 2889213"/>
              <a:gd name="connsiteY19" fmla="*/ 1219713 h 1756177"/>
              <a:gd name="connsiteX20" fmla="*/ 665501 w 2889213"/>
              <a:gd name="connsiteY20" fmla="*/ 1160992 h 1756177"/>
              <a:gd name="connsiteX21" fmla="*/ 0 w 2889213"/>
              <a:gd name="connsiteY21" fmla="*/ 1010928 h 1756177"/>
              <a:gd name="connsiteX22" fmla="*/ 13050 w 2889213"/>
              <a:gd name="connsiteY22" fmla="*/ 169268 h 1756177"/>
              <a:gd name="connsiteX23" fmla="*/ 1348782 w 2889213"/>
              <a:gd name="connsiteY23" fmla="*/ 0 h 1756177"/>
              <a:gd name="connsiteX0" fmla="*/ 2150164 w 2889213"/>
              <a:gd name="connsiteY0" fmla="*/ 113773 h 1756177"/>
              <a:gd name="connsiteX1" fmla="*/ 2655476 w 2889213"/>
              <a:gd name="connsiteY1" fmla="*/ 469395 h 1756177"/>
              <a:gd name="connsiteX2" fmla="*/ 2828170 w 2889213"/>
              <a:gd name="connsiteY2" fmla="*/ 895281 h 1756177"/>
              <a:gd name="connsiteX3" fmla="*/ 2883834 w 2889213"/>
              <a:gd name="connsiteY3" fmla="*/ 1193615 h 1756177"/>
              <a:gd name="connsiteX4" fmla="*/ 2840612 w 2889213"/>
              <a:gd name="connsiteY4" fmla="*/ 1449135 h 1756177"/>
              <a:gd name="connsiteX5" fmla="*/ 2632493 w 2889213"/>
              <a:gd name="connsiteY5" fmla="*/ 1060062 h 1756177"/>
              <a:gd name="connsiteX6" fmla="*/ 2150164 w 2889213"/>
              <a:gd name="connsiteY6" fmla="*/ 113773 h 1756177"/>
              <a:gd name="connsiteX7" fmla="*/ 1348782 w 2889213"/>
              <a:gd name="connsiteY7" fmla="*/ 0 h 1756177"/>
              <a:gd name="connsiteX8" fmla="*/ 1714668 w 2889213"/>
              <a:gd name="connsiteY8" fmla="*/ 204372 h 1756177"/>
              <a:gd name="connsiteX9" fmla="*/ 1866896 w 2889213"/>
              <a:gd name="connsiteY9" fmla="*/ 462766 h 1756177"/>
              <a:gd name="connsiteX10" fmla="*/ 1973469 w 2889213"/>
              <a:gd name="connsiteY10" fmla="*/ 669299 h 1756177"/>
              <a:gd name="connsiteX11" fmla="*/ 1866010 w 2889213"/>
              <a:gd name="connsiteY11" fmla="*/ 762998 h 1756177"/>
              <a:gd name="connsiteX12" fmla="*/ 2733769 w 2889213"/>
              <a:gd name="connsiteY12" fmla="*/ 1271909 h 1756177"/>
              <a:gd name="connsiteX13" fmla="*/ 2694623 w 2889213"/>
              <a:gd name="connsiteY13" fmla="*/ 1524483 h 1756177"/>
              <a:gd name="connsiteX14" fmla="*/ 2385869 w 2889213"/>
              <a:gd name="connsiteY14" fmla="*/ 1470403 h 1756177"/>
              <a:gd name="connsiteX15" fmla="*/ 2074819 w 2889213"/>
              <a:gd name="connsiteY15" fmla="*/ 1450562 h 1756177"/>
              <a:gd name="connsiteX16" fmla="*/ 1739085 w 2889213"/>
              <a:gd name="connsiteY16" fmla="*/ 1756177 h 1756177"/>
              <a:gd name="connsiteX17" fmla="*/ 1648664 w 2889213"/>
              <a:gd name="connsiteY17" fmla="*/ 1466917 h 1756177"/>
              <a:gd name="connsiteX18" fmla="*/ 1376671 w 2889213"/>
              <a:gd name="connsiteY18" fmla="*/ 1585086 h 1756177"/>
              <a:gd name="connsiteX19" fmla="*/ 1415819 w 2889213"/>
              <a:gd name="connsiteY19" fmla="*/ 1219713 h 1756177"/>
              <a:gd name="connsiteX20" fmla="*/ 665501 w 2889213"/>
              <a:gd name="connsiteY20" fmla="*/ 1160992 h 1756177"/>
              <a:gd name="connsiteX21" fmla="*/ 0 w 2889213"/>
              <a:gd name="connsiteY21" fmla="*/ 1010928 h 1756177"/>
              <a:gd name="connsiteX22" fmla="*/ 13050 w 2889213"/>
              <a:gd name="connsiteY22" fmla="*/ 169268 h 1756177"/>
              <a:gd name="connsiteX23" fmla="*/ 1348782 w 2889213"/>
              <a:gd name="connsiteY23" fmla="*/ 0 h 1756177"/>
              <a:gd name="connsiteX0" fmla="*/ 2150164 w 2889213"/>
              <a:gd name="connsiteY0" fmla="*/ 113773 h 1756177"/>
              <a:gd name="connsiteX1" fmla="*/ 2655476 w 2889213"/>
              <a:gd name="connsiteY1" fmla="*/ 469395 h 1756177"/>
              <a:gd name="connsiteX2" fmla="*/ 2828170 w 2889213"/>
              <a:gd name="connsiteY2" fmla="*/ 895281 h 1756177"/>
              <a:gd name="connsiteX3" fmla="*/ 2883834 w 2889213"/>
              <a:gd name="connsiteY3" fmla="*/ 1193615 h 1756177"/>
              <a:gd name="connsiteX4" fmla="*/ 2840612 w 2889213"/>
              <a:gd name="connsiteY4" fmla="*/ 1449135 h 1756177"/>
              <a:gd name="connsiteX5" fmla="*/ 2632493 w 2889213"/>
              <a:gd name="connsiteY5" fmla="*/ 1060062 h 1756177"/>
              <a:gd name="connsiteX6" fmla="*/ 2150164 w 2889213"/>
              <a:gd name="connsiteY6" fmla="*/ 113773 h 1756177"/>
              <a:gd name="connsiteX7" fmla="*/ 1348782 w 2889213"/>
              <a:gd name="connsiteY7" fmla="*/ 0 h 1756177"/>
              <a:gd name="connsiteX8" fmla="*/ 1714668 w 2889213"/>
              <a:gd name="connsiteY8" fmla="*/ 204372 h 1756177"/>
              <a:gd name="connsiteX9" fmla="*/ 1866896 w 2889213"/>
              <a:gd name="connsiteY9" fmla="*/ 462766 h 1756177"/>
              <a:gd name="connsiteX10" fmla="*/ 1973469 w 2889213"/>
              <a:gd name="connsiteY10" fmla="*/ 669299 h 1756177"/>
              <a:gd name="connsiteX11" fmla="*/ 1866010 w 2889213"/>
              <a:gd name="connsiteY11" fmla="*/ 762998 h 1756177"/>
              <a:gd name="connsiteX12" fmla="*/ 2733769 w 2889213"/>
              <a:gd name="connsiteY12" fmla="*/ 1271909 h 1756177"/>
              <a:gd name="connsiteX13" fmla="*/ 2694623 w 2889213"/>
              <a:gd name="connsiteY13" fmla="*/ 1524483 h 1756177"/>
              <a:gd name="connsiteX14" fmla="*/ 2385869 w 2889213"/>
              <a:gd name="connsiteY14" fmla="*/ 1470403 h 1756177"/>
              <a:gd name="connsiteX15" fmla="*/ 2074819 w 2889213"/>
              <a:gd name="connsiteY15" fmla="*/ 1450562 h 1756177"/>
              <a:gd name="connsiteX16" fmla="*/ 1739085 w 2889213"/>
              <a:gd name="connsiteY16" fmla="*/ 1756177 h 1756177"/>
              <a:gd name="connsiteX17" fmla="*/ 1648664 w 2889213"/>
              <a:gd name="connsiteY17" fmla="*/ 1466917 h 1756177"/>
              <a:gd name="connsiteX18" fmla="*/ 1376671 w 2889213"/>
              <a:gd name="connsiteY18" fmla="*/ 1585086 h 1756177"/>
              <a:gd name="connsiteX19" fmla="*/ 1415819 w 2889213"/>
              <a:gd name="connsiteY19" fmla="*/ 1219713 h 1756177"/>
              <a:gd name="connsiteX20" fmla="*/ 665501 w 2889213"/>
              <a:gd name="connsiteY20" fmla="*/ 1160992 h 1756177"/>
              <a:gd name="connsiteX21" fmla="*/ 0 w 2889213"/>
              <a:gd name="connsiteY21" fmla="*/ 1010928 h 1756177"/>
              <a:gd name="connsiteX22" fmla="*/ 13050 w 2889213"/>
              <a:gd name="connsiteY22" fmla="*/ 169268 h 1756177"/>
              <a:gd name="connsiteX23" fmla="*/ 1348782 w 2889213"/>
              <a:gd name="connsiteY23" fmla="*/ 0 h 1756177"/>
              <a:gd name="connsiteX0" fmla="*/ 2150164 w 2889213"/>
              <a:gd name="connsiteY0" fmla="*/ 113773 h 1756177"/>
              <a:gd name="connsiteX1" fmla="*/ 2655476 w 2889213"/>
              <a:gd name="connsiteY1" fmla="*/ 469395 h 1756177"/>
              <a:gd name="connsiteX2" fmla="*/ 2828170 w 2889213"/>
              <a:gd name="connsiteY2" fmla="*/ 895281 h 1756177"/>
              <a:gd name="connsiteX3" fmla="*/ 2883834 w 2889213"/>
              <a:gd name="connsiteY3" fmla="*/ 1193615 h 1756177"/>
              <a:gd name="connsiteX4" fmla="*/ 2840612 w 2889213"/>
              <a:gd name="connsiteY4" fmla="*/ 1449135 h 1756177"/>
              <a:gd name="connsiteX5" fmla="*/ 2632493 w 2889213"/>
              <a:gd name="connsiteY5" fmla="*/ 1060062 h 1756177"/>
              <a:gd name="connsiteX6" fmla="*/ 2150164 w 2889213"/>
              <a:gd name="connsiteY6" fmla="*/ 113773 h 1756177"/>
              <a:gd name="connsiteX7" fmla="*/ 1348782 w 2889213"/>
              <a:gd name="connsiteY7" fmla="*/ 0 h 1756177"/>
              <a:gd name="connsiteX8" fmla="*/ 1714668 w 2889213"/>
              <a:gd name="connsiteY8" fmla="*/ 204372 h 1756177"/>
              <a:gd name="connsiteX9" fmla="*/ 1866896 w 2889213"/>
              <a:gd name="connsiteY9" fmla="*/ 462766 h 1756177"/>
              <a:gd name="connsiteX10" fmla="*/ 1973469 w 2889213"/>
              <a:gd name="connsiteY10" fmla="*/ 669299 h 1756177"/>
              <a:gd name="connsiteX11" fmla="*/ 1866010 w 2889213"/>
              <a:gd name="connsiteY11" fmla="*/ 762998 h 1756177"/>
              <a:gd name="connsiteX12" fmla="*/ 2733769 w 2889213"/>
              <a:gd name="connsiteY12" fmla="*/ 1271909 h 1756177"/>
              <a:gd name="connsiteX13" fmla="*/ 2694623 w 2889213"/>
              <a:gd name="connsiteY13" fmla="*/ 1524483 h 1756177"/>
              <a:gd name="connsiteX14" fmla="*/ 2385869 w 2889213"/>
              <a:gd name="connsiteY14" fmla="*/ 1470403 h 1756177"/>
              <a:gd name="connsiteX15" fmla="*/ 2074819 w 2889213"/>
              <a:gd name="connsiteY15" fmla="*/ 1450562 h 1756177"/>
              <a:gd name="connsiteX16" fmla="*/ 1739085 w 2889213"/>
              <a:gd name="connsiteY16" fmla="*/ 1756177 h 1756177"/>
              <a:gd name="connsiteX17" fmla="*/ 1648664 w 2889213"/>
              <a:gd name="connsiteY17" fmla="*/ 1466917 h 1756177"/>
              <a:gd name="connsiteX18" fmla="*/ 1376671 w 2889213"/>
              <a:gd name="connsiteY18" fmla="*/ 1585086 h 1756177"/>
              <a:gd name="connsiteX19" fmla="*/ 1415819 w 2889213"/>
              <a:gd name="connsiteY19" fmla="*/ 1219713 h 1756177"/>
              <a:gd name="connsiteX20" fmla="*/ 665501 w 2889213"/>
              <a:gd name="connsiteY20" fmla="*/ 1160992 h 1756177"/>
              <a:gd name="connsiteX21" fmla="*/ 0 w 2889213"/>
              <a:gd name="connsiteY21" fmla="*/ 1010928 h 1756177"/>
              <a:gd name="connsiteX22" fmla="*/ 13050 w 2889213"/>
              <a:gd name="connsiteY22" fmla="*/ 169268 h 1756177"/>
              <a:gd name="connsiteX23" fmla="*/ 1348782 w 2889213"/>
              <a:gd name="connsiteY23" fmla="*/ 0 h 1756177"/>
              <a:gd name="connsiteX0" fmla="*/ 2150164 w 2889213"/>
              <a:gd name="connsiteY0" fmla="*/ 113773 h 1800430"/>
              <a:gd name="connsiteX1" fmla="*/ 2655476 w 2889213"/>
              <a:gd name="connsiteY1" fmla="*/ 469395 h 1800430"/>
              <a:gd name="connsiteX2" fmla="*/ 2828170 w 2889213"/>
              <a:gd name="connsiteY2" fmla="*/ 895281 h 1800430"/>
              <a:gd name="connsiteX3" fmla="*/ 2883834 w 2889213"/>
              <a:gd name="connsiteY3" fmla="*/ 1193615 h 1800430"/>
              <a:gd name="connsiteX4" fmla="*/ 2840612 w 2889213"/>
              <a:gd name="connsiteY4" fmla="*/ 1449135 h 1800430"/>
              <a:gd name="connsiteX5" fmla="*/ 2632493 w 2889213"/>
              <a:gd name="connsiteY5" fmla="*/ 1060062 h 1800430"/>
              <a:gd name="connsiteX6" fmla="*/ 2150164 w 2889213"/>
              <a:gd name="connsiteY6" fmla="*/ 113773 h 1800430"/>
              <a:gd name="connsiteX7" fmla="*/ 1348782 w 2889213"/>
              <a:gd name="connsiteY7" fmla="*/ 0 h 1800430"/>
              <a:gd name="connsiteX8" fmla="*/ 1714668 w 2889213"/>
              <a:gd name="connsiteY8" fmla="*/ 204372 h 1800430"/>
              <a:gd name="connsiteX9" fmla="*/ 1866896 w 2889213"/>
              <a:gd name="connsiteY9" fmla="*/ 462766 h 1800430"/>
              <a:gd name="connsiteX10" fmla="*/ 1973469 w 2889213"/>
              <a:gd name="connsiteY10" fmla="*/ 669299 h 1800430"/>
              <a:gd name="connsiteX11" fmla="*/ 1866010 w 2889213"/>
              <a:gd name="connsiteY11" fmla="*/ 762998 h 1800430"/>
              <a:gd name="connsiteX12" fmla="*/ 2733769 w 2889213"/>
              <a:gd name="connsiteY12" fmla="*/ 1271909 h 1800430"/>
              <a:gd name="connsiteX13" fmla="*/ 2694623 w 2889213"/>
              <a:gd name="connsiteY13" fmla="*/ 1524483 h 1800430"/>
              <a:gd name="connsiteX14" fmla="*/ 2385869 w 2889213"/>
              <a:gd name="connsiteY14" fmla="*/ 1470403 h 1800430"/>
              <a:gd name="connsiteX15" fmla="*/ 2191986 w 2889213"/>
              <a:gd name="connsiteY15" fmla="*/ 1800407 h 1800430"/>
              <a:gd name="connsiteX16" fmla="*/ 2074819 w 2889213"/>
              <a:gd name="connsiteY16" fmla="*/ 1450562 h 1800430"/>
              <a:gd name="connsiteX17" fmla="*/ 1739085 w 2889213"/>
              <a:gd name="connsiteY17" fmla="*/ 1756177 h 1800430"/>
              <a:gd name="connsiteX18" fmla="*/ 1648664 w 2889213"/>
              <a:gd name="connsiteY18" fmla="*/ 1466917 h 1800430"/>
              <a:gd name="connsiteX19" fmla="*/ 1376671 w 2889213"/>
              <a:gd name="connsiteY19" fmla="*/ 1585086 h 1800430"/>
              <a:gd name="connsiteX20" fmla="*/ 1415819 w 2889213"/>
              <a:gd name="connsiteY20" fmla="*/ 1219713 h 1800430"/>
              <a:gd name="connsiteX21" fmla="*/ 665501 w 2889213"/>
              <a:gd name="connsiteY21" fmla="*/ 1160992 h 1800430"/>
              <a:gd name="connsiteX22" fmla="*/ 0 w 2889213"/>
              <a:gd name="connsiteY22" fmla="*/ 1010928 h 1800430"/>
              <a:gd name="connsiteX23" fmla="*/ 13050 w 2889213"/>
              <a:gd name="connsiteY23" fmla="*/ 169268 h 1800430"/>
              <a:gd name="connsiteX24" fmla="*/ 1348782 w 2889213"/>
              <a:gd name="connsiteY24" fmla="*/ 0 h 1800430"/>
              <a:gd name="connsiteX0" fmla="*/ 2150164 w 2889213"/>
              <a:gd name="connsiteY0" fmla="*/ 113773 h 1800430"/>
              <a:gd name="connsiteX1" fmla="*/ 2655476 w 2889213"/>
              <a:gd name="connsiteY1" fmla="*/ 469395 h 1800430"/>
              <a:gd name="connsiteX2" fmla="*/ 2828170 w 2889213"/>
              <a:gd name="connsiteY2" fmla="*/ 895281 h 1800430"/>
              <a:gd name="connsiteX3" fmla="*/ 2883834 w 2889213"/>
              <a:gd name="connsiteY3" fmla="*/ 1193615 h 1800430"/>
              <a:gd name="connsiteX4" fmla="*/ 2840612 w 2889213"/>
              <a:gd name="connsiteY4" fmla="*/ 1449135 h 1800430"/>
              <a:gd name="connsiteX5" fmla="*/ 2632493 w 2889213"/>
              <a:gd name="connsiteY5" fmla="*/ 1060062 h 1800430"/>
              <a:gd name="connsiteX6" fmla="*/ 2150164 w 2889213"/>
              <a:gd name="connsiteY6" fmla="*/ 113773 h 1800430"/>
              <a:gd name="connsiteX7" fmla="*/ 1348782 w 2889213"/>
              <a:gd name="connsiteY7" fmla="*/ 0 h 1800430"/>
              <a:gd name="connsiteX8" fmla="*/ 1714668 w 2889213"/>
              <a:gd name="connsiteY8" fmla="*/ 204372 h 1800430"/>
              <a:gd name="connsiteX9" fmla="*/ 1866896 w 2889213"/>
              <a:gd name="connsiteY9" fmla="*/ 462766 h 1800430"/>
              <a:gd name="connsiteX10" fmla="*/ 1973469 w 2889213"/>
              <a:gd name="connsiteY10" fmla="*/ 669299 h 1800430"/>
              <a:gd name="connsiteX11" fmla="*/ 1866010 w 2889213"/>
              <a:gd name="connsiteY11" fmla="*/ 762998 h 1800430"/>
              <a:gd name="connsiteX12" fmla="*/ 2733769 w 2889213"/>
              <a:gd name="connsiteY12" fmla="*/ 1271909 h 1800430"/>
              <a:gd name="connsiteX13" fmla="*/ 2694623 w 2889213"/>
              <a:gd name="connsiteY13" fmla="*/ 1524483 h 1800430"/>
              <a:gd name="connsiteX14" fmla="*/ 2385869 w 2889213"/>
              <a:gd name="connsiteY14" fmla="*/ 1470403 h 1800430"/>
              <a:gd name="connsiteX15" fmla="*/ 2191986 w 2889213"/>
              <a:gd name="connsiteY15" fmla="*/ 1800407 h 1800430"/>
              <a:gd name="connsiteX16" fmla="*/ 2074819 w 2889213"/>
              <a:gd name="connsiteY16" fmla="*/ 1450562 h 1800430"/>
              <a:gd name="connsiteX17" fmla="*/ 1739085 w 2889213"/>
              <a:gd name="connsiteY17" fmla="*/ 1756177 h 1800430"/>
              <a:gd name="connsiteX18" fmla="*/ 1648664 w 2889213"/>
              <a:gd name="connsiteY18" fmla="*/ 1466917 h 1800430"/>
              <a:gd name="connsiteX19" fmla="*/ 1376671 w 2889213"/>
              <a:gd name="connsiteY19" fmla="*/ 1585086 h 1800430"/>
              <a:gd name="connsiteX20" fmla="*/ 1415819 w 2889213"/>
              <a:gd name="connsiteY20" fmla="*/ 1219713 h 1800430"/>
              <a:gd name="connsiteX21" fmla="*/ 665501 w 2889213"/>
              <a:gd name="connsiteY21" fmla="*/ 1160992 h 1800430"/>
              <a:gd name="connsiteX22" fmla="*/ 0 w 2889213"/>
              <a:gd name="connsiteY22" fmla="*/ 1010928 h 1800430"/>
              <a:gd name="connsiteX23" fmla="*/ 13050 w 2889213"/>
              <a:gd name="connsiteY23" fmla="*/ 169268 h 1800430"/>
              <a:gd name="connsiteX24" fmla="*/ 1348782 w 2889213"/>
              <a:gd name="connsiteY24" fmla="*/ 0 h 1800430"/>
              <a:gd name="connsiteX0" fmla="*/ 2150164 w 2889213"/>
              <a:gd name="connsiteY0" fmla="*/ 113773 h 1800456"/>
              <a:gd name="connsiteX1" fmla="*/ 2655476 w 2889213"/>
              <a:gd name="connsiteY1" fmla="*/ 469395 h 1800456"/>
              <a:gd name="connsiteX2" fmla="*/ 2828170 w 2889213"/>
              <a:gd name="connsiteY2" fmla="*/ 895281 h 1800456"/>
              <a:gd name="connsiteX3" fmla="*/ 2883834 w 2889213"/>
              <a:gd name="connsiteY3" fmla="*/ 1193615 h 1800456"/>
              <a:gd name="connsiteX4" fmla="*/ 2840612 w 2889213"/>
              <a:gd name="connsiteY4" fmla="*/ 1449135 h 1800456"/>
              <a:gd name="connsiteX5" fmla="*/ 2632493 w 2889213"/>
              <a:gd name="connsiteY5" fmla="*/ 1060062 h 1800456"/>
              <a:gd name="connsiteX6" fmla="*/ 2150164 w 2889213"/>
              <a:gd name="connsiteY6" fmla="*/ 113773 h 1800456"/>
              <a:gd name="connsiteX7" fmla="*/ 1348782 w 2889213"/>
              <a:gd name="connsiteY7" fmla="*/ 0 h 1800456"/>
              <a:gd name="connsiteX8" fmla="*/ 1714668 w 2889213"/>
              <a:gd name="connsiteY8" fmla="*/ 204372 h 1800456"/>
              <a:gd name="connsiteX9" fmla="*/ 1866896 w 2889213"/>
              <a:gd name="connsiteY9" fmla="*/ 462766 h 1800456"/>
              <a:gd name="connsiteX10" fmla="*/ 1973469 w 2889213"/>
              <a:gd name="connsiteY10" fmla="*/ 669299 h 1800456"/>
              <a:gd name="connsiteX11" fmla="*/ 1866010 w 2889213"/>
              <a:gd name="connsiteY11" fmla="*/ 762998 h 1800456"/>
              <a:gd name="connsiteX12" fmla="*/ 2733769 w 2889213"/>
              <a:gd name="connsiteY12" fmla="*/ 1271909 h 1800456"/>
              <a:gd name="connsiteX13" fmla="*/ 2694623 w 2889213"/>
              <a:gd name="connsiteY13" fmla="*/ 1524483 h 1800456"/>
              <a:gd name="connsiteX14" fmla="*/ 2385869 w 2889213"/>
              <a:gd name="connsiteY14" fmla="*/ 1470403 h 1800456"/>
              <a:gd name="connsiteX15" fmla="*/ 2191986 w 2889213"/>
              <a:gd name="connsiteY15" fmla="*/ 1800407 h 1800456"/>
              <a:gd name="connsiteX16" fmla="*/ 2074819 w 2889213"/>
              <a:gd name="connsiteY16" fmla="*/ 1450562 h 1800456"/>
              <a:gd name="connsiteX17" fmla="*/ 1739085 w 2889213"/>
              <a:gd name="connsiteY17" fmla="*/ 1756177 h 1800456"/>
              <a:gd name="connsiteX18" fmla="*/ 1648664 w 2889213"/>
              <a:gd name="connsiteY18" fmla="*/ 1466917 h 1800456"/>
              <a:gd name="connsiteX19" fmla="*/ 1376671 w 2889213"/>
              <a:gd name="connsiteY19" fmla="*/ 1585086 h 1800456"/>
              <a:gd name="connsiteX20" fmla="*/ 1415819 w 2889213"/>
              <a:gd name="connsiteY20" fmla="*/ 1219713 h 1800456"/>
              <a:gd name="connsiteX21" fmla="*/ 665501 w 2889213"/>
              <a:gd name="connsiteY21" fmla="*/ 1160992 h 1800456"/>
              <a:gd name="connsiteX22" fmla="*/ 0 w 2889213"/>
              <a:gd name="connsiteY22" fmla="*/ 1010928 h 1800456"/>
              <a:gd name="connsiteX23" fmla="*/ 13050 w 2889213"/>
              <a:gd name="connsiteY23" fmla="*/ 169268 h 1800456"/>
              <a:gd name="connsiteX24" fmla="*/ 1348782 w 2889213"/>
              <a:gd name="connsiteY24" fmla="*/ 0 h 1800456"/>
              <a:gd name="connsiteX0" fmla="*/ 2150164 w 2889213"/>
              <a:gd name="connsiteY0" fmla="*/ 113773 h 1811599"/>
              <a:gd name="connsiteX1" fmla="*/ 2655476 w 2889213"/>
              <a:gd name="connsiteY1" fmla="*/ 469395 h 1811599"/>
              <a:gd name="connsiteX2" fmla="*/ 2828170 w 2889213"/>
              <a:gd name="connsiteY2" fmla="*/ 895281 h 1811599"/>
              <a:gd name="connsiteX3" fmla="*/ 2883834 w 2889213"/>
              <a:gd name="connsiteY3" fmla="*/ 1193615 h 1811599"/>
              <a:gd name="connsiteX4" fmla="*/ 2840612 w 2889213"/>
              <a:gd name="connsiteY4" fmla="*/ 1449135 h 1811599"/>
              <a:gd name="connsiteX5" fmla="*/ 2632493 w 2889213"/>
              <a:gd name="connsiteY5" fmla="*/ 1060062 h 1811599"/>
              <a:gd name="connsiteX6" fmla="*/ 2150164 w 2889213"/>
              <a:gd name="connsiteY6" fmla="*/ 113773 h 1811599"/>
              <a:gd name="connsiteX7" fmla="*/ 1348782 w 2889213"/>
              <a:gd name="connsiteY7" fmla="*/ 0 h 1811599"/>
              <a:gd name="connsiteX8" fmla="*/ 1714668 w 2889213"/>
              <a:gd name="connsiteY8" fmla="*/ 204372 h 1811599"/>
              <a:gd name="connsiteX9" fmla="*/ 1866896 w 2889213"/>
              <a:gd name="connsiteY9" fmla="*/ 462766 h 1811599"/>
              <a:gd name="connsiteX10" fmla="*/ 1973469 w 2889213"/>
              <a:gd name="connsiteY10" fmla="*/ 669299 h 1811599"/>
              <a:gd name="connsiteX11" fmla="*/ 1866010 w 2889213"/>
              <a:gd name="connsiteY11" fmla="*/ 762998 h 1811599"/>
              <a:gd name="connsiteX12" fmla="*/ 2733769 w 2889213"/>
              <a:gd name="connsiteY12" fmla="*/ 1271909 h 1811599"/>
              <a:gd name="connsiteX13" fmla="*/ 2694623 w 2889213"/>
              <a:gd name="connsiteY13" fmla="*/ 1524483 h 1811599"/>
              <a:gd name="connsiteX14" fmla="*/ 2385869 w 2889213"/>
              <a:gd name="connsiteY14" fmla="*/ 1470403 h 1811599"/>
              <a:gd name="connsiteX15" fmla="*/ 2214278 w 2889213"/>
              <a:gd name="connsiteY15" fmla="*/ 1811553 h 1811599"/>
              <a:gd name="connsiteX16" fmla="*/ 2074819 w 2889213"/>
              <a:gd name="connsiteY16" fmla="*/ 1450562 h 1811599"/>
              <a:gd name="connsiteX17" fmla="*/ 1739085 w 2889213"/>
              <a:gd name="connsiteY17" fmla="*/ 1756177 h 1811599"/>
              <a:gd name="connsiteX18" fmla="*/ 1648664 w 2889213"/>
              <a:gd name="connsiteY18" fmla="*/ 1466917 h 1811599"/>
              <a:gd name="connsiteX19" fmla="*/ 1376671 w 2889213"/>
              <a:gd name="connsiteY19" fmla="*/ 1585086 h 1811599"/>
              <a:gd name="connsiteX20" fmla="*/ 1415819 w 2889213"/>
              <a:gd name="connsiteY20" fmla="*/ 1219713 h 1811599"/>
              <a:gd name="connsiteX21" fmla="*/ 665501 w 2889213"/>
              <a:gd name="connsiteY21" fmla="*/ 1160992 h 1811599"/>
              <a:gd name="connsiteX22" fmla="*/ 0 w 2889213"/>
              <a:gd name="connsiteY22" fmla="*/ 1010928 h 1811599"/>
              <a:gd name="connsiteX23" fmla="*/ 13050 w 2889213"/>
              <a:gd name="connsiteY23" fmla="*/ 169268 h 1811599"/>
              <a:gd name="connsiteX24" fmla="*/ 1348782 w 2889213"/>
              <a:gd name="connsiteY24" fmla="*/ 0 h 1811599"/>
              <a:gd name="connsiteX0" fmla="*/ 2150164 w 2889213"/>
              <a:gd name="connsiteY0" fmla="*/ 113773 h 1811553"/>
              <a:gd name="connsiteX1" fmla="*/ 2655476 w 2889213"/>
              <a:gd name="connsiteY1" fmla="*/ 469395 h 1811553"/>
              <a:gd name="connsiteX2" fmla="*/ 2828170 w 2889213"/>
              <a:gd name="connsiteY2" fmla="*/ 895281 h 1811553"/>
              <a:gd name="connsiteX3" fmla="*/ 2883834 w 2889213"/>
              <a:gd name="connsiteY3" fmla="*/ 1193615 h 1811553"/>
              <a:gd name="connsiteX4" fmla="*/ 2840612 w 2889213"/>
              <a:gd name="connsiteY4" fmla="*/ 1449135 h 1811553"/>
              <a:gd name="connsiteX5" fmla="*/ 2632493 w 2889213"/>
              <a:gd name="connsiteY5" fmla="*/ 1060062 h 1811553"/>
              <a:gd name="connsiteX6" fmla="*/ 2150164 w 2889213"/>
              <a:gd name="connsiteY6" fmla="*/ 113773 h 1811553"/>
              <a:gd name="connsiteX7" fmla="*/ 1348782 w 2889213"/>
              <a:gd name="connsiteY7" fmla="*/ 0 h 1811553"/>
              <a:gd name="connsiteX8" fmla="*/ 1714668 w 2889213"/>
              <a:gd name="connsiteY8" fmla="*/ 204372 h 1811553"/>
              <a:gd name="connsiteX9" fmla="*/ 1866896 w 2889213"/>
              <a:gd name="connsiteY9" fmla="*/ 462766 h 1811553"/>
              <a:gd name="connsiteX10" fmla="*/ 1973469 w 2889213"/>
              <a:gd name="connsiteY10" fmla="*/ 669299 h 1811553"/>
              <a:gd name="connsiteX11" fmla="*/ 1866010 w 2889213"/>
              <a:gd name="connsiteY11" fmla="*/ 762998 h 1811553"/>
              <a:gd name="connsiteX12" fmla="*/ 2733769 w 2889213"/>
              <a:gd name="connsiteY12" fmla="*/ 1271909 h 1811553"/>
              <a:gd name="connsiteX13" fmla="*/ 2694623 w 2889213"/>
              <a:gd name="connsiteY13" fmla="*/ 1524483 h 1811553"/>
              <a:gd name="connsiteX14" fmla="*/ 2385869 w 2889213"/>
              <a:gd name="connsiteY14" fmla="*/ 1470403 h 1811553"/>
              <a:gd name="connsiteX15" fmla="*/ 2214278 w 2889213"/>
              <a:gd name="connsiteY15" fmla="*/ 1811553 h 1811553"/>
              <a:gd name="connsiteX16" fmla="*/ 2074819 w 2889213"/>
              <a:gd name="connsiteY16" fmla="*/ 1450562 h 1811553"/>
              <a:gd name="connsiteX17" fmla="*/ 1739085 w 2889213"/>
              <a:gd name="connsiteY17" fmla="*/ 1756177 h 1811553"/>
              <a:gd name="connsiteX18" fmla="*/ 1648664 w 2889213"/>
              <a:gd name="connsiteY18" fmla="*/ 1466917 h 1811553"/>
              <a:gd name="connsiteX19" fmla="*/ 1376671 w 2889213"/>
              <a:gd name="connsiteY19" fmla="*/ 1585086 h 1811553"/>
              <a:gd name="connsiteX20" fmla="*/ 1415819 w 2889213"/>
              <a:gd name="connsiteY20" fmla="*/ 1219713 h 1811553"/>
              <a:gd name="connsiteX21" fmla="*/ 665501 w 2889213"/>
              <a:gd name="connsiteY21" fmla="*/ 1160992 h 1811553"/>
              <a:gd name="connsiteX22" fmla="*/ 0 w 2889213"/>
              <a:gd name="connsiteY22" fmla="*/ 1010928 h 1811553"/>
              <a:gd name="connsiteX23" fmla="*/ 13050 w 2889213"/>
              <a:gd name="connsiteY23" fmla="*/ 169268 h 1811553"/>
              <a:gd name="connsiteX24" fmla="*/ 1348782 w 2889213"/>
              <a:gd name="connsiteY24" fmla="*/ 0 h 1811553"/>
              <a:gd name="connsiteX0" fmla="*/ 2150164 w 2889213"/>
              <a:gd name="connsiteY0" fmla="*/ 113773 h 1811553"/>
              <a:gd name="connsiteX1" fmla="*/ 2655476 w 2889213"/>
              <a:gd name="connsiteY1" fmla="*/ 469395 h 1811553"/>
              <a:gd name="connsiteX2" fmla="*/ 2828170 w 2889213"/>
              <a:gd name="connsiteY2" fmla="*/ 895281 h 1811553"/>
              <a:gd name="connsiteX3" fmla="*/ 2883834 w 2889213"/>
              <a:gd name="connsiteY3" fmla="*/ 1193615 h 1811553"/>
              <a:gd name="connsiteX4" fmla="*/ 2840612 w 2889213"/>
              <a:gd name="connsiteY4" fmla="*/ 1449135 h 1811553"/>
              <a:gd name="connsiteX5" fmla="*/ 2632493 w 2889213"/>
              <a:gd name="connsiteY5" fmla="*/ 1060062 h 1811553"/>
              <a:gd name="connsiteX6" fmla="*/ 2150164 w 2889213"/>
              <a:gd name="connsiteY6" fmla="*/ 113773 h 1811553"/>
              <a:gd name="connsiteX7" fmla="*/ 1348782 w 2889213"/>
              <a:gd name="connsiteY7" fmla="*/ 0 h 1811553"/>
              <a:gd name="connsiteX8" fmla="*/ 1714668 w 2889213"/>
              <a:gd name="connsiteY8" fmla="*/ 204372 h 1811553"/>
              <a:gd name="connsiteX9" fmla="*/ 1866896 w 2889213"/>
              <a:gd name="connsiteY9" fmla="*/ 462766 h 1811553"/>
              <a:gd name="connsiteX10" fmla="*/ 1973469 w 2889213"/>
              <a:gd name="connsiteY10" fmla="*/ 669299 h 1811553"/>
              <a:gd name="connsiteX11" fmla="*/ 1866010 w 2889213"/>
              <a:gd name="connsiteY11" fmla="*/ 762998 h 1811553"/>
              <a:gd name="connsiteX12" fmla="*/ 2733769 w 2889213"/>
              <a:gd name="connsiteY12" fmla="*/ 1271909 h 1811553"/>
              <a:gd name="connsiteX13" fmla="*/ 2694623 w 2889213"/>
              <a:gd name="connsiteY13" fmla="*/ 1524483 h 1811553"/>
              <a:gd name="connsiteX14" fmla="*/ 2385869 w 2889213"/>
              <a:gd name="connsiteY14" fmla="*/ 1470403 h 1811553"/>
              <a:gd name="connsiteX15" fmla="*/ 2214278 w 2889213"/>
              <a:gd name="connsiteY15" fmla="*/ 1811553 h 1811553"/>
              <a:gd name="connsiteX16" fmla="*/ 2074819 w 2889213"/>
              <a:gd name="connsiteY16" fmla="*/ 1450562 h 1811553"/>
              <a:gd name="connsiteX17" fmla="*/ 1739085 w 2889213"/>
              <a:gd name="connsiteY17" fmla="*/ 1756177 h 1811553"/>
              <a:gd name="connsiteX18" fmla="*/ 1648664 w 2889213"/>
              <a:gd name="connsiteY18" fmla="*/ 1466917 h 1811553"/>
              <a:gd name="connsiteX19" fmla="*/ 1376671 w 2889213"/>
              <a:gd name="connsiteY19" fmla="*/ 1585086 h 1811553"/>
              <a:gd name="connsiteX20" fmla="*/ 1415819 w 2889213"/>
              <a:gd name="connsiteY20" fmla="*/ 1219713 h 1811553"/>
              <a:gd name="connsiteX21" fmla="*/ 665501 w 2889213"/>
              <a:gd name="connsiteY21" fmla="*/ 1160992 h 1811553"/>
              <a:gd name="connsiteX22" fmla="*/ 0 w 2889213"/>
              <a:gd name="connsiteY22" fmla="*/ 1010928 h 1811553"/>
              <a:gd name="connsiteX23" fmla="*/ 13050 w 2889213"/>
              <a:gd name="connsiteY23" fmla="*/ 169268 h 1811553"/>
              <a:gd name="connsiteX24" fmla="*/ 1348782 w 2889213"/>
              <a:gd name="connsiteY24" fmla="*/ 0 h 18115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2889213" h="1811553">
                <a:moveTo>
                  <a:pt x="2150164" y="113773"/>
                </a:moveTo>
                <a:lnTo>
                  <a:pt x="2655476" y="469395"/>
                </a:lnTo>
                <a:cubicBezTo>
                  <a:pt x="2724937" y="612627"/>
                  <a:pt x="2790110" y="774578"/>
                  <a:pt x="2828170" y="895281"/>
                </a:cubicBezTo>
                <a:cubicBezTo>
                  <a:pt x="2845006" y="1009922"/>
                  <a:pt x="2872906" y="1094971"/>
                  <a:pt x="2883834" y="1193615"/>
                </a:cubicBezTo>
                <a:cubicBezTo>
                  <a:pt x="2898597" y="1276508"/>
                  <a:pt x="2882583" y="1383685"/>
                  <a:pt x="2840612" y="1449135"/>
                </a:cubicBezTo>
                <a:cubicBezTo>
                  <a:pt x="2801112" y="1388173"/>
                  <a:pt x="2764708" y="1276910"/>
                  <a:pt x="2632493" y="1060062"/>
                </a:cubicBezTo>
                <a:cubicBezTo>
                  <a:pt x="2521003" y="837054"/>
                  <a:pt x="2268591" y="370791"/>
                  <a:pt x="2150164" y="113773"/>
                </a:cubicBezTo>
                <a:close/>
                <a:moveTo>
                  <a:pt x="1348782" y="0"/>
                </a:moveTo>
                <a:cubicBezTo>
                  <a:pt x="1445338" y="154432"/>
                  <a:pt x="1639668" y="165874"/>
                  <a:pt x="1714668" y="204372"/>
                </a:cubicBezTo>
                <a:cubicBezTo>
                  <a:pt x="1723722" y="285320"/>
                  <a:pt x="1831199" y="402612"/>
                  <a:pt x="1866896" y="462766"/>
                </a:cubicBezTo>
                <a:cubicBezTo>
                  <a:pt x="1913125" y="544588"/>
                  <a:pt x="1935949" y="596454"/>
                  <a:pt x="1973469" y="669299"/>
                </a:cubicBezTo>
                <a:cubicBezTo>
                  <a:pt x="1909251" y="682689"/>
                  <a:pt x="1863715" y="712895"/>
                  <a:pt x="1866010" y="762998"/>
                </a:cubicBezTo>
                <a:cubicBezTo>
                  <a:pt x="1884495" y="971782"/>
                  <a:pt x="2517373" y="1008755"/>
                  <a:pt x="2733769" y="1271909"/>
                </a:cubicBezTo>
                <a:cubicBezTo>
                  <a:pt x="2839248" y="1365427"/>
                  <a:pt x="2779441" y="1512521"/>
                  <a:pt x="2694623" y="1524483"/>
                </a:cubicBezTo>
                <a:cubicBezTo>
                  <a:pt x="2575007" y="1522308"/>
                  <a:pt x="2538107" y="1485627"/>
                  <a:pt x="2385869" y="1470403"/>
                </a:cubicBezTo>
                <a:cubicBezTo>
                  <a:pt x="2333676" y="1639614"/>
                  <a:pt x="2280982" y="1755416"/>
                  <a:pt x="2214278" y="1811553"/>
                </a:cubicBezTo>
                <a:cubicBezTo>
                  <a:pt x="2147576" y="1804531"/>
                  <a:pt x="2033271" y="1685187"/>
                  <a:pt x="2074819" y="1450562"/>
                </a:cubicBezTo>
                <a:cubicBezTo>
                  <a:pt x="1992109" y="1541380"/>
                  <a:pt x="1856720" y="1716561"/>
                  <a:pt x="1739085" y="1756177"/>
                </a:cubicBezTo>
                <a:cubicBezTo>
                  <a:pt x="1647742" y="1688758"/>
                  <a:pt x="1625791" y="1561162"/>
                  <a:pt x="1648664" y="1466917"/>
                </a:cubicBezTo>
                <a:cubicBezTo>
                  <a:pt x="1575908" y="1517602"/>
                  <a:pt x="1475987" y="1575732"/>
                  <a:pt x="1376671" y="1585086"/>
                </a:cubicBezTo>
                <a:cubicBezTo>
                  <a:pt x="1265755" y="1421973"/>
                  <a:pt x="1344050" y="1304532"/>
                  <a:pt x="1415819" y="1219713"/>
                </a:cubicBezTo>
                <a:cubicBezTo>
                  <a:pt x="1106992" y="1284958"/>
                  <a:pt x="922130" y="1226237"/>
                  <a:pt x="665501" y="1160992"/>
                </a:cubicBezTo>
                <a:cubicBezTo>
                  <a:pt x="467591" y="1128369"/>
                  <a:pt x="282729" y="1004403"/>
                  <a:pt x="0" y="1010928"/>
                </a:cubicBezTo>
                <a:lnTo>
                  <a:pt x="13050" y="169268"/>
                </a:lnTo>
                <a:cubicBezTo>
                  <a:pt x="722590" y="234513"/>
                  <a:pt x="1132701" y="28762"/>
                  <a:pt x="1348782" y="0"/>
                </a:cubicBezTo>
                <a:close/>
              </a:path>
            </a:pathLst>
          </a:custGeom>
          <a:gradFill>
            <a:gsLst>
              <a:gs pos="0">
                <a:schemeClr val="accent2">
                  <a:lumMod val="50000"/>
                  <a:lumOff val="50000"/>
                </a:schemeClr>
              </a:gs>
              <a:gs pos="100000">
                <a:schemeClr val="accent2">
                  <a:lumMod val="50000"/>
                  <a:lumOff val="5000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a:p>
        </p:txBody>
      </p:sp>
      <p:sp>
        <p:nvSpPr>
          <p:cNvPr id="24" name="Rectangle 23"/>
          <p:cNvSpPr/>
          <p:nvPr/>
        </p:nvSpPr>
        <p:spPr>
          <a:xfrm>
            <a:off x="2175737" y="304800"/>
            <a:ext cx="6643165" cy="461665"/>
          </a:xfrm>
          <a:prstGeom prst="rect">
            <a:avLst/>
          </a:prstGeom>
        </p:spPr>
        <p:txBody>
          <a:bodyPr wrap="none">
            <a:spAutoFit/>
          </a:bodyPr>
          <a:lstStyle/>
          <a:p>
            <a:pPr marL="457200" indent="457200" algn="just">
              <a:spcBef>
                <a:spcPts val="600"/>
              </a:spcBef>
              <a:spcAft>
                <a:spcPts val="600"/>
              </a:spcAft>
            </a:pPr>
            <a:r>
              <a:rPr lang="nl-NL" sz="2400" b="1" dirty="0">
                <a:solidFill>
                  <a:srgbClr val="CC0066"/>
                </a:solidFill>
                <a:latin typeface="+mj-lt"/>
                <a:ea typeface="Calibri" panose="020F0502020204030204" pitchFamily="34" charset="0"/>
              </a:rPr>
              <a:t>Điều 5 Hiến pháp năm 2013 quy định: </a:t>
            </a:r>
            <a:endParaRPr lang="en-US" sz="2400" b="1" dirty="0">
              <a:solidFill>
                <a:srgbClr val="CC0066"/>
              </a:solidFill>
              <a:effectLst/>
              <a:latin typeface="+mj-lt"/>
              <a:ea typeface="Calibri" panose="020F0502020204030204" pitchFamily="34" charset="0"/>
            </a:endParaRPr>
          </a:p>
        </p:txBody>
      </p:sp>
      <p:sp>
        <p:nvSpPr>
          <p:cNvPr id="25" name="Oval 24"/>
          <p:cNvSpPr/>
          <p:nvPr/>
        </p:nvSpPr>
        <p:spPr>
          <a:xfrm>
            <a:off x="2946122" y="1157079"/>
            <a:ext cx="576064" cy="576064"/>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a:solidFill>
                <a:srgbClr val="32AEB8"/>
              </a:solidFill>
            </a:endParaRPr>
          </a:p>
        </p:txBody>
      </p:sp>
      <p:sp>
        <p:nvSpPr>
          <p:cNvPr id="26" name="TextBox 25"/>
          <p:cNvSpPr txBox="1"/>
          <p:nvPr/>
        </p:nvSpPr>
        <p:spPr>
          <a:xfrm>
            <a:off x="2946122" y="1227657"/>
            <a:ext cx="642872" cy="461665"/>
          </a:xfrm>
          <a:prstGeom prst="rect">
            <a:avLst/>
          </a:prstGeom>
          <a:noFill/>
        </p:spPr>
        <p:txBody>
          <a:bodyPr wrap="square" rtlCol="0">
            <a:spAutoFit/>
          </a:bodyPr>
          <a:lstStyle/>
          <a:p>
            <a:pPr algn="ctr"/>
            <a:r>
              <a:rPr lang="en-US" altLang="ko-KR" sz="2400" b="1" dirty="0">
                <a:solidFill>
                  <a:schemeClr val="bg1"/>
                </a:solidFill>
                <a:cs typeface="Arial" pitchFamily="34" charset="0"/>
              </a:rPr>
              <a:t>01</a:t>
            </a:r>
            <a:endParaRPr lang="ko-KR" altLang="en-US" sz="2400" b="1" dirty="0">
              <a:solidFill>
                <a:schemeClr val="bg1"/>
              </a:solidFill>
              <a:cs typeface="Arial" pitchFamily="34" charset="0"/>
            </a:endParaRPr>
          </a:p>
        </p:txBody>
      </p:sp>
      <p:sp>
        <p:nvSpPr>
          <p:cNvPr id="27" name="Rectangle 26"/>
          <p:cNvSpPr/>
          <p:nvPr/>
        </p:nvSpPr>
        <p:spPr>
          <a:xfrm>
            <a:off x="3820552" y="1175172"/>
            <a:ext cx="8156514" cy="707886"/>
          </a:xfrm>
          <a:prstGeom prst="rect">
            <a:avLst/>
          </a:prstGeom>
        </p:spPr>
        <p:txBody>
          <a:bodyPr wrap="square">
            <a:spAutoFit/>
          </a:bodyPr>
          <a:lstStyle/>
          <a:p>
            <a:pPr algn="ctr"/>
            <a:r>
              <a:rPr lang="nl-NL" sz="2000" dirty="0">
                <a:solidFill>
                  <a:srgbClr val="00B0F0"/>
                </a:solidFill>
                <a:latin typeface="+mj-lt"/>
                <a:ea typeface="Times New Roman" panose="02020603050405020304" pitchFamily="18" charset="0"/>
              </a:rPr>
              <a:t>Nước Cộng hòa xã hội chủ nghĩa Việt Nam là quốc gia thống nhất của các dân tộc cùng sinh sống trên đất nước Việt Nam</a:t>
            </a:r>
            <a:endParaRPr lang="en-US" sz="2000" dirty="0">
              <a:solidFill>
                <a:srgbClr val="00B0F0"/>
              </a:solidFill>
              <a:latin typeface="+mj-lt"/>
            </a:endParaRPr>
          </a:p>
        </p:txBody>
      </p:sp>
      <p:sp>
        <p:nvSpPr>
          <p:cNvPr id="28" name="Oval 27"/>
          <p:cNvSpPr/>
          <p:nvPr/>
        </p:nvSpPr>
        <p:spPr>
          <a:xfrm>
            <a:off x="2968149" y="2146504"/>
            <a:ext cx="599958" cy="576064"/>
          </a:xfrm>
          <a:prstGeom prst="ellips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a:solidFill>
                <a:srgbClr val="32AEB8"/>
              </a:solidFill>
            </a:endParaRPr>
          </a:p>
        </p:txBody>
      </p:sp>
      <p:sp>
        <p:nvSpPr>
          <p:cNvPr id="29" name="Oval 28"/>
          <p:cNvSpPr/>
          <p:nvPr/>
        </p:nvSpPr>
        <p:spPr>
          <a:xfrm>
            <a:off x="2992043" y="3220015"/>
            <a:ext cx="576064" cy="576064"/>
          </a:xfrm>
          <a:prstGeom prst="ellipse">
            <a:avLst/>
          </a:prstGeom>
          <a:solidFill>
            <a:srgbClr val="6600CC"/>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a:solidFill>
                <a:srgbClr val="32AEB8"/>
              </a:solidFill>
            </a:endParaRPr>
          </a:p>
        </p:txBody>
      </p:sp>
      <p:sp>
        <p:nvSpPr>
          <p:cNvPr id="30" name="Oval 29"/>
          <p:cNvSpPr/>
          <p:nvPr/>
        </p:nvSpPr>
        <p:spPr>
          <a:xfrm>
            <a:off x="3010425" y="4295308"/>
            <a:ext cx="576064" cy="576064"/>
          </a:xfrm>
          <a:prstGeom prst="ellipse">
            <a:avLst/>
          </a:prstGeom>
          <a:solidFill>
            <a:srgbClr val="99663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a:solidFill>
                <a:srgbClr val="32AEB8"/>
              </a:solidFill>
            </a:endParaRPr>
          </a:p>
        </p:txBody>
      </p:sp>
      <p:sp>
        <p:nvSpPr>
          <p:cNvPr id="31" name="Rectangle 30"/>
          <p:cNvSpPr/>
          <p:nvPr/>
        </p:nvSpPr>
        <p:spPr>
          <a:xfrm>
            <a:off x="2946122" y="2260923"/>
            <a:ext cx="8544649" cy="707886"/>
          </a:xfrm>
          <a:prstGeom prst="rect">
            <a:avLst/>
          </a:prstGeom>
        </p:spPr>
        <p:txBody>
          <a:bodyPr wrap="square">
            <a:spAutoFit/>
          </a:bodyPr>
          <a:lstStyle/>
          <a:p>
            <a:pPr marL="457200" indent="457200">
              <a:spcBef>
                <a:spcPts val="600"/>
              </a:spcBef>
              <a:spcAft>
                <a:spcPts val="600"/>
              </a:spcAft>
            </a:pPr>
            <a:r>
              <a:rPr lang="nl-NL" sz="2000" dirty="0">
                <a:solidFill>
                  <a:srgbClr val="C00000"/>
                </a:solidFill>
                <a:latin typeface="+mj-lt"/>
                <a:ea typeface="Calibri" panose="020F0502020204030204" pitchFamily="34" charset="0"/>
              </a:rPr>
              <a:t>Các dân tộc bình đẳng, đoàn kết, tôn trọng và giúp nhau cùng phát triển; nghiêm cấm mọi hành vi kỳ thị, chia rẽ dân tộc. </a:t>
            </a:r>
            <a:endParaRPr lang="en-US" sz="2000" dirty="0">
              <a:solidFill>
                <a:srgbClr val="C00000"/>
              </a:solidFill>
              <a:effectLst/>
              <a:latin typeface="+mj-lt"/>
              <a:ea typeface="Calibri" panose="020F0502020204030204" pitchFamily="34" charset="0"/>
            </a:endParaRPr>
          </a:p>
        </p:txBody>
      </p:sp>
      <p:sp>
        <p:nvSpPr>
          <p:cNvPr id="32" name="Rectangle 31"/>
          <p:cNvSpPr/>
          <p:nvPr/>
        </p:nvSpPr>
        <p:spPr>
          <a:xfrm>
            <a:off x="3061666" y="3171589"/>
            <a:ext cx="8915400" cy="1015663"/>
          </a:xfrm>
          <a:prstGeom prst="rect">
            <a:avLst/>
          </a:prstGeom>
        </p:spPr>
        <p:txBody>
          <a:bodyPr wrap="square">
            <a:spAutoFit/>
          </a:bodyPr>
          <a:lstStyle/>
          <a:p>
            <a:pPr marL="457200" indent="457200" algn="just">
              <a:spcBef>
                <a:spcPts val="600"/>
              </a:spcBef>
              <a:spcAft>
                <a:spcPts val="600"/>
              </a:spcAft>
            </a:pPr>
            <a:r>
              <a:rPr lang="nl-NL" sz="2000" dirty="0">
                <a:solidFill>
                  <a:srgbClr val="660066"/>
                </a:solidFill>
                <a:latin typeface="+mj-lt"/>
                <a:ea typeface="Calibri" panose="020F0502020204030204" pitchFamily="34" charset="0"/>
              </a:rPr>
              <a:t>Ngôn ngữ quốc gia là tiếng Việt. Các dân tộc có quyền dùng tiếng </a:t>
            </a:r>
            <a:r>
              <a:rPr lang="nl-NL" sz="2000" dirty="0" smtClean="0">
                <a:solidFill>
                  <a:srgbClr val="660066"/>
                </a:solidFill>
                <a:latin typeface="+mj-lt"/>
                <a:ea typeface="Calibri" panose="020F0502020204030204" pitchFamily="34" charset="0"/>
              </a:rPr>
              <a:t> nói</a:t>
            </a:r>
            <a:r>
              <a:rPr lang="nl-NL" sz="2000" dirty="0">
                <a:solidFill>
                  <a:srgbClr val="660066"/>
                </a:solidFill>
                <a:latin typeface="+mj-lt"/>
                <a:ea typeface="Calibri" panose="020F0502020204030204" pitchFamily="34" charset="0"/>
              </a:rPr>
              <a:t>, chữ viết, giữ gìn bản sắc dân tộc, phát huy phong tục, tập quán, truyền thống và văn hóa tốt đẹp của mình. </a:t>
            </a:r>
            <a:endParaRPr lang="en-US" sz="2000" dirty="0">
              <a:solidFill>
                <a:srgbClr val="660066"/>
              </a:solidFill>
              <a:effectLst/>
              <a:latin typeface="+mj-lt"/>
              <a:ea typeface="Calibri" panose="020F0502020204030204" pitchFamily="34" charset="0"/>
            </a:endParaRPr>
          </a:p>
        </p:txBody>
      </p:sp>
      <p:sp>
        <p:nvSpPr>
          <p:cNvPr id="33" name="Rectangle 32"/>
          <p:cNvSpPr/>
          <p:nvPr/>
        </p:nvSpPr>
        <p:spPr>
          <a:xfrm>
            <a:off x="3045842" y="4269386"/>
            <a:ext cx="8655838" cy="1015663"/>
          </a:xfrm>
          <a:prstGeom prst="rect">
            <a:avLst/>
          </a:prstGeom>
        </p:spPr>
        <p:txBody>
          <a:bodyPr wrap="square">
            <a:spAutoFit/>
          </a:bodyPr>
          <a:lstStyle/>
          <a:p>
            <a:pPr marL="457200" indent="457200" algn="just">
              <a:spcBef>
                <a:spcPts val="600"/>
              </a:spcBef>
              <a:spcAft>
                <a:spcPts val="600"/>
              </a:spcAft>
            </a:pPr>
            <a:r>
              <a:rPr lang="nl-NL" sz="2000" dirty="0">
                <a:solidFill>
                  <a:srgbClr val="996633"/>
                </a:solidFill>
                <a:latin typeface="+mj-lt"/>
                <a:ea typeface="Calibri" panose="020F0502020204030204" pitchFamily="34" charset="0"/>
              </a:rPr>
              <a:t>Nhà nước thực hiện chính sách phát triển toàn diện và tạo điều kiện để các dân tộc thiểu số phát huy nội lực, cùng phát triển với đất nước. </a:t>
            </a:r>
            <a:endParaRPr lang="en-US" sz="2000" dirty="0">
              <a:solidFill>
                <a:srgbClr val="996633"/>
              </a:solidFill>
              <a:effectLst/>
              <a:latin typeface="+mj-lt"/>
              <a:ea typeface="Calibri" panose="020F0502020204030204" pitchFamily="34" charset="0"/>
            </a:endParaRPr>
          </a:p>
        </p:txBody>
      </p:sp>
      <p:sp>
        <p:nvSpPr>
          <p:cNvPr id="35" name="TextBox 34"/>
          <p:cNvSpPr txBox="1"/>
          <p:nvPr/>
        </p:nvSpPr>
        <p:spPr>
          <a:xfrm>
            <a:off x="2938885" y="3298632"/>
            <a:ext cx="642872" cy="461665"/>
          </a:xfrm>
          <a:prstGeom prst="rect">
            <a:avLst/>
          </a:prstGeom>
          <a:noFill/>
        </p:spPr>
        <p:txBody>
          <a:bodyPr wrap="square" rtlCol="0">
            <a:spAutoFit/>
          </a:bodyPr>
          <a:lstStyle/>
          <a:p>
            <a:pPr algn="ctr"/>
            <a:r>
              <a:rPr lang="en-US" altLang="ko-KR" sz="2400" b="1" dirty="0" smtClean="0">
                <a:solidFill>
                  <a:schemeClr val="bg1"/>
                </a:solidFill>
                <a:cs typeface="Arial" pitchFamily="34" charset="0"/>
              </a:rPr>
              <a:t>03</a:t>
            </a:r>
            <a:endParaRPr lang="ko-KR" altLang="en-US" sz="2400" b="1" dirty="0">
              <a:solidFill>
                <a:schemeClr val="bg1"/>
              </a:solidFill>
              <a:cs typeface="Arial" pitchFamily="34" charset="0"/>
            </a:endParaRPr>
          </a:p>
        </p:txBody>
      </p:sp>
      <p:sp>
        <p:nvSpPr>
          <p:cNvPr id="36" name="TextBox 35"/>
          <p:cNvSpPr txBox="1"/>
          <p:nvPr/>
        </p:nvSpPr>
        <p:spPr>
          <a:xfrm>
            <a:off x="3023722" y="4327381"/>
            <a:ext cx="642872" cy="461665"/>
          </a:xfrm>
          <a:prstGeom prst="rect">
            <a:avLst/>
          </a:prstGeom>
          <a:noFill/>
        </p:spPr>
        <p:txBody>
          <a:bodyPr wrap="square" rtlCol="0">
            <a:spAutoFit/>
          </a:bodyPr>
          <a:lstStyle/>
          <a:p>
            <a:pPr algn="ctr"/>
            <a:r>
              <a:rPr lang="en-US" altLang="ko-KR" sz="2400" b="1" dirty="0" smtClean="0">
                <a:solidFill>
                  <a:schemeClr val="bg1"/>
                </a:solidFill>
                <a:cs typeface="Arial" pitchFamily="34" charset="0"/>
              </a:rPr>
              <a:t>04</a:t>
            </a:r>
            <a:endParaRPr lang="ko-KR" altLang="en-US" sz="2400" b="1" dirty="0">
              <a:solidFill>
                <a:schemeClr val="bg1"/>
              </a:solidFill>
              <a:cs typeface="Arial" pitchFamily="34" charset="0"/>
            </a:endParaRPr>
          </a:p>
        </p:txBody>
      </p:sp>
      <p:sp>
        <p:nvSpPr>
          <p:cNvPr id="37" name="TextBox 36"/>
          <p:cNvSpPr txBox="1"/>
          <p:nvPr/>
        </p:nvSpPr>
        <p:spPr>
          <a:xfrm>
            <a:off x="2904305" y="2217102"/>
            <a:ext cx="642872" cy="461665"/>
          </a:xfrm>
          <a:prstGeom prst="rect">
            <a:avLst/>
          </a:prstGeom>
          <a:noFill/>
        </p:spPr>
        <p:txBody>
          <a:bodyPr wrap="square" rtlCol="0">
            <a:spAutoFit/>
          </a:bodyPr>
          <a:lstStyle/>
          <a:p>
            <a:pPr algn="ctr"/>
            <a:r>
              <a:rPr lang="en-US" altLang="ko-KR" sz="2400" b="1" dirty="0" smtClean="0">
                <a:solidFill>
                  <a:schemeClr val="bg1"/>
                </a:solidFill>
                <a:cs typeface="Arial" pitchFamily="34" charset="0"/>
              </a:rPr>
              <a:t>02</a:t>
            </a:r>
            <a:endParaRPr lang="ko-KR" altLang="en-US" sz="2400" b="1" dirty="0">
              <a:solidFill>
                <a:schemeClr val="bg1"/>
              </a:solidFill>
              <a:cs typeface="Arial" pitchFamily="34" charset="0"/>
            </a:endParaRPr>
          </a:p>
        </p:txBody>
      </p:sp>
      <p:sp>
        <p:nvSpPr>
          <p:cNvPr id="38" name="Right Arrow 37"/>
          <p:cNvSpPr/>
          <p:nvPr/>
        </p:nvSpPr>
        <p:spPr>
          <a:xfrm>
            <a:off x="3225741" y="5410200"/>
            <a:ext cx="594811" cy="533400"/>
          </a:xfrm>
          <a:prstGeom prst="rightArrow">
            <a:avLst/>
          </a:prstGeom>
          <a:solidFill>
            <a:srgbClr val="CC006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Rectangle 38"/>
          <p:cNvSpPr/>
          <p:nvPr/>
        </p:nvSpPr>
        <p:spPr>
          <a:xfrm>
            <a:off x="3962400" y="5215235"/>
            <a:ext cx="8014666" cy="1015663"/>
          </a:xfrm>
          <a:prstGeom prst="rect">
            <a:avLst/>
          </a:prstGeom>
        </p:spPr>
        <p:txBody>
          <a:bodyPr wrap="square">
            <a:spAutoFit/>
          </a:bodyPr>
          <a:lstStyle/>
          <a:p>
            <a:r>
              <a:rPr lang="nl-NL" sz="2000" i="1" dirty="0">
                <a:solidFill>
                  <a:srgbClr val="006600"/>
                </a:solidFill>
                <a:latin typeface="Times New Roman" panose="02020603050405020304" pitchFamily="18" charset="0"/>
                <a:ea typeface="Times New Roman" panose="02020603050405020304" pitchFamily="18" charset="0"/>
              </a:rPr>
              <a:t>C</a:t>
            </a:r>
            <a:r>
              <a:rPr lang="nl-NL" sz="2000" i="1" dirty="0" smtClean="0">
                <a:solidFill>
                  <a:srgbClr val="006600"/>
                </a:solidFill>
                <a:latin typeface="Times New Roman" panose="02020603050405020304" pitchFamily="18" charset="0"/>
                <a:ea typeface="Times New Roman" panose="02020603050405020304" pitchFamily="18" charset="0"/>
              </a:rPr>
              <a:t>ơ </a:t>
            </a:r>
            <a:r>
              <a:rPr lang="nl-NL" sz="2000" i="1" dirty="0">
                <a:solidFill>
                  <a:srgbClr val="006600"/>
                </a:solidFill>
                <a:latin typeface="Times New Roman" panose="02020603050405020304" pitchFamily="18" charset="0"/>
                <a:ea typeface="Times New Roman" panose="02020603050405020304" pitchFamily="18" charset="0"/>
              </a:rPr>
              <a:t>sở pháp lý vững chắc để đường lối, chủ trương của Đảng, chính sách và pháp luật của Nhà nước về vấn đề dân tộc và công tác dân tộc được khẳng định trong thực tiễn</a:t>
            </a:r>
            <a:endParaRPr lang="en-US" sz="2000" i="1" dirty="0">
              <a:solidFill>
                <a:srgbClr val="006600"/>
              </a:solidFill>
            </a:endParaRPr>
          </a:p>
        </p:txBody>
      </p:sp>
    </p:spTree>
    <p:extLst>
      <p:ext uri="{BB962C8B-B14F-4D97-AF65-F5344CB8AC3E}">
        <p14:creationId xmlns:p14="http://schemas.microsoft.com/office/powerpoint/2010/main" val="369709762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hevron 1"/>
          <p:cNvSpPr/>
          <p:nvPr/>
        </p:nvSpPr>
        <p:spPr>
          <a:xfrm rot="16200000">
            <a:off x="318634" y="1010547"/>
            <a:ext cx="907397" cy="792088"/>
          </a:xfrm>
          <a:prstGeom prst="chevron">
            <a:avLst>
              <a:gd name="adj" fmla="val 33915"/>
            </a:avLst>
          </a:prstGeom>
          <a:solidFill>
            <a:srgbClr val="0000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black"/>
              </a:solidFill>
              <a:cs typeface="Arial" pitchFamily="34" charset="0"/>
            </a:endParaRPr>
          </a:p>
        </p:txBody>
      </p:sp>
      <p:sp>
        <p:nvSpPr>
          <p:cNvPr id="3" name="Chevron 2"/>
          <p:cNvSpPr/>
          <p:nvPr/>
        </p:nvSpPr>
        <p:spPr>
          <a:xfrm rot="16200000">
            <a:off x="313880" y="2072091"/>
            <a:ext cx="880817" cy="764618"/>
          </a:xfrm>
          <a:prstGeom prst="chevron">
            <a:avLst>
              <a:gd name="adj" fmla="val 33915"/>
            </a:avLst>
          </a:prstGeom>
          <a:solidFill>
            <a:srgbClr val="6600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black"/>
              </a:solidFill>
              <a:cs typeface="Arial" pitchFamily="34" charset="0"/>
            </a:endParaRPr>
          </a:p>
        </p:txBody>
      </p:sp>
      <p:sp>
        <p:nvSpPr>
          <p:cNvPr id="4" name="Chevron 3"/>
          <p:cNvSpPr/>
          <p:nvPr/>
        </p:nvSpPr>
        <p:spPr>
          <a:xfrm rot="16200000">
            <a:off x="364863" y="3090199"/>
            <a:ext cx="838984" cy="792088"/>
          </a:xfrm>
          <a:prstGeom prst="chevron">
            <a:avLst>
              <a:gd name="adj" fmla="val 33915"/>
            </a:avLst>
          </a:prstGeom>
          <a:solidFill>
            <a:srgbClr val="006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black"/>
              </a:solidFill>
              <a:cs typeface="Arial" pitchFamily="34" charset="0"/>
            </a:endParaRPr>
          </a:p>
        </p:txBody>
      </p:sp>
      <p:sp>
        <p:nvSpPr>
          <p:cNvPr id="5" name="Chevron 4"/>
          <p:cNvSpPr/>
          <p:nvPr/>
        </p:nvSpPr>
        <p:spPr>
          <a:xfrm rot="16200000">
            <a:off x="334796" y="4101126"/>
            <a:ext cx="838984" cy="792088"/>
          </a:xfrm>
          <a:prstGeom prst="chevron">
            <a:avLst>
              <a:gd name="adj" fmla="val 33915"/>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black"/>
              </a:solidFill>
              <a:cs typeface="Arial" pitchFamily="34" charset="0"/>
            </a:endParaRPr>
          </a:p>
        </p:txBody>
      </p:sp>
      <p:sp>
        <p:nvSpPr>
          <p:cNvPr id="6" name="Chevron 5"/>
          <p:cNvSpPr/>
          <p:nvPr/>
        </p:nvSpPr>
        <p:spPr>
          <a:xfrm rot="16200000">
            <a:off x="327300" y="5070620"/>
            <a:ext cx="838984" cy="792088"/>
          </a:xfrm>
          <a:prstGeom prst="chevron">
            <a:avLst>
              <a:gd name="adj" fmla="val 33915"/>
            </a:avLst>
          </a:prstGeom>
          <a:solidFill>
            <a:srgbClr val="6633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black"/>
              </a:solidFill>
              <a:cs typeface="Arial" pitchFamily="34" charset="0"/>
            </a:endParaRPr>
          </a:p>
        </p:txBody>
      </p:sp>
      <p:sp>
        <p:nvSpPr>
          <p:cNvPr id="7" name="Rectangle 6"/>
          <p:cNvSpPr/>
          <p:nvPr/>
        </p:nvSpPr>
        <p:spPr>
          <a:xfrm>
            <a:off x="1905000" y="302567"/>
            <a:ext cx="9693679" cy="461665"/>
          </a:xfrm>
          <a:prstGeom prst="rect">
            <a:avLst/>
          </a:prstGeom>
        </p:spPr>
        <p:txBody>
          <a:bodyPr wrap="none">
            <a:spAutoFit/>
          </a:bodyPr>
          <a:lstStyle/>
          <a:p>
            <a:r>
              <a:rPr lang="nl-NL" sz="2400" b="1" dirty="0">
                <a:solidFill>
                  <a:srgbClr val="CC0066"/>
                </a:solidFill>
                <a:latin typeface="+mj-lt"/>
                <a:ea typeface="Times New Roman" panose="02020603050405020304" pitchFamily="18" charset="0"/>
              </a:rPr>
              <a:t>Tính dân tộc trong tổ chức và hoạt động của Nhà nước thể </a:t>
            </a:r>
            <a:r>
              <a:rPr lang="nl-NL" sz="2400" b="1" dirty="0" smtClean="0">
                <a:solidFill>
                  <a:srgbClr val="CC0066"/>
                </a:solidFill>
                <a:latin typeface="+mj-lt"/>
                <a:ea typeface="Times New Roman" panose="02020603050405020304" pitchFamily="18" charset="0"/>
              </a:rPr>
              <a:t>hiện</a:t>
            </a:r>
            <a:r>
              <a:rPr lang="nl-NL" sz="2400" dirty="0" smtClean="0">
                <a:latin typeface="+mj-lt"/>
                <a:ea typeface="Times New Roman" panose="02020603050405020304" pitchFamily="18" charset="0"/>
              </a:rPr>
              <a:t>: </a:t>
            </a:r>
            <a:endParaRPr lang="en-US" sz="2400" dirty="0">
              <a:latin typeface="+mj-lt"/>
            </a:endParaRPr>
          </a:p>
        </p:txBody>
      </p:sp>
      <p:sp>
        <p:nvSpPr>
          <p:cNvPr id="8" name="Rectangle 7"/>
          <p:cNvSpPr/>
          <p:nvPr/>
        </p:nvSpPr>
        <p:spPr>
          <a:xfrm>
            <a:off x="1447800" y="952892"/>
            <a:ext cx="10439400" cy="830997"/>
          </a:xfrm>
          <a:prstGeom prst="rect">
            <a:avLst/>
          </a:prstGeom>
        </p:spPr>
        <p:txBody>
          <a:bodyPr wrap="square">
            <a:spAutoFit/>
          </a:bodyPr>
          <a:lstStyle/>
          <a:p>
            <a:pPr algn="just"/>
            <a:r>
              <a:rPr lang="nl-NL" sz="2400" dirty="0">
                <a:solidFill>
                  <a:srgbClr val="0000CC"/>
                </a:solidFill>
                <a:latin typeface="+mj-lt"/>
                <a:ea typeface="Times New Roman" panose="02020603050405020304" pitchFamily="18" charset="0"/>
              </a:rPr>
              <a:t>S</a:t>
            </a:r>
            <a:r>
              <a:rPr lang="nl-NL" sz="2400" dirty="0" smtClean="0">
                <a:solidFill>
                  <a:srgbClr val="0000CC"/>
                </a:solidFill>
                <a:latin typeface="+mj-lt"/>
                <a:ea typeface="Times New Roman" panose="02020603050405020304" pitchFamily="18" charset="0"/>
              </a:rPr>
              <a:t>ự </a:t>
            </a:r>
            <a:r>
              <a:rPr lang="nl-NL" sz="2400" dirty="0">
                <a:solidFill>
                  <a:srgbClr val="0000CC"/>
                </a:solidFill>
                <a:latin typeface="+mj-lt"/>
                <a:ea typeface="Times New Roman" panose="02020603050405020304" pitchFamily="18" charset="0"/>
              </a:rPr>
              <a:t>kế thừa và phát huy những truyền thống, bản sắc tốt đẹp của dân tộc và con người Việt Nam</a:t>
            </a:r>
            <a:endParaRPr lang="en-US" sz="2400" dirty="0">
              <a:solidFill>
                <a:srgbClr val="0000CC"/>
              </a:solidFill>
              <a:latin typeface="+mj-lt"/>
            </a:endParaRPr>
          </a:p>
        </p:txBody>
      </p:sp>
      <p:sp>
        <p:nvSpPr>
          <p:cNvPr id="9" name="Rectangle 8"/>
          <p:cNvSpPr/>
          <p:nvPr/>
        </p:nvSpPr>
        <p:spPr>
          <a:xfrm>
            <a:off x="1447800" y="2079066"/>
            <a:ext cx="10439400" cy="830997"/>
          </a:xfrm>
          <a:prstGeom prst="rect">
            <a:avLst/>
          </a:prstGeom>
        </p:spPr>
        <p:txBody>
          <a:bodyPr wrap="square">
            <a:spAutoFit/>
          </a:bodyPr>
          <a:lstStyle/>
          <a:p>
            <a:r>
              <a:rPr lang="nl-NL" sz="2400" dirty="0" smtClean="0">
                <a:solidFill>
                  <a:srgbClr val="7030A0"/>
                </a:solidFill>
                <a:latin typeface="+mj-lt"/>
                <a:ea typeface="Times New Roman" panose="02020603050405020304" pitchFamily="18" charset="0"/>
              </a:rPr>
              <a:t>Có </a:t>
            </a:r>
            <a:r>
              <a:rPr lang="nl-NL" sz="2400" dirty="0">
                <a:solidFill>
                  <a:srgbClr val="7030A0"/>
                </a:solidFill>
                <a:latin typeface="+mj-lt"/>
                <a:ea typeface="Times New Roman" panose="02020603050405020304" pitchFamily="18" charset="0"/>
              </a:rPr>
              <a:t>chính sách dân tộc đúng đắn, chăm lo lợi ích mọi mặt cho các dân tộc trong cộng đồng Việt </a:t>
            </a:r>
            <a:r>
              <a:rPr lang="nl-NL" sz="2400" dirty="0" smtClean="0">
                <a:solidFill>
                  <a:srgbClr val="7030A0"/>
                </a:solidFill>
                <a:latin typeface="+mj-lt"/>
                <a:ea typeface="Times New Roman" panose="02020603050405020304" pitchFamily="18" charset="0"/>
              </a:rPr>
              <a:t>Nam. </a:t>
            </a:r>
            <a:endParaRPr lang="en-US" sz="2400" dirty="0">
              <a:solidFill>
                <a:srgbClr val="7030A0"/>
              </a:solidFill>
              <a:latin typeface="+mj-lt"/>
            </a:endParaRPr>
          </a:p>
        </p:txBody>
      </p:sp>
      <p:sp>
        <p:nvSpPr>
          <p:cNvPr id="10" name="Rectangle 9"/>
          <p:cNvSpPr/>
          <p:nvPr/>
        </p:nvSpPr>
        <p:spPr>
          <a:xfrm>
            <a:off x="1422132" y="3192987"/>
            <a:ext cx="10449059" cy="830997"/>
          </a:xfrm>
          <a:prstGeom prst="rect">
            <a:avLst/>
          </a:prstGeom>
        </p:spPr>
        <p:txBody>
          <a:bodyPr wrap="square">
            <a:spAutoFit/>
          </a:bodyPr>
          <a:lstStyle/>
          <a:p>
            <a:r>
              <a:rPr lang="nl-NL" sz="2400" dirty="0" smtClean="0">
                <a:solidFill>
                  <a:srgbClr val="006600"/>
                </a:solidFill>
                <a:latin typeface="+mj-lt"/>
                <a:ea typeface="Times New Roman" panose="02020603050405020304" pitchFamily="18" charset="0"/>
              </a:rPr>
              <a:t>Coi </a:t>
            </a:r>
            <a:r>
              <a:rPr lang="nl-NL" sz="2400" dirty="0">
                <a:solidFill>
                  <a:srgbClr val="006600"/>
                </a:solidFill>
                <a:latin typeface="+mj-lt"/>
                <a:ea typeface="Times New Roman" panose="02020603050405020304" pitchFamily="18" charset="0"/>
              </a:rPr>
              <a:t>đoàn kết dân tộc, đoàn kết toàn dân là đường lối chiến lược và động lực to lớn để xây dựng và bảo vệ Tổ quốc</a:t>
            </a:r>
            <a:endParaRPr lang="en-US" sz="2400" dirty="0">
              <a:solidFill>
                <a:srgbClr val="006600"/>
              </a:solidFill>
              <a:latin typeface="+mj-lt"/>
            </a:endParaRPr>
          </a:p>
        </p:txBody>
      </p:sp>
      <p:sp>
        <p:nvSpPr>
          <p:cNvPr id="11" name="Rectangle 10"/>
          <p:cNvSpPr/>
          <p:nvPr/>
        </p:nvSpPr>
        <p:spPr>
          <a:xfrm>
            <a:off x="1422132" y="4191325"/>
            <a:ext cx="7720383" cy="461665"/>
          </a:xfrm>
          <a:prstGeom prst="rect">
            <a:avLst/>
          </a:prstGeom>
        </p:spPr>
        <p:txBody>
          <a:bodyPr wrap="none">
            <a:spAutoFit/>
          </a:bodyPr>
          <a:lstStyle/>
          <a:p>
            <a:r>
              <a:rPr lang="nl-NL" sz="2400" dirty="0" smtClean="0">
                <a:solidFill>
                  <a:srgbClr val="FF0000"/>
                </a:solidFill>
                <a:latin typeface="+mj-lt"/>
                <a:ea typeface="Times New Roman" panose="02020603050405020304" pitchFamily="18" charset="0"/>
              </a:rPr>
              <a:t>Giữ </a:t>
            </a:r>
            <a:r>
              <a:rPr lang="nl-NL" sz="2400" dirty="0">
                <a:solidFill>
                  <a:srgbClr val="FF0000"/>
                </a:solidFill>
                <a:latin typeface="+mj-lt"/>
                <a:ea typeface="Times New Roman" panose="02020603050405020304" pitchFamily="18" charset="0"/>
              </a:rPr>
              <a:t>vững độc lập, tự chủ trong trong quan hệ đối ngoại</a:t>
            </a:r>
            <a:endParaRPr lang="en-US" sz="2400" dirty="0">
              <a:solidFill>
                <a:srgbClr val="FF0000"/>
              </a:solidFill>
              <a:latin typeface="+mj-lt"/>
            </a:endParaRPr>
          </a:p>
        </p:txBody>
      </p:sp>
      <p:sp>
        <p:nvSpPr>
          <p:cNvPr id="12" name="Rectangle 11"/>
          <p:cNvSpPr/>
          <p:nvPr/>
        </p:nvSpPr>
        <p:spPr>
          <a:xfrm>
            <a:off x="1320355" y="5112721"/>
            <a:ext cx="10312668" cy="830997"/>
          </a:xfrm>
          <a:prstGeom prst="rect">
            <a:avLst/>
          </a:prstGeom>
        </p:spPr>
        <p:txBody>
          <a:bodyPr wrap="square">
            <a:spAutoFit/>
          </a:bodyPr>
          <a:lstStyle/>
          <a:p>
            <a:r>
              <a:rPr lang="nl-NL" sz="2400" dirty="0" smtClean="0">
                <a:solidFill>
                  <a:srgbClr val="663300"/>
                </a:solidFill>
                <a:latin typeface="+mj-lt"/>
                <a:ea typeface="Times New Roman" panose="02020603050405020304" pitchFamily="18" charset="0"/>
              </a:rPr>
              <a:t>Kết </a:t>
            </a:r>
            <a:r>
              <a:rPr lang="nl-NL" sz="2400" dirty="0">
                <a:solidFill>
                  <a:srgbClr val="663300"/>
                </a:solidFill>
                <a:latin typeface="+mj-lt"/>
                <a:ea typeface="Times New Roman" panose="02020603050405020304" pitchFamily="18" charset="0"/>
              </a:rPr>
              <a:t>hợp đúng đắn chủ nghĩa yêu nước chân chính với chủ nghĩa quốc tế trong sáng của giai cấp công nhân</a:t>
            </a:r>
            <a:endParaRPr lang="en-US" sz="2400" dirty="0">
              <a:solidFill>
                <a:srgbClr val="663300"/>
              </a:solidFill>
              <a:latin typeface="+mj-lt"/>
            </a:endParaRPr>
          </a:p>
        </p:txBody>
      </p:sp>
    </p:spTree>
    <p:extLst>
      <p:ext uri="{BB962C8B-B14F-4D97-AF65-F5344CB8AC3E}">
        <p14:creationId xmlns:p14="http://schemas.microsoft.com/office/powerpoint/2010/main" val="254848833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a:extLst>
              <a:ext uri="{FF2B5EF4-FFF2-40B4-BE49-F238E27FC236}">
                <a16:creationId xmlns:a16="http://schemas.microsoft.com/office/drawing/2014/main" xmlns="" id="{1AF6F468-73ED-4C2E-8374-C40A4A011CF7}"/>
              </a:ext>
            </a:extLst>
          </p:cNvPr>
          <p:cNvSpPr txBox="1">
            <a:spLocks/>
          </p:cNvSpPr>
          <p:nvPr/>
        </p:nvSpPr>
        <p:spPr>
          <a:xfrm>
            <a:off x="326571" y="191679"/>
            <a:ext cx="11730446" cy="1285874"/>
          </a:xfrm>
          <a:prstGeom prst="rect">
            <a:avLst/>
          </a:prstGeom>
          <a:ln w="28575">
            <a:solidFill>
              <a:srgbClr val="FF0000"/>
            </a:solidFill>
          </a:ln>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1pPr>
            <a:lvl2pPr marR="0" lvl="1"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2pPr>
            <a:lvl3pPr marR="0" lvl="2"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3pPr>
            <a:lvl4pPr marR="0" lvl="3"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4pPr>
            <a:lvl5pPr marR="0" lvl="4"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5pPr>
            <a:lvl6pPr marR="0" lvl="5"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6pPr>
            <a:lvl7pPr marR="0" lvl="6"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7pPr>
            <a:lvl8pPr marR="0" lvl="7"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8pPr>
            <a:lvl9pPr marR="0" lvl="8"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9pPr>
          </a:lstStyle>
          <a:p>
            <a:r>
              <a:rPr lang="nl-NL" sz="2400" i="1" kern="0" smtClean="0">
                <a:solidFill>
                  <a:srgbClr val="3333CC"/>
                </a:solidFill>
                <a:latin typeface="Times New Roman" panose="02020603050405020304" pitchFamily="18" charset="0"/>
                <a:cs typeface="Times New Roman" panose="02020603050405020304" pitchFamily="18" charset="0"/>
              </a:rPr>
              <a:t>	Ba là, Nhà nước Cộng hoà xã hội chủ nghĩa Việt Nam tôn trọng và bảo vệ quyền con người, các quyền của công dân, giữ vững mối liên hệ giữa Nhà nước và công dân, giữa Nhà nước và xã hội</a:t>
            </a:r>
            <a:endParaRPr lang="en-US" sz="2400" i="1" kern="0" dirty="0">
              <a:solidFill>
                <a:srgbClr val="3333CC"/>
              </a:solidFill>
              <a:latin typeface="Times New Roman" panose="02020603050405020304" pitchFamily="18" charset="0"/>
              <a:cs typeface="Times New Roman" panose="02020603050405020304" pitchFamily="18" charset="0"/>
            </a:endParaRPr>
          </a:p>
        </p:txBody>
      </p:sp>
      <p:pic>
        <p:nvPicPr>
          <p:cNvPr id="3" name="Picture 4" descr="Một số vấn đề đặt ra trong quá trình thực hiện quyền con người ở Việ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72200" y="1676400"/>
            <a:ext cx="5791200" cy="434340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740176" y="1676400"/>
            <a:ext cx="5447325" cy="461665"/>
          </a:xfrm>
          <a:prstGeom prst="rect">
            <a:avLst/>
          </a:prstGeom>
        </p:spPr>
        <p:txBody>
          <a:bodyPr wrap="none">
            <a:spAutoFit/>
          </a:bodyPr>
          <a:lstStyle/>
          <a:p>
            <a:r>
              <a:rPr lang="nl-NL" sz="2400" b="1" dirty="0">
                <a:solidFill>
                  <a:srgbClr val="0000CC"/>
                </a:solidFill>
                <a:latin typeface="+mj-lt"/>
                <a:ea typeface="Times New Roman" panose="02020603050405020304" pitchFamily="18" charset="0"/>
              </a:rPr>
              <a:t>Điều 14 Hiến pháp 2013 khẳng </a:t>
            </a:r>
            <a:r>
              <a:rPr lang="nl-NL" sz="2400" b="1" dirty="0" smtClean="0">
                <a:solidFill>
                  <a:srgbClr val="0000CC"/>
                </a:solidFill>
                <a:latin typeface="+mj-lt"/>
                <a:ea typeface="Times New Roman" panose="02020603050405020304" pitchFamily="18" charset="0"/>
              </a:rPr>
              <a:t>định:</a:t>
            </a:r>
            <a:endParaRPr lang="en-US" sz="2400" b="1" dirty="0">
              <a:solidFill>
                <a:srgbClr val="0000CC"/>
              </a:solidFill>
              <a:latin typeface="+mj-lt"/>
            </a:endParaRPr>
          </a:p>
        </p:txBody>
      </p:sp>
      <p:sp>
        <p:nvSpPr>
          <p:cNvPr id="5" name="Rectangle 4"/>
          <p:cNvSpPr/>
          <p:nvPr/>
        </p:nvSpPr>
        <p:spPr>
          <a:xfrm>
            <a:off x="326571" y="2878603"/>
            <a:ext cx="5860930" cy="1938992"/>
          </a:xfrm>
          <a:prstGeom prst="rect">
            <a:avLst/>
          </a:prstGeom>
        </p:spPr>
        <p:txBody>
          <a:bodyPr wrap="square">
            <a:spAutoFit/>
          </a:bodyPr>
          <a:lstStyle/>
          <a:p>
            <a:pPr algn="just">
              <a:spcAft>
                <a:spcPts val="0"/>
              </a:spcAft>
            </a:pPr>
            <a:r>
              <a:rPr lang="nl-NL" sz="2400" dirty="0">
                <a:solidFill>
                  <a:srgbClr val="663300"/>
                </a:solidFill>
                <a:latin typeface="+mj-lt"/>
                <a:ea typeface="Times New Roman" panose="02020603050405020304" pitchFamily="18" charset="0"/>
              </a:rPr>
              <a:t>“Ở nước Cộng hòa xã hội chủ nghĩa Việt Nam, các quyền con người, quyền công dân về chính trị, dân sự, kinh tế, văn hóa, xã hội được công nhận, tôn trọng, bảo vệ, bảo đảm theo Hiến pháp và pháp </a:t>
            </a:r>
            <a:r>
              <a:rPr lang="nl-NL" sz="2400" dirty="0" smtClean="0">
                <a:solidFill>
                  <a:srgbClr val="663300"/>
                </a:solidFill>
                <a:latin typeface="+mj-lt"/>
                <a:ea typeface="Times New Roman" panose="02020603050405020304" pitchFamily="18" charset="0"/>
              </a:rPr>
              <a:t>luật”</a:t>
            </a:r>
            <a:endParaRPr lang="en-US" sz="2400" dirty="0">
              <a:solidFill>
                <a:srgbClr val="663300"/>
              </a:solidFill>
              <a:effectLst/>
              <a:latin typeface="+mj-lt"/>
              <a:ea typeface="Times New Roman" panose="02020603050405020304" pitchFamily="18" charset="0"/>
            </a:endParaRPr>
          </a:p>
        </p:txBody>
      </p:sp>
    </p:spTree>
    <p:extLst>
      <p:ext uri="{BB962C8B-B14F-4D97-AF65-F5344CB8AC3E}">
        <p14:creationId xmlns:p14="http://schemas.microsoft.com/office/powerpoint/2010/main" val="365488713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a:extLst>
              <a:ext uri="{FF2B5EF4-FFF2-40B4-BE49-F238E27FC236}">
                <a16:creationId xmlns:a16="http://schemas.microsoft.com/office/drawing/2014/main" xmlns="" id="{1AF6F468-73ED-4C2E-8374-C40A4A011CF7}"/>
              </a:ext>
            </a:extLst>
          </p:cNvPr>
          <p:cNvSpPr txBox="1">
            <a:spLocks/>
          </p:cNvSpPr>
          <p:nvPr/>
        </p:nvSpPr>
        <p:spPr>
          <a:xfrm>
            <a:off x="326571" y="191679"/>
            <a:ext cx="11730446" cy="646521"/>
          </a:xfrm>
          <a:prstGeom prst="rect">
            <a:avLst/>
          </a:prstGeom>
          <a:ln w="28575">
            <a:solidFill>
              <a:srgbClr val="FF0000"/>
            </a:solidFill>
          </a:ln>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1pPr>
            <a:lvl2pPr marR="0" lvl="1"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2pPr>
            <a:lvl3pPr marR="0" lvl="2"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3pPr>
            <a:lvl4pPr marR="0" lvl="3"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4pPr>
            <a:lvl5pPr marR="0" lvl="4"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5pPr>
            <a:lvl6pPr marR="0" lvl="5"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6pPr>
            <a:lvl7pPr marR="0" lvl="6"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7pPr>
            <a:lvl8pPr marR="0" lvl="7"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8pPr>
            <a:lvl9pPr marR="0" lvl="8"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9pPr>
          </a:lstStyle>
          <a:p>
            <a:r>
              <a:rPr lang="nl-NL" sz="2400" i="1" kern="0" smtClean="0">
                <a:solidFill>
                  <a:srgbClr val="3333CC"/>
                </a:solidFill>
                <a:latin typeface="Times New Roman" panose="02020603050405020304" pitchFamily="18" charset="0"/>
                <a:cs typeface="Times New Roman" panose="02020603050405020304" pitchFamily="18" charset="0"/>
              </a:rPr>
              <a:t>Bốn là, Nhà nước Cộng hoà xã hội chủ nghĩa Việt Nam mang bản chất dân chủ rộng rãi </a:t>
            </a:r>
            <a:endParaRPr lang="en-US" sz="2400" i="1" kern="0" dirty="0">
              <a:solidFill>
                <a:srgbClr val="3333CC"/>
              </a:solidFill>
              <a:latin typeface="Times New Roman" panose="02020603050405020304" pitchFamily="18" charset="0"/>
              <a:cs typeface="Times New Roman" panose="02020603050405020304" pitchFamily="18" charset="0"/>
            </a:endParaRPr>
          </a:p>
        </p:txBody>
      </p:sp>
      <p:sp>
        <p:nvSpPr>
          <p:cNvPr id="3" name="Rectangle 2"/>
          <p:cNvSpPr/>
          <p:nvPr/>
        </p:nvSpPr>
        <p:spPr>
          <a:xfrm>
            <a:off x="838200" y="1676400"/>
            <a:ext cx="3940629" cy="3046988"/>
          </a:xfrm>
          <a:prstGeom prst="rect">
            <a:avLst/>
          </a:prstGeom>
        </p:spPr>
        <p:txBody>
          <a:bodyPr wrap="square">
            <a:spAutoFit/>
          </a:bodyPr>
          <a:lstStyle/>
          <a:p>
            <a:pPr algn="just"/>
            <a:r>
              <a:rPr lang="nl-NL" sz="2400" dirty="0">
                <a:solidFill>
                  <a:srgbClr val="002060"/>
                </a:solidFill>
                <a:latin typeface="+mj-lt"/>
                <a:cs typeface="Times New Roman" panose="02020603050405020304" pitchFamily="18" charset="0"/>
              </a:rPr>
              <a:t>Thực chất của dân chủ xã hội chủ nghĩa là thu hút những người lao động tham gia một cách bình đẳng và ngày càng rộng rãi vào quản lý công việc của Nhà nước và của xã hội</a:t>
            </a:r>
            <a:r>
              <a:rPr lang="nl-NL" sz="2400" i="1" dirty="0">
                <a:solidFill>
                  <a:srgbClr val="002060"/>
                </a:solidFill>
                <a:latin typeface="+mj-lt"/>
                <a:cs typeface="Times New Roman" panose="02020603050405020304" pitchFamily="18" charset="0"/>
              </a:rPr>
              <a:t/>
            </a:r>
            <a:br>
              <a:rPr lang="nl-NL" sz="2400" i="1" dirty="0">
                <a:solidFill>
                  <a:srgbClr val="002060"/>
                </a:solidFill>
                <a:latin typeface="+mj-lt"/>
                <a:cs typeface="Times New Roman" panose="02020603050405020304" pitchFamily="18" charset="0"/>
              </a:rPr>
            </a:br>
            <a:endParaRPr lang="en-US" sz="2400" dirty="0">
              <a:solidFill>
                <a:srgbClr val="002060"/>
              </a:solidFill>
              <a:latin typeface="+mj-lt"/>
            </a:endParaRPr>
          </a:p>
        </p:txBody>
      </p:sp>
      <p:pic>
        <p:nvPicPr>
          <p:cNvPr id="4" name="Picture 2" descr="Nền dân chủ xã hội chủ nghĩa ở Việt Nam – Sự thật không thể phủ nhận – Nhân  Văn Việ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15000" y="1043840"/>
            <a:ext cx="6019800" cy="45187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1992193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a:extLst>
              <a:ext uri="{FF2B5EF4-FFF2-40B4-BE49-F238E27FC236}">
                <a16:creationId xmlns:a16="http://schemas.microsoft.com/office/drawing/2014/main" xmlns="" id="{1AF6F468-73ED-4C2E-8374-C40A4A011CF7}"/>
              </a:ext>
            </a:extLst>
          </p:cNvPr>
          <p:cNvSpPr txBox="1">
            <a:spLocks/>
          </p:cNvSpPr>
          <p:nvPr/>
        </p:nvSpPr>
        <p:spPr>
          <a:xfrm>
            <a:off x="326571" y="191679"/>
            <a:ext cx="10798629" cy="570321"/>
          </a:xfrm>
          <a:prstGeom prst="rect">
            <a:avLst/>
          </a:prstGeom>
          <a:ln w="28575">
            <a:solidFill>
              <a:srgbClr val="FF0000"/>
            </a:solidFill>
          </a:ln>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1pPr>
            <a:lvl2pPr marR="0" lvl="1"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2pPr>
            <a:lvl3pPr marR="0" lvl="2"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3pPr>
            <a:lvl4pPr marR="0" lvl="3"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4pPr>
            <a:lvl5pPr marR="0" lvl="4"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5pPr>
            <a:lvl6pPr marR="0" lvl="5"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6pPr>
            <a:lvl7pPr marR="0" lvl="6"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7pPr>
            <a:lvl8pPr marR="0" lvl="7"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8pPr>
            <a:lvl9pPr marR="0" lvl="8"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9pPr>
          </a:lstStyle>
          <a:p>
            <a:pPr algn="ctr"/>
            <a:r>
              <a:rPr lang="nl-NL" sz="2400" i="1" kern="0" smtClean="0">
                <a:solidFill>
                  <a:srgbClr val="3333CC"/>
                </a:solidFill>
                <a:latin typeface="Times New Roman" panose="02020603050405020304" pitchFamily="18" charset="0"/>
                <a:cs typeface="Times New Roman" panose="02020603050405020304" pitchFamily="18" charset="0"/>
              </a:rPr>
              <a:t>Năm là,</a:t>
            </a:r>
            <a:r>
              <a:rPr lang="vi-VN" sz="2400" i="1" kern="0" smtClean="0">
                <a:solidFill>
                  <a:srgbClr val="3333CC"/>
                </a:solidFill>
                <a:latin typeface="Times New Roman" panose="02020603050405020304" pitchFamily="18" charset="0"/>
                <a:cs typeface="Times New Roman" panose="02020603050405020304" pitchFamily="18" charset="0"/>
              </a:rPr>
              <a:t>  </a:t>
            </a:r>
            <a:r>
              <a:rPr lang="nl-NL" sz="2400" i="1" kern="0" smtClean="0">
                <a:solidFill>
                  <a:srgbClr val="3333CC"/>
                </a:solidFill>
                <a:latin typeface="Times New Roman" panose="02020603050405020304" pitchFamily="18" charset="0"/>
                <a:cs typeface="Times New Roman" panose="02020603050405020304" pitchFamily="18" charset="0"/>
              </a:rPr>
              <a:t>Đảng Cộng sản Việt Nam lãnh đạo Nhà nước</a:t>
            </a:r>
            <a:endParaRPr lang="en-US" sz="2400" i="1" kern="0" dirty="0">
              <a:solidFill>
                <a:srgbClr val="3333CC"/>
              </a:solidFill>
              <a:latin typeface="Times New Roman" panose="02020603050405020304" pitchFamily="18" charset="0"/>
              <a:cs typeface="Times New Roman" panose="02020603050405020304" pitchFamily="18" charset="0"/>
            </a:endParaRPr>
          </a:p>
        </p:txBody>
      </p:sp>
      <p:sp>
        <p:nvSpPr>
          <p:cNvPr id="3" name="Rectangle 2"/>
          <p:cNvSpPr/>
          <p:nvPr/>
        </p:nvSpPr>
        <p:spPr>
          <a:xfrm>
            <a:off x="457200" y="990600"/>
            <a:ext cx="11201400" cy="1938992"/>
          </a:xfrm>
          <a:prstGeom prst="rect">
            <a:avLst/>
          </a:prstGeom>
        </p:spPr>
        <p:txBody>
          <a:bodyPr wrap="square">
            <a:spAutoFit/>
          </a:bodyPr>
          <a:lstStyle/>
          <a:p>
            <a:pPr algn="ctr"/>
            <a:r>
              <a:rPr lang="vi-VN" sz="2000" dirty="0">
                <a:solidFill>
                  <a:srgbClr val="002060"/>
                </a:solidFill>
                <a:cs typeface="Times New Roman" panose="02020603050405020304" pitchFamily="18" charset="0"/>
              </a:rPr>
              <a:t>Đảng Cộng sản Việt Nam - Đội tiên phong của giai cấp công nhân, đồng thời là đội tiên phong của nhân dân lao động và của dân tộc Việt Nam, đại biểu trung thành lợi ích của giai cấp công nhân, nhân dân lao động và của cả dân tộc, lấy chủ nghĩa Mác - Lê nin và tư tưởng Hồ Chí Minh làm nền tảng tư tưởng, là lực lượng lãnh đạo Nhà nước và xã hội.</a:t>
            </a:r>
            <a:r>
              <a:rPr lang="en-US" sz="2000" dirty="0">
                <a:solidFill>
                  <a:srgbClr val="002060"/>
                </a:solidFill>
                <a:cs typeface="Times New Roman" panose="02020603050405020304" pitchFamily="18" charset="0"/>
              </a:rPr>
              <a:t/>
            </a:r>
            <a:br>
              <a:rPr lang="en-US" sz="2000" dirty="0">
                <a:solidFill>
                  <a:srgbClr val="002060"/>
                </a:solidFill>
                <a:cs typeface="Times New Roman" panose="02020603050405020304" pitchFamily="18" charset="0"/>
              </a:rPr>
            </a:br>
            <a:r>
              <a:rPr lang="en-US" sz="2000" dirty="0">
                <a:solidFill>
                  <a:srgbClr val="002060"/>
                </a:solidFill>
                <a:cs typeface="Times New Roman" panose="02020603050405020304" pitchFamily="18" charset="0"/>
              </a:rPr>
              <a:t>( </a:t>
            </a:r>
            <a:r>
              <a:rPr lang="en-US" sz="2000" dirty="0" err="1">
                <a:solidFill>
                  <a:srgbClr val="002060"/>
                </a:solidFill>
                <a:cs typeface="Times New Roman" panose="02020603050405020304" pitchFamily="18" charset="0"/>
              </a:rPr>
              <a:t>Điều</a:t>
            </a:r>
            <a:r>
              <a:rPr lang="en-US" sz="2000" dirty="0">
                <a:solidFill>
                  <a:srgbClr val="002060"/>
                </a:solidFill>
                <a:cs typeface="Times New Roman" panose="02020603050405020304" pitchFamily="18" charset="0"/>
              </a:rPr>
              <a:t> 4 </a:t>
            </a:r>
            <a:r>
              <a:rPr lang="en-US" sz="2000" dirty="0" err="1">
                <a:solidFill>
                  <a:srgbClr val="002060"/>
                </a:solidFill>
                <a:cs typeface="Times New Roman" panose="02020603050405020304" pitchFamily="18" charset="0"/>
              </a:rPr>
              <a:t>hiến</a:t>
            </a:r>
            <a:r>
              <a:rPr lang="en-US" sz="2000" dirty="0">
                <a:solidFill>
                  <a:srgbClr val="002060"/>
                </a:solidFill>
                <a:cs typeface="Times New Roman" panose="02020603050405020304" pitchFamily="18" charset="0"/>
              </a:rPr>
              <a:t> </a:t>
            </a:r>
            <a:r>
              <a:rPr lang="en-US" sz="2000" dirty="0" err="1">
                <a:solidFill>
                  <a:srgbClr val="002060"/>
                </a:solidFill>
                <a:cs typeface="Times New Roman" panose="02020603050405020304" pitchFamily="18" charset="0"/>
              </a:rPr>
              <a:t>pháp</a:t>
            </a:r>
            <a:r>
              <a:rPr lang="en-US" sz="2000" dirty="0">
                <a:solidFill>
                  <a:srgbClr val="002060"/>
                </a:solidFill>
                <a:cs typeface="Times New Roman" panose="02020603050405020304" pitchFamily="18" charset="0"/>
              </a:rPr>
              <a:t> 2013)</a:t>
            </a:r>
            <a:r>
              <a:rPr lang="vi-VN" sz="2000" dirty="0">
                <a:solidFill>
                  <a:srgbClr val="002060"/>
                </a:solidFill>
                <a:cs typeface="Times New Roman" panose="02020603050405020304" pitchFamily="18" charset="0"/>
              </a:rPr>
              <a:t/>
            </a:r>
            <a:br>
              <a:rPr lang="vi-VN" sz="2000" dirty="0">
                <a:solidFill>
                  <a:srgbClr val="002060"/>
                </a:solidFill>
                <a:cs typeface="Times New Roman" panose="02020603050405020304" pitchFamily="18" charset="0"/>
              </a:rPr>
            </a:br>
            <a:endParaRPr lang="en-US" sz="2000" dirty="0">
              <a:solidFill>
                <a:srgbClr val="002060"/>
              </a:solidFill>
            </a:endParaRPr>
          </a:p>
        </p:txBody>
      </p:sp>
      <p:pic>
        <p:nvPicPr>
          <p:cNvPr id="4" name="Picture 2" descr="Kết quả hình ảnh cho ĐANG CONG SAN VIET NA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 y="2744926"/>
            <a:ext cx="5115212" cy="320040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Kết quả hình ảnh cho đảng lãnh đạo nhà nước"/>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24812" y="2744926"/>
            <a:ext cx="5781388" cy="32004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6719093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79228" y="152400"/>
            <a:ext cx="11479372" cy="361637"/>
          </a:xfrm>
          <a:prstGeom prst="rect">
            <a:avLst/>
          </a:prstGeom>
        </p:spPr>
        <p:txBody>
          <a:bodyPr wrap="square">
            <a:spAutoFit/>
          </a:bodyPr>
          <a:lstStyle/>
          <a:p>
            <a:pPr marL="457200" indent="457200">
              <a:lnSpc>
                <a:spcPts val="2100"/>
              </a:lnSpc>
              <a:spcAft>
                <a:spcPts val="0"/>
              </a:spcAft>
            </a:pPr>
            <a:r>
              <a:rPr lang="nl-NL" sz="2800" b="1" i="1"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2</a:t>
            </a:r>
            <a:r>
              <a:rPr lang="nl-NL" sz="2800" b="1" i="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Đặc trưng của Nhà nước pháp quyền xã hội chủ nghĩa Việt Nam</a:t>
            </a:r>
            <a:endParaRPr lang="en-US" sz="2800" dirty="0">
              <a:solidFill>
                <a:srgbClr val="C00000"/>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grpSp>
        <p:nvGrpSpPr>
          <p:cNvPr id="3" name="Group 13"/>
          <p:cNvGrpSpPr>
            <a:grpSpLocks/>
          </p:cNvGrpSpPr>
          <p:nvPr/>
        </p:nvGrpSpPr>
        <p:grpSpPr bwMode="auto">
          <a:xfrm>
            <a:off x="225668" y="860004"/>
            <a:ext cx="5336932" cy="1509115"/>
            <a:chOff x="1292225" y="1295400"/>
            <a:chExt cx="2822575" cy="1498600"/>
          </a:xfrm>
        </p:grpSpPr>
        <p:sp>
          <p:nvSpPr>
            <p:cNvPr id="4" name="Rectangle 3"/>
            <p:cNvSpPr/>
            <p:nvPr/>
          </p:nvSpPr>
          <p:spPr>
            <a:xfrm>
              <a:off x="1292225" y="1295400"/>
              <a:ext cx="2822575" cy="1498600"/>
            </a:xfrm>
            <a:prstGeom prst="rect">
              <a:avLst/>
            </a:prstGeom>
            <a:solidFill>
              <a:schemeClr val="bg1"/>
            </a:solidFill>
            <a:ln w="3175">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5" name="Rectangle 4"/>
            <p:cNvSpPr/>
            <p:nvPr/>
          </p:nvSpPr>
          <p:spPr>
            <a:xfrm>
              <a:off x="1292225" y="1295400"/>
              <a:ext cx="2822575" cy="381000"/>
            </a:xfrm>
            <a:prstGeom prst="rect">
              <a:avLst/>
            </a:prstGeom>
            <a:solidFill>
              <a:schemeClr val="accent3"/>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cxnSp>
          <p:nvCxnSpPr>
            <p:cNvPr id="6" name="Straight Connector 5"/>
            <p:cNvCxnSpPr/>
            <p:nvPr/>
          </p:nvCxnSpPr>
          <p:spPr>
            <a:xfrm>
              <a:off x="1292225" y="1739900"/>
              <a:ext cx="2822575" cy="0"/>
            </a:xfrm>
            <a:prstGeom prst="line">
              <a:avLst/>
            </a:prstGeom>
            <a:ln w="12700">
              <a:solidFill>
                <a:schemeClr val="accent3"/>
              </a:solidFill>
              <a:prstDash val="dash"/>
            </a:ln>
          </p:spPr>
          <p:style>
            <a:lnRef idx="1">
              <a:schemeClr val="accent1"/>
            </a:lnRef>
            <a:fillRef idx="0">
              <a:schemeClr val="accent1"/>
            </a:fillRef>
            <a:effectRef idx="0">
              <a:schemeClr val="accent1"/>
            </a:effectRef>
            <a:fontRef idx="minor">
              <a:schemeClr val="tx1"/>
            </a:fontRef>
          </p:style>
        </p:cxnSp>
      </p:grpSp>
      <p:grpSp>
        <p:nvGrpSpPr>
          <p:cNvPr id="7" name="Group 14"/>
          <p:cNvGrpSpPr>
            <a:grpSpLocks/>
          </p:cNvGrpSpPr>
          <p:nvPr/>
        </p:nvGrpSpPr>
        <p:grpSpPr bwMode="auto">
          <a:xfrm>
            <a:off x="6096000" y="860004"/>
            <a:ext cx="5791200" cy="1498600"/>
            <a:chOff x="4862513" y="1295400"/>
            <a:chExt cx="2833687" cy="1498600"/>
          </a:xfrm>
        </p:grpSpPr>
        <p:sp>
          <p:nvSpPr>
            <p:cNvPr id="8" name="Rectangle 7"/>
            <p:cNvSpPr/>
            <p:nvPr/>
          </p:nvSpPr>
          <p:spPr>
            <a:xfrm>
              <a:off x="4873626" y="1295400"/>
              <a:ext cx="2822574" cy="1498600"/>
            </a:xfrm>
            <a:prstGeom prst="rect">
              <a:avLst/>
            </a:prstGeom>
            <a:solidFill>
              <a:schemeClr val="bg1"/>
            </a:solidFill>
            <a:ln w="3175">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9" name="Rectangle 8"/>
            <p:cNvSpPr/>
            <p:nvPr/>
          </p:nvSpPr>
          <p:spPr>
            <a:xfrm>
              <a:off x="4873626" y="1295400"/>
              <a:ext cx="2822574" cy="381000"/>
            </a:xfrm>
            <a:prstGeom prst="rect">
              <a:avLst/>
            </a:prstGeom>
            <a:solidFill>
              <a:schemeClr val="accent1"/>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cxnSp>
          <p:nvCxnSpPr>
            <p:cNvPr id="10" name="Straight Connector 9"/>
            <p:cNvCxnSpPr/>
            <p:nvPr/>
          </p:nvCxnSpPr>
          <p:spPr>
            <a:xfrm>
              <a:off x="4862513" y="1739900"/>
              <a:ext cx="2822574" cy="0"/>
            </a:xfrm>
            <a:prstGeom prst="line">
              <a:avLst/>
            </a:prstGeom>
            <a:ln w="12700">
              <a:solidFill>
                <a:schemeClr val="accent3"/>
              </a:solidFill>
              <a:prstDash val="dash"/>
            </a:ln>
          </p:spPr>
          <p:style>
            <a:lnRef idx="1">
              <a:schemeClr val="accent1"/>
            </a:lnRef>
            <a:fillRef idx="0">
              <a:schemeClr val="accent1"/>
            </a:fillRef>
            <a:effectRef idx="0">
              <a:schemeClr val="accent1"/>
            </a:effectRef>
            <a:fontRef idx="minor">
              <a:schemeClr val="tx1"/>
            </a:fontRef>
          </p:style>
        </p:cxnSp>
      </p:grpSp>
      <p:grpSp>
        <p:nvGrpSpPr>
          <p:cNvPr id="11" name="Group 15"/>
          <p:cNvGrpSpPr>
            <a:grpSpLocks/>
          </p:cNvGrpSpPr>
          <p:nvPr/>
        </p:nvGrpSpPr>
        <p:grpSpPr bwMode="auto">
          <a:xfrm>
            <a:off x="179229" y="2713610"/>
            <a:ext cx="5383372" cy="1498600"/>
            <a:chOff x="1292225" y="3124200"/>
            <a:chExt cx="2822575" cy="1498600"/>
          </a:xfrm>
        </p:grpSpPr>
        <p:sp>
          <p:nvSpPr>
            <p:cNvPr id="12" name="Rectangle 11"/>
            <p:cNvSpPr/>
            <p:nvPr/>
          </p:nvSpPr>
          <p:spPr>
            <a:xfrm>
              <a:off x="1292225" y="3124200"/>
              <a:ext cx="2822575" cy="1498600"/>
            </a:xfrm>
            <a:prstGeom prst="rect">
              <a:avLst/>
            </a:prstGeom>
            <a:solidFill>
              <a:schemeClr val="bg1"/>
            </a:solidFill>
            <a:ln w="3175">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3" name="Rectangle 12"/>
            <p:cNvSpPr/>
            <p:nvPr/>
          </p:nvSpPr>
          <p:spPr>
            <a:xfrm>
              <a:off x="1292225" y="3124200"/>
              <a:ext cx="2822575" cy="381000"/>
            </a:xfrm>
            <a:prstGeom prst="rect">
              <a:avLst/>
            </a:prstGeom>
            <a:solidFill>
              <a:srgbClr val="7030A0"/>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cxnSp>
          <p:nvCxnSpPr>
            <p:cNvPr id="14" name="Straight Connector 13"/>
            <p:cNvCxnSpPr/>
            <p:nvPr/>
          </p:nvCxnSpPr>
          <p:spPr>
            <a:xfrm>
              <a:off x="1292225" y="3568700"/>
              <a:ext cx="2822575" cy="0"/>
            </a:xfrm>
            <a:prstGeom prst="line">
              <a:avLst/>
            </a:prstGeom>
            <a:ln w="12700">
              <a:solidFill>
                <a:schemeClr val="tx2"/>
              </a:solidFill>
              <a:prstDash val="dash"/>
            </a:ln>
          </p:spPr>
          <p:style>
            <a:lnRef idx="1">
              <a:schemeClr val="accent1"/>
            </a:lnRef>
            <a:fillRef idx="0">
              <a:schemeClr val="accent1"/>
            </a:fillRef>
            <a:effectRef idx="0">
              <a:schemeClr val="accent1"/>
            </a:effectRef>
            <a:fontRef idx="minor">
              <a:schemeClr val="tx1"/>
            </a:fontRef>
          </p:style>
        </p:cxnSp>
      </p:grpSp>
      <p:grpSp>
        <p:nvGrpSpPr>
          <p:cNvPr id="15" name="Group 18"/>
          <p:cNvGrpSpPr>
            <a:grpSpLocks/>
          </p:cNvGrpSpPr>
          <p:nvPr/>
        </p:nvGrpSpPr>
        <p:grpSpPr bwMode="auto">
          <a:xfrm>
            <a:off x="179228" y="4461802"/>
            <a:ext cx="5383371" cy="1498600"/>
            <a:chOff x="1292225" y="4923972"/>
            <a:chExt cx="2822575" cy="1498600"/>
          </a:xfrm>
        </p:grpSpPr>
        <p:sp>
          <p:nvSpPr>
            <p:cNvPr id="16" name="Rectangle 15"/>
            <p:cNvSpPr/>
            <p:nvPr/>
          </p:nvSpPr>
          <p:spPr>
            <a:xfrm>
              <a:off x="1292225" y="4923972"/>
              <a:ext cx="2822575" cy="1498600"/>
            </a:xfrm>
            <a:prstGeom prst="rect">
              <a:avLst/>
            </a:prstGeom>
            <a:solidFill>
              <a:schemeClr val="bg1"/>
            </a:solidFill>
            <a:ln w="3175">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7" name="Rectangle 16"/>
            <p:cNvSpPr/>
            <p:nvPr/>
          </p:nvSpPr>
          <p:spPr>
            <a:xfrm>
              <a:off x="1292225" y="4923972"/>
              <a:ext cx="2822575" cy="381000"/>
            </a:xfrm>
            <a:prstGeom prst="rect">
              <a:avLst/>
            </a:prstGeom>
            <a:solidFill>
              <a:srgbClr val="FF3399"/>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solidFill>
                  <a:srgbClr val="CC6600"/>
                </a:solidFill>
              </a:endParaRPr>
            </a:p>
          </p:txBody>
        </p:sp>
        <p:cxnSp>
          <p:nvCxnSpPr>
            <p:cNvPr id="18" name="Straight Connector 17"/>
            <p:cNvCxnSpPr/>
            <p:nvPr/>
          </p:nvCxnSpPr>
          <p:spPr>
            <a:xfrm>
              <a:off x="1292225" y="5384347"/>
              <a:ext cx="2822575" cy="0"/>
            </a:xfrm>
            <a:prstGeom prst="line">
              <a:avLst/>
            </a:prstGeom>
            <a:ln w="12700">
              <a:solidFill>
                <a:schemeClr val="accent4"/>
              </a:solidFill>
              <a:prstDash val="dash"/>
            </a:ln>
          </p:spPr>
          <p:style>
            <a:lnRef idx="1">
              <a:schemeClr val="accent1"/>
            </a:lnRef>
            <a:fillRef idx="0">
              <a:schemeClr val="accent1"/>
            </a:fillRef>
            <a:effectRef idx="0">
              <a:schemeClr val="accent1"/>
            </a:effectRef>
            <a:fontRef idx="minor">
              <a:schemeClr val="tx1"/>
            </a:fontRef>
          </p:style>
        </p:cxnSp>
      </p:grpSp>
      <p:grpSp>
        <p:nvGrpSpPr>
          <p:cNvPr id="19" name="Group 16"/>
          <p:cNvGrpSpPr>
            <a:grpSpLocks/>
          </p:cNvGrpSpPr>
          <p:nvPr/>
        </p:nvGrpSpPr>
        <p:grpSpPr bwMode="auto">
          <a:xfrm>
            <a:off x="6118712" y="2713435"/>
            <a:ext cx="5753044" cy="1498600"/>
            <a:chOff x="4862513" y="3124200"/>
            <a:chExt cx="2833687" cy="1498600"/>
          </a:xfrm>
        </p:grpSpPr>
        <p:sp>
          <p:nvSpPr>
            <p:cNvPr id="20" name="Rectangle 19"/>
            <p:cNvSpPr/>
            <p:nvPr/>
          </p:nvSpPr>
          <p:spPr>
            <a:xfrm>
              <a:off x="4873626" y="3124200"/>
              <a:ext cx="2822574" cy="1498600"/>
            </a:xfrm>
            <a:prstGeom prst="rect">
              <a:avLst/>
            </a:prstGeom>
            <a:solidFill>
              <a:schemeClr val="bg1"/>
            </a:solidFill>
            <a:ln w="3175">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1" name="Rectangle 20"/>
            <p:cNvSpPr/>
            <p:nvPr/>
          </p:nvSpPr>
          <p:spPr>
            <a:xfrm>
              <a:off x="4873626" y="3124200"/>
              <a:ext cx="2822574" cy="381000"/>
            </a:xfrm>
            <a:prstGeom prst="rect">
              <a:avLst/>
            </a:prstGeom>
            <a:solidFill>
              <a:schemeClr val="accent2"/>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cxnSp>
          <p:nvCxnSpPr>
            <p:cNvPr id="22" name="Straight Connector 21"/>
            <p:cNvCxnSpPr/>
            <p:nvPr/>
          </p:nvCxnSpPr>
          <p:spPr>
            <a:xfrm>
              <a:off x="4862513" y="3568700"/>
              <a:ext cx="2822574" cy="0"/>
            </a:xfrm>
            <a:prstGeom prst="line">
              <a:avLst/>
            </a:prstGeom>
            <a:ln w="12700">
              <a:solidFill>
                <a:schemeClr val="accent2"/>
              </a:solidFill>
              <a:prstDash val="dash"/>
            </a:ln>
          </p:spPr>
          <p:style>
            <a:lnRef idx="1">
              <a:schemeClr val="accent1"/>
            </a:lnRef>
            <a:fillRef idx="0">
              <a:schemeClr val="accent1"/>
            </a:fillRef>
            <a:effectRef idx="0">
              <a:schemeClr val="accent1"/>
            </a:effectRef>
            <a:fontRef idx="minor">
              <a:schemeClr val="tx1"/>
            </a:fontRef>
          </p:style>
        </p:cxnSp>
      </p:grpSp>
      <p:grpSp>
        <p:nvGrpSpPr>
          <p:cNvPr id="23" name="Group 17"/>
          <p:cNvGrpSpPr>
            <a:grpSpLocks/>
          </p:cNvGrpSpPr>
          <p:nvPr/>
        </p:nvGrpSpPr>
        <p:grpSpPr bwMode="auto">
          <a:xfrm>
            <a:off x="6096000" y="4461802"/>
            <a:ext cx="5791198" cy="1498600"/>
            <a:chOff x="4862513" y="4923972"/>
            <a:chExt cx="2833687" cy="1498600"/>
          </a:xfrm>
        </p:grpSpPr>
        <p:sp>
          <p:nvSpPr>
            <p:cNvPr id="24" name="Rectangle 23"/>
            <p:cNvSpPr/>
            <p:nvPr/>
          </p:nvSpPr>
          <p:spPr>
            <a:xfrm>
              <a:off x="4873626" y="4923972"/>
              <a:ext cx="2822574" cy="1498600"/>
            </a:xfrm>
            <a:prstGeom prst="rect">
              <a:avLst/>
            </a:prstGeom>
            <a:solidFill>
              <a:schemeClr val="bg1"/>
            </a:solidFill>
            <a:ln w="3175">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5" name="Rectangle 24"/>
            <p:cNvSpPr/>
            <p:nvPr/>
          </p:nvSpPr>
          <p:spPr>
            <a:xfrm>
              <a:off x="4873626" y="4923972"/>
              <a:ext cx="2822574" cy="381000"/>
            </a:xfrm>
            <a:prstGeom prst="rect">
              <a:avLst/>
            </a:prstGeom>
            <a:solidFill>
              <a:schemeClr val="accent5"/>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cxnSp>
          <p:nvCxnSpPr>
            <p:cNvPr id="26" name="Straight Connector 25"/>
            <p:cNvCxnSpPr/>
            <p:nvPr/>
          </p:nvCxnSpPr>
          <p:spPr>
            <a:xfrm>
              <a:off x="4862513" y="5384347"/>
              <a:ext cx="2822574" cy="0"/>
            </a:xfrm>
            <a:prstGeom prst="line">
              <a:avLst/>
            </a:prstGeom>
            <a:ln w="12700">
              <a:solidFill>
                <a:schemeClr val="accent5"/>
              </a:solidFill>
              <a:prstDash val="dash"/>
            </a:ln>
          </p:spPr>
          <p:style>
            <a:lnRef idx="1">
              <a:schemeClr val="accent1"/>
            </a:lnRef>
            <a:fillRef idx="0">
              <a:schemeClr val="accent1"/>
            </a:fillRef>
            <a:effectRef idx="0">
              <a:schemeClr val="accent1"/>
            </a:effectRef>
            <a:fontRef idx="minor">
              <a:schemeClr val="tx1"/>
            </a:fontRef>
          </p:style>
        </p:cxnSp>
      </p:grpSp>
      <p:sp>
        <p:nvSpPr>
          <p:cNvPr id="27" name="Rectangle 26"/>
          <p:cNvSpPr/>
          <p:nvPr/>
        </p:nvSpPr>
        <p:spPr>
          <a:xfrm>
            <a:off x="355523" y="1434272"/>
            <a:ext cx="5207076" cy="630942"/>
          </a:xfrm>
          <a:prstGeom prst="rect">
            <a:avLst/>
          </a:prstGeom>
        </p:spPr>
        <p:txBody>
          <a:bodyPr wrap="square">
            <a:spAutoFit/>
          </a:bodyPr>
          <a:lstStyle/>
          <a:p>
            <a:pPr indent="457200" algn="ctr">
              <a:lnSpc>
                <a:spcPts val="2100"/>
              </a:lnSpc>
              <a:spcAft>
                <a:spcPts val="0"/>
              </a:spcAft>
            </a:pPr>
            <a:r>
              <a:rPr lang="en-US" dirty="0" err="1" smtClean="0">
                <a:solidFill>
                  <a:srgbClr val="00B0F0"/>
                </a:solidFill>
                <a:latin typeface="+mj-lt"/>
                <a:ea typeface="Times New Roman" panose="02020603050405020304" pitchFamily="18" charset="0"/>
                <a:cs typeface="Times New Roman" panose="02020603050405020304" pitchFamily="18" charset="0"/>
              </a:rPr>
              <a:t>Nhà</a:t>
            </a:r>
            <a:r>
              <a:rPr lang="en-US" dirty="0" smtClean="0">
                <a:solidFill>
                  <a:srgbClr val="00B0F0"/>
                </a:solidFill>
                <a:latin typeface="+mj-lt"/>
                <a:ea typeface="Times New Roman" panose="02020603050405020304" pitchFamily="18" charset="0"/>
                <a:cs typeface="Times New Roman" panose="02020603050405020304" pitchFamily="18" charset="0"/>
              </a:rPr>
              <a:t> </a:t>
            </a:r>
            <a:r>
              <a:rPr lang="en-US" dirty="0" err="1">
                <a:solidFill>
                  <a:srgbClr val="00B0F0"/>
                </a:solidFill>
                <a:latin typeface="+mj-lt"/>
                <a:ea typeface="Times New Roman" panose="02020603050405020304" pitchFamily="18" charset="0"/>
                <a:cs typeface="Times New Roman" panose="02020603050405020304" pitchFamily="18" charset="0"/>
              </a:rPr>
              <a:t>nước</a:t>
            </a:r>
            <a:r>
              <a:rPr lang="en-US" dirty="0">
                <a:solidFill>
                  <a:srgbClr val="00B0F0"/>
                </a:solidFill>
                <a:latin typeface="+mj-lt"/>
                <a:ea typeface="Times New Roman" panose="02020603050405020304" pitchFamily="18" charset="0"/>
                <a:cs typeface="Times New Roman" panose="02020603050405020304" pitchFamily="18" charset="0"/>
              </a:rPr>
              <a:t> </a:t>
            </a:r>
            <a:r>
              <a:rPr lang="en-US" dirty="0" err="1">
                <a:solidFill>
                  <a:srgbClr val="00B0F0"/>
                </a:solidFill>
                <a:latin typeface="+mj-lt"/>
                <a:ea typeface="Times New Roman" panose="02020603050405020304" pitchFamily="18" charset="0"/>
                <a:cs typeface="Times New Roman" panose="02020603050405020304" pitchFamily="18" charset="0"/>
              </a:rPr>
              <a:t>của</a:t>
            </a:r>
            <a:r>
              <a:rPr lang="en-US" dirty="0">
                <a:solidFill>
                  <a:srgbClr val="00B0F0"/>
                </a:solidFill>
                <a:latin typeface="+mj-lt"/>
                <a:ea typeface="Times New Roman" panose="02020603050405020304" pitchFamily="18" charset="0"/>
                <a:cs typeface="Times New Roman" panose="02020603050405020304" pitchFamily="18" charset="0"/>
              </a:rPr>
              <a:t> </a:t>
            </a:r>
            <a:r>
              <a:rPr lang="en-US" dirty="0" err="1">
                <a:solidFill>
                  <a:srgbClr val="00B0F0"/>
                </a:solidFill>
                <a:latin typeface="+mj-lt"/>
                <a:ea typeface="Times New Roman" panose="02020603050405020304" pitchFamily="18" charset="0"/>
                <a:cs typeface="Times New Roman" panose="02020603050405020304" pitchFamily="18" charset="0"/>
              </a:rPr>
              <a:t>Nhân</a:t>
            </a:r>
            <a:r>
              <a:rPr lang="en-US" dirty="0">
                <a:solidFill>
                  <a:srgbClr val="00B0F0"/>
                </a:solidFill>
                <a:latin typeface="+mj-lt"/>
                <a:ea typeface="Times New Roman" panose="02020603050405020304" pitchFamily="18" charset="0"/>
                <a:cs typeface="Times New Roman" panose="02020603050405020304" pitchFamily="18" charset="0"/>
              </a:rPr>
              <a:t> </a:t>
            </a:r>
            <a:r>
              <a:rPr lang="en-US" dirty="0" err="1">
                <a:solidFill>
                  <a:srgbClr val="00B0F0"/>
                </a:solidFill>
                <a:latin typeface="+mj-lt"/>
                <a:ea typeface="Times New Roman" panose="02020603050405020304" pitchFamily="18" charset="0"/>
                <a:cs typeface="Times New Roman" panose="02020603050405020304" pitchFamily="18" charset="0"/>
              </a:rPr>
              <a:t>dân</a:t>
            </a:r>
            <a:r>
              <a:rPr lang="en-US" dirty="0">
                <a:solidFill>
                  <a:srgbClr val="00B0F0"/>
                </a:solidFill>
                <a:latin typeface="+mj-lt"/>
                <a:ea typeface="Times New Roman" panose="02020603050405020304" pitchFamily="18" charset="0"/>
                <a:cs typeface="Times New Roman" panose="02020603050405020304" pitchFamily="18" charset="0"/>
              </a:rPr>
              <a:t>, do </a:t>
            </a:r>
            <a:r>
              <a:rPr lang="en-US" dirty="0" err="1">
                <a:solidFill>
                  <a:srgbClr val="00B0F0"/>
                </a:solidFill>
                <a:latin typeface="+mj-lt"/>
                <a:ea typeface="Times New Roman" panose="02020603050405020304" pitchFamily="18" charset="0"/>
                <a:cs typeface="Times New Roman" panose="02020603050405020304" pitchFamily="18" charset="0"/>
              </a:rPr>
              <a:t>Nhân</a:t>
            </a:r>
            <a:r>
              <a:rPr lang="en-US" dirty="0">
                <a:solidFill>
                  <a:srgbClr val="00B0F0"/>
                </a:solidFill>
                <a:latin typeface="+mj-lt"/>
                <a:ea typeface="Times New Roman" panose="02020603050405020304" pitchFamily="18" charset="0"/>
                <a:cs typeface="Times New Roman" panose="02020603050405020304" pitchFamily="18" charset="0"/>
              </a:rPr>
              <a:t> </a:t>
            </a:r>
            <a:r>
              <a:rPr lang="en-US" dirty="0" err="1">
                <a:solidFill>
                  <a:srgbClr val="00B0F0"/>
                </a:solidFill>
                <a:latin typeface="+mj-lt"/>
                <a:ea typeface="Times New Roman" panose="02020603050405020304" pitchFamily="18" charset="0"/>
                <a:cs typeface="Times New Roman" panose="02020603050405020304" pitchFamily="18" charset="0"/>
              </a:rPr>
              <a:t>dân</a:t>
            </a:r>
            <a:r>
              <a:rPr lang="en-US" dirty="0">
                <a:solidFill>
                  <a:srgbClr val="00B0F0"/>
                </a:solidFill>
                <a:latin typeface="+mj-lt"/>
                <a:ea typeface="Times New Roman" panose="02020603050405020304" pitchFamily="18" charset="0"/>
                <a:cs typeface="Times New Roman" panose="02020603050405020304" pitchFamily="18" charset="0"/>
              </a:rPr>
              <a:t>, </a:t>
            </a:r>
            <a:r>
              <a:rPr lang="en-US" dirty="0" err="1">
                <a:solidFill>
                  <a:srgbClr val="00B0F0"/>
                </a:solidFill>
                <a:latin typeface="+mj-lt"/>
                <a:ea typeface="Times New Roman" panose="02020603050405020304" pitchFamily="18" charset="0"/>
                <a:cs typeface="Times New Roman" panose="02020603050405020304" pitchFamily="18" charset="0"/>
              </a:rPr>
              <a:t>vì</a:t>
            </a:r>
            <a:r>
              <a:rPr lang="en-US" dirty="0">
                <a:solidFill>
                  <a:srgbClr val="00B0F0"/>
                </a:solidFill>
                <a:latin typeface="+mj-lt"/>
                <a:ea typeface="Times New Roman" panose="02020603050405020304" pitchFamily="18" charset="0"/>
                <a:cs typeface="Times New Roman" panose="02020603050405020304" pitchFamily="18" charset="0"/>
              </a:rPr>
              <a:t> </a:t>
            </a:r>
            <a:r>
              <a:rPr lang="en-US" dirty="0" err="1">
                <a:solidFill>
                  <a:srgbClr val="00B0F0"/>
                </a:solidFill>
                <a:latin typeface="+mj-lt"/>
                <a:ea typeface="Times New Roman" panose="02020603050405020304" pitchFamily="18" charset="0"/>
                <a:cs typeface="Times New Roman" panose="02020603050405020304" pitchFamily="18" charset="0"/>
              </a:rPr>
              <a:t>Nhân</a:t>
            </a:r>
            <a:r>
              <a:rPr lang="en-US" dirty="0">
                <a:solidFill>
                  <a:srgbClr val="00B0F0"/>
                </a:solidFill>
                <a:latin typeface="+mj-lt"/>
                <a:ea typeface="Times New Roman" panose="02020603050405020304" pitchFamily="18" charset="0"/>
                <a:cs typeface="Times New Roman" panose="02020603050405020304" pitchFamily="18" charset="0"/>
              </a:rPr>
              <a:t> </a:t>
            </a:r>
            <a:r>
              <a:rPr lang="en-US" dirty="0" err="1">
                <a:solidFill>
                  <a:srgbClr val="00B0F0"/>
                </a:solidFill>
                <a:latin typeface="+mj-lt"/>
                <a:ea typeface="Times New Roman" panose="02020603050405020304" pitchFamily="18" charset="0"/>
                <a:cs typeface="Times New Roman" panose="02020603050405020304" pitchFamily="18" charset="0"/>
              </a:rPr>
              <a:t>dân</a:t>
            </a:r>
            <a:r>
              <a:rPr lang="en-US" dirty="0">
                <a:solidFill>
                  <a:srgbClr val="00B0F0"/>
                </a:solidFill>
                <a:latin typeface="+mj-lt"/>
                <a:ea typeface="Times New Roman" panose="02020603050405020304" pitchFamily="18" charset="0"/>
                <a:cs typeface="Times New Roman" panose="02020603050405020304" pitchFamily="18" charset="0"/>
              </a:rPr>
              <a:t>, </a:t>
            </a:r>
            <a:r>
              <a:rPr lang="en-US" dirty="0" err="1">
                <a:solidFill>
                  <a:srgbClr val="00B0F0"/>
                </a:solidFill>
                <a:latin typeface="+mj-lt"/>
                <a:ea typeface="Times New Roman" panose="02020603050405020304" pitchFamily="18" charset="0"/>
                <a:cs typeface="Times New Roman" panose="02020603050405020304" pitchFamily="18" charset="0"/>
              </a:rPr>
              <a:t>thể</a:t>
            </a:r>
            <a:r>
              <a:rPr lang="en-US" dirty="0">
                <a:solidFill>
                  <a:srgbClr val="00B0F0"/>
                </a:solidFill>
                <a:latin typeface="+mj-lt"/>
                <a:ea typeface="Times New Roman" panose="02020603050405020304" pitchFamily="18" charset="0"/>
                <a:cs typeface="Times New Roman" panose="02020603050405020304" pitchFamily="18" charset="0"/>
              </a:rPr>
              <a:t> </a:t>
            </a:r>
            <a:r>
              <a:rPr lang="en-US" dirty="0" err="1">
                <a:solidFill>
                  <a:srgbClr val="00B0F0"/>
                </a:solidFill>
                <a:latin typeface="+mj-lt"/>
                <a:ea typeface="Times New Roman" panose="02020603050405020304" pitchFamily="18" charset="0"/>
                <a:cs typeface="Times New Roman" panose="02020603050405020304" pitchFamily="18" charset="0"/>
              </a:rPr>
              <a:t>hiện</a:t>
            </a:r>
            <a:r>
              <a:rPr lang="en-US" dirty="0">
                <a:solidFill>
                  <a:srgbClr val="00B0F0"/>
                </a:solidFill>
                <a:latin typeface="+mj-lt"/>
                <a:ea typeface="Times New Roman" panose="02020603050405020304" pitchFamily="18" charset="0"/>
                <a:cs typeface="Times New Roman" panose="02020603050405020304" pitchFamily="18" charset="0"/>
              </a:rPr>
              <a:t> </a:t>
            </a:r>
            <a:r>
              <a:rPr lang="en-US" dirty="0" err="1">
                <a:solidFill>
                  <a:srgbClr val="00B0F0"/>
                </a:solidFill>
                <a:latin typeface="+mj-lt"/>
                <a:ea typeface="Times New Roman" panose="02020603050405020304" pitchFamily="18" charset="0"/>
                <a:cs typeface="Times New Roman" panose="02020603050405020304" pitchFamily="18" charset="0"/>
              </a:rPr>
              <a:t>quyền</a:t>
            </a:r>
            <a:r>
              <a:rPr lang="en-US" dirty="0">
                <a:solidFill>
                  <a:srgbClr val="00B0F0"/>
                </a:solidFill>
                <a:latin typeface="+mj-lt"/>
                <a:ea typeface="Times New Roman" panose="02020603050405020304" pitchFamily="18" charset="0"/>
                <a:cs typeface="Times New Roman" panose="02020603050405020304" pitchFamily="18" charset="0"/>
              </a:rPr>
              <a:t> </a:t>
            </a:r>
            <a:r>
              <a:rPr lang="en-US" dirty="0" err="1">
                <a:solidFill>
                  <a:srgbClr val="00B0F0"/>
                </a:solidFill>
                <a:latin typeface="+mj-lt"/>
                <a:ea typeface="Times New Roman" panose="02020603050405020304" pitchFamily="18" charset="0"/>
                <a:cs typeface="Times New Roman" panose="02020603050405020304" pitchFamily="18" charset="0"/>
              </a:rPr>
              <a:t>làm</a:t>
            </a:r>
            <a:r>
              <a:rPr lang="en-US" dirty="0">
                <a:solidFill>
                  <a:srgbClr val="00B0F0"/>
                </a:solidFill>
                <a:latin typeface="+mj-lt"/>
                <a:ea typeface="Times New Roman" panose="02020603050405020304" pitchFamily="18" charset="0"/>
                <a:cs typeface="Times New Roman" panose="02020603050405020304" pitchFamily="18" charset="0"/>
              </a:rPr>
              <a:t> </a:t>
            </a:r>
            <a:r>
              <a:rPr lang="en-US" dirty="0" err="1">
                <a:solidFill>
                  <a:srgbClr val="00B0F0"/>
                </a:solidFill>
                <a:latin typeface="+mj-lt"/>
                <a:ea typeface="Times New Roman" panose="02020603050405020304" pitchFamily="18" charset="0"/>
                <a:cs typeface="Times New Roman" panose="02020603050405020304" pitchFamily="18" charset="0"/>
              </a:rPr>
              <a:t>chủ</a:t>
            </a:r>
            <a:r>
              <a:rPr lang="en-US" dirty="0">
                <a:solidFill>
                  <a:srgbClr val="00B0F0"/>
                </a:solidFill>
                <a:latin typeface="+mj-lt"/>
                <a:ea typeface="Times New Roman" panose="02020603050405020304" pitchFamily="18" charset="0"/>
                <a:cs typeface="Times New Roman" panose="02020603050405020304" pitchFamily="18" charset="0"/>
              </a:rPr>
              <a:t> </a:t>
            </a:r>
            <a:r>
              <a:rPr lang="en-US" dirty="0" err="1">
                <a:solidFill>
                  <a:srgbClr val="00B0F0"/>
                </a:solidFill>
                <a:latin typeface="+mj-lt"/>
                <a:ea typeface="Times New Roman" panose="02020603050405020304" pitchFamily="18" charset="0"/>
                <a:cs typeface="Times New Roman" panose="02020603050405020304" pitchFamily="18" charset="0"/>
              </a:rPr>
              <a:t>của</a:t>
            </a:r>
            <a:r>
              <a:rPr lang="en-US" dirty="0">
                <a:solidFill>
                  <a:srgbClr val="00B0F0"/>
                </a:solidFill>
                <a:latin typeface="+mj-lt"/>
                <a:ea typeface="Times New Roman" panose="02020603050405020304" pitchFamily="18" charset="0"/>
                <a:cs typeface="Times New Roman" panose="02020603050405020304" pitchFamily="18" charset="0"/>
              </a:rPr>
              <a:t> </a:t>
            </a:r>
            <a:r>
              <a:rPr lang="en-US" dirty="0" err="1">
                <a:solidFill>
                  <a:srgbClr val="00B0F0"/>
                </a:solidFill>
                <a:latin typeface="+mj-lt"/>
                <a:ea typeface="Times New Roman" panose="02020603050405020304" pitchFamily="18" charset="0"/>
                <a:cs typeface="Times New Roman" panose="02020603050405020304" pitchFamily="18" charset="0"/>
              </a:rPr>
              <a:t>Nhân</a:t>
            </a:r>
            <a:r>
              <a:rPr lang="en-US" dirty="0">
                <a:solidFill>
                  <a:srgbClr val="00B0F0"/>
                </a:solidFill>
                <a:latin typeface="+mj-lt"/>
                <a:ea typeface="Times New Roman" panose="02020603050405020304" pitchFamily="18" charset="0"/>
                <a:cs typeface="Times New Roman" panose="02020603050405020304" pitchFamily="18" charset="0"/>
              </a:rPr>
              <a:t> </a:t>
            </a:r>
            <a:r>
              <a:rPr lang="en-US" dirty="0" err="1">
                <a:solidFill>
                  <a:srgbClr val="00B0F0"/>
                </a:solidFill>
                <a:latin typeface="+mj-lt"/>
                <a:ea typeface="Times New Roman" panose="02020603050405020304" pitchFamily="18" charset="0"/>
                <a:cs typeface="Times New Roman" panose="02020603050405020304" pitchFamily="18" charset="0"/>
              </a:rPr>
              <a:t>dân</a:t>
            </a:r>
            <a:endParaRPr lang="en-US" sz="1400" dirty="0">
              <a:solidFill>
                <a:srgbClr val="00B0F0"/>
              </a:solidFill>
              <a:effectLst/>
              <a:latin typeface="+mj-lt"/>
              <a:ea typeface="Times New Roman" panose="02020603050405020304" pitchFamily="18" charset="0"/>
              <a:cs typeface="Times New Roman" panose="02020603050405020304" pitchFamily="18" charset="0"/>
            </a:endParaRPr>
          </a:p>
        </p:txBody>
      </p:sp>
      <p:sp>
        <p:nvSpPr>
          <p:cNvPr id="28" name="Rectangle 27"/>
          <p:cNvSpPr/>
          <p:nvPr/>
        </p:nvSpPr>
        <p:spPr>
          <a:xfrm>
            <a:off x="2121348" y="795659"/>
            <a:ext cx="1499129" cy="461665"/>
          </a:xfrm>
          <a:prstGeom prst="rect">
            <a:avLst/>
          </a:prstGeom>
        </p:spPr>
        <p:txBody>
          <a:bodyPr wrap="none">
            <a:spAutoFit/>
          </a:bodyPr>
          <a:lstStyle/>
          <a:p>
            <a:pPr algn="ctr"/>
            <a:r>
              <a:rPr lang="en-US" sz="2400" b="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Thứ</a:t>
            </a:r>
            <a:r>
              <a:rPr lang="en-US" sz="2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nhất</a:t>
            </a:r>
            <a:r>
              <a:rPr lang="en-US" sz="2400" b="1"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endParaRPr lang="en-US" sz="2400" b="1" dirty="0">
              <a:solidFill>
                <a:schemeClr val="bg1"/>
              </a:solidFill>
            </a:endParaRPr>
          </a:p>
        </p:txBody>
      </p:sp>
      <p:sp>
        <p:nvSpPr>
          <p:cNvPr id="29" name="Rectangle 28"/>
          <p:cNvSpPr/>
          <p:nvPr/>
        </p:nvSpPr>
        <p:spPr>
          <a:xfrm>
            <a:off x="401308" y="3278667"/>
            <a:ext cx="5008892" cy="630942"/>
          </a:xfrm>
          <a:prstGeom prst="rect">
            <a:avLst/>
          </a:prstGeom>
        </p:spPr>
        <p:txBody>
          <a:bodyPr wrap="square">
            <a:spAutoFit/>
          </a:bodyPr>
          <a:lstStyle/>
          <a:p>
            <a:pPr indent="457200" algn="just">
              <a:lnSpc>
                <a:spcPts val="2100"/>
              </a:lnSpc>
              <a:spcAft>
                <a:spcPts val="0"/>
              </a:spcAft>
            </a:pPr>
            <a:r>
              <a:rPr lang="en-US" sz="2000" dirty="0" err="1" smtClean="0">
                <a:solidFill>
                  <a:srgbClr val="7030A0"/>
                </a:solidFill>
                <a:latin typeface="+mj-lt"/>
                <a:ea typeface="Times New Roman" panose="02020603050405020304" pitchFamily="18" charset="0"/>
                <a:cs typeface="Times New Roman" panose="02020603050405020304" pitchFamily="18" charset="0"/>
              </a:rPr>
              <a:t>Tổ</a:t>
            </a:r>
            <a:r>
              <a:rPr lang="en-US" sz="2000" dirty="0" smtClean="0">
                <a:solidFill>
                  <a:srgbClr val="7030A0"/>
                </a:solidFill>
                <a:latin typeface="+mj-lt"/>
                <a:ea typeface="Times New Roman" panose="02020603050405020304" pitchFamily="18" charset="0"/>
                <a:cs typeface="Times New Roman" panose="02020603050405020304" pitchFamily="18" charset="0"/>
              </a:rPr>
              <a:t> </a:t>
            </a:r>
            <a:r>
              <a:rPr lang="en-US" sz="2000" dirty="0" err="1">
                <a:solidFill>
                  <a:srgbClr val="7030A0"/>
                </a:solidFill>
                <a:latin typeface="+mj-lt"/>
                <a:ea typeface="Times New Roman" panose="02020603050405020304" pitchFamily="18" charset="0"/>
                <a:cs typeface="Times New Roman" panose="02020603050405020304" pitchFamily="18" charset="0"/>
              </a:rPr>
              <a:t>chức</a:t>
            </a:r>
            <a:r>
              <a:rPr lang="en-US" sz="2000" dirty="0">
                <a:solidFill>
                  <a:srgbClr val="7030A0"/>
                </a:solidFill>
                <a:latin typeface="+mj-lt"/>
                <a:ea typeface="Times New Roman" panose="02020603050405020304" pitchFamily="18" charset="0"/>
                <a:cs typeface="Times New Roman" panose="02020603050405020304" pitchFamily="18" charset="0"/>
              </a:rPr>
              <a:t> </a:t>
            </a:r>
            <a:r>
              <a:rPr lang="en-US" sz="2000" dirty="0" err="1">
                <a:solidFill>
                  <a:srgbClr val="7030A0"/>
                </a:solidFill>
                <a:latin typeface="+mj-lt"/>
                <a:ea typeface="Times New Roman" panose="02020603050405020304" pitchFamily="18" charset="0"/>
                <a:cs typeface="Times New Roman" panose="02020603050405020304" pitchFamily="18" charset="0"/>
              </a:rPr>
              <a:t>và</a:t>
            </a:r>
            <a:r>
              <a:rPr lang="en-US" sz="2000" dirty="0">
                <a:solidFill>
                  <a:srgbClr val="7030A0"/>
                </a:solidFill>
                <a:latin typeface="+mj-lt"/>
                <a:ea typeface="Times New Roman" panose="02020603050405020304" pitchFamily="18" charset="0"/>
                <a:cs typeface="Times New Roman" panose="02020603050405020304" pitchFamily="18" charset="0"/>
              </a:rPr>
              <a:t> </a:t>
            </a:r>
            <a:r>
              <a:rPr lang="en-US" sz="2000" dirty="0" err="1">
                <a:solidFill>
                  <a:srgbClr val="7030A0"/>
                </a:solidFill>
                <a:latin typeface="+mj-lt"/>
                <a:ea typeface="Times New Roman" panose="02020603050405020304" pitchFamily="18" charset="0"/>
                <a:cs typeface="Times New Roman" panose="02020603050405020304" pitchFamily="18" charset="0"/>
              </a:rPr>
              <a:t>hoạt</a:t>
            </a:r>
            <a:r>
              <a:rPr lang="en-US" sz="2000" dirty="0">
                <a:solidFill>
                  <a:srgbClr val="7030A0"/>
                </a:solidFill>
                <a:latin typeface="+mj-lt"/>
                <a:ea typeface="Times New Roman" panose="02020603050405020304" pitchFamily="18" charset="0"/>
                <a:cs typeface="Times New Roman" panose="02020603050405020304" pitchFamily="18" charset="0"/>
              </a:rPr>
              <a:t> </a:t>
            </a:r>
            <a:r>
              <a:rPr lang="en-US" sz="2000" dirty="0" err="1">
                <a:solidFill>
                  <a:srgbClr val="7030A0"/>
                </a:solidFill>
                <a:latin typeface="+mj-lt"/>
                <a:ea typeface="Times New Roman" panose="02020603050405020304" pitchFamily="18" charset="0"/>
                <a:cs typeface="Times New Roman" panose="02020603050405020304" pitchFamily="18" charset="0"/>
              </a:rPr>
              <a:t>động</a:t>
            </a:r>
            <a:r>
              <a:rPr lang="en-US" sz="2000" dirty="0">
                <a:solidFill>
                  <a:srgbClr val="7030A0"/>
                </a:solidFill>
                <a:latin typeface="+mj-lt"/>
                <a:ea typeface="Times New Roman" panose="02020603050405020304" pitchFamily="18" charset="0"/>
                <a:cs typeface="Times New Roman" panose="02020603050405020304" pitchFamily="18" charset="0"/>
              </a:rPr>
              <a:t> </a:t>
            </a:r>
            <a:r>
              <a:rPr lang="en-US" sz="2000" dirty="0" err="1">
                <a:solidFill>
                  <a:srgbClr val="7030A0"/>
                </a:solidFill>
                <a:latin typeface="+mj-lt"/>
                <a:ea typeface="Times New Roman" panose="02020603050405020304" pitchFamily="18" charset="0"/>
                <a:cs typeface="Times New Roman" panose="02020603050405020304" pitchFamily="18" charset="0"/>
              </a:rPr>
              <a:t>trên</a:t>
            </a:r>
            <a:r>
              <a:rPr lang="en-US" sz="2000" dirty="0">
                <a:solidFill>
                  <a:srgbClr val="7030A0"/>
                </a:solidFill>
                <a:latin typeface="+mj-lt"/>
                <a:ea typeface="Times New Roman" panose="02020603050405020304" pitchFamily="18" charset="0"/>
                <a:cs typeface="Times New Roman" panose="02020603050405020304" pitchFamily="18" charset="0"/>
              </a:rPr>
              <a:t> </a:t>
            </a:r>
            <a:r>
              <a:rPr lang="en-US" sz="2000" dirty="0" err="1">
                <a:solidFill>
                  <a:srgbClr val="7030A0"/>
                </a:solidFill>
                <a:latin typeface="+mj-lt"/>
                <a:ea typeface="Times New Roman" panose="02020603050405020304" pitchFamily="18" charset="0"/>
                <a:cs typeface="Times New Roman" panose="02020603050405020304" pitchFamily="18" charset="0"/>
              </a:rPr>
              <a:t>cơ</a:t>
            </a:r>
            <a:r>
              <a:rPr lang="en-US" sz="2000" dirty="0">
                <a:solidFill>
                  <a:srgbClr val="7030A0"/>
                </a:solidFill>
                <a:latin typeface="+mj-lt"/>
                <a:ea typeface="Times New Roman" panose="02020603050405020304" pitchFamily="18" charset="0"/>
                <a:cs typeface="Times New Roman" panose="02020603050405020304" pitchFamily="18" charset="0"/>
              </a:rPr>
              <a:t> </a:t>
            </a:r>
            <a:r>
              <a:rPr lang="en-US" sz="2000" dirty="0" err="1">
                <a:solidFill>
                  <a:srgbClr val="7030A0"/>
                </a:solidFill>
                <a:latin typeface="+mj-lt"/>
                <a:ea typeface="Times New Roman" panose="02020603050405020304" pitchFamily="18" charset="0"/>
                <a:cs typeface="Times New Roman" panose="02020603050405020304" pitchFamily="18" charset="0"/>
              </a:rPr>
              <a:t>sở</a:t>
            </a:r>
            <a:r>
              <a:rPr lang="en-US" sz="2000" dirty="0">
                <a:solidFill>
                  <a:srgbClr val="7030A0"/>
                </a:solidFill>
                <a:latin typeface="+mj-lt"/>
                <a:ea typeface="Times New Roman" panose="02020603050405020304" pitchFamily="18" charset="0"/>
                <a:cs typeface="Times New Roman" panose="02020603050405020304" pitchFamily="18" charset="0"/>
              </a:rPr>
              <a:t> </a:t>
            </a:r>
            <a:r>
              <a:rPr lang="en-US" sz="2000" dirty="0" err="1">
                <a:solidFill>
                  <a:srgbClr val="7030A0"/>
                </a:solidFill>
                <a:latin typeface="+mj-lt"/>
                <a:ea typeface="Times New Roman" panose="02020603050405020304" pitchFamily="18" charset="0"/>
                <a:cs typeface="Times New Roman" panose="02020603050405020304" pitchFamily="18" charset="0"/>
              </a:rPr>
              <a:t>Hiến</a:t>
            </a:r>
            <a:r>
              <a:rPr lang="en-US" sz="2000" dirty="0">
                <a:solidFill>
                  <a:srgbClr val="7030A0"/>
                </a:solidFill>
                <a:latin typeface="+mj-lt"/>
                <a:ea typeface="Times New Roman" panose="02020603050405020304" pitchFamily="18" charset="0"/>
                <a:cs typeface="Times New Roman" panose="02020603050405020304" pitchFamily="18" charset="0"/>
              </a:rPr>
              <a:t> </a:t>
            </a:r>
            <a:r>
              <a:rPr lang="en-US" sz="2000" dirty="0" err="1">
                <a:solidFill>
                  <a:srgbClr val="7030A0"/>
                </a:solidFill>
                <a:latin typeface="+mj-lt"/>
                <a:ea typeface="Times New Roman" panose="02020603050405020304" pitchFamily="18" charset="0"/>
                <a:cs typeface="Times New Roman" panose="02020603050405020304" pitchFamily="18" charset="0"/>
              </a:rPr>
              <a:t>pháp</a:t>
            </a:r>
            <a:r>
              <a:rPr lang="en-US" sz="2000" dirty="0">
                <a:solidFill>
                  <a:srgbClr val="7030A0"/>
                </a:solidFill>
                <a:latin typeface="+mj-lt"/>
                <a:ea typeface="Times New Roman" panose="02020603050405020304" pitchFamily="18" charset="0"/>
                <a:cs typeface="Times New Roman" panose="02020603050405020304" pitchFamily="18" charset="0"/>
              </a:rPr>
              <a:t>, </a:t>
            </a:r>
            <a:r>
              <a:rPr lang="en-US" sz="2000" dirty="0" err="1">
                <a:solidFill>
                  <a:srgbClr val="7030A0"/>
                </a:solidFill>
                <a:latin typeface="+mj-lt"/>
                <a:ea typeface="Times New Roman" panose="02020603050405020304" pitchFamily="18" charset="0"/>
                <a:cs typeface="Times New Roman" panose="02020603050405020304" pitchFamily="18" charset="0"/>
              </a:rPr>
              <a:t>tôn</a:t>
            </a:r>
            <a:r>
              <a:rPr lang="en-US" sz="2000" dirty="0">
                <a:solidFill>
                  <a:srgbClr val="7030A0"/>
                </a:solidFill>
                <a:latin typeface="+mj-lt"/>
                <a:ea typeface="Times New Roman" panose="02020603050405020304" pitchFamily="18" charset="0"/>
                <a:cs typeface="Times New Roman" panose="02020603050405020304" pitchFamily="18" charset="0"/>
              </a:rPr>
              <a:t> </a:t>
            </a:r>
            <a:r>
              <a:rPr lang="en-US" sz="2000" dirty="0" err="1">
                <a:solidFill>
                  <a:srgbClr val="7030A0"/>
                </a:solidFill>
                <a:latin typeface="+mj-lt"/>
                <a:ea typeface="Times New Roman" panose="02020603050405020304" pitchFamily="18" charset="0"/>
                <a:cs typeface="Times New Roman" panose="02020603050405020304" pitchFamily="18" charset="0"/>
              </a:rPr>
              <a:t>trọng</a:t>
            </a:r>
            <a:r>
              <a:rPr lang="en-US" sz="2000" dirty="0">
                <a:solidFill>
                  <a:srgbClr val="7030A0"/>
                </a:solidFill>
                <a:latin typeface="+mj-lt"/>
                <a:ea typeface="Times New Roman" panose="02020603050405020304" pitchFamily="18" charset="0"/>
                <a:cs typeface="Times New Roman" panose="02020603050405020304" pitchFamily="18" charset="0"/>
              </a:rPr>
              <a:t> </a:t>
            </a:r>
            <a:r>
              <a:rPr lang="en-US" sz="2000" dirty="0" err="1">
                <a:solidFill>
                  <a:srgbClr val="7030A0"/>
                </a:solidFill>
                <a:latin typeface="+mj-lt"/>
                <a:ea typeface="Times New Roman" panose="02020603050405020304" pitchFamily="18" charset="0"/>
                <a:cs typeface="Times New Roman" panose="02020603050405020304" pitchFamily="18" charset="0"/>
              </a:rPr>
              <a:t>và</a:t>
            </a:r>
            <a:r>
              <a:rPr lang="en-US" sz="2000" dirty="0">
                <a:solidFill>
                  <a:srgbClr val="7030A0"/>
                </a:solidFill>
                <a:latin typeface="+mj-lt"/>
                <a:ea typeface="Times New Roman" panose="02020603050405020304" pitchFamily="18" charset="0"/>
                <a:cs typeface="Times New Roman" panose="02020603050405020304" pitchFamily="18" charset="0"/>
              </a:rPr>
              <a:t> </a:t>
            </a:r>
            <a:r>
              <a:rPr lang="en-US" sz="2000" dirty="0" err="1">
                <a:solidFill>
                  <a:srgbClr val="7030A0"/>
                </a:solidFill>
                <a:latin typeface="+mj-lt"/>
                <a:ea typeface="Times New Roman" panose="02020603050405020304" pitchFamily="18" charset="0"/>
                <a:cs typeface="Times New Roman" panose="02020603050405020304" pitchFamily="18" charset="0"/>
              </a:rPr>
              <a:t>bảo</a:t>
            </a:r>
            <a:r>
              <a:rPr lang="en-US" sz="2000" dirty="0">
                <a:solidFill>
                  <a:srgbClr val="7030A0"/>
                </a:solidFill>
                <a:latin typeface="+mj-lt"/>
                <a:ea typeface="Times New Roman" panose="02020603050405020304" pitchFamily="18" charset="0"/>
                <a:cs typeface="Times New Roman" panose="02020603050405020304" pitchFamily="18" charset="0"/>
              </a:rPr>
              <a:t> </a:t>
            </a:r>
            <a:r>
              <a:rPr lang="en-US" sz="2000" dirty="0" err="1">
                <a:solidFill>
                  <a:srgbClr val="7030A0"/>
                </a:solidFill>
                <a:latin typeface="+mj-lt"/>
                <a:ea typeface="Times New Roman" panose="02020603050405020304" pitchFamily="18" charset="0"/>
                <a:cs typeface="Times New Roman" panose="02020603050405020304" pitchFamily="18" charset="0"/>
              </a:rPr>
              <a:t>vệ</a:t>
            </a:r>
            <a:r>
              <a:rPr lang="en-US" sz="2000" dirty="0">
                <a:solidFill>
                  <a:srgbClr val="7030A0"/>
                </a:solidFill>
                <a:latin typeface="+mj-lt"/>
                <a:ea typeface="Times New Roman" panose="02020603050405020304" pitchFamily="18" charset="0"/>
                <a:cs typeface="Times New Roman" panose="02020603050405020304" pitchFamily="18" charset="0"/>
              </a:rPr>
              <a:t> </a:t>
            </a:r>
            <a:r>
              <a:rPr lang="en-US" sz="2000" dirty="0" err="1">
                <a:solidFill>
                  <a:srgbClr val="7030A0"/>
                </a:solidFill>
                <a:latin typeface="+mj-lt"/>
                <a:ea typeface="Times New Roman" panose="02020603050405020304" pitchFamily="18" charset="0"/>
                <a:cs typeface="Times New Roman" panose="02020603050405020304" pitchFamily="18" charset="0"/>
              </a:rPr>
              <a:t>Hiến</a:t>
            </a:r>
            <a:r>
              <a:rPr lang="en-US" sz="2000" dirty="0">
                <a:solidFill>
                  <a:srgbClr val="7030A0"/>
                </a:solidFill>
                <a:latin typeface="+mj-lt"/>
                <a:ea typeface="Times New Roman" panose="02020603050405020304" pitchFamily="18" charset="0"/>
                <a:cs typeface="Times New Roman" panose="02020603050405020304" pitchFamily="18" charset="0"/>
              </a:rPr>
              <a:t> </a:t>
            </a:r>
            <a:r>
              <a:rPr lang="en-US" sz="2000" dirty="0" err="1">
                <a:solidFill>
                  <a:srgbClr val="7030A0"/>
                </a:solidFill>
                <a:latin typeface="+mj-lt"/>
                <a:ea typeface="Times New Roman" panose="02020603050405020304" pitchFamily="18" charset="0"/>
                <a:cs typeface="Times New Roman" panose="02020603050405020304" pitchFamily="18" charset="0"/>
              </a:rPr>
              <a:t>pháp</a:t>
            </a:r>
            <a:endParaRPr lang="en-US" sz="2000" dirty="0">
              <a:solidFill>
                <a:srgbClr val="7030A0"/>
              </a:solidFill>
              <a:effectLst/>
              <a:latin typeface="+mj-lt"/>
              <a:ea typeface="Times New Roman" panose="02020603050405020304" pitchFamily="18" charset="0"/>
              <a:cs typeface="Times New Roman" panose="02020603050405020304" pitchFamily="18" charset="0"/>
            </a:endParaRPr>
          </a:p>
        </p:txBody>
      </p:sp>
      <p:sp>
        <p:nvSpPr>
          <p:cNvPr id="30" name="Rectangle 29"/>
          <p:cNvSpPr/>
          <p:nvPr/>
        </p:nvSpPr>
        <p:spPr>
          <a:xfrm>
            <a:off x="2243697" y="2624820"/>
            <a:ext cx="1233030" cy="461665"/>
          </a:xfrm>
          <a:prstGeom prst="rect">
            <a:avLst/>
          </a:prstGeom>
        </p:spPr>
        <p:txBody>
          <a:bodyPr wrap="none">
            <a:spAutoFit/>
          </a:bodyPr>
          <a:lstStyle/>
          <a:p>
            <a:r>
              <a:rPr lang="en-US" sz="2400" b="1" dirty="0" err="1">
                <a:solidFill>
                  <a:schemeClr val="bg1"/>
                </a:solidFill>
                <a:latin typeface="Times New Roman" panose="02020603050405020304" pitchFamily="18" charset="0"/>
                <a:ea typeface="Times New Roman" panose="02020603050405020304" pitchFamily="18" charset="0"/>
              </a:rPr>
              <a:t>Thứ</a:t>
            </a:r>
            <a:r>
              <a:rPr lang="en-US" sz="2400" b="1" dirty="0">
                <a:solidFill>
                  <a:schemeClr val="bg1"/>
                </a:solidFill>
                <a:latin typeface="Times New Roman" panose="02020603050405020304" pitchFamily="18" charset="0"/>
                <a:ea typeface="Times New Roman" panose="02020603050405020304" pitchFamily="18" charset="0"/>
              </a:rPr>
              <a:t> </a:t>
            </a:r>
            <a:r>
              <a:rPr lang="en-US" sz="2400" b="1" dirty="0" err="1">
                <a:solidFill>
                  <a:schemeClr val="bg1"/>
                </a:solidFill>
                <a:latin typeface="Times New Roman" panose="02020603050405020304" pitchFamily="18" charset="0"/>
                <a:ea typeface="Times New Roman" panose="02020603050405020304" pitchFamily="18" charset="0"/>
              </a:rPr>
              <a:t>hai</a:t>
            </a:r>
            <a:endParaRPr lang="en-US" sz="2400" b="1" dirty="0">
              <a:solidFill>
                <a:schemeClr val="bg1"/>
              </a:solidFill>
            </a:endParaRPr>
          </a:p>
        </p:txBody>
      </p:sp>
      <p:sp>
        <p:nvSpPr>
          <p:cNvPr id="31" name="Rectangle 30"/>
          <p:cNvSpPr/>
          <p:nvPr/>
        </p:nvSpPr>
        <p:spPr>
          <a:xfrm>
            <a:off x="2406950" y="4379893"/>
            <a:ext cx="1148071" cy="461665"/>
          </a:xfrm>
          <a:prstGeom prst="rect">
            <a:avLst/>
          </a:prstGeom>
        </p:spPr>
        <p:txBody>
          <a:bodyPr wrap="none">
            <a:spAutoFit/>
          </a:bodyPr>
          <a:lstStyle/>
          <a:p>
            <a:r>
              <a:rPr lang="en-US" sz="2400" b="1" dirty="0" err="1" smtClean="0">
                <a:solidFill>
                  <a:schemeClr val="bg1"/>
                </a:solidFill>
                <a:latin typeface="Times New Roman" panose="02020603050405020304" pitchFamily="18" charset="0"/>
                <a:ea typeface="Times New Roman" panose="02020603050405020304" pitchFamily="18" charset="0"/>
              </a:rPr>
              <a:t>Thứ</a:t>
            </a:r>
            <a:r>
              <a:rPr lang="en-US" sz="2400" b="1" dirty="0" smtClean="0">
                <a:solidFill>
                  <a:schemeClr val="bg1"/>
                </a:solidFill>
                <a:latin typeface="Times New Roman" panose="02020603050405020304" pitchFamily="18" charset="0"/>
                <a:ea typeface="Times New Roman" panose="02020603050405020304" pitchFamily="18" charset="0"/>
              </a:rPr>
              <a:t> </a:t>
            </a:r>
            <a:r>
              <a:rPr lang="en-US" sz="2400" b="1" dirty="0" err="1" smtClean="0">
                <a:solidFill>
                  <a:schemeClr val="bg1"/>
                </a:solidFill>
                <a:latin typeface="Times New Roman" panose="02020603050405020304" pitchFamily="18" charset="0"/>
                <a:ea typeface="Times New Roman" panose="02020603050405020304" pitchFamily="18" charset="0"/>
              </a:rPr>
              <a:t>ba</a:t>
            </a:r>
            <a:endParaRPr lang="en-US" sz="2400" b="1" dirty="0">
              <a:solidFill>
                <a:schemeClr val="bg1"/>
              </a:solidFill>
            </a:endParaRPr>
          </a:p>
        </p:txBody>
      </p:sp>
      <p:sp>
        <p:nvSpPr>
          <p:cNvPr id="32" name="Rectangle 31"/>
          <p:cNvSpPr/>
          <p:nvPr/>
        </p:nvSpPr>
        <p:spPr>
          <a:xfrm>
            <a:off x="312747" y="5053974"/>
            <a:ext cx="5249852" cy="630942"/>
          </a:xfrm>
          <a:prstGeom prst="rect">
            <a:avLst/>
          </a:prstGeom>
        </p:spPr>
        <p:txBody>
          <a:bodyPr wrap="square">
            <a:spAutoFit/>
          </a:bodyPr>
          <a:lstStyle/>
          <a:p>
            <a:pPr indent="457200" algn="ctr">
              <a:lnSpc>
                <a:spcPts val="2100"/>
              </a:lnSpc>
              <a:spcAft>
                <a:spcPts val="0"/>
              </a:spcAft>
            </a:pPr>
            <a:r>
              <a:rPr lang="en-US" dirty="0" err="1">
                <a:solidFill>
                  <a:srgbClr val="FF3399"/>
                </a:solidFill>
                <a:latin typeface="+mj-lt"/>
                <a:ea typeface="Times New Roman" panose="02020603050405020304" pitchFamily="18" charset="0"/>
                <a:cs typeface="Times New Roman" panose="02020603050405020304" pitchFamily="18" charset="0"/>
              </a:rPr>
              <a:t>Q</a:t>
            </a:r>
            <a:r>
              <a:rPr lang="en-US" dirty="0" err="1" smtClean="0">
                <a:solidFill>
                  <a:srgbClr val="FF3399"/>
                </a:solidFill>
                <a:latin typeface="+mj-lt"/>
                <a:ea typeface="Times New Roman" panose="02020603050405020304" pitchFamily="18" charset="0"/>
                <a:cs typeface="Times New Roman" panose="02020603050405020304" pitchFamily="18" charset="0"/>
              </a:rPr>
              <a:t>uản</a:t>
            </a:r>
            <a:r>
              <a:rPr lang="en-US" dirty="0" smtClean="0">
                <a:solidFill>
                  <a:srgbClr val="FF3399"/>
                </a:solidFill>
                <a:latin typeface="+mj-lt"/>
                <a:ea typeface="Times New Roman" panose="02020603050405020304" pitchFamily="18" charset="0"/>
                <a:cs typeface="Times New Roman" panose="02020603050405020304" pitchFamily="18" charset="0"/>
              </a:rPr>
              <a:t> </a:t>
            </a:r>
            <a:r>
              <a:rPr lang="en-US" dirty="0" err="1">
                <a:solidFill>
                  <a:srgbClr val="FF3399"/>
                </a:solidFill>
                <a:latin typeface="+mj-lt"/>
                <a:ea typeface="Times New Roman" panose="02020603050405020304" pitchFamily="18" charset="0"/>
                <a:cs typeface="Times New Roman" panose="02020603050405020304" pitchFamily="18" charset="0"/>
              </a:rPr>
              <a:t>lý</a:t>
            </a:r>
            <a:r>
              <a:rPr lang="en-US" dirty="0">
                <a:solidFill>
                  <a:srgbClr val="FF3399"/>
                </a:solidFill>
                <a:latin typeface="+mj-lt"/>
                <a:ea typeface="Times New Roman" panose="02020603050405020304" pitchFamily="18" charset="0"/>
                <a:cs typeface="Times New Roman" panose="02020603050405020304" pitchFamily="18" charset="0"/>
              </a:rPr>
              <a:t> </a:t>
            </a:r>
            <a:r>
              <a:rPr lang="en-US" dirty="0" err="1">
                <a:solidFill>
                  <a:srgbClr val="FF3399"/>
                </a:solidFill>
                <a:latin typeface="+mj-lt"/>
                <a:ea typeface="Times New Roman" panose="02020603050405020304" pitchFamily="18" charset="0"/>
                <a:cs typeface="Times New Roman" panose="02020603050405020304" pitchFamily="18" charset="0"/>
              </a:rPr>
              <a:t>xã</a:t>
            </a:r>
            <a:r>
              <a:rPr lang="en-US" dirty="0">
                <a:solidFill>
                  <a:srgbClr val="FF3399"/>
                </a:solidFill>
                <a:latin typeface="+mj-lt"/>
                <a:ea typeface="Times New Roman" panose="02020603050405020304" pitchFamily="18" charset="0"/>
                <a:cs typeface="Times New Roman" panose="02020603050405020304" pitchFamily="18" charset="0"/>
              </a:rPr>
              <a:t> </a:t>
            </a:r>
            <a:r>
              <a:rPr lang="en-US" dirty="0" err="1">
                <a:solidFill>
                  <a:srgbClr val="FF3399"/>
                </a:solidFill>
                <a:latin typeface="+mj-lt"/>
                <a:ea typeface="Times New Roman" panose="02020603050405020304" pitchFamily="18" charset="0"/>
                <a:cs typeface="Times New Roman" panose="02020603050405020304" pitchFamily="18" charset="0"/>
              </a:rPr>
              <a:t>hội</a:t>
            </a:r>
            <a:r>
              <a:rPr lang="en-US" dirty="0">
                <a:solidFill>
                  <a:srgbClr val="FF3399"/>
                </a:solidFill>
                <a:latin typeface="+mj-lt"/>
                <a:ea typeface="Times New Roman" panose="02020603050405020304" pitchFamily="18" charset="0"/>
                <a:cs typeface="Times New Roman" panose="02020603050405020304" pitchFamily="18" charset="0"/>
              </a:rPr>
              <a:t> </a:t>
            </a:r>
            <a:r>
              <a:rPr lang="en-US" dirty="0" err="1">
                <a:solidFill>
                  <a:srgbClr val="FF3399"/>
                </a:solidFill>
                <a:latin typeface="+mj-lt"/>
                <a:ea typeface="Times New Roman" panose="02020603050405020304" pitchFamily="18" charset="0"/>
                <a:cs typeface="Times New Roman" panose="02020603050405020304" pitchFamily="18" charset="0"/>
              </a:rPr>
              <a:t>bằng</a:t>
            </a:r>
            <a:r>
              <a:rPr lang="en-US" dirty="0">
                <a:solidFill>
                  <a:srgbClr val="FF3399"/>
                </a:solidFill>
                <a:latin typeface="+mj-lt"/>
                <a:ea typeface="Times New Roman" panose="02020603050405020304" pitchFamily="18" charset="0"/>
                <a:cs typeface="Times New Roman" panose="02020603050405020304" pitchFamily="18" charset="0"/>
              </a:rPr>
              <a:t> </a:t>
            </a:r>
            <a:r>
              <a:rPr lang="en-US" dirty="0" err="1">
                <a:solidFill>
                  <a:srgbClr val="FF3399"/>
                </a:solidFill>
                <a:latin typeface="+mj-lt"/>
                <a:ea typeface="Times New Roman" panose="02020603050405020304" pitchFamily="18" charset="0"/>
                <a:cs typeface="Times New Roman" panose="02020603050405020304" pitchFamily="18" charset="0"/>
              </a:rPr>
              <a:t>pháp</a:t>
            </a:r>
            <a:r>
              <a:rPr lang="en-US" dirty="0">
                <a:solidFill>
                  <a:srgbClr val="FF3399"/>
                </a:solidFill>
                <a:latin typeface="+mj-lt"/>
                <a:ea typeface="Times New Roman" panose="02020603050405020304" pitchFamily="18" charset="0"/>
                <a:cs typeface="Times New Roman" panose="02020603050405020304" pitchFamily="18" charset="0"/>
              </a:rPr>
              <a:t> </a:t>
            </a:r>
            <a:r>
              <a:rPr lang="en-US" dirty="0" err="1">
                <a:solidFill>
                  <a:srgbClr val="FF3399"/>
                </a:solidFill>
                <a:latin typeface="+mj-lt"/>
                <a:ea typeface="Times New Roman" panose="02020603050405020304" pitchFamily="18" charset="0"/>
                <a:cs typeface="Times New Roman" panose="02020603050405020304" pitchFamily="18" charset="0"/>
              </a:rPr>
              <a:t>luật</a:t>
            </a:r>
            <a:r>
              <a:rPr lang="en-US" dirty="0">
                <a:solidFill>
                  <a:srgbClr val="FF3399"/>
                </a:solidFill>
                <a:latin typeface="+mj-lt"/>
                <a:ea typeface="Times New Roman" panose="02020603050405020304" pitchFamily="18" charset="0"/>
                <a:cs typeface="Times New Roman" panose="02020603050405020304" pitchFamily="18" charset="0"/>
              </a:rPr>
              <a:t>, </a:t>
            </a:r>
            <a:r>
              <a:rPr lang="en-US" dirty="0" err="1">
                <a:solidFill>
                  <a:srgbClr val="FF3399"/>
                </a:solidFill>
                <a:latin typeface="+mj-lt"/>
                <a:ea typeface="Times New Roman" panose="02020603050405020304" pitchFamily="18" charset="0"/>
                <a:cs typeface="Times New Roman" panose="02020603050405020304" pitchFamily="18" charset="0"/>
              </a:rPr>
              <a:t>bảo</a:t>
            </a:r>
            <a:r>
              <a:rPr lang="en-US" dirty="0">
                <a:solidFill>
                  <a:srgbClr val="FF3399"/>
                </a:solidFill>
                <a:latin typeface="+mj-lt"/>
                <a:ea typeface="Times New Roman" panose="02020603050405020304" pitchFamily="18" charset="0"/>
                <a:cs typeface="Times New Roman" panose="02020603050405020304" pitchFamily="18" charset="0"/>
              </a:rPr>
              <a:t> </a:t>
            </a:r>
            <a:r>
              <a:rPr lang="en-US" dirty="0" err="1">
                <a:solidFill>
                  <a:srgbClr val="FF3399"/>
                </a:solidFill>
                <a:latin typeface="+mj-lt"/>
                <a:ea typeface="Times New Roman" panose="02020603050405020304" pitchFamily="18" charset="0"/>
                <a:cs typeface="Times New Roman" panose="02020603050405020304" pitchFamily="18" charset="0"/>
              </a:rPr>
              <a:t>đảm</a:t>
            </a:r>
            <a:r>
              <a:rPr lang="en-US" dirty="0">
                <a:solidFill>
                  <a:srgbClr val="FF3399"/>
                </a:solidFill>
                <a:latin typeface="+mj-lt"/>
                <a:ea typeface="Times New Roman" panose="02020603050405020304" pitchFamily="18" charset="0"/>
                <a:cs typeface="Times New Roman" panose="02020603050405020304" pitchFamily="18" charset="0"/>
              </a:rPr>
              <a:t> </a:t>
            </a:r>
            <a:r>
              <a:rPr lang="en-US" dirty="0" err="1">
                <a:solidFill>
                  <a:srgbClr val="FF3399"/>
                </a:solidFill>
                <a:latin typeface="+mj-lt"/>
                <a:ea typeface="Times New Roman" panose="02020603050405020304" pitchFamily="18" charset="0"/>
                <a:cs typeface="Times New Roman" panose="02020603050405020304" pitchFamily="18" charset="0"/>
              </a:rPr>
              <a:t>vị</a:t>
            </a:r>
            <a:r>
              <a:rPr lang="en-US" dirty="0">
                <a:solidFill>
                  <a:srgbClr val="FF3399"/>
                </a:solidFill>
                <a:latin typeface="+mj-lt"/>
                <a:ea typeface="Times New Roman" panose="02020603050405020304" pitchFamily="18" charset="0"/>
                <a:cs typeface="Times New Roman" panose="02020603050405020304" pitchFamily="18" charset="0"/>
              </a:rPr>
              <a:t> </a:t>
            </a:r>
            <a:r>
              <a:rPr lang="en-US" dirty="0" err="1">
                <a:solidFill>
                  <a:srgbClr val="FF3399"/>
                </a:solidFill>
                <a:latin typeface="+mj-lt"/>
                <a:ea typeface="Times New Roman" panose="02020603050405020304" pitchFamily="18" charset="0"/>
                <a:cs typeface="Times New Roman" panose="02020603050405020304" pitchFamily="18" charset="0"/>
              </a:rPr>
              <a:t>trí</a:t>
            </a:r>
            <a:r>
              <a:rPr lang="en-US" dirty="0">
                <a:solidFill>
                  <a:srgbClr val="FF3399"/>
                </a:solidFill>
                <a:latin typeface="+mj-lt"/>
                <a:ea typeface="Times New Roman" panose="02020603050405020304" pitchFamily="18" charset="0"/>
                <a:cs typeface="Times New Roman" panose="02020603050405020304" pitchFamily="18" charset="0"/>
              </a:rPr>
              <a:t> </a:t>
            </a:r>
            <a:r>
              <a:rPr lang="en-US" dirty="0" err="1">
                <a:solidFill>
                  <a:srgbClr val="FF3399"/>
                </a:solidFill>
                <a:latin typeface="+mj-lt"/>
                <a:ea typeface="Times New Roman" panose="02020603050405020304" pitchFamily="18" charset="0"/>
                <a:cs typeface="Times New Roman" panose="02020603050405020304" pitchFamily="18" charset="0"/>
              </a:rPr>
              <a:t>tối</a:t>
            </a:r>
            <a:r>
              <a:rPr lang="en-US" dirty="0">
                <a:solidFill>
                  <a:srgbClr val="FF3399"/>
                </a:solidFill>
                <a:latin typeface="+mj-lt"/>
                <a:ea typeface="Times New Roman" panose="02020603050405020304" pitchFamily="18" charset="0"/>
                <a:cs typeface="Times New Roman" panose="02020603050405020304" pitchFamily="18" charset="0"/>
              </a:rPr>
              <a:t> </a:t>
            </a:r>
            <a:r>
              <a:rPr lang="en-US" dirty="0" err="1">
                <a:solidFill>
                  <a:srgbClr val="FF3399"/>
                </a:solidFill>
                <a:latin typeface="+mj-lt"/>
                <a:ea typeface="Times New Roman" panose="02020603050405020304" pitchFamily="18" charset="0"/>
                <a:cs typeface="Times New Roman" panose="02020603050405020304" pitchFamily="18" charset="0"/>
              </a:rPr>
              <a:t>thượng</a:t>
            </a:r>
            <a:r>
              <a:rPr lang="en-US" dirty="0">
                <a:solidFill>
                  <a:srgbClr val="FF3399"/>
                </a:solidFill>
                <a:latin typeface="+mj-lt"/>
                <a:ea typeface="Times New Roman" panose="02020603050405020304" pitchFamily="18" charset="0"/>
                <a:cs typeface="Times New Roman" panose="02020603050405020304" pitchFamily="18" charset="0"/>
              </a:rPr>
              <a:t> </a:t>
            </a:r>
            <a:r>
              <a:rPr lang="en-US" dirty="0" err="1">
                <a:solidFill>
                  <a:srgbClr val="FF3399"/>
                </a:solidFill>
                <a:latin typeface="+mj-lt"/>
                <a:ea typeface="Times New Roman" panose="02020603050405020304" pitchFamily="18" charset="0"/>
                <a:cs typeface="Times New Roman" panose="02020603050405020304" pitchFamily="18" charset="0"/>
              </a:rPr>
              <a:t>của</a:t>
            </a:r>
            <a:r>
              <a:rPr lang="en-US" dirty="0">
                <a:solidFill>
                  <a:srgbClr val="FF3399"/>
                </a:solidFill>
                <a:latin typeface="+mj-lt"/>
                <a:ea typeface="Times New Roman" panose="02020603050405020304" pitchFamily="18" charset="0"/>
                <a:cs typeface="Times New Roman" panose="02020603050405020304" pitchFamily="18" charset="0"/>
              </a:rPr>
              <a:t> </a:t>
            </a:r>
            <a:r>
              <a:rPr lang="en-US" dirty="0" err="1">
                <a:solidFill>
                  <a:srgbClr val="FF3399"/>
                </a:solidFill>
                <a:latin typeface="+mj-lt"/>
                <a:ea typeface="Times New Roman" panose="02020603050405020304" pitchFamily="18" charset="0"/>
                <a:cs typeface="Times New Roman" panose="02020603050405020304" pitchFamily="18" charset="0"/>
              </a:rPr>
              <a:t>pháp</a:t>
            </a:r>
            <a:r>
              <a:rPr lang="en-US" dirty="0">
                <a:solidFill>
                  <a:srgbClr val="FF3399"/>
                </a:solidFill>
                <a:latin typeface="+mj-lt"/>
                <a:ea typeface="Times New Roman" panose="02020603050405020304" pitchFamily="18" charset="0"/>
                <a:cs typeface="Times New Roman" panose="02020603050405020304" pitchFamily="18" charset="0"/>
              </a:rPr>
              <a:t> </a:t>
            </a:r>
            <a:r>
              <a:rPr lang="en-US" dirty="0" err="1">
                <a:solidFill>
                  <a:srgbClr val="FF3399"/>
                </a:solidFill>
                <a:latin typeface="+mj-lt"/>
                <a:ea typeface="Times New Roman" panose="02020603050405020304" pitchFamily="18" charset="0"/>
                <a:cs typeface="Times New Roman" panose="02020603050405020304" pitchFamily="18" charset="0"/>
              </a:rPr>
              <a:t>luật</a:t>
            </a:r>
            <a:r>
              <a:rPr lang="en-US" dirty="0">
                <a:solidFill>
                  <a:srgbClr val="FF3399"/>
                </a:solidFill>
                <a:latin typeface="+mj-lt"/>
                <a:ea typeface="Times New Roman" panose="02020603050405020304" pitchFamily="18" charset="0"/>
                <a:cs typeface="Times New Roman" panose="02020603050405020304" pitchFamily="18" charset="0"/>
              </a:rPr>
              <a:t> </a:t>
            </a:r>
            <a:r>
              <a:rPr lang="en-US" dirty="0" err="1">
                <a:solidFill>
                  <a:srgbClr val="FF3399"/>
                </a:solidFill>
                <a:latin typeface="+mj-lt"/>
                <a:ea typeface="Times New Roman" panose="02020603050405020304" pitchFamily="18" charset="0"/>
                <a:cs typeface="Times New Roman" panose="02020603050405020304" pitchFamily="18" charset="0"/>
              </a:rPr>
              <a:t>trong</a:t>
            </a:r>
            <a:r>
              <a:rPr lang="en-US" dirty="0">
                <a:solidFill>
                  <a:srgbClr val="FF3399"/>
                </a:solidFill>
                <a:latin typeface="+mj-lt"/>
                <a:ea typeface="Times New Roman" panose="02020603050405020304" pitchFamily="18" charset="0"/>
                <a:cs typeface="Times New Roman" panose="02020603050405020304" pitchFamily="18" charset="0"/>
              </a:rPr>
              <a:t> </a:t>
            </a:r>
            <a:r>
              <a:rPr lang="en-US" dirty="0" err="1">
                <a:solidFill>
                  <a:srgbClr val="FF3399"/>
                </a:solidFill>
                <a:latin typeface="+mj-lt"/>
                <a:ea typeface="Times New Roman" panose="02020603050405020304" pitchFamily="18" charset="0"/>
                <a:cs typeface="Times New Roman" panose="02020603050405020304" pitchFamily="18" charset="0"/>
              </a:rPr>
              <a:t>đời</a:t>
            </a:r>
            <a:r>
              <a:rPr lang="en-US" dirty="0">
                <a:solidFill>
                  <a:srgbClr val="FF3399"/>
                </a:solidFill>
                <a:latin typeface="+mj-lt"/>
                <a:ea typeface="Times New Roman" panose="02020603050405020304" pitchFamily="18" charset="0"/>
                <a:cs typeface="Times New Roman" panose="02020603050405020304" pitchFamily="18" charset="0"/>
              </a:rPr>
              <a:t> </a:t>
            </a:r>
            <a:r>
              <a:rPr lang="en-US" dirty="0" err="1">
                <a:solidFill>
                  <a:srgbClr val="FF3399"/>
                </a:solidFill>
                <a:latin typeface="+mj-lt"/>
                <a:ea typeface="Times New Roman" panose="02020603050405020304" pitchFamily="18" charset="0"/>
                <a:cs typeface="Times New Roman" panose="02020603050405020304" pitchFamily="18" charset="0"/>
              </a:rPr>
              <a:t>sống</a:t>
            </a:r>
            <a:r>
              <a:rPr lang="en-US" dirty="0">
                <a:solidFill>
                  <a:srgbClr val="FF3399"/>
                </a:solidFill>
                <a:latin typeface="+mj-lt"/>
                <a:ea typeface="Times New Roman" panose="02020603050405020304" pitchFamily="18" charset="0"/>
                <a:cs typeface="Times New Roman" panose="02020603050405020304" pitchFamily="18" charset="0"/>
              </a:rPr>
              <a:t> </a:t>
            </a:r>
            <a:r>
              <a:rPr lang="en-US" dirty="0" err="1">
                <a:solidFill>
                  <a:srgbClr val="FF3399"/>
                </a:solidFill>
                <a:latin typeface="+mj-lt"/>
                <a:ea typeface="Times New Roman" panose="02020603050405020304" pitchFamily="18" charset="0"/>
                <a:cs typeface="Times New Roman" panose="02020603050405020304" pitchFamily="18" charset="0"/>
              </a:rPr>
              <a:t>xã</a:t>
            </a:r>
            <a:r>
              <a:rPr lang="en-US" dirty="0">
                <a:solidFill>
                  <a:srgbClr val="FF3399"/>
                </a:solidFill>
                <a:latin typeface="+mj-lt"/>
                <a:ea typeface="Times New Roman" panose="02020603050405020304" pitchFamily="18" charset="0"/>
                <a:cs typeface="Times New Roman" panose="02020603050405020304" pitchFamily="18" charset="0"/>
              </a:rPr>
              <a:t> </a:t>
            </a:r>
            <a:r>
              <a:rPr lang="en-US" dirty="0" err="1">
                <a:solidFill>
                  <a:srgbClr val="FF3399"/>
                </a:solidFill>
                <a:latin typeface="+mj-lt"/>
                <a:ea typeface="Times New Roman" panose="02020603050405020304" pitchFamily="18" charset="0"/>
                <a:cs typeface="Times New Roman" panose="02020603050405020304" pitchFamily="18" charset="0"/>
              </a:rPr>
              <a:t>hội</a:t>
            </a:r>
            <a:endParaRPr lang="en-US" sz="1400" dirty="0">
              <a:solidFill>
                <a:srgbClr val="FF3399"/>
              </a:solidFill>
              <a:effectLst/>
              <a:latin typeface="+mj-lt"/>
              <a:ea typeface="Times New Roman" panose="02020603050405020304" pitchFamily="18" charset="0"/>
              <a:cs typeface="Times New Roman" panose="02020603050405020304" pitchFamily="18" charset="0"/>
            </a:endParaRPr>
          </a:p>
        </p:txBody>
      </p:sp>
      <p:sp>
        <p:nvSpPr>
          <p:cNvPr id="33" name="Rectangle 32"/>
          <p:cNvSpPr/>
          <p:nvPr/>
        </p:nvSpPr>
        <p:spPr>
          <a:xfrm>
            <a:off x="8580301" y="795659"/>
            <a:ext cx="1109599" cy="461665"/>
          </a:xfrm>
          <a:prstGeom prst="rect">
            <a:avLst/>
          </a:prstGeom>
        </p:spPr>
        <p:txBody>
          <a:bodyPr wrap="none">
            <a:spAutoFit/>
          </a:bodyPr>
          <a:lstStyle/>
          <a:p>
            <a:r>
              <a:rPr lang="en-US" sz="2400" b="1" dirty="0" err="1">
                <a:solidFill>
                  <a:schemeClr val="bg1"/>
                </a:solidFill>
                <a:latin typeface="Times New Roman" panose="02020603050405020304" pitchFamily="18" charset="0"/>
                <a:ea typeface="Times New Roman" panose="02020603050405020304" pitchFamily="18" charset="0"/>
              </a:rPr>
              <a:t>Thứ</a:t>
            </a:r>
            <a:r>
              <a:rPr lang="en-US" sz="2400" b="1" dirty="0">
                <a:solidFill>
                  <a:schemeClr val="bg1"/>
                </a:solidFill>
                <a:latin typeface="Times New Roman" panose="02020603050405020304" pitchFamily="18" charset="0"/>
                <a:ea typeface="Times New Roman" panose="02020603050405020304" pitchFamily="18" charset="0"/>
              </a:rPr>
              <a:t> </a:t>
            </a:r>
            <a:r>
              <a:rPr lang="en-US" sz="2400" b="1" dirty="0" err="1">
                <a:solidFill>
                  <a:schemeClr val="bg1"/>
                </a:solidFill>
                <a:latin typeface="Times New Roman" panose="02020603050405020304" pitchFamily="18" charset="0"/>
                <a:ea typeface="Times New Roman" panose="02020603050405020304" pitchFamily="18" charset="0"/>
              </a:rPr>
              <a:t>tư</a:t>
            </a:r>
            <a:endParaRPr lang="en-US" sz="2400" b="1" dirty="0">
              <a:solidFill>
                <a:schemeClr val="bg1"/>
              </a:solidFill>
            </a:endParaRPr>
          </a:p>
        </p:txBody>
      </p:sp>
      <p:sp>
        <p:nvSpPr>
          <p:cNvPr id="34" name="Rectangle 33"/>
          <p:cNvSpPr/>
          <p:nvPr/>
        </p:nvSpPr>
        <p:spPr>
          <a:xfrm>
            <a:off x="6118712" y="1390023"/>
            <a:ext cx="5730482" cy="900246"/>
          </a:xfrm>
          <a:prstGeom prst="rect">
            <a:avLst/>
          </a:prstGeom>
        </p:spPr>
        <p:txBody>
          <a:bodyPr wrap="square">
            <a:spAutoFit/>
          </a:bodyPr>
          <a:lstStyle/>
          <a:p>
            <a:pPr indent="457200" algn="ctr">
              <a:lnSpc>
                <a:spcPts val="2100"/>
              </a:lnSpc>
              <a:spcAft>
                <a:spcPts val="0"/>
              </a:spcAft>
            </a:pPr>
            <a:r>
              <a:rPr lang="en-US" dirty="0" err="1" smtClean="0">
                <a:solidFill>
                  <a:srgbClr val="3333CC"/>
                </a:solidFill>
                <a:latin typeface="+mj-lt"/>
                <a:ea typeface="Times New Roman" panose="02020603050405020304" pitchFamily="18" charset="0"/>
                <a:cs typeface="Times New Roman" panose="02020603050405020304" pitchFamily="18" charset="0"/>
              </a:rPr>
              <a:t>Tôn</a:t>
            </a:r>
            <a:r>
              <a:rPr lang="en-US" dirty="0" smtClean="0">
                <a:solidFill>
                  <a:srgbClr val="3333CC"/>
                </a:solidFill>
                <a:latin typeface="+mj-lt"/>
                <a:ea typeface="Times New Roman" panose="02020603050405020304" pitchFamily="18" charset="0"/>
                <a:cs typeface="Times New Roman" panose="02020603050405020304" pitchFamily="18" charset="0"/>
              </a:rPr>
              <a:t> </a:t>
            </a:r>
            <a:r>
              <a:rPr lang="en-US" dirty="0" err="1">
                <a:solidFill>
                  <a:srgbClr val="3333CC"/>
                </a:solidFill>
                <a:latin typeface="+mj-lt"/>
                <a:ea typeface="Times New Roman" panose="02020603050405020304" pitchFamily="18" charset="0"/>
                <a:cs typeface="Times New Roman" panose="02020603050405020304" pitchFamily="18" charset="0"/>
              </a:rPr>
              <a:t>trọng</a:t>
            </a:r>
            <a:r>
              <a:rPr lang="en-US" dirty="0">
                <a:solidFill>
                  <a:srgbClr val="3333CC"/>
                </a:solidFill>
                <a:latin typeface="+mj-lt"/>
                <a:ea typeface="Times New Roman" panose="02020603050405020304" pitchFamily="18" charset="0"/>
                <a:cs typeface="Times New Roman" panose="02020603050405020304" pitchFamily="18" charset="0"/>
              </a:rPr>
              <a:t> </a:t>
            </a:r>
            <a:r>
              <a:rPr lang="en-US" dirty="0" err="1">
                <a:solidFill>
                  <a:srgbClr val="3333CC"/>
                </a:solidFill>
                <a:latin typeface="+mj-lt"/>
                <a:ea typeface="Times New Roman" panose="02020603050405020304" pitchFamily="18" charset="0"/>
                <a:cs typeface="Times New Roman" panose="02020603050405020304" pitchFamily="18" charset="0"/>
              </a:rPr>
              <a:t>và</a:t>
            </a:r>
            <a:r>
              <a:rPr lang="en-US" dirty="0">
                <a:solidFill>
                  <a:srgbClr val="3333CC"/>
                </a:solidFill>
                <a:latin typeface="+mj-lt"/>
                <a:ea typeface="Times New Roman" panose="02020603050405020304" pitchFamily="18" charset="0"/>
                <a:cs typeface="Times New Roman" panose="02020603050405020304" pitchFamily="18" charset="0"/>
              </a:rPr>
              <a:t> </a:t>
            </a:r>
            <a:r>
              <a:rPr lang="en-US" dirty="0" err="1">
                <a:solidFill>
                  <a:srgbClr val="3333CC"/>
                </a:solidFill>
                <a:latin typeface="+mj-lt"/>
                <a:ea typeface="Times New Roman" panose="02020603050405020304" pitchFamily="18" charset="0"/>
                <a:cs typeface="Times New Roman" panose="02020603050405020304" pitchFamily="18" charset="0"/>
              </a:rPr>
              <a:t>bảo</a:t>
            </a:r>
            <a:r>
              <a:rPr lang="en-US" dirty="0">
                <a:solidFill>
                  <a:srgbClr val="3333CC"/>
                </a:solidFill>
                <a:latin typeface="+mj-lt"/>
                <a:ea typeface="Times New Roman" panose="02020603050405020304" pitchFamily="18" charset="0"/>
                <a:cs typeface="Times New Roman" panose="02020603050405020304" pitchFamily="18" charset="0"/>
              </a:rPr>
              <a:t> </a:t>
            </a:r>
            <a:r>
              <a:rPr lang="en-US" dirty="0" err="1">
                <a:solidFill>
                  <a:srgbClr val="3333CC"/>
                </a:solidFill>
                <a:latin typeface="+mj-lt"/>
                <a:ea typeface="Times New Roman" panose="02020603050405020304" pitchFamily="18" charset="0"/>
                <a:cs typeface="Times New Roman" panose="02020603050405020304" pitchFamily="18" charset="0"/>
              </a:rPr>
              <a:t>vệ</a:t>
            </a:r>
            <a:r>
              <a:rPr lang="en-US" dirty="0">
                <a:solidFill>
                  <a:srgbClr val="3333CC"/>
                </a:solidFill>
                <a:latin typeface="+mj-lt"/>
                <a:ea typeface="Times New Roman" panose="02020603050405020304" pitchFamily="18" charset="0"/>
                <a:cs typeface="Times New Roman" panose="02020603050405020304" pitchFamily="18" charset="0"/>
              </a:rPr>
              <a:t> </a:t>
            </a:r>
            <a:r>
              <a:rPr lang="en-US" dirty="0" err="1">
                <a:solidFill>
                  <a:srgbClr val="3333CC"/>
                </a:solidFill>
                <a:latin typeface="+mj-lt"/>
                <a:ea typeface="Times New Roman" panose="02020603050405020304" pitchFamily="18" charset="0"/>
                <a:cs typeface="Times New Roman" panose="02020603050405020304" pitchFamily="18" charset="0"/>
              </a:rPr>
              <a:t>quyền</a:t>
            </a:r>
            <a:r>
              <a:rPr lang="en-US" dirty="0">
                <a:solidFill>
                  <a:srgbClr val="3333CC"/>
                </a:solidFill>
                <a:latin typeface="+mj-lt"/>
                <a:ea typeface="Times New Roman" panose="02020603050405020304" pitchFamily="18" charset="0"/>
                <a:cs typeface="Times New Roman" panose="02020603050405020304" pitchFamily="18" charset="0"/>
              </a:rPr>
              <a:t> con </a:t>
            </a:r>
            <a:r>
              <a:rPr lang="en-US" dirty="0" err="1">
                <a:solidFill>
                  <a:srgbClr val="3333CC"/>
                </a:solidFill>
                <a:latin typeface="+mj-lt"/>
                <a:ea typeface="Times New Roman" panose="02020603050405020304" pitchFamily="18" charset="0"/>
                <a:cs typeface="Times New Roman" panose="02020603050405020304" pitchFamily="18" charset="0"/>
              </a:rPr>
              <a:t>người</a:t>
            </a:r>
            <a:r>
              <a:rPr lang="en-US" dirty="0">
                <a:solidFill>
                  <a:srgbClr val="3333CC"/>
                </a:solidFill>
                <a:latin typeface="+mj-lt"/>
                <a:ea typeface="Times New Roman" panose="02020603050405020304" pitchFamily="18" charset="0"/>
                <a:cs typeface="Times New Roman" panose="02020603050405020304" pitchFamily="18" charset="0"/>
              </a:rPr>
              <a:t>, </a:t>
            </a:r>
            <a:r>
              <a:rPr lang="en-US" dirty="0" err="1">
                <a:solidFill>
                  <a:srgbClr val="3333CC"/>
                </a:solidFill>
                <a:latin typeface="+mj-lt"/>
                <a:ea typeface="Times New Roman" panose="02020603050405020304" pitchFamily="18" charset="0"/>
                <a:cs typeface="Times New Roman" panose="02020603050405020304" pitchFamily="18" charset="0"/>
              </a:rPr>
              <a:t>các</a:t>
            </a:r>
            <a:r>
              <a:rPr lang="en-US" dirty="0">
                <a:solidFill>
                  <a:srgbClr val="3333CC"/>
                </a:solidFill>
                <a:latin typeface="+mj-lt"/>
                <a:ea typeface="Times New Roman" panose="02020603050405020304" pitchFamily="18" charset="0"/>
                <a:cs typeface="Times New Roman" panose="02020603050405020304" pitchFamily="18" charset="0"/>
              </a:rPr>
              <a:t> </a:t>
            </a:r>
            <a:r>
              <a:rPr lang="en-US" dirty="0" err="1">
                <a:solidFill>
                  <a:srgbClr val="3333CC"/>
                </a:solidFill>
                <a:latin typeface="+mj-lt"/>
                <a:ea typeface="Times New Roman" panose="02020603050405020304" pitchFamily="18" charset="0"/>
                <a:cs typeface="Times New Roman" panose="02020603050405020304" pitchFamily="18" charset="0"/>
              </a:rPr>
              <a:t>quyền</a:t>
            </a:r>
            <a:r>
              <a:rPr lang="en-US" dirty="0">
                <a:solidFill>
                  <a:srgbClr val="3333CC"/>
                </a:solidFill>
                <a:latin typeface="+mj-lt"/>
                <a:ea typeface="Times New Roman" panose="02020603050405020304" pitchFamily="18" charset="0"/>
                <a:cs typeface="Times New Roman" panose="02020603050405020304" pitchFamily="18" charset="0"/>
              </a:rPr>
              <a:t> </a:t>
            </a:r>
            <a:r>
              <a:rPr lang="en-US" dirty="0" err="1">
                <a:solidFill>
                  <a:srgbClr val="3333CC"/>
                </a:solidFill>
                <a:latin typeface="+mj-lt"/>
                <a:ea typeface="Times New Roman" panose="02020603050405020304" pitchFamily="18" charset="0"/>
                <a:cs typeface="Times New Roman" panose="02020603050405020304" pitchFamily="18" charset="0"/>
              </a:rPr>
              <a:t>và</a:t>
            </a:r>
            <a:r>
              <a:rPr lang="en-US" dirty="0">
                <a:solidFill>
                  <a:srgbClr val="3333CC"/>
                </a:solidFill>
                <a:latin typeface="+mj-lt"/>
                <a:ea typeface="Times New Roman" panose="02020603050405020304" pitchFamily="18" charset="0"/>
                <a:cs typeface="Times New Roman" panose="02020603050405020304" pitchFamily="18" charset="0"/>
              </a:rPr>
              <a:t> </a:t>
            </a:r>
            <a:r>
              <a:rPr lang="en-US" dirty="0" err="1">
                <a:solidFill>
                  <a:srgbClr val="3333CC"/>
                </a:solidFill>
                <a:latin typeface="+mj-lt"/>
                <a:ea typeface="Times New Roman" panose="02020603050405020304" pitchFamily="18" charset="0"/>
                <a:cs typeface="Times New Roman" panose="02020603050405020304" pitchFamily="18" charset="0"/>
              </a:rPr>
              <a:t>tự</a:t>
            </a:r>
            <a:r>
              <a:rPr lang="en-US" dirty="0">
                <a:solidFill>
                  <a:srgbClr val="3333CC"/>
                </a:solidFill>
                <a:latin typeface="+mj-lt"/>
                <a:ea typeface="Times New Roman" panose="02020603050405020304" pitchFamily="18" charset="0"/>
                <a:cs typeface="Times New Roman" panose="02020603050405020304" pitchFamily="18" charset="0"/>
              </a:rPr>
              <a:t> do </a:t>
            </a:r>
            <a:r>
              <a:rPr lang="en-US" dirty="0" err="1">
                <a:solidFill>
                  <a:srgbClr val="3333CC"/>
                </a:solidFill>
                <a:latin typeface="+mj-lt"/>
                <a:ea typeface="Times New Roman" panose="02020603050405020304" pitchFamily="18" charset="0"/>
                <a:cs typeface="Times New Roman" panose="02020603050405020304" pitchFamily="18" charset="0"/>
              </a:rPr>
              <a:t>của</a:t>
            </a:r>
            <a:r>
              <a:rPr lang="en-US" dirty="0">
                <a:solidFill>
                  <a:srgbClr val="3333CC"/>
                </a:solidFill>
                <a:latin typeface="+mj-lt"/>
                <a:ea typeface="Times New Roman" panose="02020603050405020304" pitchFamily="18" charset="0"/>
                <a:cs typeface="Times New Roman" panose="02020603050405020304" pitchFamily="18" charset="0"/>
              </a:rPr>
              <a:t> </a:t>
            </a:r>
            <a:r>
              <a:rPr lang="en-US" dirty="0" err="1">
                <a:solidFill>
                  <a:srgbClr val="3333CC"/>
                </a:solidFill>
                <a:latin typeface="+mj-lt"/>
                <a:ea typeface="Times New Roman" panose="02020603050405020304" pitchFamily="18" charset="0"/>
                <a:cs typeface="Times New Roman" panose="02020603050405020304" pitchFamily="18" charset="0"/>
              </a:rPr>
              <a:t>công</a:t>
            </a:r>
            <a:r>
              <a:rPr lang="en-US" dirty="0">
                <a:solidFill>
                  <a:srgbClr val="3333CC"/>
                </a:solidFill>
                <a:latin typeface="+mj-lt"/>
                <a:ea typeface="Times New Roman" panose="02020603050405020304" pitchFamily="18" charset="0"/>
                <a:cs typeface="Times New Roman" panose="02020603050405020304" pitchFamily="18" charset="0"/>
              </a:rPr>
              <a:t> </a:t>
            </a:r>
            <a:r>
              <a:rPr lang="en-US" dirty="0" err="1">
                <a:solidFill>
                  <a:srgbClr val="3333CC"/>
                </a:solidFill>
                <a:latin typeface="+mj-lt"/>
                <a:ea typeface="Times New Roman" panose="02020603050405020304" pitchFamily="18" charset="0"/>
                <a:cs typeface="Times New Roman" panose="02020603050405020304" pitchFamily="18" charset="0"/>
              </a:rPr>
              <a:t>dân</a:t>
            </a:r>
            <a:r>
              <a:rPr lang="en-US" dirty="0">
                <a:solidFill>
                  <a:srgbClr val="3333CC"/>
                </a:solidFill>
                <a:latin typeface="+mj-lt"/>
                <a:ea typeface="Times New Roman" panose="02020603050405020304" pitchFamily="18" charset="0"/>
                <a:cs typeface="Times New Roman" panose="02020603050405020304" pitchFamily="18" charset="0"/>
              </a:rPr>
              <a:t>, </a:t>
            </a:r>
            <a:r>
              <a:rPr lang="en-US" dirty="0" err="1">
                <a:solidFill>
                  <a:srgbClr val="3333CC"/>
                </a:solidFill>
                <a:latin typeface="+mj-lt"/>
                <a:ea typeface="Times New Roman" panose="02020603050405020304" pitchFamily="18" charset="0"/>
                <a:cs typeface="Times New Roman" panose="02020603050405020304" pitchFamily="18" charset="0"/>
              </a:rPr>
              <a:t>giữ</a:t>
            </a:r>
            <a:r>
              <a:rPr lang="en-US" dirty="0">
                <a:solidFill>
                  <a:srgbClr val="3333CC"/>
                </a:solidFill>
                <a:latin typeface="+mj-lt"/>
                <a:ea typeface="Times New Roman" panose="02020603050405020304" pitchFamily="18" charset="0"/>
                <a:cs typeface="Times New Roman" panose="02020603050405020304" pitchFamily="18" charset="0"/>
              </a:rPr>
              <a:t> </a:t>
            </a:r>
            <a:r>
              <a:rPr lang="en-US" dirty="0" err="1">
                <a:solidFill>
                  <a:srgbClr val="3333CC"/>
                </a:solidFill>
                <a:latin typeface="+mj-lt"/>
                <a:ea typeface="Times New Roman" panose="02020603050405020304" pitchFamily="18" charset="0"/>
                <a:cs typeface="Times New Roman" panose="02020603050405020304" pitchFamily="18" charset="0"/>
              </a:rPr>
              <a:t>vững</a:t>
            </a:r>
            <a:r>
              <a:rPr lang="en-US" dirty="0">
                <a:solidFill>
                  <a:srgbClr val="3333CC"/>
                </a:solidFill>
                <a:latin typeface="+mj-lt"/>
                <a:ea typeface="Times New Roman" panose="02020603050405020304" pitchFamily="18" charset="0"/>
                <a:cs typeface="Times New Roman" panose="02020603050405020304" pitchFamily="18" charset="0"/>
              </a:rPr>
              <a:t> </a:t>
            </a:r>
            <a:r>
              <a:rPr lang="en-US" dirty="0" err="1">
                <a:solidFill>
                  <a:srgbClr val="3333CC"/>
                </a:solidFill>
                <a:latin typeface="+mj-lt"/>
                <a:ea typeface="Times New Roman" panose="02020603050405020304" pitchFamily="18" charset="0"/>
                <a:cs typeface="Times New Roman" panose="02020603050405020304" pitchFamily="18" charset="0"/>
              </a:rPr>
              <a:t>mối</a:t>
            </a:r>
            <a:r>
              <a:rPr lang="en-US" dirty="0">
                <a:solidFill>
                  <a:srgbClr val="3333CC"/>
                </a:solidFill>
                <a:latin typeface="+mj-lt"/>
                <a:ea typeface="Times New Roman" panose="02020603050405020304" pitchFamily="18" charset="0"/>
                <a:cs typeface="Times New Roman" panose="02020603050405020304" pitchFamily="18" charset="0"/>
              </a:rPr>
              <a:t> </a:t>
            </a:r>
            <a:r>
              <a:rPr lang="en-US" dirty="0" err="1">
                <a:solidFill>
                  <a:srgbClr val="3333CC"/>
                </a:solidFill>
                <a:latin typeface="+mj-lt"/>
                <a:ea typeface="Times New Roman" panose="02020603050405020304" pitchFamily="18" charset="0"/>
                <a:cs typeface="Times New Roman" panose="02020603050405020304" pitchFamily="18" charset="0"/>
              </a:rPr>
              <a:t>liên</a:t>
            </a:r>
            <a:r>
              <a:rPr lang="en-US" dirty="0">
                <a:solidFill>
                  <a:srgbClr val="3333CC"/>
                </a:solidFill>
                <a:latin typeface="+mj-lt"/>
                <a:ea typeface="Times New Roman" panose="02020603050405020304" pitchFamily="18" charset="0"/>
                <a:cs typeface="Times New Roman" panose="02020603050405020304" pitchFamily="18" charset="0"/>
              </a:rPr>
              <a:t> </a:t>
            </a:r>
            <a:r>
              <a:rPr lang="en-US" dirty="0" err="1">
                <a:solidFill>
                  <a:srgbClr val="3333CC"/>
                </a:solidFill>
                <a:latin typeface="+mj-lt"/>
                <a:ea typeface="Times New Roman" panose="02020603050405020304" pitchFamily="18" charset="0"/>
                <a:cs typeface="Times New Roman" panose="02020603050405020304" pitchFamily="18" charset="0"/>
              </a:rPr>
              <a:t>hệ</a:t>
            </a:r>
            <a:r>
              <a:rPr lang="en-US" dirty="0">
                <a:solidFill>
                  <a:srgbClr val="3333CC"/>
                </a:solidFill>
                <a:latin typeface="+mj-lt"/>
                <a:ea typeface="Times New Roman" panose="02020603050405020304" pitchFamily="18" charset="0"/>
                <a:cs typeface="Times New Roman" panose="02020603050405020304" pitchFamily="18" charset="0"/>
              </a:rPr>
              <a:t> </a:t>
            </a:r>
            <a:r>
              <a:rPr lang="en-US" dirty="0" err="1">
                <a:solidFill>
                  <a:srgbClr val="3333CC"/>
                </a:solidFill>
                <a:latin typeface="+mj-lt"/>
                <a:ea typeface="Times New Roman" panose="02020603050405020304" pitchFamily="18" charset="0"/>
                <a:cs typeface="Times New Roman" panose="02020603050405020304" pitchFamily="18" charset="0"/>
              </a:rPr>
              <a:t>giữa</a:t>
            </a:r>
            <a:r>
              <a:rPr lang="en-US" dirty="0">
                <a:solidFill>
                  <a:srgbClr val="3333CC"/>
                </a:solidFill>
                <a:latin typeface="+mj-lt"/>
                <a:ea typeface="Times New Roman" panose="02020603050405020304" pitchFamily="18" charset="0"/>
                <a:cs typeface="Times New Roman" panose="02020603050405020304" pitchFamily="18" charset="0"/>
              </a:rPr>
              <a:t> </a:t>
            </a:r>
            <a:r>
              <a:rPr lang="en-US" dirty="0" err="1">
                <a:solidFill>
                  <a:srgbClr val="3333CC"/>
                </a:solidFill>
                <a:latin typeface="+mj-lt"/>
                <a:ea typeface="Times New Roman" panose="02020603050405020304" pitchFamily="18" charset="0"/>
                <a:cs typeface="Times New Roman" panose="02020603050405020304" pitchFamily="18" charset="0"/>
              </a:rPr>
              <a:t>Nhà</a:t>
            </a:r>
            <a:r>
              <a:rPr lang="en-US" dirty="0">
                <a:solidFill>
                  <a:srgbClr val="3333CC"/>
                </a:solidFill>
                <a:latin typeface="+mj-lt"/>
                <a:ea typeface="Times New Roman" panose="02020603050405020304" pitchFamily="18" charset="0"/>
                <a:cs typeface="Times New Roman" panose="02020603050405020304" pitchFamily="18" charset="0"/>
              </a:rPr>
              <a:t> </a:t>
            </a:r>
            <a:r>
              <a:rPr lang="en-US" dirty="0" err="1">
                <a:solidFill>
                  <a:srgbClr val="3333CC"/>
                </a:solidFill>
                <a:latin typeface="+mj-lt"/>
                <a:ea typeface="Times New Roman" panose="02020603050405020304" pitchFamily="18" charset="0"/>
                <a:cs typeface="Times New Roman" panose="02020603050405020304" pitchFamily="18" charset="0"/>
              </a:rPr>
              <a:t>nước</a:t>
            </a:r>
            <a:r>
              <a:rPr lang="en-US" dirty="0">
                <a:solidFill>
                  <a:srgbClr val="3333CC"/>
                </a:solidFill>
                <a:latin typeface="+mj-lt"/>
                <a:ea typeface="Times New Roman" panose="02020603050405020304" pitchFamily="18" charset="0"/>
                <a:cs typeface="Times New Roman" panose="02020603050405020304" pitchFamily="18" charset="0"/>
              </a:rPr>
              <a:t> </a:t>
            </a:r>
            <a:r>
              <a:rPr lang="en-US" dirty="0" err="1">
                <a:solidFill>
                  <a:srgbClr val="3333CC"/>
                </a:solidFill>
                <a:latin typeface="+mj-lt"/>
                <a:ea typeface="Times New Roman" panose="02020603050405020304" pitchFamily="18" charset="0"/>
                <a:cs typeface="Times New Roman" panose="02020603050405020304" pitchFamily="18" charset="0"/>
              </a:rPr>
              <a:t>và</a:t>
            </a:r>
            <a:r>
              <a:rPr lang="en-US" dirty="0">
                <a:solidFill>
                  <a:srgbClr val="3333CC"/>
                </a:solidFill>
                <a:latin typeface="+mj-lt"/>
                <a:ea typeface="Times New Roman" panose="02020603050405020304" pitchFamily="18" charset="0"/>
                <a:cs typeface="Times New Roman" panose="02020603050405020304" pitchFamily="18" charset="0"/>
              </a:rPr>
              <a:t> </a:t>
            </a:r>
            <a:r>
              <a:rPr lang="en-US" dirty="0" err="1">
                <a:solidFill>
                  <a:srgbClr val="3333CC"/>
                </a:solidFill>
                <a:latin typeface="+mj-lt"/>
                <a:ea typeface="Times New Roman" panose="02020603050405020304" pitchFamily="18" charset="0"/>
                <a:cs typeface="Times New Roman" panose="02020603050405020304" pitchFamily="18" charset="0"/>
              </a:rPr>
              <a:t>công</a:t>
            </a:r>
            <a:r>
              <a:rPr lang="en-US" dirty="0">
                <a:solidFill>
                  <a:srgbClr val="3333CC"/>
                </a:solidFill>
                <a:latin typeface="+mj-lt"/>
                <a:ea typeface="Times New Roman" panose="02020603050405020304" pitchFamily="18" charset="0"/>
                <a:cs typeface="Times New Roman" panose="02020603050405020304" pitchFamily="18" charset="0"/>
              </a:rPr>
              <a:t> </a:t>
            </a:r>
            <a:r>
              <a:rPr lang="en-US" dirty="0" err="1">
                <a:solidFill>
                  <a:srgbClr val="3333CC"/>
                </a:solidFill>
                <a:latin typeface="+mj-lt"/>
                <a:ea typeface="Times New Roman" panose="02020603050405020304" pitchFamily="18" charset="0"/>
                <a:cs typeface="Times New Roman" panose="02020603050405020304" pitchFamily="18" charset="0"/>
              </a:rPr>
              <a:t>dân</a:t>
            </a:r>
            <a:r>
              <a:rPr lang="en-US" dirty="0">
                <a:solidFill>
                  <a:srgbClr val="3333CC"/>
                </a:solidFill>
                <a:latin typeface="+mj-lt"/>
                <a:ea typeface="Times New Roman" panose="02020603050405020304" pitchFamily="18" charset="0"/>
                <a:cs typeface="Times New Roman" panose="02020603050405020304" pitchFamily="18" charset="0"/>
              </a:rPr>
              <a:t>, </a:t>
            </a:r>
            <a:r>
              <a:rPr lang="en-US" dirty="0" err="1">
                <a:solidFill>
                  <a:srgbClr val="3333CC"/>
                </a:solidFill>
                <a:latin typeface="+mj-lt"/>
                <a:ea typeface="Times New Roman" panose="02020603050405020304" pitchFamily="18" charset="0"/>
                <a:cs typeface="Times New Roman" panose="02020603050405020304" pitchFamily="18" charset="0"/>
              </a:rPr>
              <a:t>giữa</a:t>
            </a:r>
            <a:r>
              <a:rPr lang="en-US" dirty="0">
                <a:solidFill>
                  <a:srgbClr val="3333CC"/>
                </a:solidFill>
                <a:latin typeface="+mj-lt"/>
                <a:ea typeface="Times New Roman" panose="02020603050405020304" pitchFamily="18" charset="0"/>
                <a:cs typeface="Times New Roman" panose="02020603050405020304" pitchFamily="18" charset="0"/>
              </a:rPr>
              <a:t> </a:t>
            </a:r>
            <a:r>
              <a:rPr lang="en-US" dirty="0" err="1">
                <a:solidFill>
                  <a:srgbClr val="3333CC"/>
                </a:solidFill>
                <a:latin typeface="+mj-lt"/>
                <a:ea typeface="Times New Roman" panose="02020603050405020304" pitchFamily="18" charset="0"/>
                <a:cs typeface="Times New Roman" panose="02020603050405020304" pitchFamily="18" charset="0"/>
              </a:rPr>
              <a:t>Nhà</a:t>
            </a:r>
            <a:r>
              <a:rPr lang="en-US" dirty="0">
                <a:solidFill>
                  <a:srgbClr val="3333CC"/>
                </a:solidFill>
                <a:latin typeface="+mj-lt"/>
                <a:ea typeface="Times New Roman" panose="02020603050405020304" pitchFamily="18" charset="0"/>
                <a:cs typeface="Times New Roman" panose="02020603050405020304" pitchFamily="18" charset="0"/>
              </a:rPr>
              <a:t> </a:t>
            </a:r>
            <a:r>
              <a:rPr lang="en-US" dirty="0" err="1">
                <a:solidFill>
                  <a:srgbClr val="3333CC"/>
                </a:solidFill>
                <a:latin typeface="+mj-lt"/>
                <a:ea typeface="Times New Roman" panose="02020603050405020304" pitchFamily="18" charset="0"/>
                <a:cs typeface="Times New Roman" panose="02020603050405020304" pitchFamily="18" charset="0"/>
              </a:rPr>
              <a:t>nước</a:t>
            </a:r>
            <a:r>
              <a:rPr lang="en-US" dirty="0">
                <a:solidFill>
                  <a:srgbClr val="3333CC"/>
                </a:solidFill>
                <a:latin typeface="+mj-lt"/>
                <a:ea typeface="Times New Roman" panose="02020603050405020304" pitchFamily="18" charset="0"/>
                <a:cs typeface="Times New Roman" panose="02020603050405020304" pitchFamily="18" charset="0"/>
              </a:rPr>
              <a:t> </a:t>
            </a:r>
            <a:r>
              <a:rPr lang="en-US" dirty="0" err="1">
                <a:solidFill>
                  <a:srgbClr val="3333CC"/>
                </a:solidFill>
                <a:latin typeface="+mj-lt"/>
                <a:ea typeface="Times New Roman" panose="02020603050405020304" pitchFamily="18" charset="0"/>
                <a:cs typeface="Times New Roman" panose="02020603050405020304" pitchFamily="18" charset="0"/>
              </a:rPr>
              <a:t>và</a:t>
            </a:r>
            <a:r>
              <a:rPr lang="en-US" dirty="0">
                <a:solidFill>
                  <a:srgbClr val="3333CC"/>
                </a:solidFill>
                <a:latin typeface="+mj-lt"/>
                <a:ea typeface="Times New Roman" panose="02020603050405020304" pitchFamily="18" charset="0"/>
                <a:cs typeface="Times New Roman" panose="02020603050405020304" pitchFamily="18" charset="0"/>
              </a:rPr>
              <a:t> </a:t>
            </a:r>
            <a:r>
              <a:rPr lang="en-US" dirty="0" err="1">
                <a:solidFill>
                  <a:srgbClr val="3333CC"/>
                </a:solidFill>
                <a:latin typeface="+mj-lt"/>
                <a:ea typeface="Times New Roman" panose="02020603050405020304" pitchFamily="18" charset="0"/>
                <a:cs typeface="Times New Roman" panose="02020603050405020304" pitchFamily="18" charset="0"/>
              </a:rPr>
              <a:t>xã</a:t>
            </a:r>
            <a:r>
              <a:rPr lang="en-US" dirty="0">
                <a:solidFill>
                  <a:srgbClr val="3333CC"/>
                </a:solidFill>
                <a:latin typeface="+mj-lt"/>
                <a:ea typeface="Times New Roman" panose="02020603050405020304" pitchFamily="18" charset="0"/>
                <a:cs typeface="Times New Roman" panose="02020603050405020304" pitchFamily="18" charset="0"/>
              </a:rPr>
              <a:t> </a:t>
            </a:r>
            <a:r>
              <a:rPr lang="en-US" dirty="0" err="1">
                <a:solidFill>
                  <a:srgbClr val="3333CC"/>
                </a:solidFill>
                <a:latin typeface="+mj-lt"/>
                <a:ea typeface="Times New Roman" panose="02020603050405020304" pitchFamily="18" charset="0"/>
                <a:cs typeface="Times New Roman" panose="02020603050405020304" pitchFamily="18" charset="0"/>
              </a:rPr>
              <a:t>hội</a:t>
            </a:r>
            <a:endParaRPr lang="en-US" sz="1400" dirty="0">
              <a:solidFill>
                <a:srgbClr val="3333CC"/>
              </a:solidFill>
              <a:effectLst/>
              <a:latin typeface="+mj-lt"/>
              <a:ea typeface="Times New Roman" panose="02020603050405020304" pitchFamily="18" charset="0"/>
              <a:cs typeface="Times New Roman" panose="02020603050405020304" pitchFamily="18" charset="0"/>
            </a:endParaRPr>
          </a:p>
        </p:txBody>
      </p:sp>
      <p:sp>
        <p:nvSpPr>
          <p:cNvPr id="35" name="Rectangle 34"/>
          <p:cNvSpPr/>
          <p:nvPr/>
        </p:nvSpPr>
        <p:spPr>
          <a:xfrm>
            <a:off x="8371742" y="2664520"/>
            <a:ext cx="1404552" cy="461665"/>
          </a:xfrm>
          <a:prstGeom prst="rect">
            <a:avLst/>
          </a:prstGeom>
        </p:spPr>
        <p:txBody>
          <a:bodyPr wrap="none">
            <a:spAutoFit/>
          </a:bodyPr>
          <a:lstStyle/>
          <a:p>
            <a:r>
              <a:rPr lang="en-US" sz="2400" b="1" dirty="0" err="1">
                <a:solidFill>
                  <a:schemeClr val="bg1"/>
                </a:solidFill>
                <a:latin typeface="Times New Roman" panose="02020603050405020304" pitchFamily="18" charset="0"/>
                <a:ea typeface="Times New Roman" panose="02020603050405020304" pitchFamily="18" charset="0"/>
              </a:rPr>
              <a:t>Thứ</a:t>
            </a:r>
            <a:r>
              <a:rPr lang="en-US" sz="2400" b="1" dirty="0">
                <a:solidFill>
                  <a:schemeClr val="bg1"/>
                </a:solidFill>
                <a:latin typeface="Times New Roman" panose="02020603050405020304" pitchFamily="18" charset="0"/>
                <a:ea typeface="Times New Roman" panose="02020603050405020304" pitchFamily="18" charset="0"/>
              </a:rPr>
              <a:t> </a:t>
            </a:r>
            <a:r>
              <a:rPr lang="en-US" sz="2400" b="1" dirty="0" err="1">
                <a:solidFill>
                  <a:schemeClr val="bg1"/>
                </a:solidFill>
                <a:latin typeface="Times New Roman" panose="02020603050405020304" pitchFamily="18" charset="0"/>
                <a:ea typeface="Times New Roman" panose="02020603050405020304" pitchFamily="18" charset="0"/>
              </a:rPr>
              <a:t>năm</a:t>
            </a:r>
            <a:endParaRPr lang="en-US" sz="2400" b="1" dirty="0">
              <a:solidFill>
                <a:schemeClr val="bg1"/>
              </a:solidFill>
            </a:endParaRPr>
          </a:p>
        </p:txBody>
      </p:sp>
      <p:sp>
        <p:nvSpPr>
          <p:cNvPr id="36" name="Rectangle 35"/>
          <p:cNvSpPr/>
          <p:nvPr/>
        </p:nvSpPr>
        <p:spPr>
          <a:xfrm>
            <a:off x="6174413" y="3173052"/>
            <a:ext cx="5674781" cy="892552"/>
          </a:xfrm>
          <a:prstGeom prst="rect">
            <a:avLst/>
          </a:prstGeom>
        </p:spPr>
        <p:txBody>
          <a:bodyPr wrap="square">
            <a:spAutoFit/>
          </a:bodyPr>
          <a:lstStyle/>
          <a:p>
            <a:pPr algn="ctr"/>
            <a:r>
              <a:rPr lang="en-US" i="1" dirty="0" smtClean="0">
                <a:latin typeface="Times New Roman" panose="02020603050405020304" pitchFamily="18" charset="0"/>
                <a:ea typeface="Times New Roman" panose="02020603050405020304" pitchFamily="18" charset="0"/>
              </a:rPr>
              <a:t>     </a:t>
            </a:r>
            <a:r>
              <a:rPr lang="en-US" dirty="0" err="1" smtClean="0">
                <a:solidFill>
                  <a:srgbClr val="CC6600"/>
                </a:solidFill>
                <a:latin typeface="+mj-lt"/>
                <a:ea typeface="Times New Roman" panose="02020603050405020304" pitchFamily="18" charset="0"/>
                <a:cs typeface="Times New Roman" panose="02020603050405020304" pitchFamily="18" charset="0"/>
              </a:rPr>
              <a:t>Quyền</a:t>
            </a:r>
            <a:r>
              <a:rPr lang="en-US" dirty="0" smtClean="0">
                <a:solidFill>
                  <a:srgbClr val="CC6600"/>
                </a:solidFill>
                <a:latin typeface="+mj-lt"/>
                <a:ea typeface="Times New Roman" panose="02020603050405020304" pitchFamily="18" charset="0"/>
                <a:cs typeface="Times New Roman" panose="02020603050405020304" pitchFamily="18" charset="0"/>
              </a:rPr>
              <a:t> </a:t>
            </a:r>
            <a:r>
              <a:rPr lang="en-US" dirty="0" err="1" smtClean="0">
                <a:solidFill>
                  <a:srgbClr val="CC6600"/>
                </a:solidFill>
                <a:latin typeface="+mj-lt"/>
                <a:ea typeface="Times New Roman" panose="02020603050405020304" pitchFamily="18" charset="0"/>
                <a:cs typeface="Times New Roman" panose="02020603050405020304" pitchFamily="18" charset="0"/>
              </a:rPr>
              <a:t>lực</a:t>
            </a:r>
            <a:r>
              <a:rPr lang="en-US" dirty="0" smtClean="0">
                <a:solidFill>
                  <a:srgbClr val="CC6600"/>
                </a:solidFill>
                <a:latin typeface="+mj-lt"/>
                <a:ea typeface="Times New Roman" panose="02020603050405020304" pitchFamily="18" charset="0"/>
                <a:cs typeface="Times New Roman" panose="02020603050405020304" pitchFamily="18" charset="0"/>
              </a:rPr>
              <a:t> </a:t>
            </a:r>
            <a:r>
              <a:rPr lang="en-US" dirty="0" err="1" smtClean="0">
                <a:solidFill>
                  <a:srgbClr val="CC6600"/>
                </a:solidFill>
                <a:latin typeface="+mj-lt"/>
                <a:ea typeface="Times New Roman" panose="02020603050405020304" pitchFamily="18" charset="0"/>
                <a:cs typeface="Times New Roman" panose="02020603050405020304" pitchFamily="18" charset="0"/>
              </a:rPr>
              <a:t>nhà</a:t>
            </a:r>
            <a:r>
              <a:rPr lang="en-US" dirty="0" smtClean="0">
                <a:solidFill>
                  <a:srgbClr val="CC6600"/>
                </a:solidFill>
                <a:latin typeface="+mj-lt"/>
                <a:ea typeface="Times New Roman" panose="02020603050405020304" pitchFamily="18" charset="0"/>
                <a:cs typeface="Times New Roman" panose="02020603050405020304" pitchFamily="18" charset="0"/>
              </a:rPr>
              <a:t> </a:t>
            </a:r>
            <a:r>
              <a:rPr lang="en-US" dirty="0" err="1" smtClean="0">
                <a:solidFill>
                  <a:srgbClr val="CC6600"/>
                </a:solidFill>
                <a:latin typeface="+mj-lt"/>
                <a:ea typeface="Times New Roman" panose="02020603050405020304" pitchFamily="18" charset="0"/>
                <a:cs typeface="Times New Roman" panose="02020603050405020304" pitchFamily="18" charset="0"/>
              </a:rPr>
              <a:t>nước</a:t>
            </a:r>
            <a:r>
              <a:rPr lang="en-US" dirty="0" smtClean="0">
                <a:solidFill>
                  <a:srgbClr val="CC6600"/>
                </a:solidFill>
                <a:latin typeface="+mj-lt"/>
                <a:ea typeface="Times New Roman" panose="02020603050405020304" pitchFamily="18" charset="0"/>
                <a:cs typeface="Times New Roman" panose="02020603050405020304" pitchFamily="18" charset="0"/>
              </a:rPr>
              <a:t> </a:t>
            </a:r>
            <a:r>
              <a:rPr lang="en-US" dirty="0" err="1" smtClean="0">
                <a:solidFill>
                  <a:srgbClr val="CC6600"/>
                </a:solidFill>
                <a:latin typeface="+mj-lt"/>
                <a:ea typeface="Times New Roman" panose="02020603050405020304" pitchFamily="18" charset="0"/>
                <a:cs typeface="Times New Roman" panose="02020603050405020304" pitchFamily="18" charset="0"/>
              </a:rPr>
              <a:t>là</a:t>
            </a:r>
            <a:r>
              <a:rPr lang="en-US" dirty="0" smtClean="0">
                <a:solidFill>
                  <a:srgbClr val="CC6600"/>
                </a:solidFill>
                <a:latin typeface="+mj-lt"/>
                <a:ea typeface="Times New Roman" panose="02020603050405020304" pitchFamily="18" charset="0"/>
                <a:cs typeface="Times New Roman" panose="02020603050405020304" pitchFamily="18" charset="0"/>
              </a:rPr>
              <a:t> </a:t>
            </a:r>
            <a:r>
              <a:rPr lang="en-US" dirty="0" err="1" smtClean="0">
                <a:solidFill>
                  <a:srgbClr val="CC6600"/>
                </a:solidFill>
                <a:latin typeface="+mj-lt"/>
                <a:ea typeface="Times New Roman" panose="02020603050405020304" pitchFamily="18" charset="0"/>
                <a:cs typeface="Times New Roman" panose="02020603050405020304" pitchFamily="18" charset="0"/>
              </a:rPr>
              <a:t>thống</a:t>
            </a:r>
            <a:r>
              <a:rPr lang="en-US" dirty="0" smtClean="0">
                <a:solidFill>
                  <a:srgbClr val="CC6600"/>
                </a:solidFill>
                <a:latin typeface="+mj-lt"/>
                <a:ea typeface="Times New Roman" panose="02020603050405020304" pitchFamily="18" charset="0"/>
                <a:cs typeface="Times New Roman" panose="02020603050405020304" pitchFamily="18" charset="0"/>
              </a:rPr>
              <a:t> </a:t>
            </a:r>
            <a:r>
              <a:rPr lang="en-US" dirty="0" err="1" smtClean="0">
                <a:solidFill>
                  <a:srgbClr val="CC6600"/>
                </a:solidFill>
                <a:latin typeface="+mj-lt"/>
                <a:ea typeface="Times New Roman" panose="02020603050405020304" pitchFamily="18" charset="0"/>
                <a:cs typeface="Times New Roman" panose="02020603050405020304" pitchFamily="18" charset="0"/>
              </a:rPr>
              <a:t>nhất</a:t>
            </a:r>
            <a:r>
              <a:rPr lang="en-US" dirty="0" smtClean="0">
                <a:solidFill>
                  <a:srgbClr val="CC6600"/>
                </a:solidFill>
                <a:latin typeface="+mj-lt"/>
                <a:ea typeface="Times New Roman" panose="02020603050405020304" pitchFamily="18" charset="0"/>
                <a:cs typeface="Times New Roman" panose="02020603050405020304" pitchFamily="18" charset="0"/>
              </a:rPr>
              <a:t>, </a:t>
            </a:r>
            <a:r>
              <a:rPr lang="en-US" dirty="0" err="1" smtClean="0">
                <a:solidFill>
                  <a:srgbClr val="CC6600"/>
                </a:solidFill>
                <a:latin typeface="+mj-lt"/>
                <a:ea typeface="Times New Roman" panose="02020603050405020304" pitchFamily="18" charset="0"/>
                <a:cs typeface="Times New Roman" panose="02020603050405020304" pitchFamily="18" charset="0"/>
              </a:rPr>
              <a:t>có</a:t>
            </a:r>
            <a:r>
              <a:rPr lang="en-US" dirty="0" smtClean="0">
                <a:solidFill>
                  <a:srgbClr val="CC6600"/>
                </a:solidFill>
                <a:latin typeface="+mj-lt"/>
                <a:ea typeface="Times New Roman" panose="02020603050405020304" pitchFamily="18" charset="0"/>
                <a:cs typeface="Times New Roman" panose="02020603050405020304" pitchFamily="18" charset="0"/>
              </a:rPr>
              <a:t> </a:t>
            </a:r>
            <a:r>
              <a:rPr lang="en-US" dirty="0" err="1" smtClean="0">
                <a:solidFill>
                  <a:srgbClr val="CC6600"/>
                </a:solidFill>
                <a:latin typeface="+mj-lt"/>
                <a:ea typeface="Times New Roman" panose="02020603050405020304" pitchFamily="18" charset="0"/>
                <a:cs typeface="Times New Roman" panose="02020603050405020304" pitchFamily="18" charset="0"/>
              </a:rPr>
              <a:t>sự</a:t>
            </a:r>
            <a:r>
              <a:rPr lang="en-US" dirty="0" smtClean="0">
                <a:solidFill>
                  <a:srgbClr val="CC6600"/>
                </a:solidFill>
                <a:latin typeface="+mj-lt"/>
                <a:ea typeface="Times New Roman" panose="02020603050405020304" pitchFamily="18" charset="0"/>
                <a:cs typeface="Times New Roman" panose="02020603050405020304" pitchFamily="18" charset="0"/>
              </a:rPr>
              <a:t> </a:t>
            </a:r>
            <a:r>
              <a:rPr lang="en-US" dirty="0" err="1" smtClean="0">
                <a:solidFill>
                  <a:srgbClr val="CC6600"/>
                </a:solidFill>
                <a:latin typeface="+mj-lt"/>
                <a:ea typeface="Times New Roman" panose="02020603050405020304" pitchFamily="18" charset="0"/>
                <a:cs typeface="Times New Roman" panose="02020603050405020304" pitchFamily="18" charset="0"/>
              </a:rPr>
              <a:t>phân</a:t>
            </a:r>
            <a:r>
              <a:rPr lang="en-US" dirty="0" smtClean="0">
                <a:solidFill>
                  <a:srgbClr val="CC6600"/>
                </a:solidFill>
                <a:latin typeface="+mj-lt"/>
                <a:ea typeface="Times New Roman" panose="02020603050405020304" pitchFamily="18" charset="0"/>
                <a:cs typeface="Times New Roman" panose="02020603050405020304" pitchFamily="18" charset="0"/>
              </a:rPr>
              <a:t> </a:t>
            </a:r>
            <a:r>
              <a:rPr lang="en-US" dirty="0" err="1" smtClean="0">
                <a:solidFill>
                  <a:srgbClr val="CC6600"/>
                </a:solidFill>
                <a:latin typeface="+mj-lt"/>
                <a:ea typeface="Times New Roman" panose="02020603050405020304" pitchFamily="18" charset="0"/>
                <a:cs typeface="Times New Roman" panose="02020603050405020304" pitchFamily="18" charset="0"/>
              </a:rPr>
              <a:t>công</a:t>
            </a:r>
            <a:r>
              <a:rPr lang="en-US" dirty="0" smtClean="0">
                <a:solidFill>
                  <a:srgbClr val="CC6600"/>
                </a:solidFill>
                <a:latin typeface="+mj-lt"/>
                <a:ea typeface="Times New Roman" panose="02020603050405020304" pitchFamily="18" charset="0"/>
                <a:cs typeface="Times New Roman" panose="02020603050405020304" pitchFamily="18" charset="0"/>
              </a:rPr>
              <a:t> </a:t>
            </a:r>
            <a:r>
              <a:rPr lang="en-US" dirty="0" err="1" smtClean="0">
                <a:solidFill>
                  <a:srgbClr val="CC6600"/>
                </a:solidFill>
                <a:latin typeface="+mj-lt"/>
                <a:ea typeface="Times New Roman" panose="02020603050405020304" pitchFamily="18" charset="0"/>
                <a:cs typeface="Times New Roman" panose="02020603050405020304" pitchFamily="18" charset="0"/>
              </a:rPr>
              <a:t>và</a:t>
            </a:r>
            <a:r>
              <a:rPr lang="en-US" dirty="0" smtClean="0">
                <a:solidFill>
                  <a:srgbClr val="CC6600"/>
                </a:solidFill>
                <a:latin typeface="+mj-lt"/>
                <a:ea typeface="Times New Roman" panose="02020603050405020304" pitchFamily="18" charset="0"/>
                <a:cs typeface="Times New Roman" panose="02020603050405020304" pitchFamily="18" charset="0"/>
              </a:rPr>
              <a:t> </a:t>
            </a:r>
            <a:r>
              <a:rPr lang="en-US" dirty="0" err="1" smtClean="0">
                <a:solidFill>
                  <a:srgbClr val="CC6600"/>
                </a:solidFill>
                <a:latin typeface="+mj-lt"/>
                <a:ea typeface="Times New Roman" panose="02020603050405020304" pitchFamily="18" charset="0"/>
                <a:cs typeface="Times New Roman" panose="02020603050405020304" pitchFamily="18" charset="0"/>
              </a:rPr>
              <a:t>phối</a:t>
            </a:r>
            <a:r>
              <a:rPr lang="en-US" dirty="0" smtClean="0">
                <a:solidFill>
                  <a:srgbClr val="CC6600"/>
                </a:solidFill>
                <a:latin typeface="+mj-lt"/>
                <a:ea typeface="Times New Roman" panose="02020603050405020304" pitchFamily="18" charset="0"/>
                <a:cs typeface="Times New Roman" panose="02020603050405020304" pitchFamily="18" charset="0"/>
              </a:rPr>
              <a:t> </a:t>
            </a:r>
            <a:r>
              <a:rPr lang="en-US" dirty="0" err="1" smtClean="0">
                <a:solidFill>
                  <a:srgbClr val="CC6600"/>
                </a:solidFill>
                <a:latin typeface="+mj-lt"/>
                <a:ea typeface="Times New Roman" panose="02020603050405020304" pitchFamily="18" charset="0"/>
                <a:cs typeface="Times New Roman" panose="02020603050405020304" pitchFamily="18" charset="0"/>
              </a:rPr>
              <a:t>hợp</a:t>
            </a:r>
            <a:r>
              <a:rPr lang="en-US" dirty="0" smtClean="0">
                <a:solidFill>
                  <a:srgbClr val="CC6600"/>
                </a:solidFill>
                <a:latin typeface="+mj-lt"/>
                <a:ea typeface="Times New Roman" panose="02020603050405020304" pitchFamily="18" charset="0"/>
                <a:cs typeface="Times New Roman" panose="02020603050405020304" pitchFamily="18" charset="0"/>
              </a:rPr>
              <a:t> </a:t>
            </a:r>
            <a:r>
              <a:rPr lang="en-US" dirty="0" err="1" smtClean="0">
                <a:solidFill>
                  <a:srgbClr val="CC6600"/>
                </a:solidFill>
                <a:latin typeface="+mj-lt"/>
                <a:ea typeface="Times New Roman" panose="02020603050405020304" pitchFamily="18" charset="0"/>
                <a:cs typeface="Times New Roman" panose="02020603050405020304" pitchFamily="18" charset="0"/>
              </a:rPr>
              <a:t>kiểm</a:t>
            </a:r>
            <a:r>
              <a:rPr lang="en-US" dirty="0" smtClean="0">
                <a:solidFill>
                  <a:srgbClr val="CC6600"/>
                </a:solidFill>
                <a:latin typeface="+mj-lt"/>
                <a:ea typeface="Times New Roman" panose="02020603050405020304" pitchFamily="18" charset="0"/>
                <a:cs typeface="Times New Roman" panose="02020603050405020304" pitchFamily="18" charset="0"/>
              </a:rPr>
              <a:t> </a:t>
            </a:r>
            <a:r>
              <a:rPr lang="en-US" dirty="0" err="1" smtClean="0">
                <a:solidFill>
                  <a:srgbClr val="CC6600"/>
                </a:solidFill>
                <a:latin typeface="+mj-lt"/>
                <a:ea typeface="Times New Roman" panose="02020603050405020304" pitchFamily="18" charset="0"/>
                <a:cs typeface="Times New Roman" panose="02020603050405020304" pitchFamily="18" charset="0"/>
              </a:rPr>
              <a:t>soát</a:t>
            </a:r>
            <a:r>
              <a:rPr lang="en-US" dirty="0" smtClean="0">
                <a:solidFill>
                  <a:srgbClr val="CC6600"/>
                </a:solidFill>
                <a:latin typeface="+mj-lt"/>
                <a:ea typeface="Times New Roman" panose="02020603050405020304" pitchFamily="18" charset="0"/>
                <a:cs typeface="Times New Roman" panose="02020603050405020304" pitchFamily="18" charset="0"/>
              </a:rPr>
              <a:t> </a:t>
            </a:r>
            <a:r>
              <a:rPr lang="en-US" dirty="0" err="1" smtClean="0">
                <a:solidFill>
                  <a:srgbClr val="CC6600"/>
                </a:solidFill>
                <a:latin typeface="+mj-lt"/>
                <a:ea typeface="Times New Roman" panose="02020603050405020304" pitchFamily="18" charset="0"/>
                <a:cs typeface="Times New Roman" panose="02020603050405020304" pitchFamily="18" charset="0"/>
              </a:rPr>
              <a:t>giữa</a:t>
            </a:r>
            <a:r>
              <a:rPr lang="en-US" dirty="0" smtClean="0">
                <a:solidFill>
                  <a:srgbClr val="CC6600"/>
                </a:solidFill>
                <a:latin typeface="+mj-lt"/>
                <a:ea typeface="Times New Roman" panose="02020603050405020304" pitchFamily="18" charset="0"/>
                <a:cs typeface="Times New Roman" panose="02020603050405020304" pitchFamily="18" charset="0"/>
              </a:rPr>
              <a:t> </a:t>
            </a:r>
            <a:r>
              <a:rPr lang="en-US" dirty="0" err="1" smtClean="0">
                <a:solidFill>
                  <a:srgbClr val="CC6600"/>
                </a:solidFill>
                <a:latin typeface="+mj-lt"/>
                <a:ea typeface="Times New Roman" panose="02020603050405020304" pitchFamily="18" charset="0"/>
                <a:cs typeface="Times New Roman" panose="02020603050405020304" pitchFamily="18" charset="0"/>
              </a:rPr>
              <a:t>các</a:t>
            </a:r>
            <a:r>
              <a:rPr lang="en-US" dirty="0" smtClean="0">
                <a:solidFill>
                  <a:srgbClr val="CC6600"/>
                </a:solidFill>
                <a:latin typeface="+mj-lt"/>
                <a:ea typeface="Times New Roman" panose="02020603050405020304" pitchFamily="18" charset="0"/>
                <a:cs typeface="Times New Roman" panose="02020603050405020304" pitchFamily="18" charset="0"/>
              </a:rPr>
              <a:t> </a:t>
            </a:r>
            <a:r>
              <a:rPr lang="en-US" dirty="0" err="1" smtClean="0">
                <a:solidFill>
                  <a:srgbClr val="CC6600"/>
                </a:solidFill>
                <a:latin typeface="+mj-lt"/>
                <a:ea typeface="Times New Roman" panose="02020603050405020304" pitchFamily="18" charset="0"/>
                <a:cs typeface="Times New Roman" panose="02020603050405020304" pitchFamily="18" charset="0"/>
              </a:rPr>
              <a:t>cơ</a:t>
            </a:r>
            <a:r>
              <a:rPr lang="en-US" dirty="0" smtClean="0">
                <a:solidFill>
                  <a:srgbClr val="CC6600"/>
                </a:solidFill>
                <a:latin typeface="+mj-lt"/>
                <a:ea typeface="Times New Roman" panose="02020603050405020304" pitchFamily="18" charset="0"/>
                <a:cs typeface="Times New Roman" panose="02020603050405020304" pitchFamily="18" charset="0"/>
              </a:rPr>
              <a:t> </a:t>
            </a:r>
            <a:r>
              <a:rPr lang="en-US" dirty="0" err="1" smtClean="0">
                <a:solidFill>
                  <a:srgbClr val="CC6600"/>
                </a:solidFill>
                <a:latin typeface="+mj-lt"/>
                <a:ea typeface="Times New Roman" panose="02020603050405020304" pitchFamily="18" charset="0"/>
                <a:cs typeface="Times New Roman" panose="02020603050405020304" pitchFamily="18" charset="0"/>
              </a:rPr>
              <a:t>quan</a:t>
            </a:r>
            <a:r>
              <a:rPr lang="en-US" dirty="0" smtClean="0">
                <a:solidFill>
                  <a:srgbClr val="CC6600"/>
                </a:solidFill>
                <a:latin typeface="+mj-lt"/>
                <a:ea typeface="Times New Roman" panose="02020603050405020304" pitchFamily="18" charset="0"/>
                <a:cs typeface="Times New Roman" panose="02020603050405020304" pitchFamily="18" charset="0"/>
              </a:rPr>
              <a:t> </a:t>
            </a:r>
            <a:r>
              <a:rPr lang="en-US" dirty="0" err="1" smtClean="0">
                <a:solidFill>
                  <a:srgbClr val="CC6600"/>
                </a:solidFill>
                <a:latin typeface="+mj-lt"/>
                <a:ea typeface="Times New Roman" panose="02020603050405020304" pitchFamily="18" charset="0"/>
                <a:cs typeface="Times New Roman" panose="02020603050405020304" pitchFamily="18" charset="0"/>
              </a:rPr>
              <a:t>trong</a:t>
            </a:r>
            <a:r>
              <a:rPr lang="en-US" dirty="0" smtClean="0">
                <a:solidFill>
                  <a:srgbClr val="CC6600"/>
                </a:solidFill>
                <a:latin typeface="+mj-lt"/>
                <a:ea typeface="Times New Roman" panose="02020603050405020304" pitchFamily="18" charset="0"/>
                <a:cs typeface="Times New Roman" panose="02020603050405020304" pitchFamily="18" charset="0"/>
              </a:rPr>
              <a:t> </a:t>
            </a:r>
            <a:r>
              <a:rPr lang="en-US" sz="1600" dirty="0" err="1" smtClean="0">
                <a:solidFill>
                  <a:srgbClr val="CC6600"/>
                </a:solidFill>
                <a:latin typeface="+mj-lt"/>
                <a:ea typeface="Times New Roman" panose="02020603050405020304" pitchFamily="18" charset="0"/>
                <a:cs typeface="Times New Roman" panose="02020603050405020304" pitchFamily="18" charset="0"/>
              </a:rPr>
              <a:t>việc</a:t>
            </a:r>
            <a:r>
              <a:rPr lang="en-US" sz="1600" dirty="0" smtClean="0">
                <a:solidFill>
                  <a:srgbClr val="CC6600"/>
                </a:solidFill>
                <a:latin typeface="+mj-lt"/>
                <a:ea typeface="Times New Roman" panose="02020603050405020304" pitchFamily="18" charset="0"/>
                <a:cs typeface="Times New Roman" panose="02020603050405020304" pitchFamily="18" charset="0"/>
              </a:rPr>
              <a:t> </a:t>
            </a:r>
            <a:r>
              <a:rPr lang="en-US" sz="1600" dirty="0" err="1" smtClean="0">
                <a:solidFill>
                  <a:srgbClr val="CC6600"/>
                </a:solidFill>
                <a:latin typeface="+mj-lt"/>
                <a:ea typeface="Times New Roman" panose="02020603050405020304" pitchFamily="18" charset="0"/>
                <a:cs typeface="Times New Roman" panose="02020603050405020304" pitchFamily="18" charset="0"/>
              </a:rPr>
              <a:t>thực</a:t>
            </a:r>
            <a:r>
              <a:rPr lang="en-US" sz="1600" dirty="0" smtClean="0">
                <a:solidFill>
                  <a:srgbClr val="CC6600"/>
                </a:solidFill>
                <a:latin typeface="+mj-lt"/>
                <a:ea typeface="Times New Roman" panose="02020603050405020304" pitchFamily="18" charset="0"/>
                <a:cs typeface="Times New Roman" panose="02020603050405020304" pitchFamily="18" charset="0"/>
              </a:rPr>
              <a:t> </a:t>
            </a:r>
            <a:r>
              <a:rPr lang="en-US" sz="1600" dirty="0" err="1" smtClean="0">
                <a:solidFill>
                  <a:srgbClr val="CC6600"/>
                </a:solidFill>
                <a:latin typeface="+mj-lt"/>
                <a:ea typeface="Times New Roman" panose="02020603050405020304" pitchFamily="18" charset="0"/>
                <a:cs typeface="Times New Roman" panose="02020603050405020304" pitchFamily="18" charset="0"/>
              </a:rPr>
              <a:t>hiện</a:t>
            </a:r>
            <a:r>
              <a:rPr lang="en-US" sz="1600" dirty="0" smtClean="0">
                <a:solidFill>
                  <a:srgbClr val="CC6600"/>
                </a:solidFill>
                <a:latin typeface="+mj-lt"/>
                <a:ea typeface="Times New Roman" panose="02020603050405020304" pitchFamily="18" charset="0"/>
                <a:cs typeface="Times New Roman" panose="02020603050405020304" pitchFamily="18" charset="0"/>
              </a:rPr>
              <a:t> </a:t>
            </a:r>
            <a:r>
              <a:rPr lang="en-US" sz="1600" dirty="0" err="1" smtClean="0">
                <a:solidFill>
                  <a:srgbClr val="CC6600"/>
                </a:solidFill>
                <a:latin typeface="+mj-lt"/>
                <a:ea typeface="Times New Roman" panose="02020603050405020304" pitchFamily="18" charset="0"/>
                <a:cs typeface="Times New Roman" panose="02020603050405020304" pitchFamily="18" charset="0"/>
              </a:rPr>
              <a:t>các</a:t>
            </a:r>
            <a:r>
              <a:rPr lang="en-US" sz="1600" dirty="0" smtClean="0">
                <a:solidFill>
                  <a:srgbClr val="CC6600"/>
                </a:solidFill>
                <a:latin typeface="+mj-lt"/>
                <a:ea typeface="Times New Roman" panose="02020603050405020304" pitchFamily="18" charset="0"/>
                <a:cs typeface="Times New Roman" panose="02020603050405020304" pitchFamily="18" charset="0"/>
              </a:rPr>
              <a:t> </a:t>
            </a:r>
            <a:r>
              <a:rPr lang="en-US" sz="1600" dirty="0" err="1" smtClean="0">
                <a:solidFill>
                  <a:srgbClr val="CC6600"/>
                </a:solidFill>
                <a:latin typeface="+mj-lt"/>
                <a:ea typeface="Times New Roman" panose="02020603050405020304" pitchFamily="18" charset="0"/>
                <a:cs typeface="Times New Roman" panose="02020603050405020304" pitchFamily="18" charset="0"/>
              </a:rPr>
              <a:t>quyền</a:t>
            </a:r>
            <a:r>
              <a:rPr lang="en-US" sz="1600" dirty="0" smtClean="0">
                <a:solidFill>
                  <a:srgbClr val="CC6600"/>
                </a:solidFill>
                <a:latin typeface="+mj-lt"/>
                <a:ea typeface="Times New Roman" panose="02020603050405020304" pitchFamily="18" charset="0"/>
                <a:cs typeface="Times New Roman" panose="02020603050405020304" pitchFamily="18" charset="0"/>
              </a:rPr>
              <a:t>: </a:t>
            </a:r>
            <a:r>
              <a:rPr lang="en-US" sz="1600" dirty="0" err="1" smtClean="0">
                <a:solidFill>
                  <a:srgbClr val="CC6600"/>
                </a:solidFill>
                <a:latin typeface="+mj-lt"/>
                <a:ea typeface="Times New Roman" panose="02020603050405020304" pitchFamily="18" charset="0"/>
                <a:cs typeface="Times New Roman" panose="02020603050405020304" pitchFamily="18" charset="0"/>
              </a:rPr>
              <a:t>lập</a:t>
            </a:r>
            <a:r>
              <a:rPr lang="en-US" sz="1600" dirty="0" smtClean="0">
                <a:solidFill>
                  <a:srgbClr val="CC6600"/>
                </a:solidFill>
                <a:latin typeface="+mj-lt"/>
                <a:ea typeface="Times New Roman" panose="02020603050405020304" pitchFamily="18" charset="0"/>
                <a:cs typeface="Times New Roman" panose="02020603050405020304" pitchFamily="18" charset="0"/>
              </a:rPr>
              <a:t> </a:t>
            </a:r>
            <a:r>
              <a:rPr lang="en-US" sz="1600" dirty="0" err="1" smtClean="0">
                <a:solidFill>
                  <a:srgbClr val="CC6600"/>
                </a:solidFill>
                <a:latin typeface="+mj-lt"/>
                <a:ea typeface="Times New Roman" panose="02020603050405020304" pitchFamily="18" charset="0"/>
                <a:cs typeface="Times New Roman" panose="02020603050405020304" pitchFamily="18" charset="0"/>
              </a:rPr>
              <a:t>pháp</a:t>
            </a:r>
            <a:r>
              <a:rPr lang="en-US" sz="1600" dirty="0" smtClean="0">
                <a:solidFill>
                  <a:srgbClr val="CC6600"/>
                </a:solidFill>
                <a:latin typeface="+mj-lt"/>
                <a:ea typeface="Times New Roman" panose="02020603050405020304" pitchFamily="18" charset="0"/>
                <a:cs typeface="Times New Roman" panose="02020603050405020304" pitchFamily="18" charset="0"/>
              </a:rPr>
              <a:t>, </a:t>
            </a:r>
            <a:r>
              <a:rPr lang="en-US" sz="1600" dirty="0" err="1" smtClean="0">
                <a:solidFill>
                  <a:srgbClr val="CC6600"/>
                </a:solidFill>
                <a:latin typeface="+mj-lt"/>
                <a:ea typeface="Times New Roman" panose="02020603050405020304" pitchFamily="18" charset="0"/>
                <a:cs typeface="Times New Roman" panose="02020603050405020304" pitchFamily="18" charset="0"/>
              </a:rPr>
              <a:t>hành</a:t>
            </a:r>
            <a:r>
              <a:rPr lang="en-US" sz="1600" dirty="0" smtClean="0">
                <a:solidFill>
                  <a:srgbClr val="CC6600"/>
                </a:solidFill>
                <a:latin typeface="+mj-lt"/>
                <a:ea typeface="Times New Roman" panose="02020603050405020304" pitchFamily="18" charset="0"/>
                <a:cs typeface="Times New Roman" panose="02020603050405020304" pitchFamily="18" charset="0"/>
              </a:rPr>
              <a:t> </a:t>
            </a:r>
            <a:r>
              <a:rPr lang="en-US" sz="1600" dirty="0" err="1" smtClean="0">
                <a:solidFill>
                  <a:srgbClr val="CC6600"/>
                </a:solidFill>
                <a:latin typeface="+mj-lt"/>
                <a:ea typeface="Times New Roman" panose="02020603050405020304" pitchFamily="18" charset="0"/>
                <a:cs typeface="Times New Roman" panose="02020603050405020304" pitchFamily="18" charset="0"/>
              </a:rPr>
              <a:t>pháp</a:t>
            </a:r>
            <a:r>
              <a:rPr lang="en-US" sz="1600" dirty="0" smtClean="0">
                <a:solidFill>
                  <a:srgbClr val="CC6600"/>
                </a:solidFill>
                <a:latin typeface="+mj-lt"/>
                <a:ea typeface="Times New Roman" panose="02020603050405020304" pitchFamily="18" charset="0"/>
                <a:cs typeface="Times New Roman" panose="02020603050405020304" pitchFamily="18" charset="0"/>
              </a:rPr>
              <a:t> </a:t>
            </a:r>
            <a:r>
              <a:rPr lang="en-US" sz="1600" dirty="0" err="1" smtClean="0">
                <a:solidFill>
                  <a:srgbClr val="CC6600"/>
                </a:solidFill>
                <a:latin typeface="+mj-lt"/>
                <a:ea typeface="Times New Roman" panose="02020603050405020304" pitchFamily="18" charset="0"/>
                <a:cs typeface="Times New Roman" panose="02020603050405020304" pitchFamily="18" charset="0"/>
              </a:rPr>
              <a:t>và</a:t>
            </a:r>
            <a:r>
              <a:rPr lang="en-US" sz="1600" dirty="0" smtClean="0">
                <a:solidFill>
                  <a:srgbClr val="CC6600"/>
                </a:solidFill>
                <a:latin typeface="+mj-lt"/>
                <a:ea typeface="Times New Roman" panose="02020603050405020304" pitchFamily="18" charset="0"/>
                <a:cs typeface="Times New Roman" panose="02020603050405020304" pitchFamily="18" charset="0"/>
              </a:rPr>
              <a:t> </a:t>
            </a:r>
            <a:r>
              <a:rPr lang="en-US" sz="1600" dirty="0" err="1" smtClean="0">
                <a:solidFill>
                  <a:srgbClr val="CC6600"/>
                </a:solidFill>
                <a:latin typeface="+mj-lt"/>
                <a:ea typeface="Times New Roman" panose="02020603050405020304" pitchFamily="18" charset="0"/>
                <a:cs typeface="Times New Roman" panose="02020603050405020304" pitchFamily="18" charset="0"/>
              </a:rPr>
              <a:t>tư</a:t>
            </a:r>
            <a:r>
              <a:rPr lang="en-US" sz="1600" dirty="0" smtClean="0">
                <a:solidFill>
                  <a:srgbClr val="CC6600"/>
                </a:solidFill>
                <a:latin typeface="+mj-lt"/>
                <a:ea typeface="Times New Roman" panose="02020603050405020304" pitchFamily="18" charset="0"/>
                <a:cs typeface="Times New Roman" panose="02020603050405020304" pitchFamily="18" charset="0"/>
              </a:rPr>
              <a:t> </a:t>
            </a:r>
            <a:r>
              <a:rPr lang="en-US" sz="1600" dirty="0" err="1" smtClean="0">
                <a:solidFill>
                  <a:srgbClr val="CC6600"/>
                </a:solidFill>
                <a:latin typeface="+mj-lt"/>
                <a:ea typeface="Times New Roman" panose="02020603050405020304" pitchFamily="18" charset="0"/>
                <a:cs typeface="Times New Roman" panose="02020603050405020304" pitchFamily="18" charset="0"/>
              </a:rPr>
              <a:t>pháp</a:t>
            </a:r>
            <a:endParaRPr lang="en-US" sz="1600" dirty="0">
              <a:solidFill>
                <a:srgbClr val="CC6600"/>
              </a:solidFill>
              <a:latin typeface="+mj-lt"/>
              <a:cs typeface="Times New Roman" panose="02020603050405020304" pitchFamily="18" charset="0"/>
            </a:endParaRPr>
          </a:p>
        </p:txBody>
      </p:sp>
      <p:sp>
        <p:nvSpPr>
          <p:cNvPr id="37" name="Rectangle 36"/>
          <p:cNvSpPr/>
          <p:nvPr/>
        </p:nvSpPr>
        <p:spPr>
          <a:xfrm>
            <a:off x="8507998" y="4413331"/>
            <a:ext cx="1268296" cy="461665"/>
          </a:xfrm>
          <a:prstGeom prst="rect">
            <a:avLst/>
          </a:prstGeom>
        </p:spPr>
        <p:txBody>
          <a:bodyPr wrap="none">
            <a:spAutoFit/>
          </a:bodyPr>
          <a:lstStyle/>
          <a:p>
            <a:r>
              <a:rPr lang="en-US" sz="2400" b="1" dirty="0" err="1">
                <a:solidFill>
                  <a:schemeClr val="bg1"/>
                </a:solidFill>
                <a:latin typeface="Times New Roman" panose="02020603050405020304" pitchFamily="18" charset="0"/>
                <a:ea typeface="Times New Roman" panose="02020603050405020304" pitchFamily="18" charset="0"/>
              </a:rPr>
              <a:t>Thứ</a:t>
            </a:r>
            <a:r>
              <a:rPr lang="en-US" sz="2400" b="1" dirty="0">
                <a:solidFill>
                  <a:schemeClr val="bg1"/>
                </a:solidFill>
                <a:latin typeface="Times New Roman" panose="02020603050405020304" pitchFamily="18" charset="0"/>
                <a:ea typeface="Times New Roman" panose="02020603050405020304" pitchFamily="18" charset="0"/>
              </a:rPr>
              <a:t> </a:t>
            </a:r>
            <a:r>
              <a:rPr lang="en-US" sz="2400" b="1" dirty="0" err="1">
                <a:solidFill>
                  <a:schemeClr val="bg1"/>
                </a:solidFill>
                <a:latin typeface="Times New Roman" panose="02020603050405020304" pitchFamily="18" charset="0"/>
                <a:ea typeface="Times New Roman" panose="02020603050405020304" pitchFamily="18" charset="0"/>
              </a:rPr>
              <a:t>sáu</a:t>
            </a:r>
            <a:endParaRPr lang="en-US" sz="2400" b="1" dirty="0">
              <a:solidFill>
                <a:schemeClr val="bg1"/>
              </a:solidFill>
            </a:endParaRPr>
          </a:p>
        </p:txBody>
      </p:sp>
      <p:sp>
        <p:nvSpPr>
          <p:cNvPr id="38" name="Rectangle 37"/>
          <p:cNvSpPr/>
          <p:nvPr/>
        </p:nvSpPr>
        <p:spPr>
          <a:xfrm>
            <a:off x="6539751" y="5053974"/>
            <a:ext cx="5074902" cy="630942"/>
          </a:xfrm>
          <a:prstGeom prst="rect">
            <a:avLst/>
          </a:prstGeom>
        </p:spPr>
        <p:txBody>
          <a:bodyPr wrap="square">
            <a:spAutoFit/>
          </a:bodyPr>
          <a:lstStyle/>
          <a:p>
            <a:pPr indent="457200" algn="just">
              <a:lnSpc>
                <a:spcPts val="2100"/>
              </a:lnSpc>
              <a:spcAft>
                <a:spcPts val="0"/>
              </a:spcAft>
            </a:pPr>
            <a:r>
              <a:rPr lang="en-US" sz="2000" dirty="0" err="1">
                <a:solidFill>
                  <a:srgbClr val="00B050"/>
                </a:solidFill>
                <a:latin typeface="+mj-lt"/>
                <a:ea typeface="Times New Roman" panose="02020603050405020304" pitchFamily="18" charset="0"/>
                <a:cs typeface="Times New Roman" panose="02020603050405020304" pitchFamily="18" charset="0"/>
              </a:rPr>
              <a:t>Nhà</a:t>
            </a:r>
            <a:r>
              <a:rPr lang="en-US" sz="2000" dirty="0">
                <a:solidFill>
                  <a:srgbClr val="00B050"/>
                </a:solidFill>
                <a:latin typeface="+mj-lt"/>
                <a:ea typeface="Times New Roman" panose="02020603050405020304" pitchFamily="18" charset="0"/>
                <a:cs typeface="Times New Roman" panose="02020603050405020304" pitchFamily="18" charset="0"/>
              </a:rPr>
              <a:t> </a:t>
            </a:r>
            <a:r>
              <a:rPr lang="en-US" sz="2000" dirty="0" err="1">
                <a:solidFill>
                  <a:srgbClr val="00B050"/>
                </a:solidFill>
                <a:latin typeface="+mj-lt"/>
                <a:ea typeface="Times New Roman" panose="02020603050405020304" pitchFamily="18" charset="0"/>
                <a:cs typeface="Times New Roman" panose="02020603050405020304" pitchFamily="18" charset="0"/>
              </a:rPr>
              <a:t>nước</a:t>
            </a:r>
            <a:r>
              <a:rPr lang="en-US" sz="2000" dirty="0">
                <a:solidFill>
                  <a:srgbClr val="00B050"/>
                </a:solidFill>
                <a:latin typeface="+mj-lt"/>
                <a:ea typeface="Times New Roman" panose="02020603050405020304" pitchFamily="18" charset="0"/>
                <a:cs typeface="Times New Roman" panose="02020603050405020304" pitchFamily="18" charset="0"/>
              </a:rPr>
              <a:t> do </a:t>
            </a:r>
            <a:r>
              <a:rPr lang="en-US" sz="2000" dirty="0" err="1">
                <a:solidFill>
                  <a:srgbClr val="00B050"/>
                </a:solidFill>
                <a:latin typeface="+mj-lt"/>
                <a:ea typeface="Times New Roman" panose="02020603050405020304" pitchFamily="18" charset="0"/>
                <a:cs typeface="Times New Roman" panose="02020603050405020304" pitchFamily="18" charset="0"/>
              </a:rPr>
              <a:t>Đảng</a:t>
            </a:r>
            <a:r>
              <a:rPr lang="en-US" sz="2000" dirty="0">
                <a:solidFill>
                  <a:srgbClr val="00B050"/>
                </a:solidFill>
                <a:latin typeface="+mj-lt"/>
                <a:ea typeface="Times New Roman" panose="02020603050405020304" pitchFamily="18" charset="0"/>
                <a:cs typeface="Times New Roman" panose="02020603050405020304" pitchFamily="18" charset="0"/>
              </a:rPr>
              <a:t> </a:t>
            </a:r>
            <a:r>
              <a:rPr lang="en-US" sz="2000" dirty="0" err="1">
                <a:solidFill>
                  <a:srgbClr val="00B050"/>
                </a:solidFill>
                <a:latin typeface="+mj-lt"/>
                <a:ea typeface="Times New Roman" panose="02020603050405020304" pitchFamily="18" charset="0"/>
                <a:cs typeface="Times New Roman" panose="02020603050405020304" pitchFamily="18" charset="0"/>
              </a:rPr>
              <a:t>Cộng</a:t>
            </a:r>
            <a:r>
              <a:rPr lang="en-US" sz="2000" dirty="0">
                <a:solidFill>
                  <a:srgbClr val="00B050"/>
                </a:solidFill>
                <a:latin typeface="+mj-lt"/>
                <a:ea typeface="Times New Roman" panose="02020603050405020304" pitchFamily="18" charset="0"/>
                <a:cs typeface="Times New Roman" panose="02020603050405020304" pitchFamily="18" charset="0"/>
              </a:rPr>
              <a:t> </a:t>
            </a:r>
            <a:r>
              <a:rPr lang="en-US" sz="2000" dirty="0" err="1">
                <a:solidFill>
                  <a:srgbClr val="00B050"/>
                </a:solidFill>
                <a:latin typeface="+mj-lt"/>
                <a:ea typeface="Times New Roman" panose="02020603050405020304" pitchFamily="18" charset="0"/>
                <a:cs typeface="Times New Roman" panose="02020603050405020304" pitchFamily="18" charset="0"/>
              </a:rPr>
              <a:t>sản</a:t>
            </a:r>
            <a:r>
              <a:rPr lang="en-US" sz="2000" dirty="0">
                <a:solidFill>
                  <a:srgbClr val="00B050"/>
                </a:solidFill>
                <a:latin typeface="+mj-lt"/>
                <a:ea typeface="Times New Roman" panose="02020603050405020304" pitchFamily="18" charset="0"/>
                <a:cs typeface="Times New Roman" panose="02020603050405020304" pitchFamily="18" charset="0"/>
              </a:rPr>
              <a:t> </a:t>
            </a:r>
            <a:r>
              <a:rPr lang="en-US" sz="2000" dirty="0" err="1">
                <a:solidFill>
                  <a:srgbClr val="00B050"/>
                </a:solidFill>
                <a:latin typeface="+mj-lt"/>
                <a:ea typeface="Times New Roman" panose="02020603050405020304" pitchFamily="18" charset="0"/>
                <a:cs typeface="Times New Roman" panose="02020603050405020304" pitchFamily="18" charset="0"/>
              </a:rPr>
              <a:t>Việt</a:t>
            </a:r>
            <a:r>
              <a:rPr lang="en-US" sz="2000" dirty="0">
                <a:solidFill>
                  <a:srgbClr val="00B050"/>
                </a:solidFill>
                <a:latin typeface="+mj-lt"/>
                <a:ea typeface="Times New Roman" panose="02020603050405020304" pitchFamily="18" charset="0"/>
                <a:cs typeface="Times New Roman" panose="02020603050405020304" pitchFamily="18" charset="0"/>
              </a:rPr>
              <a:t> Nam </a:t>
            </a:r>
            <a:r>
              <a:rPr lang="en-US" sz="2000" dirty="0" err="1">
                <a:solidFill>
                  <a:srgbClr val="00B050"/>
                </a:solidFill>
                <a:latin typeface="+mj-lt"/>
                <a:ea typeface="Times New Roman" panose="02020603050405020304" pitchFamily="18" charset="0"/>
                <a:cs typeface="Times New Roman" panose="02020603050405020304" pitchFamily="18" charset="0"/>
              </a:rPr>
              <a:t>lãnh</a:t>
            </a:r>
            <a:r>
              <a:rPr lang="en-US" sz="2000" dirty="0">
                <a:solidFill>
                  <a:srgbClr val="00B050"/>
                </a:solidFill>
                <a:latin typeface="+mj-lt"/>
                <a:ea typeface="Times New Roman" panose="02020603050405020304" pitchFamily="18" charset="0"/>
                <a:cs typeface="Times New Roman" panose="02020603050405020304" pitchFamily="18" charset="0"/>
              </a:rPr>
              <a:t> </a:t>
            </a:r>
            <a:r>
              <a:rPr lang="en-US" sz="2000" dirty="0" err="1">
                <a:solidFill>
                  <a:srgbClr val="00B050"/>
                </a:solidFill>
                <a:latin typeface="+mj-lt"/>
                <a:ea typeface="Times New Roman" panose="02020603050405020304" pitchFamily="18" charset="0"/>
                <a:cs typeface="Times New Roman" panose="02020603050405020304" pitchFamily="18" charset="0"/>
              </a:rPr>
              <a:t>đạo</a:t>
            </a:r>
            <a:endParaRPr lang="en-US" sz="2000" dirty="0">
              <a:solidFill>
                <a:srgbClr val="00B050"/>
              </a:solidFill>
              <a:effectLst/>
              <a:latin typeface="+mj-lt"/>
              <a:ea typeface="Times New Roman" panose="02020603050405020304" pitchFamily="18" charset="0"/>
              <a:cs typeface="Times New Roman" panose="02020603050405020304" pitchFamily="18" charset="0"/>
            </a:endParaRPr>
          </a:p>
        </p:txBody>
      </p:sp>
      <p:sp>
        <p:nvSpPr>
          <p:cNvPr id="39" name="Freeform 38"/>
          <p:cNvSpPr/>
          <p:nvPr/>
        </p:nvSpPr>
        <p:spPr>
          <a:xfrm>
            <a:off x="355523" y="1343597"/>
            <a:ext cx="660400" cy="504825"/>
          </a:xfrm>
          <a:custGeom>
            <a:avLst/>
            <a:gdLst>
              <a:gd name="connsiteX0" fmla="*/ 169069 w 397669"/>
              <a:gd name="connsiteY0" fmla="*/ 176212 h 280987"/>
              <a:gd name="connsiteX1" fmla="*/ 73819 w 397669"/>
              <a:gd name="connsiteY1" fmla="*/ 97631 h 280987"/>
              <a:gd name="connsiteX2" fmla="*/ 0 w 397669"/>
              <a:gd name="connsiteY2" fmla="*/ 169068 h 280987"/>
              <a:gd name="connsiteX3" fmla="*/ 126206 w 397669"/>
              <a:gd name="connsiteY3" fmla="*/ 280987 h 280987"/>
              <a:gd name="connsiteX4" fmla="*/ 219075 w 397669"/>
              <a:gd name="connsiteY4" fmla="*/ 273843 h 280987"/>
              <a:gd name="connsiteX5" fmla="*/ 397669 w 397669"/>
              <a:gd name="connsiteY5" fmla="*/ 35718 h 280987"/>
              <a:gd name="connsiteX6" fmla="*/ 376237 w 397669"/>
              <a:gd name="connsiteY6" fmla="*/ 0 h 280987"/>
              <a:gd name="connsiteX7" fmla="*/ 169069 w 397669"/>
              <a:gd name="connsiteY7" fmla="*/ 176212 h 280987"/>
              <a:gd name="connsiteX0" fmla="*/ 169069 w 397669"/>
              <a:gd name="connsiteY0" fmla="*/ 176212 h 289079"/>
              <a:gd name="connsiteX1" fmla="*/ 73819 w 397669"/>
              <a:gd name="connsiteY1" fmla="*/ 97631 h 289079"/>
              <a:gd name="connsiteX2" fmla="*/ 0 w 397669"/>
              <a:gd name="connsiteY2" fmla="*/ 169068 h 289079"/>
              <a:gd name="connsiteX3" fmla="*/ 126206 w 397669"/>
              <a:gd name="connsiteY3" fmla="*/ 280987 h 289079"/>
              <a:gd name="connsiteX4" fmla="*/ 219075 w 397669"/>
              <a:gd name="connsiteY4" fmla="*/ 273843 h 289079"/>
              <a:gd name="connsiteX5" fmla="*/ 397669 w 397669"/>
              <a:gd name="connsiteY5" fmla="*/ 35718 h 289079"/>
              <a:gd name="connsiteX6" fmla="*/ 376237 w 397669"/>
              <a:gd name="connsiteY6" fmla="*/ 0 h 289079"/>
              <a:gd name="connsiteX7" fmla="*/ 169069 w 397669"/>
              <a:gd name="connsiteY7" fmla="*/ 176212 h 289079"/>
              <a:gd name="connsiteX0" fmla="*/ 169069 w 397669"/>
              <a:gd name="connsiteY0" fmla="*/ 176212 h 297100"/>
              <a:gd name="connsiteX1" fmla="*/ 73819 w 397669"/>
              <a:gd name="connsiteY1" fmla="*/ 97631 h 297100"/>
              <a:gd name="connsiteX2" fmla="*/ 0 w 397669"/>
              <a:gd name="connsiteY2" fmla="*/ 169068 h 297100"/>
              <a:gd name="connsiteX3" fmla="*/ 126206 w 397669"/>
              <a:gd name="connsiteY3" fmla="*/ 280987 h 297100"/>
              <a:gd name="connsiteX4" fmla="*/ 219075 w 397669"/>
              <a:gd name="connsiteY4" fmla="*/ 273843 h 297100"/>
              <a:gd name="connsiteX5" fmla="*/ 397669 w 397669"/>
              <a:gd name="connsiteY5" fmla="*/ 35718 h 297100"/>
              <a:gd name="connsiteX6" fmla="*/ 376237 w 397669"/>
              <a:gd name="connsiteY6" fmla="*/ 0 h 297100"/>
              <a:gd name="connsiteX7" fmla="*/ 169069 w 397669"/>
              <a:gd name="connsiteY7" fmla="*/ 176212 h 297100"/>
              <a:gd name="connsiteX0" fmla="*/ 177436 w 406036"/>
              <a:gd name="connsiteY0" fmla="*/ 176212 h 297100"/>
              <a:gd name="connsiteX1" fmla="*/ 82186 w 406036"/>
              <a:gd name="connsiteY1" fmla="*/ 97631 h 297100"/>
              <a:gd name="connsiteX2" fmla="*/ 8367 w 406036"/>
              <a:gd name="connsiteY2" fmla="*/ 169068 h 297100"/>
              <a:gd name="connsiteX3" fmla="*/ 134573 w 406036"/>
              <a:gd name="connsiteY3" fmla="*/ 280987 h 297100"/>
              <a:gd name="connsiteX4" fmla="*/ 227442 w 406036"/>
              <a:gd name="connsiteY4" fmla="*/ 273843 h 297100"/>
              <a:gd name="connsiteX5" fmla="*/ 406036 w 406036"/>
              <a:gd name="connsiteY5" fmla="*/ 35718 h 297100"/>
              <a:gd name="connsiteX6" fmla="*/ 384604 w 406036"/>
              <a:gd name="connsiteY6" fmla="*/ 0 h 297100"/>
              <a:gd name="connsiteX7" fmla="*/ 177436 w 406036"/>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25397"/>
              <a:gd name="connsiteY0" fmla="*/ 176212 h 297100"/>
              <a:gd name="connsiteX1" fmla="*/ 84721 w 425397"/>
              <a:gd name="connsiteY1" fmla="*/ 97631 h 297100"/>
              <a:gd name="connsiteX2" fmla="*/ 10902 w 425397"/>
              <a:gd name="connsiteY2" fmla="*/ 169068 h 297100"/>
              <a:gd name="connsiteX3" fmla="*/ 137108 w 425397"/>
              <a:gd name="connsiteY3" fmla="*/ 280987 h 297100"/>
              <a:gd name="connsiteX4" fmla="*/ 229977 w 425397"/>
              <a:gd name="connsiteY4" fmla="*/ 273843 h 297100"/>
              <a:gd name="connsiteX5" fmla="*/ 408571 w 425397"/>
              <a:gd name="connsiteY5" fmla="*/ 35718 h 297100"/>
              <a:gd name="connsiteX6" fmla="*/ 387139 w 425397"/>
              <a:gd name="connsiteY6" fmla="*/ 0 h 297100"/>
              <a:gd name="connsiteX7" fmla="*/ 179971 w 425397"/>
              <a:gd name="connsiteY7" fmla="*/ 176212 h 297100"/>
              <a:gd name="connsiteX0" fmla="*/ 179971 w 445220"/>
              <a:gd name="connsiteY0" fmla="*/ 184370 h 305258"/>
              <a:gd name="connsiteX1" fmla="*/ 84721 w 445220"/>
              <a:gd name="connsiteY1" fmla="*/ 105789 h 305258"/>
              <a:gd name="connsiteX2" fmla="*/ 10902 w 445220"/>
              <a:gd name="connsiteY2" fmla="*/ 177226 h 305258"/>
              <a:gd name="connsiteX3" fmla="*/ 137108 w 445220"/>
              <a:gd name="connsiteY3" fmla="*/ 289145 h 305258"/>
              <a:gd name="connsiteX4" fmla="*/ 229977 w 445220"/>
              <a:gd name="connsiteY4" fmla="*/ 282001 h 305258"/>
              <a:gd name="connsiteX5" fmla="*/ 408571 w 445220"/>
              <a:gd name="connsiteY5" fmla="*/ 43876 h 305258"/>
              <a:gd name="connsiteX6" fmla="*/ 387139 w 445220"/>
              <a:gd name="connsiteY6" fmla="*/ 8158 h 305258"/>
              <a:gd name="connsiteX7" fmla="*/ 179971 w 445220"/>
              <a:gd name="connsiteY7" fmla="*/ 184370 h 3052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45220" h="305258">
                <a:moveTo>
                  <a:pt x="179971" y="184370"/>
                </a:moveTo>
                <a:lnTo>
                  <a:pt x="84721" y="105789"/>
                </a:lnTo>
                <a:cubicBezTo>
                  <a:pt x="31540" y="79595"/>
                  <a:pt x="-24023" y="115314"/>
                  <a:pt x="10902" y="177226"/>
                </a:cubicBezTo>
                <a:lnTo>
                  <a:pt x="137108" y="289145"/>
                </a:lnTo>
                <a:cubicBezTo>
                  <a:pt x="170445" y="310576"/>
                  <a:pt x="199021" y="312957"/>
                  <a:pt x="229977" y="282001"/>
                </a:cubicBezTo>
                <a:cubicBezTo>
                  <a:pt x="277602" y="197863"/>
                  <a:pt x="322846" y="108963"/>
                  <a:pt x="408571" y="43876"/>
                </a:cubicBezTo>
                <a:cubicBezTo>
                  <a:pt x="453815" y="17683"/>
                  <a:pt x="468102" y="-15654"/>
                  <a:pt x="387139" y="8158"/>
                </a:cubicBezTo>
                <a:cubicBezTo>
                  <a:pt x="287127" y="35939"/>
                  <a:pt x="234739" y="125633"/>
                  <a:pt x="179971" y="184370"/>
                </a:cubicBezTo>
                <a:close/>
              </a:path>
            </a:pathLst>
          </a:custGeom>
          <a:solidFill>
            <a:schemeClr val="accent3"/>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0" name="Freeform 39"/>
          <p:cNvSpPr/>
          <p:nvPr/>
        </p:nvSpPr>
        <p:spPr>
          <a:xfrm>
            <a:off x="311653" y="3183850"/>
            <a:ext cx="660400" cy="504825"/>
          </a:xfrm>
          <a:custGeom>
            <a:avLst/>
            <a:gdLst>
              <a:gd name="connsiteX0" fmla="*/ 169069 w 397669"/>
              <a:gd name="connsiteY0" fmla="*/ 176212 h 280987"/>
              <a:gd name="connsiteX1" fmla="*/ 73819 w 397669"/>
              <a:gd name="connsiteY1" fmla="*/ 97631 h 280987"/>
              <a:gd name="connsiteX2" fmla="*/ 0 w 397669"/>
              <a:gd name="connsiteY2" fmla="*/ 169068 h 280987"/>
              <a:gd name="connsiteX3" fmla="*/ 126206 w 397669"/>
              <a:gd name="connsiteY3" fmla="*/ 280987 h 280987"/>
              <a:gd name="connsiteX4" fmla="*/ 219075 w 397669"/>
              <a:gd name="connsiteY4" fmla="*/ 273843 h 280987"/>
              <a:gd name="connsiteX5" fmla="*/ 397669 w 397669"/>
              <a:gd name="connsiteY5" fmla="*/ 35718 h 280987"/>
              <a:gd name="connsiteX6" fmla="*/ 376237 w 397669"/>
              <a:gd name="connsiteY6" fmla="*/ 0 h 280987"/>
              <a:gd name="connsiteX7" fmla="*/ 169069 w 397669"/>
              <a:gd name="connsiteY7" fmla="*/ 176212 h 280987"/>
              <a:gd name="connsiteX0" fmla="*/ 169069 w 397669"/>
              <a:gd name="connsiteY0" fmla="*/ 176212 h 289079"/>
              <a:gd name="connsiteX1" fmla="*/ 73819 w 397669"/>
              <a:gd name="connsiteY1" fmla="*/ 97631 h 289079"/>
              <a:gd name="connsiteX2" fmla="*/ 0 w 397669"/>
              <a:gd name="connsiteY2" fmla="*/ 169068 h 289079"/>
              <a:gd name="connsiteX3" fmla="*/ 126206 w 397669"/>
              <a:gd name="connsiteY3" fmla="*/ 280987 h 289079"/>
              <a:gd name="connsiteX4" fmla="*/ 219075 w 397669"/>
              <a:gd name="connsiteY4" fmla="*/ 273843 h 289079"/>
              <a:gd name="connsiteX5" fmla="*/ 397669 w 397669"/>
              <a:gd name="connsiteY5" fmla="*/ 35718 h 289079"/>
              <a:gd name="connsiteX6" fmla="*/ 376237 w 397669"/>
              <a:gd name="connsiteY6" fmla="*/ 0 h 289079"/>
              <a:gd name="connsiteX7" fmla="*/ 169069 w 397669"/>
              <a:gd name="connsiteY7" fmla="*/ 176212 h 289079"/>
              <a:gd name="connsiteX0" fmla="*/ 169069 w 397669"/>
              <a:gd name="connsiteY0" fmla="*/ 176212 h 297100"/>
              <a:gd name="connsiteX1" fmla="*/ 73819 w 397669"/>
              <a:gd name="connsiteY1" fmla="*/ 97631 h 297100"/>
              <a:gd name="connsiteX2" fmla="*/ 0 w 397669"/>
              <a:gd name="connsiteY2" fmla="*/ 169068 h 297100"/>
              <a:gd name="connsiteX3" fmla="*/ 126206 w 397669"/>
              <a:gd name="connsiteY3" fmla="*/ 280987 h 297100"/>
              <a:gd name="connsiteX4" fmla="*/ 219075 w 397669"/>
              <a:gd name="connsiteY4" fmla="*/ 273843 h 297100"/>
              <a:gd name="connsiteX5" fmla="*/ 397669 w 397669"/>
              <a:gd name="connsiteY5" fmla="*/ 35718 h 297100"/>
              <a:gd name="connsiteX6" fmla="*/ 376237 w 397669"/>
              <a:gd name="connsiteY6" fmla="*/ 0 h 297100"/>
              <a:gd name="connsiteX7" fmla="*/ 169069 w 397669"/>
              <a:gd name="connsiteY7" fmla="*/ 176212 h 297100"/>
              <a:gd name="connsiteX0" fmla="*/ 177436 w 406036"/>
              <a:gd name="connsiteY0" fmla="*/ 176212 h 297100"/>
              <a:gd name="connsiteX1" fmla="*/ 82186 w 406036"/>
              <a:gd name="connsiteY1" fmla="*/ 97631 h 297100"/>
              <a:gd name="connsiteX2" fmla="*/ 8367 w 406036"/>
              <a:gd name="connsiteY2" fmla="*/ 169068 h 297100"/>
              <a:gd name="connsiteX3" fmla="*/ 134573 w 406036"/>
              <a:gd name="connsiteY3" fmla="*/ 280987 h 297100"/>
              <a:gd name="connsiteX4" fmla="*/ 227442 w 406036"/>
              <a:gd name="connsiteY4" fmla="*/ 273843 h 297100"/>
              <a:gd name="connsiteX5" fmla="*/ 406036 w 406036"/>
              <a:gd name="connsiteY5" fmla="*/ 35718 h 297100"/>
              <a:gd name="connsiteX6" fmla="*/ 384604 w 406036"/>
              <a:gd name="connsiteY6" fmla="*/ 0 h 297100"/>
              <a:gd name="connsiteX7" fmla="*/ 177436 w 406036"/>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25397"/>
              <a:gd name="connsiteY0" fmla="*/ 176212 h 297100"/>
              <a:gd name="connsiteX1" fmla="*/ 84721 w 425397"/>
              <a:gd name="connsiteY1" fmla="*/ 97631 h 297100"/>
              <a:gd name="connsiteX2" fmla="*/ 10902 w 425397"/>
              <a:gd name="connsiteY2" fmla="*/ 169068 h 297100"/>
              <a:gd name="connsiteX3" fmla="*/ 137108 w 425397"/>
              <a:gd name="connsiteY3" fmla="*/ 280987 h 297100"/>
              <a:gd name="connsiteX4" fmla="*/ 229977 w 425397"/>
              <a:gd name="connsiteY4" fmla="*/ 273843 h 297100"/>
              <a:gd name="connsiteX5" fmla="*/ 408571 w 425397"/>
              <a:gd name="connsiteY5" fmla="*/ 35718 h 297100"/>
              <a:gd name="connsiteX6" fmla="*/ 387139 w 425397"/>
              <a:gd name="connsiteY6" fmla="*/ 0 h 297100"/>
              <a:gd name="connsiteX7" fmla="*/ 179971 w 425397"/>
              <a:gd name="connsiteY7" fmla="*/ 176212 h 297100"/>
              <a:gd name="connsiteX0" fmla="*/ 179971 w 445220"/>
              <a:gd name="connsiteY0" fmla="*/ 184370 h 305258"/>
              <a:gd name="connsiteX1" fmla="*/ 84721 w 445220"/>
              <a:gd name="connsiteY1" fmla="*/ 105789 h 305258"/>
              <a:gd name="connsiteX2" fmla="*/ 10902 w 445220"/>
              <a:gd name="connsiteY2" fmla="*/ 177226 h 305258"/>
              <a:gd name="connsiteX3" fmla="*/ 137108 w 445220"/>
              <a:gd name="connsiteY3" fmla="*/ 289145 h 305258"/>
              <a:gd name="connsiteX4" fmla="*/ 229977 w 445220"/>
              <a:gd name="connsiteY4" fmla="*/ 282001 h 305258"/>
              <a:gd name="connsiteX5" fmla="*/ 408571 w 445220"/>
              <a:gd name="connsiteY5" fmla="*/ 43876 h 305258"/>
              <a:gd name="connsiteX6" fmla="*/ 387139 w 445220"/>
              <a:gd name="connsiteY6" fmla="*/ 8158 h 305258"/>
              <a:gd name="connsiteX7" fmla="*/ 179971 w 445220"/>
              <a:gd name="connsiteY7" fmla="*/ 184370 h 3052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45220" h="305258">
                <a:moveTo>
                  <a:pt x="179971" y="184370"/>
                </a:moveTo>
                <a:lnTo>
                  <a:pt x="84721" y="105789"/>
                </a:lnTo>
                <a:cubicBezTo>
                  <a:pt x="31540" y="79595"/>
                  <a:pt x="-24023" y="115314"/>
                  <a:pt x="10902" y="177226"/>
                </a:cubicBezTo>
                <a:lnTo>
                  <a:pt x="137108" y="289145"/>
                </a:lnTo>
                <a:cubicBezTo>
                  <a:pt x="170445" y="310576"/>
                  <a:pt x="199021" y="312957"/>
                  <a:pt x="229977" y="282001"/>
                </a:cubicBezTo>
                <a:cubicBezTo>
                  <a:pt x="277602" y="197863"/>
                  <a:pt x="322846" y="108963"/>
                  <a:pt x="408571" y="43876"/>
                </a:cubicBezTo>
                <a:cubicBezTo>
                  <a:pt x="453815" y="17683"/>
                  <a:pt x="468102" y="-15654"/>
                  <a:pt x="387139" y="8158"/>
                </a:cubicBezTo>
                <a:cubicBezTo>
                  <a:pt x="287127" y="35939"/>
                  <a:pt x="234739" y="125633"/>
                  <a:pt x="179971" y="184370"/>
                </a:cubicBezTo>
                <a:close/>
              </a:path>
            </a:pathLst>
          </a:custGeom>
          <a:solidFill>
            <a:srgbClr val="7030A0"/>
          </a:solidFill>
          <a:ln w="317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1" name="Freeform 40"/>
          <p:cNvSpPr/>
          <p:nvPr/>
        </p:nvSpPr>
        <p:spPr>
          <a:xfrm>
            <a:off x="211425" y="4936464"/>
            <a:ext cx="660400" cy="504825"/>
          </a:xfrm>
          <a:custGeom>
            <a:avLst/>
            <a:gdLst>
              <a:gd name="connsiteX0" fmla="*/ 169069 w 397669"/>
              <a:gd name="connsiteY0" fmla="*/ 176212 h 280987"/>
              <a:gd name="connsiteX1" fmla="*/ 73819 w 397669"/>
              <a:gd name="connsiteY1" fmla="*/ 97631 h 280987"/>
              <a:gd name="connsiteX2" fmla="*/ 0 w 397669"/>
              <a:gd name="connsiteY2" fmla="*/ 169068 h 280987"/>
              <a:gd name="connsiteX3" fmla="*/ 126206 w 397669"/>
              <a:gd name="connsiteY3" fmla="*/ 280987 h 280987"/>
              <a:gd name="connsiteX4" fmla="*/ 219075 w 397669"/>
              <a:gd name="connsiteY4" fmla="*/ 273843 h 280987"/>
              <a:gd name="connsiteX5" fmla="*/ 397669 w 397669"/>
              <a:gd name="connsiteY5" fmla="*/ 35718 h 280987"/>
              <a:gd name="connsiteX6" fmla="*/ 376237 w 397669"/>
              <a:gd name="connsiteY6" fmla="*/ 0 h 280987"/>
              <a:gd name="connsiteX7" fmla="*/ 169069 w 397669"/>
              <a:gd name="connsiteY7" fmla="*/ 176212 h 280987"/>
              <a:gd name="connsiteX0" fmla="*/ 169069 w 397669"/>
              <a:gd name="connsiteY0" fmla="*/ 176212 h 289079"/>
              <a:gd name="connsiteX1" fmla="*/ 73819 w 397669"/>
              <a:gd name="connsiteY1" fmla="*/ 97631 h 289079"/>
              <a:gd name="connsiteX2" fmla="*/ 0 w 397669"/>
              <a:gd name="connsiteY2" fmla="*/ 169068 h 289079"/>
              <a:gd name="connsiteX3" fmla="*/ 126206 w 397669"/>
              <a:gd name="connsiteY3" fmla="*/ 280987 h 289079"/>
              <a:gd name="connsiteX4" fmla="*/ 219075 w 397669"/>
              <a:gd name="connsiteY4" fmla="*/ 273843 h 289079"/>
              <a:gd name="connsiteX5" fmla="*/ 397669 w 397669"/>
              <a:gd name="connsiteY5" fmla="*/ 35718 h 289079"/>
              <a:gd name="connsiteX6" fmla="*/ 376237 w 397669"/>
              <a:gd name="connsiteY6" fmla="*/ 0 h 289079"/>
              <a:gd name="connsiteX7" fmla="*/ 169069 w 397669"/>
              <a:gd name="connsiteY7" fmla="*/ 176212 h 289079"/>
              <a:gd name="connsiteX0" fmla="*/ 169069 w 397669"/>
              <a:gd name="connsiteY0" fmla="*/ 176212 h 297100"/>
              <a:gd name="connsiteX1" fmla="*/ 73819 w 397669"/>
              <a:gd name="connsiteY1" fmla="*/ 97631 h 297100"/>
              <a:gd name="connsiteX2" fmla="*/ 0 w 397669"/>
              <a:gd name="connsiteY2" fmla="*/ 169068 h 297100"/>
              <a:gd name="connsiteX3" fmla="*/ 126206 w 397669"/>
              <a:gd name="connsiteY3" fmla="*/ 280987 h 297100"/>
              <a:gd name="connsiteX4" fmla="*/ 219075 w 397669"/>
              <a:gd name="connsiteY4" fmla="*/ 273843 h 297100"/>
              <a:gd name="connsiteX5" fmla="*/ 397669 w 397669"/>
              <a:gd name="connsiteY5" fmla="*/ 35718 h 297100"/>
              <a:gd name="connsiteX6" fmla="*/ 376237 w 397669"/>
              <a:gd name="connsiteY6" fmla="*/ 0 h 297100"/>
              <a:gd name="connsiteX7" fmla="*/ 169069 w 397669"/>
              <a:gd name="connsiteY7" fmla="*/ 176212 h 297100"/>
              <a:gd name="connsiteX0" fmla="*/ 177436 w 406036"/>
              <a:gd name="connsiteY0" fmla="*/ 176212 h 297100"/>
              <a:gd name="connsiteX1" fmla="*/ 82186 w 406036"/>
              <a:gd name="connsiteY1" fmla="*/ 97631 h 297100"/>
              <a:gd name="connsiteX2" fmla="*/ 8367 w 406036"/>
              <a:gd name="connsiteY2" fmla="*/ 169068 h 297100"/>
              <a:gd name="connsiteX3" fmla="*/ 134573 w 406036"/>
              <a:gd name="connsiteY3" fmla="*/ 280987 h 297100"/>
              <a:gd name="connsiteX4" fmla="*/ 227442 w 406036"/>
              <a:gd name="connsiteY4" fmla="*/ 273843 h 297100"/>
              <a:gd name="connsiteX5" fmla="*/ 406036 w 406036"/>
              <a:gd name="connsiteY5" fmla="*/ 35718 h 297100"/>
              <a:gd name="connsiteX6" fmla="*/ 384604 w 406036"/>
              <a:gd name="connsiteY6" fmla="*/ 0 h 297100"/>
              <a:gd name="connsiteX7" fmla="*/ 177436 w 406036"/>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25397"/>
              <a:gd name="connsiteY0" fmla="*/ 176212 h 297100"/>
              <a:gd name="connsiteX1" fmla="*/ 84721 w 425397"/>
              <a:gd name="connsiteY1" fmla="*/ 97631 h 297100"/>
              <a:gd name="connsiteX2" fmla="*/ 10902 w 425397"/>
              <a:gd name="connsiteY2" fmla="*/ 169068 h 297100"/>
              <a:gd name="connsiteX3" fmla="*/ 137108 w 425397"/>
              <a:gd name="connsiteY3" fmla="*/ 280987 h 297100"/>
              <a:gd name="connsiteX4" fmla="*/ 229977 w 425397"/>
              <a:gd name="connsiteY4" fmla="*/ 273843 h 297100"/>
              <a:gd name="connsiteX5" fmla="*/ 408571 w 425397"/>
              <a:gd name="connsiteY5" fmla="*/ 35718 h 297100"/>
              <a:gd name="connsiteX6" fmla="*/ 387139 w 425397"/>
              <a:gd name="connsiteY6" fmla="*/ 0 h 297100"/>
              <a:gd name="connsiteX7" fmla="*/ 179971 w 425397"/>
              <a:gd name="connsiteY7" fmla="*/ 176212 h 297100"/>
              <a:gd name="connsiteX0" fmla="*/ 179971 w 445220"/>
              <a:gd name="connsiteY0" fmla="*/ 184370 h 305258"/>
              <a:gd name="connsiteX1" fmla="*/ 84721 w 445220"/>
              <a:gd name="connsiteY1" fmla="*/ 105789 h 305258"/>
              <a:gd name="connsiteX2" fmla="*/ 10902 w 445220"/>
              <a:gd name="connsiteY2" fmla="*/ 177226 h 305258"/>
              <a:gd name="connsiteX3" fmla="*/ 137108 w 445220"/>
              <a:gd name="connsiteY3" fmla="*/ 289145 h 305258"/>
              <a:gd name="connsiteX4" fmla="*/ 229977 w 445220"/>
              <a:gd name="connsiteY4" fmla="*/ 282001 h 305258"/>
              <a:gd name="connsiteX5" fmla="*/ 408571 w 445220"/>
              <a:gd name="connsiteY5" fmla="*/ 43876 h 305258"/>
              <a:gd name="connsiteX6" fmla="*/ 387139 w 445220"/>
              <a:gd name="connsiteY6" fmla="*/ 8158 h 305258"/>
              <a:gd name="connsiteX7" fmla="*/ 179971 w 445220"/>
              <a:gd name="connsiteY7" fmla="*/ 184370 h 3052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45220" h="305258">
                <a:moveTo>
                  <a:pt x="179971" y="184370"/>
                </a:moveTo>
                <a:lnTo>
                  <a:pt x="84721" y="105789"/>
                </a:lnTo>
                <a:cubicBezTo>
                  <a:pt x="31540" y="79595"/>
                  <a:pt x="-24023" y="115314"/>
                  <a:pt x="10902" y="177226"/>
                </a:cubicBezTo>
                <a:lnTo>
                  <a:pt x="137108" y="289145"/>
                </a:lnTo>
                <a:cubicBezTo>
                  <a:pt x="170445" y="310576"/>
                  <a:pt x="199021" y="312957"/>
                  <a:pt x="229977" y="282001"/>
                </a:cubicBezTo>
                <a:cubicBezTo>
                  <a:pt x="277602" y="197863"/>
                  <a:pt x="322846" y="108963"/>
                  <a:pt x="408571" y="43876"/>
                </a:cubicBezTo>
                <a:cubicBezTo>
                  <a:pt x="453815" y="17683"/>
                  <a:pt x="468102" y="-15654"/>
                  <a:pt x="387139" y="8158"/>
                </a:cubicBezTo>
                <a:cubicBezTo>
                  <a:pt x="287127" y="35939"/>
                  <a:pt x="234739" y="125633"/>
                  <a:pt x="179971" y="184370"/>
                </a:cubicBezTo>
                <a:close/>
              </a:path>
            </a:pathLst>
          </a:custGeom>
          <a:solidFill>
            <a:srgbClr val="FF3399"/>
          </a:solidFill>
          <a:ln w="3175">
            <a:solidFill>
              <a:srgbClr val="FF339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2" name="Freeform 41"/>
          <p:cNvSpPr/>
          <p:nvPr/>
        </p:nvSpPr>
        <p:spPr>
          <a:xfrm>
            <a:off x="6141274" y="1274370"/>
            <a:ext cx="661988" cy="504825"/>
          </a:xfrm>
          <a:custGeom>
            <a:avLst/>
            <a:gdLst>
              <a:gd name="connsiteX0" fmla="*/ 169069 w 397669"/>
              <a:gd name="connsiteY0" fmla="*/ 176212 h 280987"/>
              <a:gd name="connsiteX1" fmla="*/ 73819 w 397669"/>
              <a:gd name="connsiteY1" fmla="*/ 97631 h 280987"/>
              <a:gd name="connsiteX2" fmla="*/ 0 w 397669"/>
              <a:gd name="connsiteY2" fmla="*/ 169068 h 280987"/>
              <a:gd name="connsiteX3" fmla="*/ 126206 w 397669"/>
              <a:gd name="connsiteY3" fmla="*/ 280987 h 280987"/>
              <a:gd name="connsiteX4" fmla="*/ 219075 w 397669"/>
              <a:gd name="connsiteY4" fmla="*/ 273843 h 280987"/>
              <a:gd name="connsiteX5" fmla="*/ 397669 w 397669"/>
              <a:gd name="connsiteY5" fmla="*/ 35718 h 280987"/>
              <a:gd name="connsiteX6" fmla="*/ 376237 w 397669"/>
              <a:gd name="connsiteY6" fmla="*/ 0 h 280987"/>
              <a:gd name="connsiteX7" fmla="*/ 169069 w 397669"/>
              <a:gd name="connsiteY7" fmla="*/ 176212 h 280987"/>
              <a:gd name="connsiteX0" fmla="*/ 169069 w 397669"/>
              <a:gd name="connsiteY0" fmla="*/ 176212 h 289079"/>
              <a:gd name="connsiteX1" fmla="*/ 73819 w 397669"/>
              <a:gd name="connsiteY1" fmla="*/ 97631 h 289079"/>
              <a:gd name="connsiteX2" fmla="*/ 0 w 397669"/>
              <a:gd name="connsiteY2" fmla="*/ 169068 h 289079"/>
              <a:gd name="connsiteX3" fmla="*/ 126206 w 397669"/>
              <a:gd name="connsiteY3" fmla="*/ 280987 h 289079"/>
              <a:gd name="connsiteX4" fmla="*/ 219075 w 397669"/>
              <a:gd name="connsiteY4" fmla="*/ 273843 h 289079"/>
              <a:gd name="connsiteX5" fmla="*/ 397669 w 397669"/>
              <a:gd name="connsiteY5" fmla="*/ 35718 h 289079"/>
              <a:gd name="connsiteX6" fmla="*/ 376237 w 397669"/>
              <a:gd name="connsiteY6" fmla="*/ 0 h 289079"/>
              <a:gd name="connsiteX7" fmla="*/ 169069 w 397669"/>
              <a:gd name="connsiteY7" fmla="*/ 176212 h 289079"/>
              <a:gd name="connsiteX0" fmla="*/ 169069 w 397669"/>
              <a:gd name="connsiteY0" fmla="*/ 176212 h 297100"/>
              <a:gd name="connsiteX1" fmla="*/ 73819 w 397669"/>
              <a:gd name="connsiteY1" fmla="*/ 97631 h 297100"/>
              <a:gd name="connsiteX2" fmla="*/ 0 w 397669"/>
              <a:gd name="connsiteY2" fmla="*/ 169068 h 297100"/>
              <a:gd name="connsiteX3" fmla="*/ 126206 w 397669"/>
              <a:gd name="connsiteY3" fmla="*/ 280987 h 297100"/>
              <a:gd name="connsiteX4" fmla="*/ 219075 w 397669"/>
              <a:gd name="connsiteY4" fmla="*/ 273843 h 297100"/>
              <a:gd name="connsiteX5" fmla="*/ 397669 w 397669"/>
              <a:gd name="connsiteY5" fmla="*/ 35718 h 297100"/>
              <a:gd name="connsiteX6" fmla="*/ 376237 w 397669"/>
              <a:gd name="connsiteY6" fmla="*/ 0 h 297100"/>
              <a:gd name="connsiteX7" fmla="*/ 169069 w 397669"/>
              <a:gd name="connsiteY7" fmla="*/ 176212 h 297100"/>
              <a:gd name="connsiteX0" fmla="*/ 177436 w 406036"/>
              <a:gd name="connsiteY0" fmla="*/ 176212 h 297100"/>
              <a:gd name="connsiteX1" fmla="*/ 82186 w 406036"/>
              <a:gd name="connsiteY1" fmla="*/ 97631 h 297100"/>
              <a:gd name="connsiteX2" fmla="*/ 8367 w 406036"/>
              <a:gd name="connsiteY2" fmla="*/ 169068 h 297100"/>
              <a:gd name="connsiteX3" fmla="*/ 134573 w 406036"/>
              <a:gd name="connsiteY3" fmla="*/ 280987 h 297100"/>
              <a:gd name="connsiteX4" fmla="*/ 227442 w 406036"/>
              <a:gd name="connsiteY4" fmla="*/ 273843 h 297100"/>
              <a:gd name="connsiteX5" fmla="*/ 406036 w 406036"/>
              <a:gd name="connsiteY5" fmla="*/ 35718 h 297100"/>
              <a:gd name="connsiteX6" fmla="*/ 384604 w 406036"/>
              <a:gd name="connsiteY6" fmla="*/ 0 h 297100"/>
              <a:gd name="connsiteX7" fmla="*/ 177436 w 406036"/>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25397"/>
              <a:gd name="connsiteY0" fmla="*/ 176212 h 297100"/>
              <a:gd name="connsiteX1" fmla="*/ 84721 w 425397"/>
              <a:gd name="connsiteY1" fmla="*/ 97631 h 297100"/>
              <a:gd name="connsiteX2" fmla="*/ 10902 w 425397"/>
              <a:gd name="connsiteY2" fmla="*/ 169068 h 297100"/>
              <a:gd name="connsiteX3" fmla="*/ 137108 w 425397"/>
              <a:gd name="connsiteY3" fmla="*/ 280987 h 297100"/>
              <a:gd name="connsiteX4" fmla="*/ 229977 w 425397"/>
              <a:gd name="connsiteY4" fmla="*/ 273843 h 297100"/>
              <a:gd name="connsiteX5" fmla="*/ 408571 w 425397"/>
              <a:gd name="connsiteY5" fmla="*/ 35718 h 297100"/>
              <a:gd name="connsiteX6" fmla="*/ 387139 w 425397"/>
              <a:gd name="connsiteY6" fmla="*/ 0 h 297100"/>
              <a:gd name="connsiteX7" fmla="*/ 179971 w 425397"/>
              <a:gd name="connsiteY7" fmla="*/ 176212 h 297100"/>
              <a:gd name="connsiteX0" fmla="*/ 179971 w 445220"/>
              <a:gd name="connsiteY0" fmla="*/ 184370 h 305258"/>
              <a:gd name="connsiteX1" fmla="*/ 84721 w 445220"/>
              <a:gd name="connsiteY1" fmla="*/ 105789 h 305258"/>
              <a:gd name="connsiteX2" fmla="*/ 10902 w 445220"/>
              <a:gd name="connsiteY2" fmla="*/ 177226 h 305258"/>
              <a:gd name="connsiteX3" fmla="*/ 137108 w 445220"/>
              <a:gd name="connsiteY3" fmla="*/ 289145 h 305258"/>
              <a:gd name="connsiteX4" fmla="*/ 229977 w 445220"/>
              <a:gd name="connsiteY4" fmla="*/ 282001 h 305258"/>
              <a:gd name="connsiteX5" fmla="*/ 408571 w 445220"/>
              <a:gd name="connsiteY5" fmla="*/ 43876 h 305258"/>
              <a:gd name="connsiteX6" fmla="*/ 387139 w 445220"/>
              <a:gd name="connsiteY6" fmla="*/ 8158 h 305258"/>
              <a:gd name="connsiteX7" fmla="*/ 179971 w 445220"/>
              <a:gd name="connsiteY7" fmla="*/ 184370 h 3052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45220" h="305258">
                <a:moveTo>
                  <a:pt x="179971" y="184370"/>
                </a:moveTo>
                <a:lnTo>
                  <a:pt x="84721" y="105789"/>
                </a:lnTo>
                <a:cubicBezTo>
                  <a:pt x="31540" y="79595"/>
                  <a:pt x="-24023" y="115314"/>
                  <a:pt x="10902" y="177226"/>
                </a:cubicBezTo>
                <a:lnTo>
                  <a:pt x="137108" y="289145"/>
                </a:lnTo>
                <a:cubicBezTo>
                  <a:pt x="170445" y="310576"/>
                  <a:pt x="199021" y="312957"/>
                  <a:pt x="229977" y="282001"/>
                </a:cubicBezTo>
                <a:cubicBezTo>
                  <a:pt x="277602" y="197863"/>
                  <a:pt x="322846" y="108963"/>
                  <a:pt x="408571" y="43876"/>
                </a:cubicBezTo>
                <a:cubicBezTo>
                  <a:pt x="453815" y="17683"/>
                  <a:pt x="468102" y="-15654"/>
                  <a:pt x="387139" y="8158"/>
                </a:cubicBezTo>
                <a:cubicBezTo>
                  <a:pt x="287127" y="35939"/>
                  <a:pt x="234739" y="125633"/>
                  <a:pt x="179971" y="184370"/>
                </a:cubicBezTo>
                <a:close/>
              </a:path>
            </a:pathLst>
          </a:custGeom>
          <a:solidFill>
            <a:schemeClr val="accent1"/>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3" name="Freeform 42"/>
          <p:cNvSpPr/>
          <p:nvPr/>
        </p:nvSpPr>
        <p:spPr>
          <a:xfrm>
            <a:off x="6174413" y="3105431"/>
            <a:ext cx="661988" cy="504825"/>
          </a:xfrm>
          <a:custGeom>
            <a:avLst/>
            <a:gdLst>
              <a:gd name="connsiteX0" fmla="*/ 169069 w 397669"/>
              <a:gd name="connsiteY0" fmla="*/ 176212 h 280987"/>
              <a:gd name="connsiteX1" fmla="*/ 73819 w 397669"/>
              <a:gd name="connsiteY1" fmla="*/ 97631 h 280987"/>
              <a:gd name="connsiteX2" fmla="*/ 0 w 397669"/>
              <a:gd name="connsiteY2" fmla="*/ 169068 h 280987"/>
              <a:gd name="connsiteX3" fmla="*/ 126206 w 397669"/>
              <a:gd name="connsiteY3" fmla="*/ 280987 h 280987"/>
              <a:gd name="connsiteX4" fmla="*/ 219075 w 397669"/>
              <a:gd name="connsiteY4" fmla="*/ 273843 h 280987"/>
              <a:gd name="connsiteX5" fmla="*/ 397669 w 397669"/>
              <a:gd name="connsiteY5" fmla="*/ 35718 h 280987"/>
              <a:gd name="connsiteX6" fmla="*/ 376237 w 397669"/>
              <a:gd name="connsiteY6" fmla="*/ 0 h 280987"/>
              <a:gd name="connsiteX7" fmla="*/ 169069 w 397669"/>
              <a:gd name="connsiteY7" fmla="*/ 176212 h 280987"/>
              <a:gd name="connsiteX0" fmla="*/ 169069 w 397669"/>
              <a:gd name="connsiteY0" fmla="*/ 176212 h 289079"/>
              <a:gd name="connsiteX1" fmla="*/ 73819 w 397669"/>
              <a:gd name="connsiteY1" fmla="*/ 97631 h 289079"/>
              <a:gd name="connsiteX2" fmla="*/ 0 w 397669"/>
              <a:gd name="connsiteY2" fmla="*/ 169068 h 289079"/>
              <a:gd name="connsiteX3" fmla="*/ 126206 w 397669"/>
              <a:gd name="connsiteY3" fmla="*/ 280987 h 289079"/>
              <a:gd name="connsiteX4" fmla="*/ 219075 w 397669"/>
              <a:gd name="connsiteY4" fmla="*/ 273843 h 289079"/>
              <a:gd name="connsiteX5" fmla="*/ 397669 w 397669"/>
              <a:gd name="connsiteY5" fmla="*/ 35718 h 289079"/>
              <a:gd name="connsiteX6" fmla="*/ 376237 w 397669"/>
              <a:gd name="connsiteY6" fmla="*/ 0 h 289079"/>
              <a:gd name="connsiteX7" fmla="*/ 169069 w 397669"/>
              <a:gd name="connsiteY7" fmla="*/ 176212 h 289079"/>
              <a:gd name="connsiteX0" fmla="*/ 169069 w 397669"/>
              <a:gd name="connsiteY0" fmla="*/ 176212 h 297100"/>
              <a:gd name="connsiteX1" fmla="*/ 73819 w 397669"/>
              <a:gd name="connsiteY1" fmla="*/ 97631 h 297100"/>
              <a:gd name="connsiteX2" fmla="*/ 0 w 397669"/>
              <a:gd name="connsiteY2" fmla="*/ 169068 h 297100"/>
              <a:gd name="connsiteX3" fmla="*/ 126206 w 397669"/>
              <a:gd name="connsiteY3" fmla="*/ 280987 h 297100"/>
              <a:gd name="connsiteX4" fmla="*/ 219075 w 397669"/>
              <a:gd name="connsiteY4" fmla="*/ 273843 h 297100"/>
              <a:gd name="connsiteX5" fmla="*/ 397669 w 397669"/>
              <a:gd name="connsiteY5" fmla="*/ 35718 h 297100"/>
              <a:gd name="connsiteX6" fmla="*/ 376237 w 397669"/>
              <a:gd name="connsiteY6" fmla="*/ 0 h 297100"/>
              <a:gd name="connsiteX7" fmla="*/ 169069 w 397669"/>
              <a:gd name="connsiteY7" fmla="*/ 176212 h 297100"/>
              <a:gd name="connsiteX0" fmla="*/ 177436 w 406036"/>
              <a:gd name="connsiteY0" fmla="*/ 176212 h 297100"/>
              <a:gd name="connsiteX1" fmla="*/ 82186 w 406036"/>
              <a:gd name="connsiteY1" fmla="*/ 97631 h 297100"/>
              <a:gd name="connsiteX2" fmla="*/ 8367 w 406036"/>
              <a:gd name="connsiteY2" fmla="*/ 169068 h 297100"/>
              <a:gd name="connsiteX3" fmla="*/ 134573 w 406036"/>
              <a:gd name="connsiteY3" fmla="*/ 280987 h 297100"/>
              <a:gd name="connsiteX4" fmla="*/ 227442 w 406036"/>
              <a:gd name="connsiteY4" fmla="*/ 273843 h 297100"/>
              <a:gd name="connsiteX5" fmla="*/ 406036 w 406036"/>
              <a:gd name="connsiteY5" fmla="*/ 35718 h 297100"/>
              <a:gd name="connsiteX6" fmla="*/ 384604 w 406036"/>
              <a:gd name="connsiteY6" fmla="*/ 0 h 297100"/>
              <a:gd name="connsiteX7" fmla="*/ 177436 w 406036"/>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25397"/>
              <a:gd name="connsiteY0" fmla="*/ 176212 h 297100"/>
              <a:gd name="connsiteX1" fmla="*/ 84721 w 425397"/>
              <a:gd name="connsiteY1" fmla="*/ 97631 h 297100"/>
              <a:gd name="connsiteX2" fmla="*/ 10902 w 425397"/>
              <a:gd name="connsiteY2" fmla="*/ 169068 h 297100"/>
              <a:gd name="connsiteX3" fmla="*/ 137108 w 425397"/>
              <a:gd name="connsiteY3" fmla="*/ 280987 h 297100"/>
              <a:gd name="connsiteX4" fmla="*/ 229977 w 425397"/>
              <a:gd name="connsiteY4" fmla="*/ 273843 h 297100"/>
              <a:gd name="connsiteX5" fmla="*/ 408571 w 425397"/>
              <a:gd name="connsiteY5" fmla="*/ 35718 h 297100"/>
              <a:gd name="connsiteX6" fmla="*/ 387139 w 425397"/>
              <a:gd name="connsiteY6" fmla="*/ 0 h 297100"/>
              <a:gd name="connsiteX7" fmla="*/ 179971 w 425397"/>
              <a:gd name="connsiteY7" fmla="*/ 176212 h 297100"/>
              <a:gd name="connsiteX0" fmla="*/ 179971 w 445220"/>
              <a:gd name="connsiteY0" fmla="*/ 184370 h 305258"/>
              <a:gd name="connsiteX1" fmla="*/ 84721 w 445220"/>
              <a:gd name="connsiteY1" fmla="*/ 105789 h 305258"/>
              <a:gd name="connsiteX2" fmla="*/ 10902 w 445220"/>
              <a:gd name="connsiteY2" fmla="*/ 177226 h 305258"/>
              <a:gd name="connsiteX3" fmla="*/ 137108 w 445220"/>
              <a:gd name="connsiteY3" fmla="*/ 289145 h 305258"/>
              <a:gd name="connsiteX4" fmla="*/ 229977 w 445220"/>
              <a:gd name="connsiteY4" fmla="*/ 282001 h 305258"/>
              <a:gd name="connsiteX5" fmla="*/ 408571 w 445220"/>
              <a:gd name="connsiteY5" fmla="*/ 43876 h 305258"/>
              <a:gd name="connsiteX6" fmla="*/ 387139 w 445220"/>
              <a:gd name="connsiteY6" fmla="*/ 8158 h 305258"/>
              <a:gd name="connsiteX7" fmla="*/ 179971 w 445220"/>
              <a:gd name="connsiteY7" fmla="*/ 184370 h 3052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45220" h="305258">
                <a:moveTo>
                  <a:pt x="179971" y="184370"/>
                </a:moveTo>
                <a:lnTo>
                  <a:pt x="84721" y="105789"/>
                </a:lnTo>
                <a:cubicBezTo>
                  <a:pt x="31540" y="79595"/>
                  <a:pt x="-24023" y="115314"/>
                  <a:pt x="10902" y="177226"/>
                </a:cubicBezTo>
                <a:lnTo>
                  <a:pt x="137108" y="289145"/>
                </a:lnTo>
                <a:cubicBezTo>
                  <a:pt x="170445" y="310576"/>
                  <a:pt x="199021" y="312957"/>
                  <a:pt x="229977" y="282001"/>
                </a:cubicBezTo>
                <a:cubicBezTo>
                  <a:pt x="277602" y="197863"/>
                  <a:pt x="322846" y="108963"/>
                  <a:pt x="408571" y="43876"/>
                </a:cubicBezTo>
                <a:cubicBezTo>
                  <a:pt x="453815" y="17683"/>
                  <a:pt x="468102" y="-15654"/>
                  <a:pt x="387139" y="8158"/>
                </a:cubicBezTo>
                <a:cubicBezTo>
                  <a:pt x="287127" y="35939"/>
                  <a:pt x="234739" y="125633"/>
                  <a:pt x="179971" y="184370"/>
                </a:cubicBezTo>
                <a:close/>
              </a:path>
            </a:pathLst>
          </a:custGeom>
          <a:solidFill>
            <a:schemeClr val="accent2"/>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4" name="Freeform 43"/>
          <p:cNvSpPr/>
          <p:nvPr/>
        </p:nvSpPr>
        <p:spPr>
          <a:xfrm>
            <a:off x="6174413" y="4990512"/>
            <a:ext cx="661988" cy="504825"/>
          </a:xfrm>
          <a:custGeom>
            <a:avLst/>
            <a:gdLst>
              <a:gd name="connsiteX0" fmla="*/ 169069 w 397669"/>
              <a:gd name="connsiteY0" fmla="*/ 176212 h 280987"/>
              <a:gd name="connsiteX1" fmla="*/ 73819 w 397669"/>
              <a:gd name="connsiteY1" fmla="*/ 97631 h 280987"/>
              <a:gd name="connsiteX2" fmla="*/ 0 w 397669"/>
              <a:gd name="connsiteY2" fmla="*/ 169068 h 280987"/>
              <a:gd name="connsiteX3" fmla="*/ 126206 w 397669"/>
              <a:gd name="connsiteY3" fmla="*/ 280987 h 280987"/>
              <a:gd name="connsiteX4" fmla="*/ 219075 w 397669"/>
              <a:gd name="connsiteY4" fmla="*/ 273843 h 280987"/>
              <a:gd name="connsiteX5" fmla="*/ 397669 w 397669"/>
              <a:gd name="connsiteY5" fmla="*/ 35718 h 280987"/>
              <a:gd name="connsiteX6" fmla="*/ 376237 w 397669"/>
              <a:gd name="connsiteY6" fmla="*/ 0 h 280987"/>
              <a:gd name="connsiteX7" fmla="*/ 169069 w 397669"/>
              <a:gd name="connsiteY7" fmla="*/ 176212 h 280987"/>
              <a:gd name="connsiteX0" fmla="*/ 169069 w 397669"/>
              <a:gd name="connsiteY0" fmla="*/ 176212 h 289079"/>
              <a:gd name="connsiteX1" fmla="*/ 73819 w 397669"/>
              <a:gd name="connsiteY1" fmla="*/ 97631 h 289079"/>
              <a:gd name="connsiteX2" fmla="*/ 0 w 397669"/>
              <a:gd name="connsiteY2" fmla="*/ 169068 h 289079"/>
              <a:gd name="connsiteX3" fmla="*/ 126206 w 397669"/>
              <a:gd name="connsiteY3" fmla="*/ 280987 h 289079"/>
              <a:gd name="connsiteX4" fmla="*/ 219075 w 397669"/>
              <a:gd name="connsiteY4" fmla="*/ 273843 h 289079"/>
              <a:gd name="connsiteX5" fmla="*/ 397669 w 397669"/>
              <a:gd name="connsiteY5" fmla="*/ 35718 h 289079"/>
              <a:gd name="connsiteX6" fmla="*/ 376237 w 397669"/>
              <a:gd name="connsiteY6" fmla="*/ 0 h 289079"/>
              <a:gd name="connsiteX7" fmla="*/ 169069 w 397669"/>
              <a:gd name="connsiteY7" fmla="*/ 176212 h 289079"/>
              <a:gd name="connsiteX0" fmla="*/ 169069 w 397669"/>
              <a:gd name="connsiteY0" fmla="*/ 176212 h 297100"/>
              <a:gd name="connsiteX1" fmla="*/ 73819 w 397669"/>
              <a:gd name="connsiteY1" fmla="*/ 97631 h 297100"/>
              <a:gd name="connsiteX2" fmla="*/ 0 w 397669"/>
              <a:gd name="connsiteY2" fmla="*/ 169068 h 297100"/>
              <a:gd name="connsiteX3" fmla="*/ 126206 w 397669"/>
              <a:gd name="connsiteY3" fmla="*/ 280987 h 297100"/>
              <a:gd name="connsiteX4" fmla="*/ 219075 w 397669"/>
              <a:gd name="connsiteY4" fmla="*/ 273843 h 297100"/>
              <a:gd name="connsiteX5" fmla="*/ 397669 w 397669"/>
              <a:gd name="connsiteY5" fmla="*/ 35718 h 297100"/>
              <a:gd name="connsiteX6" fmla="*/ 376237 w 397669"/>
              <a:gd name="connsiteY6" fmla="*/ 0 h 297100"/>
              <a:gd name="connsiteX7" fmla="*/ 169069 w 397669"/>
              <a:gd name="connsiteY7" fmla="*/ 176212 h 297100"/>
              <a:gd name="connsiteX0" fmla="*/ 177436 w 406036"/>
              <a:gd name="connsiteY0" fmla="*/ 176212 h 297100"/>
              <a:gd name="connsiteX1" fmla="*/ 82186 w 406036"/>
              <a:gd name="connsiteY1" fmla="*/ 97631 h 297100"/>
              <a:gd name="connsiteX2" fmla="*/ 8367 w 406036"/>
              <a:gd name="connsiteY2" fmla="*/ 169068 h 297100"/>
              <a:gd name="connsiteX3" fmla="*/ 134573 w 406036"/>
              <a:gd name="connsiteY3" fmla="*/ 280987 h 297100"/>
              <a:gd name="connsiteX4" fmla="*/ 227442 w 406036"/>
              <a:gd name="connsiteY4" fmla="*/ 273843 h 297100"/>
              <a:gd name="connsiteX5" fmla="*/ 406036 w 406036"/>
              <a:gd name="connsiteY5" fmla="*/ 35718 h 297100"/>
              <a:gd name="connsiteX6" fmla="*/ 384604 w 406036"/>
              <a:gd name="connsiteY6" fmla="*/ 0 h 297100"/>
              <a:gd name="connsiteX7" fmla="*/ 177436 w 406036"/>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25397"/>
              <a:gd name="connsiteY0" fmla="*/ 176212 h 297100"/>
              <a:gd name="connsiteX1" fmla="*/ 84721 w 425397"/>
              <a:gd name="connsiteY1" fmla="*/ 97631 h 297100"/>
              <a:gd name="connsiteX2" fmla="*/ 10902 w 425397"/>
              <a:gd name="connsiteY2" fmla="*/ 169068 h 297100"/>
              <a:gd name="connsiteX3" fmla="*/ 137108 w 425397"/>
              <a:gd name="connsiteY3" fmla="*/ 280987 h 297100"/>
              <a:gd name="connsiteX4" fmla="*/ 229977 w 425397"/>
              <a:gd name="connsiteY4" fmla="*/ 273843 h 297100"/>
              <a:gd name="connsiteX5" fmla="*/ 408571 w 425397"/>
              <a:gd name="connsiteY5" fmla="*/ 35718 h 297100"/>
              <a:gd name="connsiteX6" fmla="*/ 387139 w 425397"/>
              <a:gd name="connsiteY6" fmla="*/ 0 h 297100"/>
              <a:gd name="connsiteX7" fmla="*/ 179971 w 425397"/>
              <a:gd name="connsiteY7" fmla="*/ 176212 h 297100"/>
              <a:gd name="connsiteX0" fmla="*/ 179971 w 445220"/>
              <a:gd name="connsiteY0" fmla="*/ 184370 h 305258"/>
              <a:gd name="connsiteX1" fmla="*/ 84721 w 445220"/>
              <a:gd name="connsiteY1" fmla="*/ 105789 h 305258"/>
              <a:gd name="connsiteX2" fmla="*/ 10902 w 445220"/>
              <a:gd name="connsiteY2" fmla="*/ 177226 h 305258"/>
              <a:gd name="connsiteX3" fmla="*/ 137108 w 445220"/>
              <a:gd name="connsiteY3" fmla="*/ 289145 h 305258"/>
              <a:gd name="connsiteX4" fmla="*/ 229977 w 445220"/>
              <a:gd name="connsiteY4" fmla="*/ 282001 h 305258"/>
              <a:gd name="connsiteX5" fmla="*/ 408571 w 445220"/>
              <a:gd name="connsiteY5" fmla="*/ 43876 h 305258"/>
              <a:gd name="connsiteX6" fmla="*/ 387139 w 445220"/>
              <a:gd name="connsiteY6" fmla="*/ 8158 h 305258"/>
              <a:gd name="connsiteX7" fmla="*/ 179971 w 445220"/>
              <a:gd name="connsiteY7" fmla="*/ 184370 h 3052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45220" h="305258">
                <a:moveTo>
                  <a:pt x="179971" y="184370"/>
                </a:moveTo>
                <a:lnTo>
                  <a:pt x="84721" y="105789"/>
                </a:lnTo>
                <a:cubicBezTo>
                  <a:pt x="31540" y="79595"/>
                  <a:pt x="-24023" y="115314"/>
                  <a:pt x="10902" y="177226"/>
                </a:cubicBezTo>
                <a:lnTo>
                  <a:pt x="137108" y="289145"/>
                </a:lnTo>
                <a:cubicBezTo>
                  <a:pt x="170445" y="310576"/>
                  <a:pt x="199021" y="312957"/>
                  <a:pt x="229977" y="282001"/>
                </a:cubicBezTo>
                <a:cubicBezTo>
                  <a:pt x="277602" y="197863"/>
                  <a:pt x="322846" y="108963"/>
                  <a:pt x="408571" y="43876"/>
                </a:cubicBezTo>
                <a:cubicBezTo>
                  <a:pt x="453815" y="17683"/>
                  <a:pt x="468102" y="-15654"/>
                  <a:pt x="387139" y="8158"/>
                </a:cubicBezTo>
                <a:cubicBezTo>
                  <a:pt x="287127" y="35939"/>
                  <a:pt x="234739" y="125633"/>
                  <a:pt x="179971" y="184370"/>
                </a:cubicBezTo>
                <a:close/>
              </a:path>
            </a:pathLst>
          </a:custGeom>
          <a:solidFill>
            <a:schemeClr val="accent5"/>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cxnSp>
        <p:nvCxnSpPr>
          <p:cNvPr id="46" name="Straight Connector 45"/>
          <p:cNvCxnSpPr/>
          <p:nvPr/>
        </p:nvCxnSpPr>
        <p:spPr>
          <a:xfrm>
            <a:off x="3505200" y="556162"/>
            <a:ext cx="46482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50" name="Straight Connector 49"/>
          <p:cNvCxnSpPr/>
          <p:nvPr/>
        </p:nvCxnSpPr>
        <p:spPr>
          <a:xfrm>
            <a:off x="2286000" y="685800"/>
            <a:ext cx="7315200" cy="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1611378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227" name="Group 3"/>
          <p:cNvGrpSpPr>
            <a:grpSpLocks/>
          </p:cNvGrpSpPr>
          <p:nvPr/>
        </p:nvGrpSpPr>
        <p:grpSpPr bwMode="auto">
          <a:xfrm>
            <a:off x="1828801" y="2229720"/>
            <a:ext cx="8424863" cy="4247280"/>
            <a:chOff x="204" y="1479"/>
            <a:chExt cx="5307" cy="2222"/>
          </a:xfrm>
        </p:grpSpPr>
        <p:sp>
          <p:nvSpPr>
            <p:cNvPr id="15366" name="WordArt 5"/>
            <p:cNvSpPr>
              <a:spLocks noChangeArrowheads="1" noChangeShapeType="1" noTextEdit="1"/>
            </p:cNvSpPr>
            <p:nvPr/>
          </p:nvSpPr>
          <p:spPr bwMode="auto">
            <a:xfrm>
              <a:off x="431" y="3475"/>
              <a:ext cx="4990" cy="226"/>
            </a:xfrm>
            <a:prstGeom prst="rect">
              <a:avLst/>
            </a:prstGeom>
          </p:spPr>
          <p:txBody>
            <a:bodyPr wrap="none" fromWordArt="1">
              <a:prstTxWarp prst="textPlain">
                <a:avLst>
                  <a:gd name="adj" fmla="val 50000"/>
                </a:avLst>
              </a:prstTxWarp>
            </a:bodyPr>
            <a:lstStyle/>
            <a:p>
              <a:pPr algn="ctr"/>
              <a:r>
                <a:rPr lang="vi-VN" sz="3600" kern="10" dirty="0">
                  <a:ln w="9525">
                    <a:solidFill>
                      <a:srgbClr val="660033"/>
                    </a:solidFill>
                    <a:round/>
                    <a:headEnd/>
                    <a:tailEnd/>
                  </a:ln>
                  <a:solidFill>
                    <a:srgbClr val="660033"/>
                  </a:solidFill>
                  <a:latin typeface="Arial Đen"/>
                </a:rPr>
                <a:t>TOÀN BỘ QUYỀN LỰC THUỘC VỀ NHÂN DÂN DƯỚI SỰ LÃNH ĐẠO CỦA ĐẢNG CỘNG SẢN</a:t>
              </a:r>
              <a:endParaRPr lang="en-US" sz="3600" kern="10" dirty="0">
                <a:ln w="9525">
                  <a:solidFill>
                    <a:srgbClr val="660033"/>
                  </a:solidFill>
                  <a:round/>
                  <a:headEnd/>
                  <a:tailEnd/>
                </a:ln>
                <a:solidFill>
                  <a:srgbClr val="660033"/>
                </a:solidFill>
                <a:latin typeface="Arial Đen"/>
              </a:endParaRPr>
            </a:p>
          </p:txBody>
        </p:sp>
        <p:pic>
          <p:nvPicPr>
            <p:cNvPr id="15367" name="Picture 6" descr="Co Da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4" y="1479"/>
              <a:ext cx="2721" cy="17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8" name="Picture 7" descr="dai hoi X"/>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46" y="2250"/>
              <a:ext cx="1134" cy="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9" name="Picture 8" descr="co tquoc bay"/>
            <p:cNvPicPr>
              <a:picLocks noChangeAspect="1" noChangeArrowheads="1"/>
            </p:cNvPicPr>
            <p:nvPr/>
          </p:nvPicPr>
          <p:blipFill>
            <a:blip r:embed="rId4">
              <a:lum bright="10000"/>
              <a:extLst>
                <a:ext uri="{28A0092B-C50C-407E-A947-70E740481C1C}">
                  <a14:useLocalDpi xmlns:a14="http://schemas.microsoft.com/office/drawing/2010/main" val="0"/>
                </a:ext>
              </a:extLst>
            </a:blip>
            <a:srcRect/>
            <a:stretch>
              <a:fillRect/>
            </a:stretch>
          </p:blipFill>
          <p:spPr bwMode="auto">
            <a:xfrm>
              <a:off x="2925" y="1479"/>
              <a:ext cx="2586" cy="17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0" name="Picture 9" descr="QUOC HOI XI"/>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241" y="2205"/>
              <a:ext cx="1224" cy="9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5363" name="Rectangle 2"/>
          <p:cNvSpPr>
            <a:spLocks noChangeArrowheads="1"/>
          </p:cNvSpPr>
          <p:nvPr/>
        </p:nvSpPr>
        <p:spPr bwMode="auto">
          <a:xfrm>
            <a:off x="1447800" y="204840"/>
            <a:ext cx="975360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algn="ctr" eaLnBrk="1" hangingPunct="1">
              <a:spcBef>
                <a:spcPct val="0"/>
              </a:spcBef>
              <a:buFontTx/>
              <a:buNone/>
            </a:pPr>
            <a:r>
              <a:rPr lang="en-US" altLang="en-US" sz="3200" b="1" dirty="0" err="1">
                <a:solidFill>
                  <a:srgbClr val="990000"/>
                </a:solidFill>
                <a:latin typeface="+mj-lt"/>
              </a:rPr>
              <a:t>Đặc</a:t>
            </a:r>
            <a:r>
              <a:rPr lang="en-US" altLang="en-US" sz="3200" b="1" dirty="0">
                <a:solidFill>
                  <a:srgbClr val="990000"/>
                </a:solidFill>
                <a:latin typeface="+mj-lt"/>
              </a:rPr>
              <a:t> </a:t>
            </a:r>
            <a:r>
              <a:rPr lang="en-US" altLang="en-US" sz="3200" b="1" dirty="0" err="1">
                <a:solidFill>
                  <a:srgbClr val="990000"/>
                </a:solidFill>
                <a:latin typeface="+mj-lt"/>
              </a:rPr>
              <a:t>trưng</a:t>
            </a:r>
            <a:r>
              <a:rPr lang="en-US" altLang="en-US" sz="3200" b="1" dirty="0">
                <a:solidFill>
                  <a:srgbClr val="990000"/>
                </a:solidFill>
                <a:latin typeface="+mj-lt"/>
              </a:rPr>
              <a:t> </a:t>
            </a:r>
            <a:r>
              <a:rPr lang="en-US" altLang="en-US" sz="3200" b="1" dirty="0" err="1">
                <a:solidFill>
                  <a:srgbClr val="990000"/>
                </a:solidFill>
                <a:latin typeface="+mj-lt"/>
              </a:rPr>
              <a:t>nhà</a:t>
            </a:r>
            <a:r>
              <a:rPr lang="en-US" altLang="en-US" sz="3200" b="1" dirty="0">
                <a:solidFill>
                  <a:srgbClr val="990000"/>
                </a:solidFill>
                <a:latin typeface="+mj-lt"/>
              </a:rPr>
              <a:t> </a:t>
            </a:r>
            <a:r>
              <a:rPr lang="en-US" altLang="en-US" sz="3200" b="1" dirty="0" err="1">
                <a:solidFill>
                  <a:srgbClr val="990000"/>
                </a:solidFill>
                <a:latin typeface="+mj-lt"/>
              </a:rPr>
              <a:t>nước</a:t>
            </a:r>
            <a:r>
              <a:rPr lang="en-US" altLang="en-US" sz="3200" b="1" dirty="0">
                <a:solidFill>
                  <a:srgbClr val="990000"/>
                </a:solidFill>
                <a:latin typeface="+mj-lt"/>
              </a:rPr>
              <a:t> </a:t>
            </a:r>
            <a:r>
              <a:rPr lang="en-US" altLang="en-US" sz="3200" b="1" dirty="0" err="1">
                <a:solidFill>
                  <a:srgbClr val="990000"/>
                </a:solidFill>
                <a:latin typeface="+mj-lt"/>
              </a:rPr>
              <a:t>pháp</a:t>
            </a:r>
            <a:r>
              <a:rPr lang="en-US" altLang="en-US" sz="3200" b="1" dirty="0">
                <a:solidFill>
                  <a:srgbClr val="990000"/>
                </a:solidFill>
                <a:latin typeface="+mj-lt"/>
              </a:rPr>
              <a:t> </a:t>
            </a:r>
            <a:r>
              <a:rPr lang="en-US" altLang="en-US" sz="3200" b="1" dirty="0" err="1">
                <a:solidFill>
                  <a:srgbClr val="990000"/>
                </a:solidFill>
                <a:latin typeface="+mj-lt"/>
              </a:rPr>
              <a:t>quyền</a:t>
            </a:r>
            <a:r>
              <a:rPr lang="en-US" altLang="en-US" sz="3200" b="1" dirty="0">
                <a:solidFill>
                  <a:srgbClr val="990000"/>
                </a:solidFill>
                <a:latin typeface="+mj-lt"/>
              </a:rPr>
              <a:t> XHCN </a:t>
            </a:r>
            <a:r>
              <a:rPr lang="en-US" altLang="en-US" sz="3200" b="1" dirty="0" err="1">
                <a:solidFill>
                  <a:srgbClr val="990000"/>
                </a:solidFill>
                <a:latin typeface="+mj-lt"/>
              </a:rPr>
              <a:t>Việt</a:t>
            </a:r>
            <a:r>
              <a:rPr lang="en-US" altLang="en-US" sz="3200" b="1" dirty="0">
                <a:solidFill>
                  <a:srgbClr val="990000"/>
                </a:solidFill>
                <a:latin typeface="+mj-lt"/>
              </a:rPr>
              <a:t> Nam</a:t>
            </a:r>
            <a:endParaRPr lang="en-US" altLang="en-US" sz="3200" dirty="0">
              <a:solidFill>
                <a:srgbClr val="990000"/>
              </a:solidFill>
              <a:latin typeface="+mj-lt"/>
            </a:endParaRPr>
          </a:p>
        </p:txBody>
      </p:sp>
      <p:cxnSp>
        <p:nvCxnSpPr>
          <p:cNvPr id="5" name="Straight Connector 4"/>
          <p:cNvCxnSpPr/>
          <p:nvPr/>
        </p:nvCxnSpPr>
        <p:spPr>
          <a:xfrm>
            <a:off x="3989388" y="914400"/>
            <a:ext cx="3935412" cy="0"/>
          </a:xfrm>
          <a:prstGeom prst="line">
            <a:avLst/>
          </a:prstGeom>
          <a:ln>
            <a:solidFill>
              <a:schemeClr val="accent1"/>
            </a:solidFill>
          </a:ln>
        </p:spPr>
        <p:style>
          <a:lnRef idx="3">
            <a:schemeClr val="accent2"/>
          </a:lnRef>
          <a:fillRef idx="0">
            <a:schemeClr val="accent2"/>
          </a:fillRef>
          <a:effectRef idx="2">
            <a:schemeClr val="accent2"/>
          </a:effectRef>
          <a:fontRef idx="minor">
            <a:schemeClr val="tx1"/>
          </a:fontRef>
        </p:style>
      </p:cxnSp>
      <p:sp>
        <p:nvSpPr>
          <p:cNvPr id="2" name="Rectangle 1"/>
          <p:cNvSpPr/>
          <p:nvPr/>
        </p:nvSpPr>
        <p:spPr>
          <a:xfrm>
            <a:off x="609600" y="1163971"/>
            <a:ext cx="11049000" cy="830997"/>
          </a:xfrm>
          <a:prstGeom prst="rect">
            <a:avLst/>
          </a:prstGeom>
        </p:spPr>
        <p:txBody>
          <a:bodyPr wrap="square">
            <a:spAutoFit/>
          </a:bodyPr>
          <a:lstStyle/>
          <a:p>
            <a:pPr indent="457200" algn="just">
              <a:spcAft>
                <a:spcPts val="0"/>
              </a:spcAft>
            </a:pPr>
            <a:r>
              <a:rPr lang="en-US" sz="2400" b="1" i="1" u="sng" dirty="0" err="1">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Thứ</a:t>
            </a:r>
            <a:r>
              <a:rPr lang="en-US" sz="2400" b="1" i="1" u="sng" dirty="0">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i="1" u="sng" dirty="0" err="1">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nhất</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nước</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pháp</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quyền</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xã</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hội</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chủ</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nghĩa</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Việt</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Nam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là</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nước</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của</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Nhân</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dân</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do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Nhân</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dân</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vì</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Nhân</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dân</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thể</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hiện</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quyền</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làm</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chủ</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của</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Nhân</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dân</a:t>
            </a:r>
            <a:endParaRPr lang="en-US" sz="2400" dirty="0">
              <a:solidFill>
                <a:srgbClr val="3333CC"/>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58035031"/>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nodeType="afterEffect">
                                  <p:stCondLst>
                                    <p:cond delay="0"/>
                                  </p:stCondLst>
                                  <p:childTnLst>
                                    <p:set>
                                      <p:cBhvr>
                                        <p:cTn id="6" dur="1" fill="hold">
                                          <p:stCondLst>
                                            <p:cond delay="0"/>
                                          </p:stCondLst>
                                        </p:cTn>
                                        <p:tgtEl>
                                          <p:spTgt spid="52227"/>
                                        </p:tgtEl>
                                        <p:attrNameLst>
                                          <p:attrName>style.visibility</p:attrName>
                                        </p:attrNameLst>
                                      </p:cBhvr>
                                      <p:to>
                                        <p:strVal val="visible"/>
                                      </p:to>
                                    </p:set>
                                    <p:anim calcmode="lin" valueType="num">
                                      <p:cBhvr>
                                        <p:cTn id="7" dur="1000" fill="hold"/>
                                        <p:tgtEl>
                                          <p:spTgt spid="52227"/>
                                        </p:tgtEl>
                                        <p:attrNameLst>
                                          <p:attrName>ppt_x</p:attrName>
                                        </p:attrNameLst>
                                      </p:cBhvr>
                                      <p:tavLst>
                                        <p:tav tm="0">
                                          <p:val>
                                            <p:strVal val="#ppt_x-.2"/>
                                          </p:val>
                                        </p:tav>
                                        <p:tav tm="100000">
                                          <p:val>
                                            <p:strVal val="#ppt_x"/>
                                          </p:val>
                                        </p:tav>
                                      </p:tavLst>
                                    </p:anim>
                                    <p:anim calcmode="lin" valueType="num">
                                      <p:cBhvr>
                                        <p:cTn id="8" dur="1000" fill="hold"/>
                                        <p:tgtEl>
                                          <p:spTgt spid="52227"/>
                                        </p:tgtEl>
                                        <p:attrNameLst>
                                          <p:attrName>ppt_y</p:attrName>
                                        </p:attrNameLst>
                                      </p:cBhvr>
                                      <p:tavLst>
                                        <p:tav tm="0">
                                          <p:val>
                                            <p:strVal val="#ppt_y"/>
                                          </p:val>
                                        </p:tav>
                                        <p:tav tm="100000">
                                          <p:val>
                                            <p:strVal val="#ppt_y"/>
                                          </p:val>
                                        </p:tav>
                                      </p:tavLst>
                                    </p:anim>
                                    <p:animEffect transition="in" filter="wipe(right)" prLst="gradientSize: 0.1">
                                      <p:cBhvr>
                                        <p:cTn id="9" dur="1000"/>
                                        <p:tgtEl>
                                          <p:spTgt spid="522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1" name="WordArt 3"/>
          <p:cNvSpPr>
            <a:spLocks noChangeArrowheads="1" noChangeShapeType="1" noTextEdit="1"/>
          </p:cNvSpPr>
          <p:nvPr/>
        </p:nvSpPr>
        <p:spPr bwMode="auto">
          <a:xfrm>
            <a:off x="2208214" y="5715000"/>
            <a:ext cx="7921625" cy="762000"/>
          </a:xfrm>
          <a:prstGeom prst="rect">
            <a:avLst/>
          </a:prstGeom>
        </p:spPr>
        <p:txBody>
          <a:bodyPr wrap="none" fromWordArt="1">
            <a:prstTxWarp prst="textPlain">
              <a:avLst>
                <a:gd name="adj" fmla="val 50000"/>
              </a:avLst>
            </a:prstTxWarp>
          </a:bodyPr>
          <a:lstStyle/>
          <a:p>
            <a:pPr algn="ctr"/>
            <a:r>
              <a:rPr lang="vi-VN" sz="3600" kern="10">
                <a:ln w="9525">
                  <a:solidFill>
                    <a:srgbClr val="660033"/>
                  </a:solidFill>
                  <a:round/>
                  <a:headEnd/>
                  <a:tailEnd/>
                </a:ln>
                <a:solidFill>
                  <a:srgbClr val="660033"/>
                </a:solidFill>
                <a:latin typeface="Arial Đen"/>
              </a:rPr>
              <a:t>Phối hợp chặt chẽ giữa các cơ quan nhà nước trong việc thực hiện </a:t>
            </a:r>
          </a:p>
          <a:p>
            <a:pPr algn="ctr"/>
            <a:r>
              <a:rPr lang="vi-VN" sz="3600" kern="10">
                <a:ln w="9525">
                  <a:solidFill>
                    <a:srgbClr val="660033"/>
                  </a:solidFill>
                  <a:round/>
                  <a:headEnd/>
                  <a:tailEnd/>
                </a:ln>
                <a:solidFill>
                  <a:srgbClr val="660033"/>
                </a:solidFill>
                <a:latin typeface="Arial Đen"/>
              </a:rPr>
              <a:t>các quyền lập pháp, hành pháp và tư pháp</a:t>
            </a:r>
            <a:endParaRPr lang="en-US" sz="3600" kern="10">
              <a:ln w="9525">
                <a:solidFill>
                  <a:srgbClr val="660033"/>
                </a:solidFill>
                <a:round/>
                <a:headEnd/>
                <a:tailEnd/>
              </a:ln>
              <a:solidFill>
                <a:srgbClr val="660033"/>
              </a:solidFill>
              <a:latin typeface="Arial Đen"/>
            </a:endParaRPr>
          </a:p>
        </p:txBody>
      </p:sp>
      <p:pic>
        <p:nvPicPr>
          <p:cNvPr id="16388" name="Picture 15" descr="canca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48600" y="1739901"/>
            <a:ext cx="3810000" cy="3505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89" name="Picture 19" descr="Co Da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 y="1752600"/>
            <a:ext cx="3598865" cy="3557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0" name="Picture 20" descr="dai hoi X"/>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90864" y="3571875"/>
            <a:ext cx="928687" cy="1697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1" name="Picture 21" descr="co tquoc bay"/>
          <p:cNvPicPr>
            <a:picLocks noChangeAspect="1" noChangeArrowheads="1"/>
          </p:cNvPicPr>
          <p:nvPr/>
        </p:nvPicPr>
        <p:blipFill>
          <a:blip r:embed="rId5">
            <a:lum bright="10000"/>
            <a:extLst>
              <a:ext uri="{28A0092B-C50C-407E-A947-70E740481C1C}">
                <a14:useLocalDpi xmlns:a14="http://schemas.microsoft.com/office/drawing/2010/main" val="0"/>
              </a:ext>
            </a:extLst>
          </a:blip>
          <a:srcRect/>
          <a:stretch>
            <a:fillRect/>
          </a:stretch>
        </p:blipFill>
        <p:spPr bwMode="auto">
          <a:xfrm>
            <a:off x="4019551" y="1752600"/>
            <a:ext cx="3829049" cy="3557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2" name="Picture 22" descr="QUOC HOI XI"/>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132388" y="3492501"/>
            <a:ext cx="1001712" cy="1647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p:nvPr/>
        </p:nvSpPr>
        <p:spPr>
          <a:xfrm>
            <a:off x="457200" y="381000"/>
            <a:ext cx="11125200" cy="954107"/>
          </a:xfrm>
          <a:prstGeom prst="rect">
            <a:avLst/>
          </a:prstGeom>
        </p:spPr>
        <p:txBody>
          <a:bodyPr wrap="square">
            <a:spAutoFit/>
          </a:bodyPr>
          <a:lstStyle/>
          <a:p>
            <a:pPr indent="457200" algn="ctr">
              <a:spcAft>
                <a:spcPts val="0"/>
              </a:spcAft>
            </a:pPr>
            <a:r>
              <a:rPr lang="en-US" sz="2800" b="1" i="1" u="sng" dirty="0" err="1">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Thứ</a:t>
            </a:r>
            <a:r>
              <a:rPr lang="en-US" sz="2800" b="1" i="1" u="sng" dirty="0">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u="sng" dirty="0" err="1">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hai</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nước</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pháp</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quyền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xã</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hội</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chủ</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nghĩa</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Việt</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Nam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tổ</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chức</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hoạt</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động</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trên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cơ</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sở</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Hiến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pháp</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tôn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trọng</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bảo</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vệ</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Hiến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pháp</a:t>
            </a:r>
            <a:endParaRPr lang="en-US" sz="2800" dirty="0">
              <a:solidFill>
                <a:srgbClr val="3333CC"/>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15889515"/>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grpId="0" nodeType="afterEffect">
                                  <p:stCondLst>
                                    <p:cond delay="0"/>
                                  </p:stCondLst>
                                  <p:childTnLst>
                                    <p:set>
                                      <p:cBhvr>
                                        <p:cTn id="6" dur="1" fill="hold">
                                          <p:stCondLst>
                                            <p:cond delay="0"/>
                                          </p:stCondLst>
                                        </p:cTn>
                                        <p:tgtEl>
                                          <p:spTgt spid="53251"/>
                                        </p:tgtEl>
                                        <p:attrNameLst>
                                          <p:attrName>style.visibility</p:attrName>
                                        </p:attrNameLst>
                                      </p:cBhvr>
                                      <p:to>
                                        <p:strVal val="visible"/>
                                      </p:to>
                                    </p:set>
                                    <p:anim calcmode="lin" valueType="num">
                                      <p:cBhvr>
                                        <p:cTn id="7" dur="1000" fill="hold"/>
                                        <p:tgtEl>
                                          <p:spTgt spid="53251"/>
                                        </p:tgtEl>
                                        <p:attrNameLst>
                                          <p:attrName>ppt_x</p:attrName>
                                        </p:attrNameLst>
                                      </p:cBhvr>
                                      <p:tavLst>
                                        <p:tav tm="0">
                                          <p:val>
                                            <p:strVal val="#ppt_x-.2"/>
                                          </p:val>
                                        </p:tav>
                                        <p:tav tm="100000">
                                          <p:val>
                                            <p:strVal val="#ppt_x"/>
                                          </p:val>
                                        </p:tav>
                                      </p:tavLst>
                                    </p:anim>
                                    <p:anim calcmode="lin" valueType="num">
                                      <p:cBhvr>
                                        <p:cTn id="8" dur="1000" fill="hold"/>
                                        <p:tgtEl>
                                          <p:spTgt spid="53251"/>
                                        </p:tgtEl>
                                        <p:attrNameLst>
                                          <p:attrName>ppt_y</p:attrName>
                                        </p:attrNameLst>
                                      </p:cBhvr>
                                      <p:tavLst>
                                        <p:tav tm="0">
                                          <p:val>
                                            <p:strVal val="#ppt_y"/>
                                          </p:val>
                                        </p:tav>
                                        <p:tav tm="100000">
                                          <p:val>
                                            <p:strVal val="#ppt_y"/>
                                          </p:val>
                                        </p:tav>
                                      </p:tavLst>
                                    </p:anim>
                                    <p:animEffect transition="in" filter="wipe(right)" prLst="gradientSize: 0.1">
                                      <p:cBhvr>
                                        <p:cTn id="9" dur="1000"/>
                                        <p:tgtEl>
                                          <p:spTgt spid="532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251"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5" name="WordArt 3"/>
          <p:cNvSpPr>
            <a:spLocks noChangeArrowheads="1" noChangeShapeType="1" noTextEdit="1"/>
          </p:cNvSpPr>
          <p:nvPr/>
        </p:nvSpPr>
        <p:spPr bwMode="auto">
          <a:xfrm>
            <a:off x="1981200" y="5734050"/>
            <a:ext cx="8364538" cy="819150"/>
          </a:xfrm>
          <a:prstGeom prst="rect">
            <a:avLst/>
          </a:prstGeom>
        </p:spPr>
        <p:txBody>
          <a:bodyPr wrap="none" fromWordArt="1">
            <a:prstTxWarp prst="textPlain">
              <a:avLst>
                <a:gd name="adj" fmla="val 50000"/>
              </a:avLst>
            </a:prstTxWarp>
          </a:bodyPr>
          <a:lstStyle/>
          <a:p>
            <a:pPr algn="ctr"/>
            <a:r>
              <a:rPr lang="en-US" sz="3600" kern="10" dirty="0" err="1">
                <a:ln w="9525">
                  <a:solidFill>
                    <a:srgbClr val="660033"/>
                  </a:solidFill>
                  <a:round/>
                  <a:headEnd/>
                  <a:tailEnd/>
                </a:ln>
                <a:solidFill>
                  <a:srgbClr val="660033"/>
                </a:solidFill>
                <a:latin typeface="Arial Đen"/>
              </a:rPr>
              <a:t>Đảm</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bảo</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hiến</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pháp</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và</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pháp</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luật</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giữ</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vị</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trí</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tối</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cao</a:t>
            </a:r>
            <a:r>
              <a:rPr lang="en-US" sz="3600" kern="10" dirty="0">
                <a:ln w="9525">
                  <a:solidFill>
                    <a:srgbClr val="660033"/>
                  </a:solidFill>
                  <a:round/>
                  <a:headEnd/>
                  <a:tailEnd/>
                </a:ln>
                <a:solidFill>
                  <a:srgbClr val="660033"/>
                </a:solidFill>
                <a:latin typeface="Arial Đen"/>
              </a:rPr>
              <a:t> </a:t>
            </a:r>
          </a:p>
          <a:p>
            <a:pPr algn="ctr"/>
            <a:r>
              <a:rPr lang="en-US" sz="3600" kern="10" dirty="0" err="1">
                <a:ln w="9525">
                  <a:solidFill>
                    <a:srgbClr val="660033"/>
                  </a:solidFill>
                  <a:round/>
                  <a:headEnd/>
                  <a:tailEnd/>
                </a:ln>
                <a:solidFill>
                  <a:srgbClr val="660033"/>
                </a:solidFill>
                <a:latin typeface="Arial Đen"/>
              </a:rPr>
              <a:t>trong</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điều</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chỉnh</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các</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quan</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hệ</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thuộc</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các</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lĩnh</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vực</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đời</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sống</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xã</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hội</a:t>
            </a:r>
            <a:endParaRPr lang="en-US" sz="3600" kern="10" dirty="0">
              <a:ln w="9525">
                <a:solidFill>
                  <a:srgbClr val="660033"/>
                </a:solidFill>
                <a:round/>
                <a:headEnd/>
                <a:tailEnd/>
              </a:ln>
              <a:solidFill>
                <a:srgbClr val="660033"/>
              </a:solidFill>
              <a:latin typeface="Arial Đen"/>
            </a:endParaRPr>
          </a:p>
        </p:txBody>
      </p:sp>
      <p:pic>
        <p:nvPicPr>
          <p:cNvPr id="17412" name="Picture 14" descr="congbang_can3">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43600" y="1600200"/>
            <a:ext cx="5562600" cy="381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3" name="Picture 16" descr="luat_phap">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33400" y="1600200"/>
            <a:ext cx="5181600" cy="388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p:nvPr/>
        </p:nvSpPr>
        <p:spPr>
          <a:xfrm>
            <a:off x="990600" y="148544"/>
            <a:ext cx="10210800" cy="954107"/>
          </a:xfrm>
          <a:prstGeom prst="rect">
            <a:avLst/>
          </a:prstGeom>
        </p:spPr>
        <p:txBody>
          <a:bodyPr wrap="square">
            <a:spAutoFit/>
          </a:bodyPr>
          <a:lstStyle/>
          <a:p>
            <a:pPr indent="457200" algn="ctr">
              <a:spcAft>
                <a:spcPts val="0"/>
              </a:spcAft>
            </a:pPr>
            <a:r>
              <a:rPr lang="en-US" sz="2800" b="1" i="1" u="sng" dirty="0" err="1">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Thứ</a:t>
            </a:r>
            <a:r>
              <a:rPr lang="en-US" sz="2800" b="1" i="1" u="sng" dirty="0">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u="sng" dirty="0" err="1">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ba</a:t>
            </a:r>
            <a:r>
              <a:rPr lang="en-US" sz="2800" b="1" i="1" dirty="0">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nước</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pháp</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quyền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Việt</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Nam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quản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lý</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xã</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hội</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bằng</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pháp</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luật</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bảo</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đảm</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vị</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trí</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tối</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thượng</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của</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pháp</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luật</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trong</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đời</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sống</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xã</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hội</a:t>
            </a:r>
            <a:endParaRPr lang="en-US" sz="2800" dirty="0">
              <a:solidFill>
                <a:srgbClr val="3333CC"/>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86657098"/>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grpId="0" nodeType="afterEffect">
                                  <p:stCondLst>
                                    <p:cond delay="0"/>
                                  </p:stCondLst>
                                  <p:childTnLst>
                                    <p:set>
                                      <p:cBhvr>
                                        <p:cTn id="6" dur="1" fill="hold">
                                          <p:stCondLst>
                                            <p:cond delay="0"/>
                                          </p:stCondLst>
                                        </p:cTn>
                                        <p:tgtEl>
                                          <p:spTgt spid="54275"/>
                                        </p:tgtEl>
                                        <p:attrNameLst>
                                          <p:attrName>style.visibility</p:attrName>
                                        </p:attrNameLst>
                                      </p:cBhvr>
                                      <p:to>
                                        <p:strVal val="visible"/>
                                      </p:to>
                                    </p:set>
                                    <p:anim calcmode="lin" valueType="num">
                                      <p:cBhvr>
                                        <p:cTn id="7" dur="1000" fill="hold"/>
                                        <p:tgtEl>
                                          <p:spTgt spid="54275"/>
                                        </p:tgtEl>
                                        <p:attrNameLst>
                                          <p:attrName>ppt_x</p:attrName>
                                        </p:attrNameLst>
                                      </p:cBhvr>
                                      <p:tavLst>
                                        <p:tav tm="0">
                                          <p:val>
                                            <p:strVal val="#ppt_x-.2"/>
                                          </p:val>
                                        </p:tav>
                                        <p:tav tm="100000">
                                          <p:val>
                                            <p:strVal val="#ppt_x"/>
                                          </p:val>
                                        </p:tav>
                                      </p:tavLst>
                                    </p:anim>
                                    <p:anim calcmode="lin" valueType="num">
                                      <p:cBhvr>
                                        <p:cTn id="8" dur="1000" fill="hold"/>
                                        <p:tgtEl>
                                          <p:spTgt spid="54275"/>
                                        </p:tgtEl>
                                        <p:attrNameLst>
                                          <p:attrName>ppt_y</p:attrName>
                                        </p:attrNameLst>
                                      </p:cBhvr>
                                      <p:tavLst>
                                        <p:tav tm="0">
                                          <p:val>
                                            <p:strVal val="#ppt_y"/>
                                          </p:val>
                                        </p:tav>
                                        <p:tav tm="100000">
                                          <p:val>
                                            <p:strVal val="#ppt_y"/>
                                          </p:val>
                                        </p:tav>
                                      </p:tavLst>
                                    </p:anim>
                                    <p:animEffect transition="in" filter="wipe(right)" prLst="gradientSize: 0.1">
                                      <p:cBhvr>
                                        <p:cTn id="9" dur="1000"/>
                                        <p:tgtEl>
                                          <p:spTgt spid="542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275"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WordArt 2"/>
          <p:cNvSpPr>
            <a:spLocks noChangeArrowheads="1" noChangeShapeType="1" noTextEdit="1"/>
          </p:cNvSpPr>
          <p:nvPr/>
        </p:nvSpPr>
        <p:spPr bwMode="auto">
          <a:xfrm>
            <a:off x="2208214" y="5876925"/>
            <a:ext cx="8078787" cy="503238"/>
          </a:xfrm>
          <a:prstGeom prst="rect">
            <a:avLst/>
          </a:prstGeom>
        </p:spPr>
        <p:txBody>
          <a:bodyPr wrap="none" fromWordArt="1">
            <a:prstTxWarp prst="textPlain">
              <a:avLst>
                <a:gd name="adj" fmla="val 50000"/>
              </a:avLst>
            </a:prstTxWarp>
          </a:bodyPr>
          <a:lstStyle/>
          <a:p>
            <a:pPr algn="ctr"/>
            <a:r>
              <a:rPr lang="vi-VN" sz="3600" kern="10">
                <a:ln w="9525">
                  <a:solidFill>
                    <a:srgbClr val="660033"/>
                  </a:solidFill>
                  <a:round/>
                  <a:headEnd/>
                  <a:tailEnd/>
                </a:ln>
                <a:solidFill>
                  <a:srgbClr val="660033"/>
                </a:solidFill>
                <a:latin typeface="Arial Đen"/>
              </a:rPr>
              <a:t>Nâng cao trách nhiệm pháp lý giữa nhà nước và công dân, </a:t>
            </a:r>
          </a:p>
          <a:p>
            <a:pPr algn="ctr"/>
            <a:r>
              <a:rPr lang="vi-VN" sz="3600" kern="10">
                <a:ln w="9525">
                  <a:solidFill>
                    <a:srgbClr val="660033"/>
                  </a:solidFill>
                  <a:round/>
                  <a:headEnd/>
                  <a:tailEnd/>
                </a:ln>
                <a:solidFill>
                  <a:srgbClr val="660033"/>
                </a:solidFill>
                <a:latin typeface="Arial Đen"/>
              </a:rPr>
              <a:t>thực hành dân chủ, tăng kỷ cương, kỳ luật</a:t>
            </a:r>
            <a:endParaRPr lang="en-US" sz="3600" kern="10">
              <a:ln w="9525">
                <a:solidFill>
                  <a:srgbClr val="660033"/>
                </a:solidFill>
                <a:round/>
                <a:headEnd/>
                <a:tailEnd/>
              </a:ln>
              <a:solidFill>
                <a:srgbClr val="660033"/>
              </a:solidFill>
              <a:latin typeface="Arial Đen"/>
            </a:endParaRPr>
          </a:p>
        </p:txBody>
      </p:sp>
      <p:pic>
        <p:nvPicPr>
          <p:cNvPr id="18435" name="Picture 3" descr="petrolimex"/>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7401" y="3357564"/>
            <a:ext cx="3413125" cy="2160587"/>
          </a:xfrm>
          <a:prstGeom prst="rect">
            <a:avLst/>
          </a:prstGeom>
          <a:noFill/>
          <a:ln w="57150">
            <a:solidFill>
              <a:schemeClr val="folHlink"/>
            </a:solidFill>
            <a:miter lim="800000"/>
            <a:headEnd/>
            <a:tailEnd/>
          </a:ln>
          <a:extLst>
            <a:ext uri="{909E8E84-426E-40DD-AFC4-6F175D3DCCD1}">
              <a14:hiddenFill xmlns:a14="http://schemas.microsoft.com/office/drawing/2010/main">
                <a:solidFill>
                  <a:srgbClr val="FFFFFF"/>
                </a:solidFill>
              </a14:hiddenFill>
            </a:ext>
          </a:extLst>
        </p:spPr>
      </p:pic>
      <p:pic>
        <p:nvPicPr>
          <p:cNvPr id="18436" name="Picture 4" descr="manufacture-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11900" y="3357563"/>
            <a:ext cx="3670300" cy="2235200"/>
          </a:xfrm>
          <a:prstGeom prst="rect">
            <a:avLst/>
          </a:prstGeom>
          <a:noFill/>
          <a:ln w="57150">
            <a:solidFill>
              <a:srgbClr val="99CC00"/>
            </a:solidFill>
            <a:miter lim="800000"/>
            <a:headEnd/>
            <a:tailEnd/>
          </a:ln>
          <a:extLst>
            <a:ext uri="{909E8E84-426E-40DD-AFC4-6F175D3DCCD1}">
              <a14:hiddenFill xmlns:a14="http://schemas.microsoft.com/office/drawing/2010/main">
                <a:solidFill>
                  <a:srgbClr val="FFFFFF"/>
                </a:solidFill>
              </a14:hiddenFill>
            </a:ext>
          </a:extLst>
        </p:spPr>
      </p:pic>
      <p:pic>
        <p:nvPicPr>
          <p:cNvPr id="18437" name="Picture 5" descr="wto"/>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19964" y="1447800"/>
            <a:ext cx="1519237" cy="1531938"/>
          </a:xfrm>
          <a:prstGeom prst="rect">
            <a:avLst/>
          </a:prstGeom>
          <a:noFill/>
          <a:ln w="57150">
            <a:solidFill>
              <a:schemeClr val="folHlink"/>
            </a:solidFill>
            <a:miter lim="800000"/>
            <a:headEnd/>
            <a:tailEnd/>
          </a:ln>
          <a:extLst>
            <a:ext uri="{909E8E84-426E-40DD-AFC4-6F175D3DCCD1}">
              <a14:hiddenFill xmlns:a14="http://schemas.microsoft.com/office/drawing/2010/main">
                <a:solidFill>
                  <a:srgbClr val="FFFFFF"/>
                </a:solidFill>
              </a14:hiddenFill>
            </a:ext>
          </a:extLst>
        </p:spPr>
      </p:pic>
      <p:pic>
        <p:nvPicPr>
          <p:cNvPr id="18438" name="Picture 6" descr="thi truong lao do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943475" y="1447801"/>
            <a:ext cx="1671638" cy="1662113"/>
          </a:xfrm>
          <a:prstGeom prst="rect">
            <a:avLst/>
          </a:prstGeom>
          <a:noFill/>
          <a:ln w="57150">
            <a:solidFill>
              <a:schemeClr val="folHlink"/>
            </a:solidFill>
            <a:miter lim="800000"/>
            <a:headEnd/>
            <a:tailEnd/>
          </a:ln>
          <a:extLst>
            <a:ext uri="{909E8E84-426E-40DD-AFC4-6F175D3DCCD1}">
              <a14:hiddenFill xmlns:a14="http://schemas.microsoft.com/office/drawing/2010/main">
                <a:solidFill>
                  <a:srgbClr val="FFFFFF"/>
                </a:solidFill>
              </a14:hiddenFill>
            </a:ext>
          </a:extLst>
        </p:spPr>
      </p:pic>
      <p:pic>
        <p:nvPicPr>
          <p:cNvPr id="18439" name="Picture 7" descr="765-Vietnam_coa"/>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438400" y="1447800"/>
            <a:ext cx="1785938" cy="1595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p:nvPr/>
        </p:nvSpPr>
        <p:spPr>
          <a:xfrm>
            <a:off x="457200" y="62805"/>
            <a:ext cx="11049000" cy="1384995"/>
          </a:xfrm>
          <a:prstGeom prst="rect">
            <a:avLst/>
          </a:prstGeom>
        </p:spPr>
        <p:txBody>
          <a:bodyPr wrap="square">
            <a:spAutoFit/>
          </a:bodyPr>
          <a:lstStyle/>
          <a:p>
            <a:pPr indent="457200" algn="ctr">
              <a:spcAft>
                <a:spcPts val="0"/>
              </a:spcAft>
            </a:pPr>
            <a:r>
              <a:rPr lang="en-US" sz="2800" b="1" i="1" u="sng" dirty="0" err="1">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Thứ</a:t>
            </a:r>
            <a:r>
              <a:rPr lang="en-US" sz="2800" b="1" i="1" u="sng" dirty="0">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u="sng" dirty="0" err="1">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tư</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nước</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pháp</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quyền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xã</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hội</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chủ</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nghĩa</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Việt</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Nam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tôn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trọng</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bảo</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vệ</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quyền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con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người</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các</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quyền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tự</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do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của</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công</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dân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giữ</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vững</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mối</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liên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hệ</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giữa</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nước</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công</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dân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giữa</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nước</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xã</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hội</a:t>
            </a:r>
            <a:endParaRPr lang="en-US" sz="2800" dirty="0">
              <a:solidFill>
                <a:srgbClr val="3333CC"/>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89881341"/>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grpId="0" nodeType="afterEffect">
                                  <p:stCondLst>
                                    <p:cond delay="0"/>
                                  </p:stCondLst>
                                  <p:childTnLst>
                                    <p:set>
                                      <p:cBhvr>
                                        <p:cTn id="6" dur="1" fill="hold">
                                          <p:stCondLst>
                                            <p:cond delay="0"/>
                                          </p:stCondLst>
                                        </p:cTn>
                                        <p:tgtEl>
                                          <p:spTgt spid="55298"/>
                                        </p:tgtEl>
                                        <p:attrNameLst>
                                          <p:attrName>style.visibility</p:attrName>
                                        </p:attrNameLst>
                                      </p:cBhvr>
                                      <p:to>
                                        <p:strVal val="visible"/>
                                      </p:to>
                                    </p:set>
                                    <p:anim calcmode="lin" valueType="num">
                                      <p:cBhvr>
                                        <p:cTn id="7" dur="1000" fill="hold"/>
                                        <p:tgtEl>
                                          <p:spTgt spid="55298"/>
                                        </p:tgtEl>
                                        <p:attrNameLst>
                                          <p:attrName>ppt_x</p:attrName>
                                        </p:attrNameLst>
                                      </p:cBhvr>
                                      <p:tavLst>
                                        <p:tav tm="0">
                                          <p:val>
                                            <p:strVal val="#ppt_x-.2"/>
                                          </p:val>
                                        </p:tav>
                                        <p:tav tm="100000">
                                          <p:val>
                                            <p:strVal val="#ppt_x"/>
                                          </p:val>
                                        </p:tav>
                                      </p:tavLst>
                                    </p:anim>
                                    <p:anim calcmode="lin" valueType="num">
                                      <p:cBhvr>
                                        <p:cTn id="8" dur="1000" fill="hold"/>
                                        <p:tgtEl>
                                          <p:spTgt spid="55298"/>
                                        </p:tgtEl>
                                        <p:attrNameLst>
                                          <p:attrName>ppt_y</p:attrName>
                                        </p:attrNameLst>
                                      </p:cBhvr>
                                      <p:tavLst>
                                        <p:tav tm="0">
                                          <p:val>
                                            <p:strVal val="#ppt_y"/>
                                          </p:val>
                                        </p:tav>
                                        <p:tav tm="100000">
                                          <p:val>
                                            <p:strVal val="#ppt_y"/>
                                          </p:val>
                                        </p:tav>
                                      </p:tavLst>
                                    </p:anim>
                                    <p:animEffect transition="in" filter="wipe(right)" prLst="gradientSize: 0.1">
                                      <p:cBhvr>
                                        <p:cTn id="9" dur="1000"/>
                                        <p:tgtEl>
                                          <p:spTgt spid="552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298"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1" name="WordArt 3"/>
          <p:cNvSpPr>
            <a:spLocks noChangeArrowheads="1" noChangeShapeType="1" noTextEdit="1"/>
          </p:cNvSpPr>
          <p:nvPr/>
        </p:nvSpPr>
        <p:spPr bwMode="auto">
          <a:xfrm>
            <a:off x="2208214" y="5715000"/>
            <a:ext cx="7921625" cy="762000"/>
          </a:xfrm>
          <a:prstGeom prst="rect">
            <a:avLst/>
          </a:prstGeom>
        </p:spPr>
        <p:txBody>
          <a:bodyPr wrap="none" fromWordArt="1">
            <a:prstTxWarp prst="textPlain">
              <a:avLst>
                <a:gd name="adj" fmla="val 50000"/>
              </a:avLst>
            </a:prstTxWarp>
          </a:bodyPr>
          <a:lstStyle/>
          <a:p>
            <a:pPr algn="ctr"/>
            <a:r>
              <a:rPr lang="vi-VN" sz="3600" kern="10">
                <a:ln w="9525">
                  <a:solidFill>
                    <a:srgbClr val="660033"/>
                  </a:solidFill>
                  <a:round/>
                  <a:headEnd/>
                  <a:tailEnd/>
                </a:ln>
                <a:solidFill>
                  <a:srgbClr val="660033"/>
                </a:solidFill>
                <a:latin typeface="Arial Đen"/>
              </a:rPr>
              <a:t>Phối hợp chặt chẽ giữa các cơ quan nhà nước trong việc thực hiện </a:t>
            </a:r>
          </a:p>
          <a:p>
            <a:pPr algn="ctr"/>
            <a:r>
              <a:rPr lang="vi-VN" sz="3600" kern="10">
                <a:ln w="9525">
                  <a:solidFill>
                    <a:srgbClr val="660033"/>
                  </a:solidFill>
                  <a:round/>
                  <a:headEnd/>
                  <a:tailEnd/>
                </a:ln>
                <a:solidFill>
                  <a:srgbClr val="660033"/>
                </a:solidFill>
                <a:latin typeface="Arial Đen"/>
              </a:rPr>
              <a:t>các quyền lập pháp, hành pháp và tư pháp</a:t>
            </a:r>
            <a:endParaRPr lang="en-US" sz="3600" kern="10">
              <a:ln w="9525">
                <a:solidFill>
                  <a:srgbClr val="660033"/>
                </a:solidFill>
                <a:round/>
                <a:headEnd/>
                <a:tailEnd/>
              </a:ln>
              <a:solidFill>
                <a:srgbClr val="660033"/>
              </a:solidFill>
              <a:latin typeface="Arial Đen"/>
            </a:endParaRPr>
          </a:p>
        </p:txBody>
      </p:sp>
      <p:pic>
        <p:nvPicPr>
          <p:cNvPr id="16388" name="Picture 15" descr="canca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24600" y="2209800"/>
            <a:ext cx="3810000" cy="304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89" name="Picture 19" descr="Co Da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28801" y="2230438"/>
            <a:ext cx="2227263" cy="307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0" name="Picture 20" descr="dai hoi X"/>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90864" y="3571875"/>
            <a:ext cx="928687" cy="1697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1" name="Picture 21" descr="co tquoc bay"/>
          <p:cNvPicPr>
            <a:picLocks noChangeAspect="1" noChangeArrowheads="1"/>
          </p:cNvPicPr>
          <p:nvPr/>
        </p:nvPicPr>
        <p:blipFill>
          <a:blip r:embed="rId5">
            <a:lum bright="10000"/>
            <a:extLst>
              <a:ext uri="{28A0092B-C50C-407E-A947-70E740481C1C}">
                <a14:useLocalDpi xmlns:a14="http://schemas.microsoft.com/office/drawing/2010/main" val="0"/>
              </a:ext>
            </a:extLst>
          </a:blip>
          <a:srcRect/>
          <a:stretch>
            <a:fillRect/>
          </a:stretch>
        </p:blipFill>
        <p:spPr bwMode="auto">
          <a:xfrm>
            <a:off x="4021697" y="2209800"/>
            <a:ext cx="2116137" cy="3009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2" name="Picture 22" descr="QUOC HOI XI"/>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132388" y="3492501"/>
            <a:ext cx="1001712" cy="1647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p:nvPr/>
        </p:nvSpPr>
        <p:spPr>
          <a:xfrm>
            <a:off x="457200" y="165318"/>
            <a:ext cx="11201400" cy="1815882"/>
          </a:xfrm>
          <a:prstGeom prst="rect">
            <a:avLst/>
          </a:prstGeom>
        </p:spPr>
        <p:txBody>
          <a:bodyPr wrap="square">
            <a:spAutoFit/>
          </a:bodyPr>
          <a:lstStyle/>
          <a:p>
            <a:pPr indent="457200" algn="ctr">
              <a:spcAft>
                <a:spcPts val="0"/>
              </a:spcAft>
            </a:pPr>
            <a:r>
              <a:rPr lang="en-US" sz="2800" b="1" i="1" u="sng" dirty="0" err="1">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Thứ</a:t>
            </a:r>
            <a:r>
              <a:rPr lang="en-US" sz="2800" b="1" i="1" u="sng" dirty="0">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u="sng" dirty="0" err="1">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năm</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trong</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nước</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pháp</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quyền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smtClean="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XHCN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Việt</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Nam,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quyền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lực</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nước</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là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thống</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nhất</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có</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sự</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phân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công</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phối</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hợp</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kiểm</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soát</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giữa</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các</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cơ</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quan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nước</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trong</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việc</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thực</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hiện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các</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quyền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lập</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pháp</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hành</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pháp</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tư</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pháp</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có</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sự</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kiểm</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tra</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giám</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sát</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chặt</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chẽ</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việc</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thực</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hiện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quyền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lực</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nước</a:t>
            </a:r>
            <a:endParaRPr lang="en-US" sz="2800" dirty="0">
              <a:solidFill>
                <a:srgbClr val="3333CC"/>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19615219"/>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grpId="0" nodeType="afterEffect">
                                  <p:stCondLst>
                                    <p:cond delay="0"/>
                                  </p:stCondLst>
                                  <p:childTnLst>
                                    <p:set>
                                      <p:cBhvr>
                                        <p:cTn id="6" dur="1" fill="hold">
                                          <p:stCondLst>
                                            <p:cond delay="0"/>
                                          </p:stCondLst>
                                        </p:cTn>
                                        <p:tgtEl>
                                          <p:spTgt spid="53251"/>
                                        </p:tgtEl>
                                        <p:attrNameLst>
                                          <p:attrName>style.visibility</p:attrName>
                                        </p:attrNameLst>
                                      </p:cBhvr>
                                      <p:to>
                                        <p:strVal val="visible"/>
                                      </p:to>
                                    </p:set>
                                    <p:anim calcmode="lin" valueType="num">
                                      <p:cBhvr>
                                        <p:cTn id="7" dur="1000" fill="hold"/>
                                        <p:tgtEl>
                                          <p:spTgt spid="53251"/>
                                        </p:tgtEl>
                                        <p:attrNameLst>
                                          <p:attrName>ppt_x</p:attrName>
                                        </p:attrNameLst>
                                      </p:cBhvr>
                                      <p:tavLst>
                                        <p:tav tm="0">
                                          <p:val>
                                            <p:strVal val="#ppt_x-.2"/>
                                          </p:val>
                                        </p:tav>
                                        <p:tav tm="100000">
                                          <p:val>
                                            <p:strVal val="#ppt_x"/>
                                          </p:val>
                                        </p:tav>
                                      </p:tavLst>
                                    </p:anim>
                                    <p:anim calcmode="lin" valueType="num">
                                      <p:cBhvr>
                                        <p:cTn id="8" dur="1000" fill="hold"/>
                                        <p:tgtEl>
                                          <p:spTgt spid="53251"/>
                                        </p:tgtEl>
                                        <p:attrNameLst>
                                          <p:attrName>ppt_y</p:attrName>
                                        </p:attrNameLst>
                                      </p:cBhvr>
                                      <p:tavLst>
                                        <p:tav tm="0">
                                          <p:val>
                                            <p:strVal val="#ppt_y"/>
                                          </p:val>
                                        </p:tav>
                                        <p:tav tm="100000">
                                          <p:val>
                                            <p:strVal val="#ppt_y"/>
                                          </p:val>
                                        </p:tav>
                                      </p:tavLst>
                                    </p:anim>
                                    <p:animEffect transition="in" filter="wipe(right)" prLst="gradientSize: 0.1">
                                      <p:cBhvr>
                                        <p:cTn id="9" dur="1000"/>
                                        <p:tgtEl>
                                          <p:spTgt spid="532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251"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WordArt 2"/>
          <p:cNvSpPr>
            <a:spLocks noChangeArrowheads="1" noChangeShapeType="1" noTextEdit="1"/>
          </p:cNvSpPr>
          <p:nvPr/>
        </p:nvSpPr>
        <p:spPr bwMode="auto">
          <a:xfrm>
            <a:off x="2286001" y="5486400"/>
            <a:ext cx="7921625" cy="685800"/>
          </a:xfrm>
          <a:prstGeom prst="rect">
            <a:avLst/>
          </a:prstGeom>
        </p:spPr>
        <p:txBody>
          <a:bodyPr wrap="none" fromWordArt="1">
            <a:prstTxWarp prst="textPlain">
              <a:avLst>
                <a:gd name="adj" fmla="val 50000"/>
              </a:avLst>
            </a:prstTxWarp>
          </a:bodyPr>
          <a:lstStyle/>
          <a:p>
            <a:pPr algn="ctr"/>
            <a:r>
              <a:rPr lang="en-US" sz="3600" kern="10">
                <a:ln w="9525">
                  <a:solidFill>
                    <a:srgbClr val="660033"/>
                  </a:solidFill>
                  <a:round/>
                  <a:headEnd/>
                  <a:tailEnd/>
                </a:ln>
                <a:solidFill>
                  <a:srgbClr val="660033"/>
                </a:solidFill>
                <a:latin typeface="Arial Đen"/>
              </a:rPr>
              <a:t>Sự phản biện xã hội của Mặt trận Tổ quốc Việt Nam </a:t>
            </a:r>
          </a:p>
          <a:p>
            <a:pPr algn="ctr"/>
            <a:r>
              <a:rPr lang="en-US" sz="3600" kern="10">
                <a:ln w="9525">
                  <a:solidFill>
                    <a:srgbClr val="660033"/>
                  </a:solidFill>
                  <a:round/>
                  <a:headEnd/>
                  <a:tailEnd/>
                </a:ln>
                <a:solidFill>
                  <a:srgbClr val="660033"/>
                </a:solidFill>
                <a:latin typeface="Arial Đen"/>
              </a:rPr>
              <a:t>và các tổ chức thành viên của mặt trận</a:t>
            </a:r>
          </a:p>
        </p:txBody>
      </p:sp>
      <p:pic>
        <p:nvPicPr>
          <p:cNvPr id="19460" name="Picture 13" descr="coquan">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43200" y="2362200"/>
            <a:ext cx="3352800" cy="289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1" name="Picture 15" descr="ImageView">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629400" y="2438400"/>
            <a:ext cx="2971800" cy="2743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2" name="Picture 26" descr="Co Da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524000" y="1905001"/>
            <a:ext cx="2362200" cy="1274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p:nvPr/>
        </p:nvSpPr>
        <p:spPr>
          <a:xfrm>
            <a:off x="533400" y="446771"/>
            <a:ext cx="10287000" cy="954107"/>
          </a:xfrm>
          <a:prstGeom prst="rect">
            <a:avLst/>
          </a:prstGeom>
        </p:spPr>
        <p:txBody>
          <a:bodyPr wrap="square">
            <a:spAutoFit/>
          </a:bodyPr>
          <a:lstStyle/>
          <a:p>
            <a:pPr indent="457200" algn="ctr">
              <a:spcAft>
                <a:spcPts val="0"/>
              </a:spcAft>
            </a:pPr>
            <a:r>
              <a:rPr lang="en-US" sz="2800" b="1" i="1" u="sng" dirty="0" err="1">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Thứ</a:t>
            </a:r>
            <a:r>
              <a:rPr lang="en-US" sz="2800" b="1" i="1" u="sng" dirty="0">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u="sng" dirty="0" err="1">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sáu</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nước</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pháp</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quyền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xã</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hội</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chủ</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nghĩa</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Việt</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Nam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là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nước</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do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Đảng</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Cộng</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sản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Việt</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smtClean="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Nam </a:t>
            </a:r>
            <a:r>
              <a:rPr lang="en-US" sz="2800" i="1" dirty="0" err="1" smtClean="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lãnh</a:t>
            </a:r>
            <a:r>
              <a:rPr lang="en-US" sz="2800" i="1" dirty="0" smtClean="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đạo</a:t>
            </a:r>
            <a:endParaRPr lang="en-US" sz="2800" dirty="0">
              <a:solidFill>
                <a:srgbClr val="3333CC"/>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75025873"/>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grpId="0" nodeType="afterEffect">
                                  <p:stCondLst>
                                    <p:cond delay="0"/>
                                  </p:stCondLst>
                                  <p:childTnLst>
                                    <p:set>
                                      <p:cBhvr>
                                        <p:cTn id="6" dur="1" fill="hold">
                                          <p:stCondLst>
                                            <p:cond delay="0"/>
                                          </p:stCondLst>
                                        </p:cTn>
                                        <p:tgtEl>
                                          <p:spTgt spid="56322"/>
                                        </p:tgtEl>
                                        <p:attrNameLst>
                                          <p:attrName>style.visibility</p:attrName>
                                        </p:attrNameLst>
                                      </p:cBhvr>
                                      <p:to>
                                        <p:strVal val="visible"/>
                                      </p:to>
                                    </p:set>
                                    <p:anim calcmode="lin" valueType="num">
                                      <p:cBhvr>
                                        <p:cTn id="7" dur="1000" fill="hold"/>
                                        <p:tgtEl>
                                          <p:spTgt spid="56322"/>
                                        </p:tgtEl>
                                        <p:attrNameLst>
                                          <p:attrName>ppt_x</p:attrName>
                                        </p:attrNameLst>
                                      </p:cBhvr>
                                      <p:tavLst>
                                        <p:tav tm="0">
                                          <p:val>
                                            <p:strVal val="#ppt_x-.2"/>
                                          </p:val>
                                        </p:tav>
                                        <p:tav tm="100000">
                                          <p:val>
                                            <p:strVal val="#ppt_x"/>
                                          </p:val>
                                        </p:tav>
                                      </p:tavLst>
                                    </p:anim>
                                    <p:anim calcmode="lin" valueType="num">
                                      <p:cBhvr>
                                        <p:cTn id="8" dur="1000" fill="hold"/>
                                        <p:tgtEl>
                                          <p:spTgt spid="56322"/>
                                        </p:tgtEl>
                                        <p:attrNameLst>
                                          <p:attrName>ppt_y</p:attrName>
                                        </p:attrNameLst>
                                      </p:cBhvr>
                                      <p:tavLst>
                                        <p:tav tm="0">
                                          <p:val>
                                            <p:strVal val="#ppt_y"/>
                                          </p:val>
                                        </p:tav>
                                        <p:tav tm="100000">
                                          <p:val>
                                            <p:strVal val="#ppt_y"/>
                                          </p:val>
                                        </p:tav>
                                      </p:tavLst>
                                    </p:anim>
                                    <p:animEffect transition="in" filter="wipe(right)" prLst="gradientSize: 0.1">
                                      <p:cBhvr>
                                        <p:cTn id="9" dur="1000"/>
                                        <p:tgtEl>
                                          <p:spTgt spid="563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322"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1000" y="228600"/>
            <a:ext cx="11277600" cy="1384995"/>
          </a:xfrm>
          <a:prstGeom prst="rect">
            <a:avLst/>
          </a:prstGeom>
        </p:spPr>
        <p:txBody>
          <a:bodyPr wrap="square">
            <a:spAutoFit/>
          </a:bodyPr>
          <a:lstStyle/>
          <a:p>
            <a:pPr algn="ctr">
              <a:spcBef>
                <a:spcPct val="0"/>
              </a:spcBef>
            </a:pPr>
            <a:r>
              <a:rPr lang="nl-NL" sz="2800" b="1" dirty="0" smtClean="0">
                <a:solidFill>
                  <a:srgbClr val="3333CC"/>
                </a:solidFill>
              </a:rPr>
              <a:t>II</a:t>
            </a:r>
            <a:r>
              <a:rPr lang="nl-NL" sz="2800" b="1" dirty="0" smtClean="0">
                <a:solidFill>
                  <a:srgbClr val="3333CC"/>
                </a:solidFill>
              </a:rPr>
              <a:t>. </a:t>
            </a:r>
            <a:r>
              <a:rPr lang="nl-NL" sz="2800" b="1" dirty="0">
                <a:solidFill>
                  <a:srgbClr val="3333CC"/>
                </a:solidFill>
              </a:rPr>
              <a:t>Phương hướng, nhiệm vụ và giải pháp xây dựng và hoàn thiện Nhà nước pháp quyền xã hội chủ nghĩa Việt Nam </a:t>
            </a:r>
            <a:endParaRPr lang="en-US" sz="2800" dirty="0">
              <a:solidFill>
                <a:srgbClr val="3333CC"/>
              </a:solidFill>
            </a:endParaRPr>
          </a:p>
          <a:p>
            <a:pPr algn="ctr">
              <a:spcBef>
                <a:spcPct val="0"/>
              </a:spcBef>
              <a:buNone/>
            </a:pPr>
            <a:endParaRPr lang="en-US" sz="2800" i="1" dirty="0">
              <a:solidFill>
                <a:srgbClr val="3333CC"/>
              </a:solidFill>
              <a:latin typeface=".VnTime" pitchFamily="34" charset="0"/>
            </a:endParaRPr>
          </a:p>
        </p:txBody>
      </p:sp>
      <p:grpSp>
        <p:nvGrpSpPr>
          <p:cNvPr id="3" name="Group 21"/>
          <p:cNvGrpSpPr>
            <a:grpSpLocks/>
          </p:cNvGrpSpPr>
          <p:nvPr/>
        </p:nvGrpSpPr>
        <p:grpSpPr bwMode="auto">
          <a:xfrm>
            <a:off x="0" y="1295400"/>
            <a:ext cx="11734800" cy="50821"/>
            <a:chOff x="240" y="528"/>
            <a:chExt cx="5298" cy="14"/>
          </a:xfrm>
        </p:grpSpPr>
        <p:sp>
          <p:nvSpPr>
            <p:cNvPr id="4" name="Line 7"/>
            <p:cNvSpPr>
              <a:spLocks noChangeShapeType="1"/>
            </p:cNvSpPr>
            <p:nvPr/>
          </p:nvSpPr>
          <p:spPr bwMode="auto">
            <a:xfrm>
              <a:off x="240" y="542"/>
              <a:ext cx="2688" cy="0"/>
            </a:xfrm>
            <a:prstGeom prst="line">
              <a:avLst/>
            </a:prstGeom>
            <a:noFill/>
            <a:ln w="1270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 name="Line 8"/>
            <p:cNvSpPr>
              <a:spLocks noChangeShapeType="1"/>
            </p:cNvSpPr>
            <p:nvPr/>
          </p:nvSpPr>
          <p:spPr bwMode="auto">
            <a:xfrm>
              <a:off x="240" y="528"/>
              <a:ext cx="5298" cy="0"/>
            </a:xfrm>
            <a:prstGeom prst="line">
              <a:avLst/>
            </a:prstGeom>
            <a:noFill/>
            <a:ln w="127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7" name="AutoShape 2"/>
          <p:cNvSpPr>
            <a:spLocks noChangeArrowheads="1"/>
          </p:cNvSpPr>
          <p:nvPr/>
        </p:nvSpPr>
        <p:spPr bwMode="gray">
          <a:xfrm>
            <a:off x="1834432" y="2019300"/>
            <a:ext cx="10052767" cy="1447800"/>
          </a:xfrm>
          <a:prstGeom prst="roundRect">
            <a:avLst>
              <a:gd name="adj" fmla="val 11505"/>
            </a:avLst>
          </a:prstGeom>
          <a:gradFill rotWithShape="1">
            <a:gsLst>
              <a:gs pos="0">
                <a:srgbClr val="F3DA47"/>
              </a:gs>
              <a:gs pos="100000">
                <a:schemeClr val="bg1"/>
              </a:gs>
            </a:gsLst>
            <a:lin ang="0" scaled="1"/>
          </a:gradFill>
          <a:ln>
            <a:noFill/>
          </a:ln>
          <a:extLst>
            <a:ext uri="{91240B29-F687-4F45-9708-019B960494DF}">
              <a14:hiddenLine xmlns:a14="http://schemas.microsoft.com/office/drawing/2010/main" w="6350" algn="ctr">
                <a:solidFill>
                  <a:srgbClr val="000000"/>
                </a:solidFill>
                <a:prstDash val="sysDot"/>
                <a:round/>
                <a:headEnd/>
                <a:tailEnd/>
              </a14:hiddenLine>
            </a:ext>
          </a:extLst>
        </p:spPr>
        <p:txBody>
          <a:bodyPr wrap="none" anchor="ctr"/>
          <a:lstStyle>
            <a:lvl1pPr>
              <a:spcBef>
                <a:spcPct val="20000"/>
              </a:spcBef>
              <a:buClr>
                <a:schemeClr val="tx2"/>
              </a:buClr>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buNone/>
            </a:pPr>
            <a:r>
              <a:rPr lang="nl-NL" sz="2400" b="1" dirty="0" smtClean="0">
                <a:solidFill>
                  <a:srgbClr val="C44423"/>
                </a:solidFill>
              </a:rPr>
              <a:t>Phương </a:t>
            </a:r>
            <a:r>
              <a:rPr lang="nl-NL" sz="2400" b="1" dirty="0">
                <a:solidFill>
                  <a:srgbClr val="C44423"/>
                </a:solidFill>
              </a:rPr>
              <a:t>hướng xây dựng và hoàn thiện Nhà nước </a:t>
            </a:r>
            <a:endParaRPr lang="nl-NL" sz="2400" b="1" dirty="0" smtClean="0">
              <a:solidFill>
                <a:srgbClr val="C44423"/>
              </a:solidFill>
            </a:endParaRPr>
          </a:p>
          <a:p>
            <a:pPr algn="ctr">
              <a:buNone/>
            </a:pPr>
            <a:r>
              <a:rPr lang="nl-NL" sz="2400" b="1" dirty="0" smtClean="0">
                <a:solidFill>
                  <a:srgbClr val="C44423"/>
                </a:solidFill>
              </a:rPr>
              <a:t>pháp </a:t>
            </a:r>
            <a:r>
              <a:rPr lang="nl-NL" sz="2400" b="1" dirty="0">
                <a:solidFill>
                  <a:srgbClr val="C44423"/>
                </a:solidFill>
              </a:rPr>
              <a:t>quyền xã hội chủ nghĩa Việt </a:t>
            </a:r>
            <a:r>
              <a:rPr lang="nl-NL" sz="2400" b="1" dirty="0" smtClean="0">
                <a:solidFill>
                  <a:srgbClr val="C44423"/>
                </a:solidFill>
              </a:rPr>
              <a:t>Nam</a:t>
            </a:r>
            <a:endParaRPr lang="en-US" sz="2400" dirty="0">
              <a:solidFill>
                <a:srgbClr val="C44423"/>
              </a:solidFill>
            </a:endParaRPr>
          </a:p>
        </p:txBody>
      </p:sp>
      <p:pic>
        <p:nvPicPr>
          <p:cNvPr id="8" name="Picture 7" descr="DO_circle00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5800" y="1882809"/>
            <a:ext cx="1714500" cy="171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AutoShape 8"/>
          <p:cNvSpPr>
            <a:spLocks noChangeArrowheads="1"/>
          </p:cNvSpPr>
          <p:nvPr/>
        </p:nvSpPr>
        <p:spPr bwMode="gray">
          <a:xfrm>
            <a:off x="1859118" y="4006917"/>
            <a:ext cx="10180482" cy="1447800"/>
          </a:xfrm>
          <a:prstGeom prst="roundRect">
            <a:avLst>
              <a:gd name="adj" fmla="val 11505"/>
            </a:avLst>
          </a:prstGeom>
          <a:gradFill rotWithShape="1">
            <a:gsLst>
              <a:gs pos="0">
                <a:srgbClr val="6699FF"/>
              </a:gs>
              <a:gs pos="100000">
                <a:schemeClr val="bg1"/>
              </a:gs>
            </a:gsLst>
            <a:lin ang="0" scaled="1"/>
          </a:gradFill>
          <a:ln>
            <a:noFill/>
          </a:ln>
          <a:extLst>
            <a:ext uri="{91240B29-F687-4F45-9708-019B960494DF}">
              <a14:hiddenLine xmlns:a14="http://schemas.microsoft.com/office/drawing/2010/main" w="6350" algn="ctr">
                <a:solidFill>
                  <a:srgbClr val="000000"/>
                </a:solidFill>
                <a:prstDash val="sysDot"/>
                <a:round/>
                <a:headEnd/>
                <a:tailEnd/>
              </a14:hiddenLine>
            </a:ext>
          </a:extLst>
        </p:spPr>
        <p:txBody>
          <a:bodyPr wrap="none" anchor="ctr"/>
          <a:lstStyle>
            <a:lvl1pPr>
              <a:spcBef>
                <a:spcPct val="20000"/>
              </a:spcBef>
              <a:buClr>
                <a:schemeClr val="tx2"/>
              </a:buClr>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buNone/>
            </a:pPr>
            <a:r>
              <a:rPr lang="nl-NL" sz="2400" b="1" dirty="0" smtClean="0">
                <a:solidFill>
                  <a:srgbClr val="008000"/>
                </a:solidFill>
              </a:rPr>
              <a:t>Nhiệm </a:t>
            </a:r>
            <a:r>
              <a:rPr lang="nl-NL" sz="2400" b="1" dirty="0">
                <a:solidFill>
                  <a:srgbClr val="008000"/>
                </a:solidFill>
              </a:rPr>
              <a:t>vụ và giải pháp xây </a:t>
            </a:r>
            <a:r>
              <a:rPr lang="nl-NL" sz="2400" b="1" dirty="0" smtClean="0">
                <a:solidFill>
                  <a:srgbClr val="008000"/>
                </a:solidFill>
              </a:rPr>
              <a:t>dựng và hoàn thiện Nhà nước </a:t>
            </a:r>
          </a:p>
          <a:p>
            <a:pPr algn="ctr">
              <a:buNone/>
            </a:pPr>
            <a:r>
              <a:rPr lang="nl-NL" sz="2400" b="1" dirty="0" smtClean="0">
                <a:solidFill>
                  <a:srgbClr val="008000"/>
                </a:solidFill>
              </a:rPr>
              <a:t>        pháp quyền xã hội chủ nghĩa Việt Nam </a:t>
            </a:r>
            <a:endParaRPr lang="en-US" sz="2400" dirty="0" smtClean="0">
              <a:solidFill>
                <a:srgbClr val="008000"/>
              </a:solidFill>
            </a:endParaRPr>
          </a:p>
        </p:txBody>
      </p:sp>
      <p:pic>
        <p:nvPicPr>
          <p:cNvPr id="11" name="Picture 11" descr="DP_circle0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3867217"/>
            <a:ext cx="1727200" cy="172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Rectangle 11"/>
          <p:cNvSpPr/>
          <p:nvPr/>
        </p:nvSpPr>
        <p:spPr>
          <a:xfrm>
            <a:off x="1219078" y="4469207"/>
            <a:ext cx="543739" cy="523220"/>
          </a:xfrm>
          <a:prstGeom prst="rect">
            <a:avLst/>
          </a:prstGeom>
        </p:spPr>
        <p:txBody>
          <a:bodyPr wrap="none">
            <a:spAutoFit/>
          </a:bodyPr>
          <a:lstStyle/>
          <a:p>
            <a:r>
              <a:rPr lang="nl-NL" sz="2800" b="1" dirty="0" smtClean="0">
                <a:solidFill>
                  <a:srgbClr val="008000"/>
                </a:solidFill>
                <a:latin typeface="Times New Roman" panose="02020603050405020304" pitchFamily="18" charset="0"/>
                <a:ea typeface="Times New Roman" panose="02020603050405020304" pitchFamily="18" charset="0"/>
              </a:rPr>
              <a:t>2</a:t>
            </a:r>
            <a:r>
              <a:rPr lang="nl-NL" sz="2800" b="1" dirty="0">
                <a:solidFill>
                  <a:srgbClr val="008000"/>
                </a:solidFill>
                <a:latin typeface="Times New Roman" panose="02020603050405020304" pitchFamily="18" charset="0"/>
                <a:ea typeface="Times New Roman" panose="02020603050405020304" pitchFamily="18" charset="0"/>
              </a:rPr>
              <a:t>. </a:t>
            </a:r>
            <a:endParaRPr lang="en-US" sz="2800" dirty="0">
              <a:solidFill>
                <a:srgbClr val="008000"/>
              </a:solidFill>
            </a:endParaRPr>
          </a:p>
        </p:txBody>
      </p:sp>
      <p:sp>
        <p:nvSpPr>
          <p:cNvPr id="13" name="Rectangle 12"/>
          <p:cNvSpPr/>
          <p:nvPr/>
        </p:nvSpPr>
        <p:spPr>
          <a:xfrm>
            <a:off x="1136528" y="2478449"/>
            <a:ext cx="543739" cy="523220"/>
          </a:xfrm>
          <a:prstGeom prst="rect">
            <a:avLst/>
          </a:prstGeom>
        </p:spPr>
        <p:txBody>
          <a:bodyPr wrap="none">
            <a:spAutoFit/>
          </a:bodyPr>
          <a:lstStyle/>
          <a:p>
            <a:r>
              <a:rPr lang="nl-NL" sz="2800" b="1" dirty="0" smtClean="0">
                <a:solidFill>
                  <a:srgbClr val="C44423"/>
                </a:solidFill>
                <a:latin typeface="Times New Roman" panose="02020603050405020304" pitchFamily="18" charset="0"/>
                <a:ea typeface="Times New Roman" panose="02020603050405020304" pitchFamily="18" charset="0"/>
              </a:rPr>
              <a:t>1</a:t>
            </a:r>
            <a:r>
              <a:rPr lang="nl-NL" sz="2800" b="1" dirty="0" smtClean="0">
                <a:solidFill>
                  <a:srgbClr val="C44423"/>
                </a:solidFill>
                <a:latin typeface="Times New Roman" panose="02020603050405020304" pitchFamily="18" charset="0"/>
                <a:ea typeface="Times New Roman" panose="02020603050405020304" pitchFamily="18" charset="0"/>
              </a:rPr>
              <a:t>.</a:t>
            </a:r>
            <a:r>
              <a:rPr lang="nl-NL" sz="2800" b="1" i="1" dirty="0" smtClean="0">
                <a:solidFill>
                  <a:srgbClr val="C44423"/>
                </a:solidFill>
                <a:latin typeface="Times New Roman" panose="02020603050405020304" pitchFamily="18" charset="0"/>
                <a:ea typeface="Times New Roman" panose="02020603050405020304" pitchFamily="18" charset="0"/>
              </a:rPr>
              <a:t> </a:t>
            </a:r>
            <a:endParaRPr lang="en-US" sz="2800" dirty="0">
              <a:solidFill>
                <a:srgbClr val="C44423"/>
              </a:solidFill>
            </a:endParaRPr>
          </a:p>
        </p:txBody>
      </p:sp>
    </p:spTree>
    <p:extLst>
      <p:ext uri="{BB962C8B-B14F-4D97-AF65-F5344CB8AC3E}">
        <p14:creationId xmlns:p14="http://schemas.microsoft.com/office/powerpoint/2010/main" val="1455501163"/>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Freeform 9"/>
          <p:cNvSpPr>
            <a:spLocks/>
          </p:cNvSpPr>
          <p:nvPr/>
        </p:nvSpPr>
        <p:spPr bwMode="auto">
          <a:xfrm>
            <a:off x="6908801" y="2896667"/>
            <a:ext cx="2309284" cy="1238251"/>
          </a:xfrm>
          <a:custGeom>
            <a:avLst/>
            <a:gdLst>
              <a:gd name="T0" fmla="*/ 0 w 900"/>
              <a:gd name="T1" fmla="*/ 436 h 483"/>
              <a:gd name="T2" fmla="*/ 574 w 900"/>
              <a:gd name="T3" fmla="*/ 436 h 483"/>
              <a:gd name="T4" fmla="*/ 596 w 900"/>
              <a:gd name="T5" fmla="*/ 431 h 483"/>
              <a:gd name="T6" fmla="*/ 599 w 900"/>
              <a:gd name="T7" fmla="*/ 427 h 483"/>
              <a:gd name="T8" fmla="*/ 601 w 900"/>
              <a:gd name="T9" fmla="*/ 419 h 483"/>
              <a:gd name="T10" fmla="*/ 601 w 900"/>
              <a:gd name="T11" fmla="*/ 144 h 483"/>
              <a:gd name="T12" fmla="*/ 605 w 900"/>
              <a:gd name="T13" fmla="*/ 102 h 483"/>
              <a:gd name="T14" fmla="*/ 612 w 900"/>
              <a:gd name="T15" fmla="*/ 77 h 483"/>
              <a:gd name="T16" fmla="*/ 637 w 900"/>
              <a:gd name="T17" fmla="*/ 49 h 483"/>
              <a:gd name="T18" fmla="*/ 672 w 900"/>
              <a:gd name="T19" fmla="*/ 42 h 483"/>
              <a:gd name="T20" fmla="*/ 835 w 900"/>
              <a:gd name="T21" fmla="*/ 42 h 483"/>
              <a:gd name="T22" fmla="*/ 835 w 900"/>
              <a:gd name="T23" fmla="*/ 0 h 483"/>
              <a:gd name="T24" fmla="*/ 900 w 900"/>
              <a:gd name="T25" fmla="*/ 65 h 483"/>
              <a:gd name="T26" fmla="*/ 835 w 900"/>
              <a:gd name="T27" fmla="*/ 130 h 483"/>
              <a:gd name="T28" fmla="*/ 835 w 900"/>
              <a:gd name="T29" fmla="*/ 89 h 483"/>
              <a:gd name="T30" fmla="*/ 672 w 900"/>
              <a:gd name="T31" fmla="*/ 89 h 483"/>
              <a:gd name="T32" fmla="*/ 660 w 900"/>
              <a:gd name="T33" fmla="*/ 90 h 483"/>
              <a:gd name="T34" fmla="*/ 657 w 900"/>
              <a:gd name="T35" fmla="*/ 93 h 483"/>
              <a:gd name="T36" fmla="*/ 652 w 900"/>
              <a:gd name="T37" fmla="*/ 107 h 483"/>
              <a:gd name="T38" fmla="*/ 649 w 900"/>
              <a:gd name="T39" fmla="*/ 144 h 483"/>
              <a:gd name="T40" fmla="*/ 648 w 900"/>
              <a:gd name="T41" fmla="*/ 419 h 483"/>
              <a:gd name="T42" fmla="*/ 641 w 900"/>
              <a:gd name="T43" fmla="*/ 448 h 483"/>
              <a:gd name="T44" fmla="*/ 611 w 900"/>
              <a:gd name="T45" fmla="*/ 476 h 483"/>
              <a:gd name="T46" fmla="*/ 574 w 900"/>
              <a:gd name="T47" fmla="*/ 483 h 483"/>
              <a:gd name="T48" fmla="*/ 0 w 900"/>
              <a:gd name="T49" fmla="*/ 483 h 483"/>
              <a:gd name="T50" fmla="*/ 0 w 900"/>
              <a:gd name="T51" fmla="*/ 436 h 4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00" h="483">
                <a:moveTo>
                  <a:pt x="0" y="436"/>
                </a:moveTo>
                <a:cubicBezTo>
                  <a:pt x="574" y="436"/>
                  <a:pt x="574" y="436"/>
                  <a:pt x="574" y="436"/>
                </a:cubicBezTo>
                <a:cubicBezTo>
                  <a:pt x="584" y="436"/>
                  <a:pt x="592" y="433"/>
                  <a:pt x="596" y="431"/>
                </a:cubicBezTo>
                <a:cubicBezTo>
                  <a:pt x="598" y="429"/>
                  <a:pt x="599" y="428"/>
                  <a:pt x="599" y="427"/>
                </a:cubicBezTo>
                <a:cubicBezTo>
                  <a:pt x="600" y="425"/>
                  <a:pt x="601" y="423"/>
                  <a:pt x="601" y="419"/>
                </a:cubicBezTo>
                <a:cubicBezTo>
                  <a:pt x="601" y="144"/>
                  <a:pt x="601" y="144"/>
                  <a:pt x="601" y="144"/>
                </a:cubicBezTo>
                <a:cubicBezTo>
                  <a:pt x="601" y="128"/>
                  <a:pt x="602" y="114"/>
                  <a:pt x="605" y="102"/>
                </a:cubicBezTo>
                <a:cubicBezTo>
                  <a:pt x="606" y="93"/>
                  <a:pt x="609" y="84"/>
                  <a:pt x="612" y="77"/>
                </a:cubicBezTo>
                <a:cubicBezTo>
                  <a:pt x="617" y="65"/>
                  <a:pt x="626" y="55"/>
                  <a:pt x="637" y="49"/>
                </a:cubicBezTo>
                <a:cubicBezTo>
                  <a:pt x="648" y="43"/>
                  <a:pt x="660" y="42"/>
                  <a:pt x="672" y="42"/>
                </a:cubicBezTo>
                <a:cubicBezTo>
                  <a:pt x="835" y="42"/>
                  <a:pt x="835" y="42"/>
                  <a:pt x="835" y="42"/>
                </a:cubicBezTo>
                <a:cubicBezTo>
                  <a:pt x="835" y="0"/>
                  <a:pt x="835" y="0"/>
                  <a:pt x="835" y="0"/>
                </a:cubicBezTo>
                <a:cubicBezTo>
                  <a:pt x="900" y="65"/>
                  <a:pt x="900" y="65"/>
                  <a:pt x="900" y="65"/>
                </a:cubicBezTo>
                <a:cubicBezTo>
                  <a:pt x="835" y="130"/>
                  <a:pt x="835" y="130"/>
                  <a:pt x="835" y="130"/>
                </a:cubicBezTo>
                <a:cubicBezTo>
                  <a:pt x="835" y="89"/>
                  <a:pt x="835" y="89"/>
                  <a:pt x="835" y="89"/>
                </a:cubicBezTo>
                <a:cubicBezTo>
                  <a:pt x="672" y="89"/>
                  <a:pt x="672" y="89"/>
                  <a:pt x="672" y="89"/>
                </a:cubicBezTo>
                <a:cubicBezTo>
                  <a:pt x="666" y="89"/>
                  <a:pt x="662" y="90"/>
                  <a:pt x="660" y="90"/>
                </a:cubicBezTo>
                <a:cubicBezTo>
                  <a:pt x="659" y="91"/>
                  <a:pt x="658" y="92"/>
                  <a:pt x="657" y="93"/>
                </a:cubicBezTo>
                <a:cubicBezTo>
                  <a:pt x="656" y="94"/>
                  <a:pt x="653" y="99"/>
                  <a:pt x="652" y="107"/>
                </a:cubicBezTo>
                <a:cubicBezTo>
                  <a:pt x="650" y="115"/>
                  <a:pt x="649" y="128"/>
                  <a:pt x="649" y="144"/>
                </a:cubicBezTo>
                <a:cubicBezTo>
                  <a:pt x="648" y="419"/>
                  <a:pt x="648" y="419"/>
                  <a:pt x="648" y="419"/>
                </a:cubicBezTo>
                <a:cubicBezTo>
                  <a:pt x="648" y="430"/>
                  <a:pt x="646" y="440"/>
                  <a:pt x="641" y="448"/>
                </a:cubicBezTo>
                <a:cubicBezTo>
                  <a:pt x="634" y="462"/>
                  <a:pt x="623" y="471"/>
                  <a:pt x="611" y="476"/>
                </a:cubicBezTo>
                <a:cubicBezTo>
                  <a:pt x="599" y="481"/>
                  <a:pt x="586" y="483"/>
                  <a:pt x="574" y="483"/>
                </a:cubicBezTo>
                <a:cubicBezTo>
                  <a:pt x="0" y="483"/>
                  <a:pt x="0" y="483"/>
                  <a:pt x="0" y="483"/>
                </a:cubicBezTo>
                <a:lnTo>
                  <a:pt x="0" y="436"/>
                </a:lnTo>
                <a:close/>
              </a:path>
            </a:pathLst>
          </a:custGeom>
          <a:solidFill>
            <a:srgbClr val="6600CC"/>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9" name="Freeform 10"/>
          <p:cNvSpPr>
            <a:spLocks/>
          </p:cNvSpPr>
          <p:nvPr/>
        </p:nvSpPr>
        <p:spPr bwMode="auto">
          <a:xfrm>
            <a:off x="6908801" y="4216319"/>
            <a:ext cx="2309284" cy="1667933"/>
          </a:xfrm>
          <a:custGeom>
            <a:avLst/>
            <a:gdLst>
              <a:gd name="T0" fmla="*/ 835 w 900"/>
              <a:gd name="T1" fmla="*/ 608 h 650"/>
              <a:gd name="T2" fmla="*/ 672 w 900"/>
              <a:gd name="T3" fmla="*/ 608 h 650"/>
              <a:gd name="T4" fmla="*/ 641 w 900"/>
              <a:gd name="T5" fmla="*/ 602 h 650"/>
              <a:gd name="T6" fmla="*/ 621 w 900"/>
              <a:gd name="T7" fmla="*/ 587 h 650"/>
              <a:gd name="T8" fmla="*/ 605 w 900"/>
              <a:gd name="T9" fmla="*/ 553 h 650"/>
              <a:gd name="T10" fmla="*/ 601 w 900"/>
              <a:gd name="T11" fmla="*/ 506 h 650"/>
              <a:gd name="T12" fmla="*/ 601 w 900"/>
              <a:gd name="T13" fmla="*/ 64 h 650"/>
              <a:gd name="T14" fmla="*/ 599 w 900"/>
              <a:gd name="T15" fmla="*/ 57 h 650"/>
              <a:gd name="T16" fmla="*/ 592 w 900"/>
              <a:gd name="T17" fmla="*/ 51 h 650"/>
              <a:gd name="T18" fmla="*/ 574 w 900"/>
              <a:gd name="T19" fmla="*/ 47 h 650"/>
              <a:gd name="T20" fmla="*/ 0 w 900"/>
              <a:gd name="T21" fmla="*/ 47 h 650"/>
              <a:gd name="T22" fmla="*/ 0 w 900"/>
              <a:gd name="T23" fmla="*/ 0 h 650"/>
              <a:gd name="T24" fmla="*/ 574 w 900"/>
              <a:gd name="T25" fmla="*/ 0 h 650"/>
              <a:gd name="T26" fmla="*/ 623 w 900"/>
              <a:gd name="T27" fmla="*/ 14 h 650"/>
              <a:gd name="T28" fmla="*/ 641 w 900"/>
              <a:gd name="T29" fmla="*/ 35 h 650"/>
              <a:gd name="T30" fmla="*/ 648 w 900"/>
              <a:gd name="T31" fmla="*/ 64 h 650"/>
              <a:gd name="T32" fmla="*/ 649 w 900"/>
              <a:gd name="T33" fmla="*/ 506 h 650"/>
              <a:gd name="T34" fmla="*/ 651 w 900"/>
              <a:gd name="T35" fmla="*/ 540 h 650"/>
              <a:gd name="T36" fmla="*/ 655 w 900"/>
              <a:gd name="T37" fmla="*/ 553 h 650"/>
              <a:gd name="T38" fmla="*/ 660 w 900"/>
              <a:gd name="T39" fmla="*/ 559 h 650"/>
              <a:gd name="T40" fmla="*/ 672 w 900"/>
              <a:gd name="T41" fmla="*/ 561 h 650"/>
              <a:gd name="T42" fmla="*/ 835 w 900"/>
              <a:gd name="T43" fmla="*/ 561 h 650"/>
              <a:gd name="T44" fmla="*/ 835 w 900"/>
              <a:gd name="T45" fmla="*/ 520 h 650"/>
              <a:gd name="T46" fmla="*/ 900 w 900"/>
              <a:gd name="T47" fmla="*/ 585 h 650"/>
              <a:gd name="T48" fmla="*/ 835 w 900"/>
              <a:gd name="T49" fmla="*/ 650 h 650"/>
              <a:gd name="T50" fmla="*/ 835 w 900"/>
              <a:gd name="T51" fmla="*/ 608 h 6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00" h="650">
                <a:moveTo>
                  <a:pt x="835" y="608"/>
                </a:moveTo>
                <a:cubicBezTo>
                  <a:pt x="672" y="608"/>
                  <a:pt x="672" y="608"/>
                  <a:pt x="672" y="608"/>
                </a:cubicBezTo>
                <a:cubicBezTo>
                  <a:pt x="661" y="608"/>
                  <a:pt x="651" y="607"/>
                  <a:pt x="641" y="602"/>
                </a:cubicBezTo>
                <a:cubicBezTo>
                  <a:pt x="633" y="599"/>
                  <a:pt x="626" y="594"/>
                  <a:pt x="621" y="587"/>
                </a:cubicBezTo>
                <a:cubicBezTo>
                  <a:pt x="613" y="578"/>
                  <a:pt x="608" y="566"/>
                  <a:pt x="605" y="553"/>
                </a:cubicBezTo>
                <a:cubicBezTo>
                  <a:pt x="603" y="539"/>
                  <a:pt x="601" y="524"/>
                  <a:pt x="601" y="506"/>
                </a:cubicBezTo>
                <a:cubicBezTo>
                  <a:pt x="601" y="64"/>
                  <a:pt x="601" y="64"/>
                  <a:pt x="601" y="64"/>
                </a:cubicBezTo>
                <a:cubicBezTo>
                  <a:pt x="601" y="60"/>
                  <a:pt x="600" y="58"/>
                  <a:pt x="599" y="57"/>
                </a:cubicBezTo>
                <a:cubicBezTo>
                  <a:pt x="598" y="54"/>
                  <a:pt x="596" y="53"/>
                  <a:pt x="592" y="51"/>
                </a:cubicBezTo>
                <a:cubicBezTo>
                  <a:pt x="588" y="49"/>
                  <a:pt x="581" y="47"/>
                  <a:pt x="574" y="47"/>
                </a:cubicBezTo>
                <a:cubicBezTo>
                  <a:pt x="0" y="47"/>
                  <a:pt x="0" y="47"/>
                  <a:pt x="0" y="47"/>
                </a:cubicBezTo>
                <a:cubicBezTo>
                  <a:pt x="0" y="0"/>
                  <a:pt x="0" y="0"/>
                  <a:pt x="0" y="0"/>
                </a:cubicBezTo>
                <a:cubicBezTo>
                  <a:pt x="574" y="0"/>
                  <a:pt x="574" y="0"/>
                  <a:pt x="574" y="0"/>
                </a:cubicBezTo>
                <a:cubicBezTo>
                  <a:pt x="591" y="0"/>
                  <a:pt x="608" y="4"/>
                  <a:pt x="623" y="14"/>
                </a:cubicBezTo>
                <a:cubicBezTo>
                  <a:pt x="630" y="19"/>
                  <a:pt x="637" y="26"/>
                  <a:pt x="641" y="35"/>
                </a:cubicBezTo>
                <a:cubicBezTo>
                  <a:pt x="646" y="43"/>
                  <a:pt x="648" y="53"/>
                  <a:pt x="648" y="64"/>
                </a:cubicBezTo>
                <a:cubicBezTo>
                  <a:pt x="649" y="506"/>
                  <a:pt x="649" y="506"/>
                  <a:pt x="649" y="506"/>
                </a:cubicBezTo>
                <a:cubicBezTo>
                  <a:pt x="649" y="520"/>
                  <a:pt x="650" y="532"/>
                  <a:pt x="651" y="540"/>
                </a:cubicBezTo>
                <a:cubicBezTo>
                  <a:pt x="652" y="546"/>
                  <a:pt x="654" y="550"/>
                  <a:pt x="655" y="553"/>
                </a:cubicBezTo>
                <a:cubicBezTo>
                  <a:pt x="657" y="557"/>
                  <a:pt x="658" y="558"/>
                  <a:pt x="660" y="559"/>
                </a:cubicBezTo>
                <a:cubicBezTo>
                  <a:pt x="661" y="560"/>
                  <a:pt x="665" y="561"/>
                  <a:pt x="672" y="561"/>
                </a:cubicBezTo>
                <a:cubicBezTo>
                  <a:pt x="835" y="561"/>
                  <a:pt x="835" y="561"/>
                  <a:pt x="835" y="561"/>
                </a:cubicBezTo>
                <a:cubicBezTo>
                  <a:pt x="835" y="520"/>
                  <a:pt x="835" y="520"/>
                  <a:pt x="835" y="520"/>
                </a:cubicBezTo>
                <a:cubicBezTo>
                  <a:pt x="900" y="585"/>
                  <a:pt x="900" y="585"/>
                  <a:pt x="900" y="585"/>
                </a:cubicBezTo>
                <a:cubicBezTo>
                  <a:pt x="835" y="650"/>
                  <a:pt x="835" y="650"/>
                  <a:pt x="835" y="650"/>
                </a:cubicBezTo>
                <a:lnTo>
                  <a:pt x="835" y="608"/>
                </a:lnTo>
                <a:close/>
              </a:path>
            </a:pathLst>
          </a:custGeom>
          <a:gradFill flip="none" rotWithShape="1">
            <a:gsLst>
              <a:gs pos="90000">
                <a:schemeClr val="accent3"/>
              </a:gs>
              <a:gs pos="10000">
                <a:schemeClr val="accent3"/>
              </a:gs>
              <a:gs pos="50000">
                <a:schemeClr val="accent3">
                  <a:lumMod val="60000"/>
                  <a:lumOff val="40000"/>
                </a:schemeClr>
              </a:gs>
            </a:gsLst>
            <a:lin ang="2700000" scaled="1"/>
            <a:tileRect/>
          </a:gra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16" name="Freeform 17"/>
          <p:cNvSpPr>
            <a:spLocks/>
          </p:cNvSpPr>
          <p:nvPr/>
        </p:nvSpPr>
        <p:spPr bwMode="auto">
          <a:xfrm flipH="1">
            <a:off x="2830663" y="2816662"/>
            <a:ext cx="2309284" cy="1238251"/>
          </a:xfrm>
          <a:custGeom>
            <a:avLst/>
            <a:gdLst>
              <a:gd name="T0" fmla="*/ 0 w 900"/>
              <a:gd name="T1" fmla="*/ 436 h 483"/>
              <a:gd name="T2" fmla="*/ 574 w 900"/>
              <a:gd name="T3" fmla="*/ 436 h 483"/>
              <a:gd name="T4" fmla="*/ 596 w 900"/>
              <a:gd name="T5" fmla="*/ 431 h 483"/>
              <a:gd name="T6" fmla="*/ 599 w 900"/>
              <a:gd name="T7" fmla="*/ 427 h 483"/>
              <a:gd name="T8" fmla="*/ 601 w 900"/>
              <a:gd name="T9" fmla="*/ 419 h 483"/>
              <a:gd name="T10" fmla="*/ 601 w 900"/>
              <a:gd name="T11" fmla="*/ 144 h 483"/>
              <a:gd name="T12" fmla="*/ 605 w 900"/>
              <a:gd name="T13" fmla="*/ 102 h 483"/>
              <a:gd name="T14" fmla="*/ 612 w 900"/>
              <a:gd name="T15" fmla="*/ 77 h 483"/>
              <a:gd name="T16" fmla="*/ 637 w 900"/>
              <a:gd name="T17" fmla="*/ 49 h 483"/>
              <a:gd name="T18" fmla="*/ 672 w 900"/>
              <a:gd name="T19" fmla="*/ 42 h 483"/>
              <a:gd name="T20" fmla="*/ 835 w 900"/>
              <a:gd name="T21" fmla="*/ 42 h 483"/>
              <a:gd name="T22" fmla="*/ 835 w 900"/>
              <a:gd name="T23" fmla="*/ 0 h 483"/>
              <a:gd name="T24" fmla="*/ 900 w 900"/>
              <a:gd name="T25" fmla="*/ 65 h 483"/>
              <a:gd name="T26" fmla="*/ 835 w 900"/>
              <a:gd name="T27" fmla="*/ 130 h 483"/>
              <a:gd name="T28" fmla="*/ 835 w 900"/>
              <a:gd name="T29" fmla="*/ 89 h 483"/>
              <a:gd name="T30" fmla="*/ 672 w 900"/>
              <a:gd name="T31" fmla="*/ 89 h 483"/>
              <a:gd name="T32" fmla="*/ 660 w 900"/>
              <a:gd name="T33" fmla="*/ 90 h 483"/>
              <a:gd name="T34" fmla="*/ 657 w 900"/>
              <a:gd name="T35" fmla="*/ 93 h 483"/>
              <a:gd name="T36" fmla="*/ 652 w 900"/>
              <a:gd name="T37" fmla="*/ 107 h 483"/>
              <a:gd name="T38" fmla="*/ 649 w 900"/>
              <a:gd name="T39" fmla="*/ 144 h 483"/>
              <a:gd name="T40" fmla="*/ 648 w 900"/>
              <a:gd name="T41" fmla="*/ 419 h 483"/>
              <a:gd name="T42" fmla="*/ 641 w 900"/>
              <a:gd name="T43" fmla="*/ 448 h 483"/>
              <a:gd name="T44" fmla="*/ 611 w 900"/>
              <a:gd name="T45" fmla="*/ 476 h 483"/>
              <a:gd name="T46" fmla="*/ 574 w 900"/>
              <a:gd name="T47" fmla="*/ 483 h 483"/>
              <a:gd name="T48" fmla="*/ 0 w 900"/>
              <a:gd name="T49" fmla="*/ 483 h 483"/>
              <a:gd name="T50" fmla="*/ 0 w 900"/>
              <a:gd name="T51" fmla="*/ 436 h 4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00" h="483">
                <a:moveTo>
                  <a:pt x="0" y="436"/>
                </a:moveTo>
                <a:cubicBezTo>
                  <a:pt x="574" y="436"/>
                  <a:pt x="574" y="436"/>
                  <a:pt x="574" y="436"/>
                </a:cubicBezTo>
                <a:cubicBezTo>
                  <a:pt x="584" y="436"/>
                  <a:pt x="592" y="433"/>
                  <a:pt x="596" y="431"/>
                </a:cubicBezTo>
                <a:cubicBezTo>
                  <a:pt x="598" y="429"/>
                  <a:pt x="599" y="428"/>
                  <a:pt x="599" y="427"/>
                </a:cubicBezTo>
                <a:cubicBezTo>
                  <a:pt x="600" y="425"/>
                  <a:pt x="601" y="423"/>
                  <a:pt x="601" y="419"/>
                </a:cubicBezTo>
                <a:cubicBezTo>
                  <a:pt x="601" y="144"/>
                  <a:pt x="601" y="144"/>
                  <a:pt x="601" y="144"/>
                </a:cubicBezTo>
                <a:cubicBezTo>
                  <a:pt x="601" y="128"/>
                  <a:pt x="602" y="114"/>
                  <a:pt x="605" y="102"/>
                </a:cubicBezTo>
                <a:cubicBezTo>
                  <a:pt x="606" y="93"/>
                  <a:pt x="609" y="84"/>
                  <a:pt x="612" y="77"/>
                </a:cubicBezTo>
                <a:cubicBezTo>
                  <a:pt x="617" y="65"/>
                  <a:pt x="626" y="55"/>
                  <a:pt x="637" y="49"/>
                </a:cubicBezTo>
                <a:cubicBezTo>
                  <a:pt x="648" y="43"/>
                  <a:pt x="660" y="42"/>
                  <a:pt x="672" y="42"/>
                </a:cubicBezTo>
                <a:cubicBezTo>
                  <a:pt x="835" y="42"/>
                  <a:pt x="835" y="42"/>
                  <a:pt x="835" y="42"/>
                </a:cubicBezTo>
                <a:cubicBezTo>
                  <a:pt x="835" y="0"/>
                  <a:pt x="835" y="0"/>
                  <a:pt x="835" y="0"/>
                </a:cubicBezTo>
                <a:cubicBezTo>
                  <a:pt x="900" y="65"/>
                  <a:pt x="900" y="65"/>
                  <a:pt x="900" y="65"/>
                </a:cubicBezTo>
                <a:cubicBezTo>
                  <a:pt x="835" y="130"/>
                  <a:pt x="835" y="130"/>
                  <a:pt x="835" y="130"/>
                </a:cubicBezTo>
                <a:cubicBezTo>
                  <a:pt x="835" y="89"/>
                  <a:pt x="835" y="89"/>
                  <a:pt x="835" y="89"/>
                </a:cubicBezTo>
                <a:cubicBezTo>
                  <a:pt x="672" y="89"/>
                  <a:pt x="672" y="89"/>
                  <a:pt x="672" y="89"/>
                </a:cubicBezTo>
                <a:cubicBezTo>
                  <a:pt x="666" y="89"/>
                  <a:pt x="662" y="90"/>
                  <a:pt x="660" y="90"/>
                </a:cubicBezTo>
                <a:cubicBezTo>
                  <a:pt x="659" y="91"/>
                  <a:pt x="658" y="92"/>
                  <a:pt x="657" y="93"/>
                </a:cubicBezTo>
                <a:cubicBezTo>
                  <a:pt x="656" y="94"/>
                  <a:pt x="653" y="99"/>
                  <a:pt x="652" y="107"/>
                </a:cubicBezTo>
                <a:cubicBezTo>
                  <a:pt x="650" y="115"/>
                  <a:pt x="649" y="128"/>
                  <a:pt x="649" y="144"/>
                </a:cubicBezTo>
                <a:cubicBezTo>
                  <a:pt x="648" y="419"/>
                  <a:pt x="648" y="419"/>
                  <a:pt x="648" y="419"/>
                </a:cubicBezTo>
                <a:cubicBezTo>
                  <a:pt x="648" y="430"/>
                  <a:pt x="646" y="440"/>
                  <a:pt x="641" y="448"/>
                </a:cubicBezTo>
                <a:cubicBezTo>
                  <a:pt x="634" y="462"/>
                  <a:pt x="623" y="471"/>
                  <a:pt x="611" y="476"/>
                </a:cubicBezTo>
                <a:cubicBezTo>
                  <a:pt x="599" y="481"/>
                  <a:pt x="586" y="483"/>
                  <a:pt x="574" y="483"/>
                </a:cubicBezTo>
                <a:cubicBezTo>
                  <a:pt x="0" y="483"/>
                  <a:pt x="0" y="483"/>
                  <a:pt x="0" y="483"/>
                </a:cubicBezTo>
                <a:lnTo>
                  <a:pt x="0" y="436"/>
                </a:lnTo>
                <a:close/>
              </a:path>
            </a:pathLst>
          </a:custGeom>
          <a:solidFill>
            <a:srgbClr val="00B050"/>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17" name="Freeform 18"/>
          <p:cNvSpPr>
            <a:spLocks/>
          </p:cNvSpPr>
          <p:nvPr/>
        </p:nvSpPr>
        <p:spPr bwMode="auto">
          <a:xfrm flipH="1">
            <a:off x="2881813" y="4161367"/>
            <a:ext cx="2309284" cy="1667933"/>
          </a:xfrm>
          <a:custGeom>
            <a:avLst/>
            <a:gdLst>
              <a:gd name="T0" fmla="*/ 835 w 900"/>
              <a:gd name="T1" fmla="*/ 608 h 650"/>
              <a:gd name="T2" fmla="*/ 672 w 900"/>
              <a:gd name="T3" fmla="*/ 608 h 650"/>
              <a:gd name="T4" fmla="*/ 641 w 900"/>
              <a:gd name="T5" fmla="*/ 602 h 650"/>
              <a:gd name="T6" fmla="*/ 621 w 900"/>
              <a:gd name="T7" fmla="*/ 587 h 650"/>
              <a:gd name="T8" fmla="*/ 605 w 900"/>
              <a:gd name="T9" fmla="*/ 553 h 650"/>
              <a:gd name="T10" fmla="*/ 601 w 900"/>
              <a:gd name="T11" fmla="*/ 506 h 650"/>
              <a:gd name="T12" fmla="*/ 601 w 900"/>
              <a:gd name="T13" fmla="*/ 64 h 650"/>
              <a:gd name="T14" fmla="*/ 599 w 900"/>
              <a:gd name="T15" fmla="*/ 57 h 650"/>
              <a:gd name="T16" fmla="*/ 592 w 900"/>
              <a:gd name="T17" fmla="*/ 51 h 650"/>
              <a:gd name="T18" fmla="*/ 574 w 900"/>
              <a:gd name="T19" fmla="*/ 47 h 650"/>
              <a:gd name="T20" fmla="*/ 0 w 900"/>
              <a:gd name="T21" fmla="*/ 47 h 650"/>
              <a:gd name="T22" fmla="*/ 0 w 900"/>
              <a:gd name="T23" fmla="*/ 0 h 650"/>
              <a:gd name="T24" fmla="*/ 574 w 900"/>
              <a:gd name="T25" fmla="*/ 0 h 650"/>
              <a:gd name="T26" fmla="*/ 623 w 900"/>
              <a:gd name="T27" fmla="*/ 14 h 650"/>
              <a:gd name="T28" fmla="*/ 641 w 900"/>
              <a:gd name="T29" fmla="*/ 35 h 650"/>
              <a:gd name="T30" fmla="*/ 648 w 900"/>
              <a:gd name="T31" fmla="*/ 64 h 650"/>
              <a:gd name="T32" fmla="*/ 649 w 900"/>
              <a:gd name="T33" fmla="*/ 506 h 650"/>
              <a:gd name="T34" fmla="*/ 651 w 900"/>
              <a:gd name="T35" fmla="*/ 540 h 650"/>
              <a:gd name="T36" fmla="*/ 655 w 900"/>
              <a:gd name="T37" fmla="*/ 553 h 650"/>
              <a:gd name="T38" fmla="*/ 660 w 900"/>
              <a:gd name="T39" fmla="*/ 559 h 650"/>
              <a:gd name="T40" fmla="*/ 672 w 900"/>
              <a:gd name="T41" fmla="*/ 561 h 650"/>
              <a:gd name="T42" fmla="*/ 835 w 900"/>
              <a:gd name="T43" fmla="*/ 561 h 650"/>
              <a:gd name="T44" fmla="*/ 835 w 900"/>
              <a:gd name="T45" fmla="*/ 520 h 650"/>
              <a:gd name="T46" fmla="*/ 900 w 900"/>
              <a:gd name="T47" fmla="*/ 585 h 650"/>
              <a:gd name="T48" fmla="*/ 835 w 900"/>
              <a:gd name="T49" fmla="*/ 650 h 650"/>
              <a:gd name="T50" fmla="*/ 835 w 900"/>
              <a:gd name="T51" fmla="*/ 608 h 6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00" h="650">
                <a:moveTo>
                  <a:pt x="835" y="608"/>
                </a:moveTo>
                <a:cubicBezTo>
                  <a:pt x="672" y="608"/>
                  <a:pt x="672" y="608"/>
                  <a:pt x="672" y="608"/>
                </a:cubicBezTo>
                <a:cubicBezTo>
                  <a:pt x="661" y="608"/>
                  <a:pt x="651" y="607"/>
                  <a:pt x="641" y="602"/>
                </a:cubicBezTo>
                <a:cubicBezTo>
                  <a:pt x="633" y="599"/>
                  <a:pt x="626" y="594"/>
                  <a:pt x="621" y="587"/>
                </a:cubicBezTo>
                <a:cubicBezTo>
                  <a:pt x="613" y="578"/>
                  <a:pt x="608" y="566"/>
                  <a:pt x="605" y="553"/>
                </a:cubicBezTo>
                <a:cubicBezTo>
                  <a:pt x="603" y="539"/>
                  <a:pt x="601" y="524"/>
                  <a:pt x="601" y="506"/>
                </a:cubicBezTo>
                <a:cubicBezTo>
                  <a:pt x="601" y="64"/>
                  <a:pt x="601" y="64"/>
                  <a:pt x="601" y="64"/>
                </a:cubicBezTo>
                <a:cubicBezTo>
                  <a:pt x="601" y="60"/>
                  <a:pt x="600" y="58"/>
                  <a:pt x="599" y="57"/>
                </a:cubicBezTo>
                <a:cubicBezTo>
                  <a:pt x="598" y="54"/>
                  <a:pt x="596" y="53"/>
                  <a:pt x="592" y="51"/>
                </a:cubicBezTo>
                <a:cubicBezTo>
                  <a:pt x="588" y="49"/>
                  <a:pt x="581" y="47"/>
                  <a:pt x="574" y="47"/>
                </a:cubicBezTo>
                <a:cubicBezTo>
                  <a:pt x="0" y="47"/>
                  <a:pt x="0" y="47"/>
                  <a:pt x="0" y="47"/>
                </a:cubicBezTo>
                <a:cubicBezTo>
                  <a:pt x="0" y="0"/>
                  <a:pt x="0" y="0"/>
                  <a:pt x="0" y="0"/>
                </a:cubicBezTo>
                <a:cubicBezTo>
                  <a:pt x="574" y="0"/>
                  <a:pt x="574" y="0"/>
                  <a:pt x="574" y="0"/>
                </a:cubicBezTo>
                <a:cubicBezTo>
                  <a:pt x="591" y="0"/>
                  <a:pt x="608" y="4"/>
                  <a:pt x="623" y="14"/>
                </a:cubicBezTo>
                <a:cubicBezTo>
                  <a:pt x="630" y="19"/>
                  <a:pt x="637" y="26"/>
                  <a:pt x="641" y="35"/>
                </a:cubicBezTo>
                <a:cubicBezTo>
                  <a:pt x="646" y="43"/>
                  <a:pt x="648" y="53"/>
                  <a:pt x="648" y="64"/>
                </a:cubicBezTo>
                <a:cubicBezTo>
                  <a:pt x="649" y="506"/>
                  <a:pt x="649" y="506"/>
                  <a:pt x="649" y="506"/>
                </a:cubicBezTo>
                <a:cubicBezTo>
                  <a:pt x="649" y="520"/>
                  <a:pt x="650" y="532"/>
                  <a:pt x="651" y="540"/>
                </a:cubicBezTo>
                <a:cubicBezTo>
                  <a:pt x="652" y="546"/>
                  <a:pt x="654" y="550"/>
                  <a:pt x="655" y="553"/>
                </a:cubicBezTo>
                <a:cubicBezTo>
                  <a:pt x="657" y="557"/>
                  <a:pt x="658" y="558"/>
                  <a:pt x="660" y="559"/>
                </a:cubicBezTo>
                <a:cubicBezTo>
                  <a:pt x="661" y="560"/>
                  <a:pt x="665" y="561"/>
                  <a:pt x="672" y="561"/>
                </a:cubicBezTo>
                <a:cubicBezTo>
                  <a:pt x="835" y="561"/>
                  <a:pt x="835" y="561"/>
                  <a:pt x="835" y="561"/>
                </a:cubicBezTo>
                <a:cubicBezTo>
                  <a:pt x="835" y="520"/>
                  <a:pt x="835" y="520"/>
                  <a:pt x="835" y="520"/>
                </a:cubicBezTo>
                <a:cubicBezTo>
                  <a:pt x="900" y="585"/>
                  <a:pt x="900" y="585"/>
                  <a:pt x="900" y="585"/>
                </a:cubicBezTo>
                <a:cubicBezTo>
                  <a:pt x="835" y="650"/>
                  <a:pt x="835" y="650"/>
                  <a:pt x="835" y="650"/>
                </a:cubicBezTo>
                <a:lnTo>
                  <a:pt x="835" y="608"/>
                </a:lnTo>
                <a:close/>
              </a:path>
            </a:pathLst>
          </a:custGeom>
          <a:solidFill>
            <a:srgbClr val="C00000"/>
          </a:solidFill>
          <a:ln>
            <a:solidFill>
              <a:schemeClr val="accent6"/>
            </a:solid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93" name="Freeform 25"/>
          <p:cNvSpPr>
            <a:spLocks noEditPoints="1"/>
          </p:cNvSpPr>
          <p:nvPr/>
        </p:nvSpPr>
        <p:spPr bwMode="auto">
          <a:xfrm>
            <a:off x="8898970" y="2516101"/>
            <a:ext cx="699244" cy="342900"/>
          </a:xfrm>
          <a:custGeom>
            <a:avLst/>
            <a:gdLst>
              <a:gd name="T0" fmla="*/ 329 w 333"/>
              <a:gd name="T1" fmla="*/ 106 h 261"/>
              <a:gd name="T2" fmla="*/ 229 w 333"/>
              <a:gd name="T3" fmla="*/ 226 h 261"/>
              <a:gd name="T4" fmla="*/ 147 w 333"/>
              <a:gd name="T5" fmla="*/ 247 h 261"/>
              <a:gd name="T6" fmla="*/ 94 w 333"/>
              <a:gd name="T7" fmla="*/ 238 h 261"/>
              <a:gd name="T8" fmla="*/ 60 w 333"/>
              <a:gd name="T9" fmla="*/ 223 h 261"/>
              <a:gd name="T10" fmla="*/ 24 w 333"/>
              <a:gd name="T11" fmla="*/ 261 h 261"/>
              <a:gd name="T12" fmla="*/ 3 w 333"/>
              <a:gd name="T13" fmla="*/ 247 h 261"/>
              <a:gd name="T14" fmla="*/ 0 w 333"/>
              <a:gd name="T15" fmla="*/ 239 h 261"/>
              <a:gd name="T16" fmla="*/ 37 w 333"/>
              <a:gd name="T17" fmla="*/ 193 h 261"/>
              <a:gd name="T18" fmla="*/ 32 w 333"/>
              <a:gd name="T19" fmla="*/ 178 h 261"/>
              <a:gd name="T20" fmla="*/ 30 w 333"/>
              <a:gd name="T21" fmla="*/ 159 h 261"/>
              <a:gd name="T22" fmla="*/ 129 w 333"/>
              <a:gd name="T23" fmla="*/ 40 h 261"/>
              <a:gd name="T24" fmla="*/ 274 w 333"/>
              <a:gd name="T25" fmla="*/ 18 h 261"/>
              <a:gd name="T26" fmla="*/ 305 w 333"/>
              <a:gd name="T27" fmla="*/ 0 h 261"/>
              <a:gd name="T28" fmla="*/ 333 w 333"/>
              <a:gd name="T29" fmla="*/ 70 h 261"/>
              <a:gd name="T30" fmla="*/ 329 w 333"/>
              <a:gd name="T31" fmla="*/ 106 h 261"/>
              <a:gd name="T32" fmla="*/ 226 w 333"/>
              <a:gd name="T33" fmla="*/ 95 h 261"/>
              <a:gd name="T34" fmla="*/ 75 w 333"/>
              <a:gd name="T35" fmla="*/ 170 h 261"/>
              <a:gd name="T36" fmla="*/ 72 w 333"/>
              <a:gd name="T37" fmla="*/ 178 h 261"/>
              <a:gd name="T38" fmla="*/ 83 w 333"/>
              <a:gd name="T39" fmla="*/ 190 h 261"/>
              <a:gd name="T40" fmla="*/ 92 w 333"/>
              <a:gd name="T41" fmla="*/ 186 h 261"/>
              <a:gd name="T42" fmla="*/ 118 w 333"/>
              <a:gd name="T43" fmla="*/ 161 h 261"/>
              <a:gd name="T44" fmla="*/ 226 w 333"/>
              <a:gd name="T45" fmla="*/ 119 h 261"/>
              <a:gd name="T46" fmla="*/ 238 w 333"/>
              <a:gd name="T47" fmla="*/ 107 h 261"/>
              <a:gd name="T48" fmla="*/ 226 w 333"/>
              <a:gd name="T49" fmla="*/ 95 h 2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33" h="261">
                <a:moveTo>
                  <a:pt x="329" y="106"/>
                </a:moveTo>
                <a:cubicBezTo>
                  <a:pt x="317" y="163"/>
                  <a:pt x="280" y="201"/>
                  <a:pt x="229" y="226"/>
                </a:cubicBezTo>
                <a:cubicBezTo>
                  <a:pt x="204" y="239"/>
                  <a:pt x="175" y="247"/>
                  <a:pt x="147" y="247"/>
                </a:cubicBezTo>
                <a:cubicBezTo>
                  <a:pt x="129" y="247"/>
                  <a:pt x="111" y="244"/>
                  <a:pt x="94" y="238"/>
                </a:cubicBezTo>
                <a:cubicBezTo>
                  <a:pt x="85" y="235"/>
                  <a:pt x="68" y="223"/>
                  <a:pt x="60" y="223"/>
                </a:cubicBezTo>
                <a:cubicBezTo>
                  <a:pt x="51" y="223"/>
                  <a:pt x="40" y="261"/>
                  <a:pt x="24" y="261"/>
                </a:cubicBezTo>
                <a:cubicBezTo>
                  <a:pt x="12" y="261"/>
                  <a:pt x="8" y="255"/>
                  <a:pt x="3" y="247"/>
                </a:cubicBezTo>
                <a:cubicBezTo>
                  <a:pt x="2" y="244"/>
                  <a:pt x="0" y="242"/>
                  <a:pt x="0" y="239"/>
                </a:cubicBezTo>
                <a:cubicBezTo>
                  <a:pt x="0" y="219"/>
                  <a:pt x="37" y="204"/>
                  <a:pt x="37" y="193"/>
                </a:cubicBezTo>
                <a:cubicBezTo>
                  <a:pt x="37" y="192"/>
                  <a:pt x="32" y="182"/>
                  <a:pt x="32" y="178"/>
                </a:cubicBezTo>
                <a:cubicBezTo>
                  <a:pt x="30" y="172"/>
                  <a:pt x="30" y="165"/>
                  <a:pt x="30" y="159"/>
                </a:cubicBezTo>
                <a:cubicBezTo>
                  <a:pt x="30" y="100"/>
                  <a:pt x="77" y="58"/>
                  <a:pt x="129" y="40"/>
                </a:cubicBezTo>
                <a:cubicBezTo>
                  <a:pt x="168" y="28"/>
                  <a:pt x="248" y="42"/>
                  <a:pt x="274" y="18"/>
                </a:cubicBezTo>
                <a:cubicBezTo>
                  <a:pt x="284" y="9"/>
                  <a:pt x="289" y="0"/>
                  <a:pt x="305" y="0"/>
                </a:cubicBezTo>
                <a:cubicBezTo>
                  <a:pt x="326" y="0"/>
                  <a:pt x="333" y="54"/>
                  <a:pt x="333" y="70"/>
                </a:cubicBezTo>
                <a:cubicBezTo>
                  <a:pt x="333" y="82"/>
                  <a:pt x="332" y="94"/>
                  <a:pt x="329" y="106"/>
                </a:cubicBezTo>
                <a:close/>
                <a:moveTo>
                  <a:pt x="226" y="95"/>
                </a:moveTo>
                <a:cubicBezTo>
                  <a:pt x="160" y="95"/>
                  <a:pt x="118" y="122"/>
                  <a:pt x="75" y="170"/>
                </a:cubicBezTo>
                <a:cubicBezTo>
                  <a:pt x="73" y="172"/>
                  <a:pt x="72" y="175"/>
                  <a:pt x="72" y="178"/>
                </a:cubicBezTo>
                <a:cubicBezTo>
                  <a:pt x="72" y="184"/>
                  <a:pt x="77" y="190"/>
                  <a:pt x="83" y="190"/>
                </a:cubicBezTo>
                <a:cubicBezTo>
                  <a:pt x="87" y="190"/>
                  <a:pt x="89" y="188"/>
                  <a:pt x="92" y="186"/>
                </a:cubicBezTo>
                <a:cubicBezTo>
                  <a:pt x="101" y="178"/>
                  <a:pt x="109" y="169"/>
                  <a:pt x="118" y="161"/>
                </a:cubicBezTo>
                <a:cubicBezTo>
                  <a:pt x="152" y="131"/>
                  <a:pt x="180" y="119"/>
                  <a:pt x="226" y="119"/>
                </a:cubicBezTo>
                <a:cubicBezTo>
                  <a:pt x="232" y="119"/>
                  <a:pt x="238" y="113"/>
                  <a:pt x="238" y="107"/>
                </a:cubicBezTo>
                <a:cubicBezTo>
                  <a:pt x="238" y="100"/>
                  <a:pt x="232" y="95"/>
                  <a:pt x="226" y="95"/>
                </a:cubicBezTo>
                <a:close/>
              </a:path>
            </a:pathLst>
          </a:custGeom>
          <a:solidFill>
            <a:srgbClr val="6600CC"/>
          </a:solidFill>
          <a:ln>
            <a:noFill/>
          </a:ln>
        </p:spPr>
        <p:txBody>
          <a:bodyPr vert="horz" wrap="square" lIns="121920" tIns="60960" rIns="121920" bIns="60960" numCol="1" anchor="t" anchorCtr="0" compatLnSpc="1">
            <a:prstTxWarp prst="textNoShape">
              <a:avLst/>
            </a:prstTxWarp>
          </a:bodyPr>
          <a:lstStyle/>
          <a:p>
            <a:endParaRPr lang="en-US" sz="2400">
              <a:solidFill>
                <a:srgbClr val="6600CC"/>
              </a:solidFill>
            </a:endParaRPr>
          </a:p>
        </p:txBody>
      </p:sp>
      <p:sp>
        <p:nvSpPr>
          <p:cNvPr id="94" name="Freeform 27"/>
          <p:cNvSpPr>
            <a:spLocks/>
          </p:cNvSpPr>
          <p:nvPr/>
        </p:nvSpPr>
        <p:spPr bwMode="auto">
          <a:xfrm>
            <a:off x="8935837" y="5079846"/>
            <a:ext cx="406400" cy="383116"/>
          </a:xfrm>
          <a:custGeom>
            <a:avLst/>
            <a:gdLst>
              <a:gd name="T0" fmla="*/ 278 w 309"/>
              <a:gd name="T1" fmla="*/ 238 h 291"/>
              <a:gd name="T2" fmla="*/ 229 w 309"/>
              <a:gd name="T3" fmla="*/ 218 h 291"/>
              <a:gd name="T4" fmla="*/ 208 w 309"/>
              <a:gd name="T5" fmla="*/ 241 h 291"/>
              <a:gd name="T6" fmla="*/ 214 w 309"/>
              <a:gd name="T7" fmla="*/ 283 h 291"/>
              <a:gd name="T8" fmla="*/ 214 w 309"/>
              <a:gd name="T9" fmla="*/ 284 h 291"/>
              <a:gd name="T10" fmla="*/ 208 w 309"/>
              <a:gd name="T11" fmla="*/ 285 h 291"/>
              <a:gd name="T12" fmla="*/ 150 w 309"/>
              <a:gd name="T13" fmla="*/ 290 h 291"/>
              <a:gd name="T14" fmla="*/ 123 w 309"/>
              <a:gd name="T15" fmla="*/ 270 h 291"/>
              <a:gd name="T16" fmla="*/ 144 w 309"/>
              <a:gd name="T17" fmla="*/ 221 h 291"/>
              <a:gd name="T18" fmla="*/ 109 w 309"/>
              <a:gd name="T19" fmla="*/ 190 h 291"/>
              <a:gd name="T20" fmla="*/ 71 w 309"/>
              <a:gd name="T21" fmla="*/ 222 h 291"/>
              <a:gd name="T22" fmla="*/ 89 w 309"/>
              <a:gd name="T23" fmla="*/ 268 h 291"/>
              <a:gd name="T24" fmla="*/ 81 w 309"/>
              <a:gd name="T25" fmla="*/ 285 h 291"/>
              <a:gd name="T26" fmla="*/ 59 w 309"/>
              <a:gd name="T27" fmla="*/ 291 h 291"/>
              <a:gd name="T28" fmla="*/ 14 w 309"/>
              <a:gd name="T29" fmla="*/ 287 h 291"/>
              <a:gd name="T30" fmla="*/ 3 w 309"/>
              <a:gd name="T31" fmla="*/ 285 h 291"/>
              <a:gd name="T32" fmla="*/ 1 w 309"/>
              <a:gd name="T33" fmla="*/ 285 h 291"/>
              <a:gd name="T34" fmla="*/ 0 w 309"/>
              <a:gd name="T35" fmla="*/ 285 h 291"/>
              <a:gd name="T36" fmla="*/ 0 w 309"/>
              <a:gd name="T37" fmla="*/ 95 h 291"/>
              <a:gd name="T38" fmla="*/ 14 w 309"/>
              <a:gd name="T39" fmla="*/ 97 h 291"/>
              <a:gd name="T40" fmla="*/ 59 w 309"/>
              <a:gd name="T41" fmla="*/ 101 h 291"/>
              <a:gd name="T42" fmla="*/ 81 w 309"/>
              <a:gd name="T43" fmla="*/ 95 h 291"/>
              <a:gd name="T44" fmla="*/ 89 w 309"/>
              <a:gd name="T45" fmla="*/ 78 h 291"/>
              <a:gd name="T46" fmla="*/ 71 w 309"/>
              <a:gd name="T47" fmla="*/ 32 h 291"/>
              <a:gd name="T48" fmla="*/ 109 w 309"/>
              <a:gd name="T49" fmla="*/ 0 h 291"/>
              <a:gd name="T50" fmla="*/ 144 w 309"/>
              <a:gd name="T51" fmla="*/ 31 h 291"/>
              <a:gd name="T52" fmla="*/ 123 w 309"/>
              <a:gd name="T53" fmla="*/ 80 h 291"/>
              <a:gd name="T54" fmla="*/ 150 w 309"/>
              <a:gd name="T55" fmla="*/ 100 h 291"/>
              <a:gd name="T56" fmla="*/ 214 w 309"/>
              <a:gd name="T57" fmla="*/ 94 h 291"/>
              <a:gd name="T58" fmla="*/ 214 w 309"/>
              <a:gd name="T59" fmla="*/ 95 h 291"/>
              <a:gd name="T60" fmla="*/ 211 w 309"/>
              <a:gd name="T61" fmla="*/ 108 h 291"/>
              <a:gd name="T62" fmla="*/ 207 w 309"/>
              <a:gd name="T63" fmla="*/ 154 h 291"/>
              <a:gd name="T64" fmla="*/ 214 w 309"/>
              <a:gd name="T65" fmla="*/ 175 h 291"/>
              <a:gd name="T66" fmla="*/ 230 w 309"/>
              <a:gd name="T67" fmla="*/ 184 h 291"/>
              <a:gd name="T68" fmla="*/ 277 w 309"/>
              <a:gd name="T69" fmla="*/ 166 h 291"/>
              <a:gd name="T70" fmla="*/ 309 w 309"/>
              <a:gd name="T71" fmla="*/ 203 h 291"/>
              <a:gd name="T72" fmla="*/ 278 w 309"/>
              <a:gd name="T73" fmla="*/ 238 h 2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09" h="291">
                <a:moveTo>
                  <a:pt x="278" y="238"/>
                </a:moveTo>
                <a:cubicBezTo>
                  <a:pt x="255" y="238"/>
                  <a:pt x="249" y="218"/>
                  <a:pt x="229" y="218"/>
                </a:cubicBezTo>
                <a:cubicBezTo>
                  <a:pt x="214" y="218"/>
                  <a:pt x="208" y="227"/>
                  <a:pt x="208" y="241"/>
                </a:cubicBezTo>
                <a:cubicBezTo>
                  <a:pt x="208" y="255"/>
                  <a:pt x="214" y="269"/>
                  <a:pt x="214" y="283"/>
                </a:cubicBezTo>
                <a:cubicBezTo>
                  <a:pt x="214" y="284"/>
                  <a:pt x="214" y="284"/>
                  <a:pt x="214" y="284"/>
                </a:cubicBezTo>
                <a:cubicBezTo>
                  <a:pt x="212" y="284"/>
                  <a:pt x="210" y="284"/>
                  <a:pt x="208" y="285"/>
                </a:cubicBezTo>
                <a:cubicBezTo>
                  <a:pt x="189" y="286"/>
                  <a:pt x="169" y="290"/>
                  <a:pt x="150" y="290"/>
                </a:cubicBezTo>
                <a:cubicBezTo>
                  <a:pt x="137" y="290"/>
                  <a:pt x="123" y="285"/>
                  <a:pt x="123" y="270"/>
                </a:cubicBezTo>
                <a:cubicBezTo>
                  <a:pt x="123" y="249"/>
                  <a:pt x="144" y="243"/>
                  <a:pt x="144" y="221"/>
                </a:cubicBezTo>
                <a:cubicBezTo>
                  <a:pt x="144" y="201"/>
                  <a:pt x="128" y="190"/>
                  <a:pt x="109" y="190"/>
                </a:cubicBezTo>
                <a:cubicBezTo>
                  <a:pt x="89" y="190"/>
                  <a:pt x="71" y="200"/>
                  <a:pt x="71" y="222"/>
                </a:cubicBezTo>
                <a:cubicBezTo>
                  <a:pt x="71" y="245"/>
                  <a:pt x="89" y="255"/>
                  <a:pt x="89" y="268"/>
                </a:cubicBezTo>
                <a:cubicBezTo>
                  <a:pt x="89" y="275"/>
                  <a:pt x="85" y="280"/>
                  <a:pt x="81" y="285"/>
                </a:cubicBezTo>
                <a:cubicBezTo>
                  <a:pt x="75" y="290"/>
                  <a:pt x="67" y="291"/>
                  <a:pt x="59" y="291"/>
                </a:cubicBezTo>
                <a:cubicBezTo>
                  <a:pt x="44" y="291"/>
                  <a:pt x="29" y="289"/>
                  <a:pt x="14" y="287"/>
                </a:cubicBezTo>
                <a:cubicBezTo>
                  <a:pt x="10" y="286"/>
                  <a:pt x="7" y="286"/>
                  <a:pt x="3" y="285"/>
                </a:cubicBezTo>
                <a:cubicBezTo>
                  <a:pt x="1" y="285"/>
                  <a:pt x="1" y="285"/>
                  <a:pt x="1" y="285"/>
                </a:cubicBezTo>
                <a:cubicBezTo>
                  <a:pt x="1" y="285"/>
                  <a:pt x="0" y="285"/>
                  <a:pt x="0" y="285"/>
                </a:cubicBezTo>
                <a:cubicBezTo>
                  <a:pt x="0" y="95"/>
                  <a:pt x="0" y="95"/>
                  <a:pt x="0" y="95"/>
                </a:cubicBezTo>
                <a:cubicBezTo>
                  <a:pt x="1" y="95"/>
                  <a:pt x="12" y="96"/>
                  <a:pt x="14" y="97"/>
                </a:cubicBezTo>
                <a:cubicBezTo>
                  <a:pt x="29" y="99"/>
                  <a:pt x="44" y="101"/>
                  <a:pt x="59" y="101"/>
                </a:cubicBezTo>
                <a:cubicBezTo>
                  <a:pt x="67" y="101"/>
                  <a:pt x="75" y="100"/>
                  <a:pt x="81" y="95"/>
                </a:cubicBezTo>
                <a:cubicBezTo>
                  <a:pt x="85" y="90"/>
                  <a:pt x="89" y="85"/>
                  <a:pt x="89" y="78"/>
                </a:cubicBezTo>
                <a:cubicBezTo>
                  <a:pt x="89" y="65"/>
                  <a:pt x="71" y="55"/>
                  <a:pt x="71" y="32"/>
                </a:cubicBezTo>
                <a:cubicBezTo>
                  <a:pt x="71" y="10"/>
                  <a:pt x="89" y="0"/>
                  <a:pt x="109" y="0"/>
                </a:cubicBezTo>
                <a:cubicBezTo>
                  <a:pt x="128" y="0"/>
                  <a:pt x="144" y="11"/>
                  <a:pt x="144" y="31"/>
                </a:cubicBezTo>
                <a:cubicBezTo>
                  <a:pt x="144" y="53"/>
                  <a:pt x="123" y="59"/>
                  <a:pt x="123" y="80"/>
                </a:cubicBezTo>
                <a:cubicBezTo>
                  <a:pt x="123" y="95"/>
                  <a:pt x="137" y="100"/>
                  <a:pt x="150" y="100"/>
                </a:cubicBezTo>
                <a:cubicBezTo>
                  <a:pt x="171" y="100"/>
                  <a:pt x="193" y="95"/>
                  <a:pt x="214" y="94"/>
                </a:cubicBezTo>
                <a:cubicBezTo>
                  <a:pt x="214" y="95"/>
                  <a:pt x="214" y="95"/>
                  <a:pt x="214" y="95"/>
                </a:cubicBezTo>
                <a:cubicBezTo>
                  <a:pt x="213" y="95"/>
                  <a:pt x="212" y="106"/>
                  <a:pt x="211" y="108"/>
                </a:cubicBezTo>
                <a:cubicBezTo>
                  <a:pt x="209" y="123"/>
                  <a:pt x="207" y="138"/>
                  <a:pt x="207" y="154"/>
                </a:cubicBezTo>
                <a:cubicBezTo>
                  <a:pt x="207" y="161"/>
                  <a:pt x="208" y="170"/>
                  <a:pt x="214" y="175"/>
                </a:cubicBezTo>
                <a:cubicBezTo>
                  <a:pt x="218" y="180"/>
                  <a:pt x="224" y="184"/>
                  <a:pt x="230" y="184"/>
                </a:cubicBezTo>
                <a:cubicBezTo>
                  <a:pt x="243" y="184"/>
                  <a:pt x="253" y="166"/>
                  <a:pt x="277" y="166"/>
                </a:cubicBezTo>
                <a:cubicBezTo>
                  <a:pt x="298" y="166"/>
                  <a:pt x="309" y="184"/>
                  <a:pt x="309" y="203"/>
                </a:cubicBezTo>
                <a:cubicBezTo>
                  <a:pt x="309" y="222"/>
                  <a:pt x="298" y="238"/>
                  <a:pt x="278" y="238"/>
                </a:cubicBezTo>
                <a:close/>
              </a:path>
            </a:pathLst>
          </a:custGeom>
          <a:solidFill>
            <a:schemeClr val="accent3"/>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26" name="Freeform 23"/>
          <p:cNvSpPr>
            <a:spLocks noEditPoints="1"/>
          </p:cNvSpPr>
          <p:nvPr/>
        </p:nvSpPr>
        <p:spPr bwMode="auto">
          <a:xfrm>
            <a:off x="2146169" y="5462962"/>
            <a:ext cx="715356" cy="380527"/>
          </a:xfrm>
          <a:custGeom>
            <a:avLst/>
            <a:gdLst>
              <a:gd name="T0" fmla="*/ 218 w 400"/>
              <a:gd name="T1" fmla="*/ 280 h 340"/>
              <a:gd name="T2" fmla="*/ 182 w 400"/>
              <a:gd name="T3" fmla="*/ 280 h 340"/>
              <a:gd name="T4" fmla="*/ 182 w 400"/>
              <a:gd name="T5" fmla="*/ 240 h 340"/>
              <a:gd name="T6" fmla="*/ 10 w 400"/>
              <a:gd name="T7" fmla="*/ 240 h 340"/>
              <a:gd name="T8" fmla="*/ 14 w 400"/>
              <a:gd name="T9" fmla="*/ 306 h 340"/>
              <a:gd name="T10" fmla="*/ 50 w 400"/>
              <a:gd name="T11" fmla="*/ 340 h 340"/>
              <a:gd name="T12" fmla="*/ 350 w 400"/>
              <a:gd name="T13" fmla="*/ 340 h 340"/>
              <a:gd name="T14" fmla="*/ 386 w 400"/>
              <a:gd name="T15" fmla="*/ 306 h 340"/>
              <a:gd name="T16" fmla="*/ 390 w 400"/>
              <a:gd name="T17" fmla="*/ 240 h 340"/>
              <a:gd name="T18" fmla="*/ 218 w 400"/>
              <a:gd name="T19" fmla="*/ 240 h 340"/>
              <a:gd name="T20" fmla="*/ 218 w 400"/>
              <a:gd name="T21" fmla="*/ 280 h 340"/>
              <a:gd name="T22" fmla="*/ 153 w 400"/>
              <a:gd name="T23" fmla="*/ 38 h 340"/>
              <a:gd name="T24" fmla="*/ 170 w 400"/>
              <a:gd name="T25" fmla="*/ 28 h 340"/>
              <a:gd name="T26" fmla="*/ 231 w 400"/>
              <a:gd name="T27" fmla="*/ 28 h 340"/>
              <a:gd name="T28" fmla="*/ 247 w 400"/>
              <a:gd name="T29" fmla="*/ 38 h 340"/>
              <a:gd name="T30" fmla="*/ 259 w 400"/>
              <a:gd name="T31" fmla="*/ 60 h 340"/>
              <a:gd name="T32" fmla="*/ 142 w 400"/>
              <a:gd name="T33" fmla="*/ 60 h 340"/>
              <a:gd name="T34" fmla="*/ 153 w 400"/>
              <a:gd name="T35" fmla="*/ 38 h 340"/>
              <a:gd name="T36" fmla="*/ 182 w 400"/>
              <a:gd name="T37" fmla="*/ 180 h 340"/>
              <a:gd name="T38" fmla="*/ 218 w 400"/>
              <a:gd name="T39" fmla="*/ 180 h 340"/>
              <a:gd name="T40" fmla="*/ 218 w 400"/>
              <a:gd name="T41" fmla="*/ 220 h 340"/>
              <a:gd name="T42" fmla="*/ 400 w 400"/>
              <a:gd name="T43" fmla="*/ 220 h 340"/>
              <a:gd name="T44" fmla="*/ 396 w 400"/>
              <a:gd name="T45" fmla="*/ 102 h 340"/>
              <a:gd name="T46" fmla="*/ 356 w 400"/>
              <a:gd name="T47" fmla="*/ 60 h 340"/>
              <a:gd name="T48" fmla="*/ 292 w 400"/>
              <a:gd name="T49" fmla="*/ 60 h 340"/>
              <a:gd name="T50" fmla="*/ 268 w 400"/>
              <a:gd name="T51" fmla="*/ 14 h 340"/>
              <a:gd name="T52" fmla="*/ 245 w 400"/>
              <a:gd name="T53" fmla="*/ 0 h 340"/>
              <a:gd name="T54" fmla="*/ 156 w 400"/>
              <a:gd name="T55" fmla="*/ 0 h 340"/>
              <a:gd name="T56" fmla="*/ 132 w 400"/>
              <a:gd name="T57" fmla="*/ 14 h 340"/>
              <a:gd name="T58" fmla="*/ 108 w 400"/>
              <a:gd name="T59" fmla="*/ 60 h 340"/>
              <a:gd name="T60" fmla="*/ 44 w 400"/>
              <a:gd name="T61" fmla="*/ 60 h 340"/>
              <a:gd name="T62" fmla="*/ 4 w 400"/>
              <a:gd name="T63" fmla="*/ 102 h 340"/>
              <a:gd name="T64" fmla="*/ 0 w 400"/>
              <a:gd name="T65" fmla="*/ 220 h 340"/>
              <a:gd name="T66" fmla="*/ 182 w 400"/>
              <a:gd name="T67" fmla="*/ 220 h 340"/>
              <a:gd name="T68" fmla="*/ 182 w 400"/>
              <a:gd name="T69" fmla="*/ 180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00" h="340">
                <a:moveTo>
                  <a:pt x="218" y="280"/>
                </a:moveTo>
                <a:cubicBezTo>
                  <a:pt x="182" y="280"/>
                  <a:pt x="182" y="280"/>
                  <a:pt x="182" y="280"/>
                </a:cubicBezTo>
                <a:cubicBezTo>
                  <a:pt x="182" y="240"/>
                  <a:pt x="182" y="240"/>
                  <a:pt x="182" y="240"/>
                </a:cubicBezTo>
                <a:cubicBezTo>
                  <a:pt x="10" y="240"/>
                  <a:pt x="10" y="240"/>
                  <a:pt x="10" y="240"/>
                </a:cubicBezTo>
                <a:cubicBezTo>
                  <a:pt x="10" y="240"/>
                  <a:pt x="13" y="275"/>
                  <a:pt x="14" y="306"/>
                </a:cubicBezTo>
                <a:cubicBezTo>
                  <a:pt x="15" y="319"/>
                  <a:pt x="19" y="340"/>
                  <a:pt x="50" y="340"/>
                </a:cubicBezTo>
                <a:cubicBezTo>
                  <a:pt x="350" y="340"/>
                  <a:pt x="350" y="340"/>
                  <a:pt x="350" y="340"/>
                </a:cubicBezTo>
                <a:cubicBezTo>
                  <a:pt x="382" y="340"/>
                  <a:pt x="386" y="319"/>
                  <a:pt x="386" y="306"/>
                </a:cubicBezTo>
                <a:cubicBezTo>
                  <a:pt x="388" y="275"/>
                  <a:pt x="390" y="240"/>
                  <a:pt x="390" y="240"/>
                </a:cubicBezTo>
                <a:cubicBezTo>
                  <a:pt x="218" y="240"/>
                  <a:pt x="218" y="240"/>
                  <a:pt x="218" y="240"/>
                </a:cubicBezTo>
                <a:cubicBezTo>
                  <a:pt x="218" y="280"/>
                  <a:pt x="218" y="280"/>
                  <a:pt x="218" y="280"/>
                </a:cubicBezTo>
                <a:close/>
                <a:moveTo>
                  <a:pt x="153" y="38"/>
                </a:moveTo>
                <a:cubicBezTo>
                  <a:pt x="158" y="29"/>
                  <a:pt x="159" y="28"/>
                  <a:pt x="170" y="28"/>
                </a:cubicBezTo>
                <a:cubicBezTo>
                  <a:pt x="231" y="28"/>
                  <a:pt x="231" y="28"/>
                  <a:pt x="231" y="28"/>
                </a:cubicBezTo>
                <a:cubicBezTo>
                  <a:pt x="241" y="28"/>
                  <a:pt x="243" y="29"/>
                  <a:pt x="247" y="38"/>
                </a:cubicBezTo>
                <a:cubicBezTo>
                  <a:pt x="249" y="41"/>
                  <a:pt x="254" y="50"/>
                  <a:pt x="259" y="60"/>
                </a:cubicBezTo>
                <a:cubicBezTo>
                  <a:pt x="142" y="60"/>
                  <a:pt x="142" y="60"/>
                  <a:pt x="142" y="60"/>
                </a:cubicBezTo>
                <a:cubicBezTo>
                  <a:pt x="147" y="50"/>
                  <a:pt x="152" y="41"/>
                  <a:pt x="153" y="38"/>
                </a:cubicBezTo>
                <a:close/>
                <a:moveTo>
                  <a:pt x="182" y="180"/>
                </a:moveTo>
                <a:cubicBezTo>
                  <a:pt x="218" y="180"/>
                  <a:pt x="218" y="180"/>
                  <a:pt x="218" y="180"/>
                </a:cubicBezTo>
                <a:cubicBezTo>
                  <a:pt x="218" y="220"/>
                  <a:pt x="218" y="220"/>
                  <a:pt x="218" y="220"/>
                </a:cubicBezTo>
                <a:cubicBezTo>
                  <a:pt x="400" y="220"/>
                  <a:pt x="400" y="220"/>
                  <a:pt x="400" y="220"/>
                </a:cubicBezTo>
                <a:cubicBezTo>
                  <a:pt x="400" y="220"/>
                  <a:pt x="397" y="130"/>
                  <a:pt x="396" y="102"/>
                </a:cubicBezTo>
                <a:cubicBezTo>
                  <a:pt x="395" y="76"/>
                  <a:pt x="386" y="60"/>
                  <a:pt x="356" y="60"/>
                </a:cubicBezTo>
                <a:cubicBezTo>
                  <a:pt x="292" y="60"/>
                  <a:pt x="292" y="60"/>
                  <a:pt x="292" y="60"/>
                </a:cubicBezTo>
                <a:cubicBezTo>
                  <a:pt x="282" y="41"/>
                  <a:pt x="271" y="21"/>
                  <a:pt x="268" y="14"/>
                </a:cubicBezTo>
                <a:cubicBezTo>
                  <a:pt x="262" y="2"/>
                  <a:pt x="259" y="0"/>
                  <a:pt x="245" y="0"/>
                </a:cubicBezTo>
                <a:cubicBezTo>
                  <a:pt x="156" y="0"/>
                  <a:pt x="156" y="0"/>
                  <a:pt x="156" y="0"/>
                </a:cubicBezTo>
                <a:cubicBezTo>
                  <a:pt x="141" y="0"/>
                  <a:pt x="139" y="2"/>
                  <a:pt x="132" y="14"/>
                </a:cubicBezTo>
                <a:cubicBezTo>
                  <a:pt x="129" y="21"/>
                  <a:pt x="118" y="41"/>
                  <a:pt x="108" y="60"/>
                </a:cubicBezTo>
                <a:cubicBezTo>
                  <a:pt x="44" y="60"/>
                  <a:pt x="44" y="60"/>
                  <a:pt x="44" y="60"/>
                </a:cubicBezTo>
                <a:cubicBezTo>
                  <a:pt x="15" y="60"/>
                  <a:pt x="5" y="76"/>
                  <a:pt x="4" y="102"/>
                </a:cubicBezTo>
                <a:cubicBezTo>
                  <a:pt x="3" y="129"/>
                  <a:pt x="0" y="220"/>
                  <a:pt x="0" y="220"/>
                </a:cubicBezTo>
                <a:cubicBezTo>
                  <a:pt x="182" y="220"/>
                  <a:pt x="182" y="220"/>
                  <a:pt x="182" y="220"/>
                </a:cubicBezTo>
                <a:cubicBezTo>
                  <a:pt x="182" y="180"/>
                  <a:pt x="182" y="180"/>
                  <a:pt x="182" y="180"/>
                </a:cubicBezTo>
                <a:close/>
              </a:path>
            </a:pathLst>
          </a:custGeom>
          <a:solidFill>
            <a:srgbClr val="C00000"/>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29" name="Freeform 24"/>
          <p:cNvSpPr>
            <a:spLocks noEditPoints="1"/>
          </p:cNvSpPr>
          <p:nvPr/>
        </p:nvSpPr>
        <p:spPr bwMode="auto">
          <a:xfrm>
            <a:off x="2181146" y="2710497"/>
            <a:ext cx="524023" cy="444483"/>
          </a:xfrm>
          <a:custGeom>
            <a:avLst/>
            <a:gdLst>
              <a:gd name="T0" fmla="*/ 194 w 304"/>
              <a:gd name="T1" fmla="*/ 74 h 384"/>
              <a:gd name="T2" fmla="*/ 169 w 304"/>
              <a:gd name="T3" fmla="*/ 48 h 384"/>
              <a:gd name="T4" fmla="*/ 136 w 304"/>
              <a:gd name="T5" fmla="*/ 48 h 384"/>
              <a:gd name="T6" fmla="*/ 111 w 304"/>
              <a:gd name="T7" fmla="*/ 74 h 384"/>
              <a:gd name="T8" fmla="*/ 77 w 304"/>
              <a:gd name="T9" fmla="*/ 74 h 384"/>
              <a:gd name="T10" fmla="*/ 119 w 304"/>
              <a:gd name="T11" fmla="*/ 24 h 384"/>
              <a:gd name="T12" fmla="*/ 132 w 304"/>
              <a:gd name="T13" fmla="*/ 18 h 384"/>
              <a:gd name="T14" fmla="*/ 173 w 304"/>
              <a:gd name="T15" fmla="*/ 18 h 384"/>
              <a:gd name="T16" fmla="*/ 185 w 304"/>
              <a:gd name="T17" fmla="*/ 24 h 384"/>
              <a:gd name="T18" fmla="*/ 228 w 304"/>
              <a:gd name="T19" fmla="*/ 74 h 384"/>
              <a:gd name="T20" fmla="*/ 194 w 304"/>
              <a:gd name="T21" fmla="*/ 74 h 384"/>
              <a:gd name="T22" fmla="*/ 216 w 304"/>
              <a:gd name="T23" fmla="*/ 30 h 384"/>
              <a:gd name="T24" fmla="*/ 198 w 304"/>
              <a:gd name="T25" fmla="*/ 11 h 384"/>
              <a:gd name="T26" fmla="*/ 171 w 304"/>
              <a:gd name="T27" fmla="*/ 0 h 384"/>
              <a:gd name="T28" fmla="*/ 134 w 304"/>
              <a:gd name="T29" fmla="*/ 0 h 384"/>
              <a:gd name="T30" fmla="*/ 106 w 304"/>
              <a:gd name="T31" fmla="*/ 11 h 384"/>
              <a:gd name="T32" fmla="*/ 89 w 304"/>
              <a:gd name="T33" fmla="*/ 30 h 384"/>
              <a:gd name="T34" fmla="*/ 0 w 304"/>
              <a:gd name="T35" fmla="*/ 80 h 384"/>
              <a:gd name="T36" fmla="*/ 0 w 304"/>
              <a:gd name="T37" fmla="*/ 84 h 384"/>
              <a:gd name="T38" fmla="*/ 152 w 304"/>
              <a:gd name="T39" fmla="*/ 140 h 384"/>
              <a:gd name="T40" fmla="*/ 304 w 304"/>
              <a:gd name="T41" fmla="*/ 84 h 384"/>
              <a:gd name="T42" fmla="*/ 304 w 304"/>
              <a:gd name="T43" fmla="*/ 80 h 384"/>
              <a:gd name="T44" fmla="*/ 216 w 304"/>
              <a:gd name="T45" fmla="*/ 30 h 384"/>
              <a:gd name="T46" fmla="*/ 20 w 304"/>
              <a:gd name="T47" fmla="*/ 150 h 384"/>
              <a:gd name="T48" fmla="*/ 42 w 304"/>
              <a:gd name="T49" fmla="*/ 344 h 384"/>
              <a:gd name="T50" fmla="*/ 152 w 304"/>
              <a:gd name="T51" fmla="*/ 384 h 384"/>
              <a:gd name="T52" fmla="*/ 262 w 304"/>
              <a:gd name="T53" fmla="*/ 344 h 384"/>
              <a:gd name="T54" fmla="*/ 284 w 304"/>
              <a:gd name="T55" fmla="*/ 150 h 384"/>
              <a:gd name="T56" fmla="*/ 152 w 304"/>
              <a:gd name="T57" fmla="*/ 178 h 384"/>
              <a:gd name="T58" fmla="*/ 20 w 304"/>
              <a:gd name="T59" fmla="*/ 150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04" h="384">
                <a:moveTo>
                  <a:pt x="194" y="74"/>
                </a:moveTo>
                <a:cubicBezTo>
                  <a:pt x="169" y="48"/>
                  <a:pt x="169" y="48"/>
                  <a:pt x="169" y="48"/>
                </a:cubicBezTo>
                <a:cubicBezTo>
                  <a:pt x="136" y="48"/>
                  <a:pt x="136" y="48"/>
                  <a:pt x="136" y="48"/>
                </a:cubicBezTo>
                <a:cubicBezTo>
                  <a:pt x="111" y="74"/>
                  <a:pt x="111" y="74"/>
                  <a:pt x="111" y="74"/>
                </a:cubicBezTo>
                <a:cubicBezTo>
                  <a:pt x="77" y="74"/>
                  <a:pt x="77" y="74"/>
                  <a:pt x="77" y="74"/>
                </a:cubicBezTo>
                <a:cubicBezTo>
                  <a:pt x="77" y="74"/>
                  <a:pt x="114" y="30"/>
                  <a:pt x="119" y="24"/>
                </a:cubicBezTo>
                <a:cubicBezTo>
                  <a:pt x="123" y="19"/>
                  <a:pt x="127" y="18"/>
                  <a:pt x="132" y="18"/>
                </a:cubicBezTo>
                <a:cubicBezTo>
                  <a:pt x="173" y="18"/>
                  <a:pt x="173" y="18"/>
                  <a:pt x="173" y="18"/>
                </a:cubicBezTo>
                <a:cubicBezTo>
                  <a:pt x="178" y="18"/>
                  <a:pt x="182" y="19"/>
                  <a:pt x="185" y="24"/>
                </a:cubicBezTo>
                <a:cubicBezTo>
                  <a:pt x="190" y="30"/>
                  <a:pt x="228" y="74"/>
                  <a:pt x="228" y="74"/>
                </a:cubicBezTo>
                <a:cubicBezTo>
                  <a:pt x="194" y="74"/>
                  <a:pt x="194" y="74"/>
                  <a:pt x="194" y="74"/>
                </a:cubicBezTo>
                <a:close/>
                <a:moveTo>
                  <a:pt x="216" y="30"/>
                </a:moveTo>
                <a:cubicBezTo>
                  <a:pt x="198" y="11"/>
                  <a:pt x="198" y="11"/>
                  <a:pt x="198" y="11"/>
                </a:cubicBezTo>
                <a:cubicBezTo>
                  <a:pt x="192" y="1"/>
                  <a:pt x="185" y="0"/>
                  <a:pt x="171" y="0"/>
                </a:cubicBezTo>
                <a:cubicBezTo>
                  <a:pt x="134" y="0"/>
                  <a:pt x="134" y="0"/>
                  <a:pt x="134" y="0"/>
                </a:cubicBezTo>
                <a:cubicBezTo>
                  <a:pt x="120" y="0"/>
                  <a:pt x="113" y="1"/>
                  <a:pt x="106" y="11"/>
                </a:cubicBezTo>
                <a:cubicBezTo>
                  <a:pt x="89" y="30"/>
                  <a:pt x="89" y="30"/>
                  <a:pt x="89" y="30"/>
                </a:cubicBezTo>
                <a:cubicBezTo>
                  <a:pt x="37" y="39"/>
                  <a:pt x="0" y="63"/>
                  <a:pt x="0" y="80"/>
                </a:cubicBezTo>
                <a:cubicBezTo>
                  <a:pt x="0" y="84"/>
                  <a:pt x="0" y="84"/>
                  <a:pt x="0" y="84"/>
                </a:cubicBezTo>
                <a:cubicBezTo>
                  <a:pt x="0" y="114"/>
                  <a:pt x="68" y="140"/>
                  <a:pt x="152" y="140"/>
                </a:cubicBezTo>
                <a:cubicBezTo>
                  <a:pt x="236" y="140"/>
                  <a:pt x="304" y="114"/>
                  <a:pt x="304" y="84"/>
                </a:cubicBezTo>
                <a:cubicBezTo>
                  <a:pt x="304" y="80"/>
                  <a:pt x="304" y="80"/>
                  <a:pt x="304" y="80"/>
                </a:cubicBezTo>
                <a:cubicBezTo>
                  <a:pt x="304" y="63"/>
                  <a:pt x="267" y="39"/>
                  <a:pt x="216" y="30"/>
                </a:cubicBezTo>
                <a:close/>
                <a:moveTo>
                  <a:pt x="20" y="150"/>
                </a:moveTo>
                <a:cubicBezTo>
                  <a:pt x="42" y="344"/>
                  <a:pt x="42" y="344"/>
                  <a:pt x="42" y="344"/>
                </a:cubicBezTo>
                <a:cubicBezTo>
                  <a:pt x="43" y="353"/>
                  <a:pt x="88" y="383"/>
                  <a:pt x="152" y="384"/>
                </a:cubicBezTo>
                <a:cubicBezTo>
                  <a:pt x="217" y="383"/>
                  <a:pt x="261" y="353"/>
                  <a:pt x="262" y="344"/>
                </a:cubicBezTo>
                <a:cubicBezTo>
                  <a:pt x="284" y="150"/>
                  <a:pt x="284" y="150"/>
                  <a:pt x="284" y="150"/>
                </a:cubicBezTo>
                <a:cubicBezTo>
                  <a:pt x="251" y="169"/>
                  <a:pt x="200" y="178"/>
                  <a:pt x="152" y="178"/>
                </a:cubicBezTo>
                <a:cubicBezTo>
                  <a:pt x="104" y="178"/>
                  <a:pt x="54" y="169"/>
                  <a:pt x="20" y="150"/>
                </a:cubicBezTo>
                <a:close/>
              </a:path>
            </a:pathLst>
          </a:custGeom>
          <a:solidFill>
            <a:srgbClr val="00B050"/>
          </a:solidFill>
          <a:ln>
            <a:noFill/>
          </a:ln>
        </p:spPr>
        <p:txBody>
          <a:bodyPr vert="horz" wrap="square" lIns="121920" tIns="60960" rIns="121920" bIns="60960" numCol="1" anchor="t" anchorCtr="0" compatLnSpc="1">
            <a:prstTxWarp prst="textNoShape">
              <a:avLst/>
            </a:prstTxWarp>
          </a:bodyPr>
          <a:lstStyle/>
          <a:p>
            <a:endParaRPr lang="en-US" sz="2400">
              <a:solidFill>
                <a:srgbClr val="00FFCC"/>
              </a:solidFill>
            </a:endParaRPr>
          </a:p>
        </p:txBody>
      </p:sp>
      <p:grpSp>
        <p:nvGrpSpPr>
          <p:cNvPr id="3" name="Group 2"/>
          <p:cNvGrpSpPr/>
          <p:nvPr/>
        </p:nvGrpSpPr>
        <p:grpSpPr>
          <a:xfrm>
            <a:off x="4838452" y="2809692"/>
            <a:ext cx="2453501" cy="2453501"/>
            <a:chOff x="3628840" y="2107269"/>
            <a:chExt cx="1840126" cy="1840126"/>
          </a:xfrm>
        </p:grpSpPr>
        <p:sp>
          <p:nvSpPr>
            <p:cNvPr id="128" name="Oval 127"/>
            <p:cNvSpPr/>
            <p:nvPr/>
          </p:nvSpPr>
          <p:spPr>
            <a:xfrm>
              <a:off x="3628840" y="2107269"/>
              <a:ext cx="1840126" cy="1840126"/>
            </a:xfrm>
            <a:prstGeom prst="ellipse">
              <a:avLst/>
            </a:prstGeom>
            <a:solidFill>
              <a:srgbClr val="F8F8F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prstClr val="white"/>
                </a:solidFill>
              </a:endParaRPr>
            </a:p>
          </p:txBody>
        </p:sp>
        <p:sp>
          <p:nvSpPr>
            <p:cNvPr id="30" name="Oval 29"/>
            <p:cNvSpPr/>
            <p:nvPr/>
          </p:nvSpPr>
          <p:spPr>
            <a:xfrm>
              <a:off x="3788521" y="2266950"/>
              <a:ext cx="1520765" cy="1520765"/>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prstClr val="white"/>
                </a:solidFill>
              </a:endParaRPr>
            </a:p>
          </p:txBody>
        </p:sp>
        <p:grpSp>
          <p:nvGrpSpPr>
            <p:cNvPr id="31" name="Group 30"/>
            <p:cNvGrpSpPr/>
            <p:nvPr/>
          </p:nvGrpSpPr>
          <p:grpSpPr>
            <a:xfrm>
              <a:off x="3893322" y="2743393"/>
              <a:ext cx="1378760" cy="519186"/>
              <a:chOff x="569312" y="4908542"/>
              <a:chExt cx="721583" cy="271718"/>
            </a:xfrm>
          </p:grpSpPr>
          <p:sp>
            <p:nvSpPr>
              <p:cNvPr id="120" name="Rectangle 28"/>
              <p:cNvSpPr>
                <a:spLocks noChangeArrowheads="1"/>
              </p:cNvSpPr>
              <p:nvPr/>
            </p:nvSpPr>
            <p:spPr bwMode="auto">
              <a:xfrm>
                <a:off x="848562" y="4921133"/>
                <a:ext cx="442333" cy="2577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ctr" anchorCtr="0" compatLnSpc="1">
                <a:prstTxWarp prst="textNoShape">
                  <a:avLst/>
                </a:prstTxWarp>
                <a:spAutoFit/>
              </a:bodyPr>
              <a:lstStyle/>
              <a:p>
                <a:pPr fontAlgn="base">
                  <a:spcBef>
                    <a:spcPct val="0"/>
                  </a:spcBef>
                  <a:spcAft>
                    <a:spcPct val="0"/>
                  </a:spcAft>
                </a:pPr>
                <a:r>
                  <a:rPr lang="en-US" sz="4267" b="1" dirty="0">
                    <a:solidFill>
                      <a:prstClr val="white"/>
                    </a:solidFill>
                    <a:latin typeface="Lato" pitchFamily="34" charset="0"/>
                    <a:cs typeface="Arial" pitchFamily="34" charset="0"/>
                  </a:rPr>
                  <a:t>zero</a:t>
                </a:r>
                <a:endParaRPr lang="en-US" sz="1067" dirty="0">
                  <a:solidFill>
                    <a:prstClr val="white"/>
                  </a:solidFill>
                  <a:latin typeface="Arial" pitchFamily="34" charset="0"/>
                  <a:cs typeface="Arial" pitchFamily="34" charset="0"/>
                </a:endParaRPr>
              </a:p>
            </p:txBody>
          </p:sp>
          <p:sp>
            <p:nvSpPr>
              <p:cNvPr id="121" name="Rectangle 22"/>
              <p:cNvSpPr>
                <a:spLocks noChangeArrowheads="1"/>
              </p:cNvSpPr>
              <p:nvPr/>
            </p:nvSpPr>
            <p:spPr bwMode="auto">
              <a:xfrm>
                <a:off x="853656" y="4908542"/>
                <a:ext cx="243581" cy="1127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p>
                <a:pPr fontAlgn="base">
                  <a:spcBef>
                    <a:spcPct val="0"/>
                  </a:spcBef>
                  <a:spcAft>
                    <a:spcPct val="0"/>
                  </a:spcAft>
                </a:pPr>
                <a:r>
                  <a:rPr lang="en-US" sz="1867" dirty="0">
                    <a:solidFill>
                      <a:prstClr val="white"/>
                    </a:solidFill>
                    <a:latin typeface="Lato Light" pitchFamily="34" charset="0"/>
                    <a:cs typeface="Arial" pitchFamily="34" charset="0"/>
                  </a:rPr>
                  <a:t>the</a:t>
                </a:r>
                <a:endParaRPr lang="en-US" sz="1867" dirty="0">
                  <a:solidFill>
                    <a:prstClr val="white"/>
                  </a:solidFill>
                  <a:latin typeface="Arial" pitchFamily="34" charset="0"/>
                  <a:cs typeface="Arial" pitchFamily="34" charset="0"/>
                </a:endParaRPr>
              </a:p>
            </p:txBody>
          </p:sp>
          <p:grpSp>
            <p:nvGrpSpPr>
              <p:cNvPr id="122" name="Group 121"/>
              <p:cNvGrpSpPr/>
              <p:nvPr/>
            </p:nvGrpSpPr>
            <p:grpSpPr>
              <a:xfrm>
                <a:off x="569312" y="4927803"/>
                <a:ext cx="251901" cy="252457"/>
                <a:chOff x="914400" y="3987075"/>
                <a:chExt cx="419914" cy="420841"/>
              </a:xfrm>
            </p:grpSpPr>
            <p:sp>
              <p:nvSpPr>
                <p:cNvPr id="123" name="Freeform 29"/>
                <p:cNvSpPr>
                  <a:spLocks noEditPoints="1"/>
                </p:cNvSpPr>
                <p:nvPr/>
              </p:nvSpPr>
              <p:spPr bwMode="auto">
                <a:xfrm>
                  <a:off x="914400" y="3987075"/>
                  <a:ext cx="419914" cy="420841"/>
                </a:xfrm>
                <a:custGeom>
                  <a:avLst/>
                  <a:gdLst>
                    <a:gd name="T0" fmla="*/ 256 w 511"/>
                    <a:gd name="T1" fmla="*/ 0 h 512"/>
                    <a:gd name="T2" fmla="*/ 0 w 511"/>
                    <a:gd name="T3" fmla="*/ 256 h 512"/>
                    <a:gd name="T4" fmla="*/ 256 w 511"/>
                    <a:gd name="T5" fmla="*/ 512 h 512"/>
                    <a:gd name="T6" fmla="*/ 511 w 511"/>
                    <a:gd name="T7" fmla="*/ 256 h 512"/>
                    <a:gd name="T8" fmla="*/ 256 w 511"/>
                    <a:gd name="T9" fmla="*/ 0 h 512"/>
                    <a:gd name="T10" fmla="*/ 256 w 511"/>
                    <a:gd name="T11" fmla="*/ 475 h 512"/>
                    <a:gd name="T12" fmla="*/ 36 w 511"/>
                    <a:gd name="T13" fmla="*/ 256 h 512"/>
                    <a:gd name="T14" fmla="*/ 256 w 511"/>
                    <a:gd name="T15" fmla="*/ 37 h 512"/>
                    <a:gd name="T16" fmla="*/ 475 w 511"/>
                    <a:gd name="T17" fmla="*/ 256 h 512"/>
                    <a:gd name="T18" fmla="*/ 256 w 511"/>
                    <a:gd name="T19" fmla="*/ 475 h 5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11" h="512">
                      <a:moveTo>
                        <a:pt x="256" y="0"/>
                      </a:moveTo>
                      <a:cubicBezTo>
                        <a:pt x="114" y="0"/>
                        <a:pt x="0" y="115"/>
                        <a:pt x="0" y="256"/>
                      </a:cubicBezTo>
                      <a:cubicBezTo>
                        <a:pt x="0" y="397"/>
                        <a:pt x="114" y="512"/>
                        <a:pt x="256" y="512"/>
                      </a:cubicBezTo>
                      <a:cubicBezTo>
                        <a:pt x="397" y="512"/>
                        <a:pt x="511" y="397"/>
                        <a:pt x="511" y="256"/>
                      </a:cubicBezTo>
                      <a:cubicBezTo>
                        <a:pt x="511" y="115"/>
                        <a:pt x="397" y="0"/>
                        <a:pt x="256" y="0"/>
                      </a:cubicBezTo>
                      <a:close/>
                      <a:moveTo>
                        <a:pt x="256" y="475"/>
                      </a:moveTo>
                      <a:cubicBezTo>
                        <a:pt x="135" y="475"/>
                        <a:pt x="36" y="377"/>
                        <a:pt x="36" y="256"/>
                      </a:cubicBezTo>
                      <a:cubicBezTo>
                        <a:pt x="36" y="135"/>
                        <a:pt x="135" y="37"/>
                        <a:pt x="256" y="37"/>
                      </a:cubicBezTo>
                      <a:cubicBezTo>
                        <a:pt x="377" y="37"/>
                        <a:pt x="475" y="135"/>
                        <a:pt x="475" y="256"/>
                      </a:cubicBezTo>
                      <a:cubicBezTo>
                        <a:pt x="475" y="377"/>
                        <a:pt x="377" y="475"/>
                        <a:pt x="256" y="475"/>
                      </a:cubicBezTo>
                      <a:close/>
                    </a:path>
                  </a:pathLst>
                </a:custGeom>
                <a:gradFill>
                  <a:gsLst>
                    <a:gs pos="53000">
                      <a:schemeClr val="accent5"/>
                    </a:gs>
                    <a:gs pos="100000">
                      <a:schemeClr val="accent6">
                        <a:alpha val="30000"/>
                      </a:schemeClr>
                    </a:gs>
                  </a:gsLst>
                  <a:lin ang="0" scaled="0"/>
                </a:gradFill>
                <a:ln>
                  <a:noFill/>
                </a:ln>
              </p:spPr>
              <p:txBody>
                <a:bodyPr vert="horz" wrap="square" lIns="121920" tIns="60960" rIns="121920" bIns="60960" numCol="1" anchor="t" anchorCtr="0" compatLnSpc="1">
                  <a:prstTxWarp prst="textNoShape">
                    <a:avLst/>
                  </a:prstTxWarp>
                </a:bodyPr>
                <a:lstStyle/>
                <a:p>
                  <a:endParaRPr lang="en-US" sz="4267">
                    <a:solidFill>
                      <a:prstClr val="black"/>
                    </a:solidFill>
                  </a:endParaRPr>
                </a:p>
              </p:txBody>
            </p:sp>
            <p:sp>
              <p:nvSpPr>
                <p:cNvPr id="124" name="Freeform 30"/>
                <p:cNvSpPr>
                  <a:spLocks noEditPoints="1"/>
                </p:cNvSpPr>
                <p:nvPr/>
              </p:nvSpPr>
              <p:spPr bwMode="auto">
                <a:xfrm>
                  <a:off x="972799" y="4046397"/>
                  <a:ext cx="152022" cy="151095"/>
                </a:xfrm>
                <a:custGeom>
                  <a:avLst/>
                  <a:gdLst>
                    <a:gd name="T0" fmla="*/ 0 w 185"/>
                    <a:gd name="T1" fmla="*/ 184 h 184"/>
                    <a:gd name="T2" fmla="*/ 45 w 185"/>
                    <a:gd name="T3" fmla="*/ 184 h 184"/>
                    <a:gd name="T4" fmla="*/ 185 w 185"/>
                    <a:gd name="T5" fmla="*/ 44 h 184"/>
                    <a:gd name="T6" fmla="*/ 185 w 185"/>
                    <a:gd name="T7" fmla="*/ 0 h 184"/>
                    <a:gd name="T8" fmla="*/ 0 w 185"/>
                    <a:gd name="T9" fmla="*/ 184 h 184"/>
                    <a:gd name="T10" fmla="*/ 62 w 185"/>
                    <a:gd name="T11" fmla="*/ 184 h 184"/>
                    <a:gd name="T12" fmla="*/ 97 w 185"/>
                    <a:gd name="T13" fmla="*/ 184 h 184"/>
                    <a:gd name="T14" fmla="*/ 97 w 185"/>
                    <a:gd name="T15" fmla="*/ 178 h 184"/>
                    <a:gd name="T16" fmla="*/ 140 w 185"/>
                    <a:gd name="T17" fmla="*/ 178 h 184"/>
                    <a:gd name="T18" fmla="*/ 179 w 185"/>
                    <a:gd name="T19" fmla="*/ 139 h 184"/>
                    <a:gd name="T20" fmla="*/ 179 w 185"/>
                    <a:gd name="T21" fmla="*/ 96 h 184"/>
                    <a:gd name="T22" fmla="*/ 185 w 185"/>
                    <a:gd name="T23" fmla="*/ 96 h 184"/>
                    <a:gd name="T24" fmla="*/ 185 w 185"/>
                    <a:gd name="T25" fmla="*/ 62 h 184"/>
                    <a:gd name="T26" fmla="*/ 62 w 185"/>
                    <a:gd name="T27" fmla="*/ 184 h 184"/>
                    <a:gd name="T28" fmla="*/ 149 w 185"/>
                    <a:gd name="T29" fmla="*/ 178 h 184"/>
                    <a:gd name="T30" fmla="*/ 179 w 185"/>
                    <a:gd name="T31" fmla="*/ 178 h 184"/>
                    <a:gd name="T32" fmla="*/ 179 w 185"/>
                    <a:gd name="T33" fmla="*/ 149 h 184"/>
                    <a:gd name="T34" fmla="*/ 149 w 185"/>
                    <a:gd name="T35" fmla="*/ 178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85" h="184">
                      <a:moveTo>
                        <a:pt x="0" y="184"/>
                      </a:moveTo>
                      <a:cubicBezTo>
                        <a:pt x="45" y="184"/>
                        <a:pt x="45" y="184"/>
                        <a:pt x="45" y="184"/>
                      </a:cubicBezTo>
                      <a:cubicBezTo>
                        <a:pt x="45" y="107"/>
                        <a:pt x="107" y="44"/>
                        <a:pt x="185" y="44"/>
                      </a:cubicBezTo>
                      <a:cubicBezTo>
                        <a:pt x="185" y="0"/>
                        <a:pt x="185" y="0"/>
                        <a:pt x="185" y="0"/>
                      </a:cubicBezTo>
                      <a:cubicBezTo>
                        <a:pt x="83" y="0"/>
                        <a:pt x="0" y="82"/>
                        <a:pt x="0" y="184"/>
                      </a:cubicBezTo>
                      <a:close/>
                      <a:moveTo>
                        <a:pt x="62" y="184"/>
                      </a:moveTo>
                      <a:cubicBezTo>
                        <a:pt x="97" y="184"/>
                        <a:pt x="97" y="184"/>
                        <a:pt x="97" y="184"/>
                      </a:cubicBezTo>
                      <a:cubicBezTo>
                        <a:pt x="97" y="178"/>
                        <a:pt x="97" y="178"/>
                        <a:pt x="97" y="178"/>
                      </a:cubicBezTo>
                      <a:cubicBezTo>
                        <a:pt x="140" y="178"/>
                        <a:pt x="140" y="178"/>
                        <a:pt x="140" y="178"/>
                      </a:cubicBezTo>
                      <a:cubicBezTo>
                        <a:pt x="142" y="158"/>
                        <a:pt x="158" y="142"/>
                        <a:pt x="179" y="139"/>
                      </a:cubicBezTo>
                      <a:cubicBezTo>
                        <a:pt x="179" y="96"/>
                        <a:pt x="179" y="96"/>
                        <a:pt x="179" y="96"/>
                      </a:cubicBezTo>
                      <a:cubicBezTo>
                        <a:pt x="185" y="96"/>
                        <a:pt x="185" y="96"/>
                        <a:pt x="185" y="96"/>
                      </a:cubicBezTo>
                      <a:cubicBezTo>
                        <a:pt x="185" y="62"/>
                        <a:pt x="185" y="62"/>
                        <a:pt x="185" y="62"/>
                      </a:cubicBezTo>
                      <a:cubicBezTo>
                        <a:pt x="117" y="62"/>
                        <a:pt x="62" y="116"/>
                        <a:pt x="62" y="184"/>
                      </a:cubicBezTo>
                      <a:close/>
                      <a:moveTo>
                        <a:pt x="149" y="178"/>
                      </a:moveTo>
                      <a:cubicBezTo>
                        <a:pt x="179" y="178"/>
                        <a:pt x="179" y="178"/>
                        <a:pt x="179" y="178"/>
                      </a:cubicBezTo>
                      <a:cubicBezTo>
                        <a:pt x="179" y="149"/>
                        <a:pt x="179" y="149"/>
                        <a:pt x="179" y="149"/>
                      </a:cubicBezTo>
                      <a:cubicBezTo>
                        <a:pt x="164" y="151"/>
                        <a:pt x="152" y="163"/>
                        <a:pt x="149" y="178"/>
                      </a:cubicBezTo>
                      <a:close/>
                    </a:path>
                  </a:pathLst>
                </a:custGeom>
                <a:solidFill>
                  <a:schemeClr val="bg2"/>
                </a:solidFill>
                <a:ln>
                  <a:noFill/>
                </a:ln>
              </p:spPr>
              <p:txBody>
                <a:bodyPr vert="horz" wrap="square" lIns="121920" tIns="60960" rIns="121920" bIns="60960" numCol="1" anchor="t" anchorCtr="0" compatLnSpc="1">
                  <a:prstTxWarp prst="textNoShape">
                    <a:avLst/>
                  </a:prstTxWarp>
                </a:bodyPr>
                <a:lstStyle/>
                <a:p>
                  <a:endParaRPr lang="en-US" sz="4267">
                    <a:solidFill>
                      <a:prstClr val="black"/>
                    </a:solidFill>
                  </a:endParaRPr>
                </a:p>
              </p:txBody>
            </p:sp>
            <p:sp>
              <p:nvSpPr>
                <p:cNvPr id="125" name="Freeform 31"/>
                <p:cNvSpPr>
                  <a:spLocks noEditPoints="1"/>
                </p:cNvSpPr>
                <p:nvPr/>
              </p:nvSpPr>
              <p:spPr bwMode="auto">
                <a:xfrm>
                  <a:off x="972799" y="4197492"/>
                  <a:ext cx="152022" cy="151095"/>
                </a:xfrm>
                <a:custGeom>
                  <a:avLst/>
                  <a:gdLst>
                    <a:gd name="T0" fmla="*/ 179 w 185"/>
                    <a:gd name="T1" fmla="*/ 35 h 184"/>
                    <a:gd name="T2" fmla="*/ 179 w 185"/>
                    <a:gd name="T3" fmla="*/ 6 h 184"/>
                    <a:gd name="T4" fmla="*/ 149 w 185"/>
                    <a:gd name="T5" fmla="*/ 6 h 184"/>
                    <a:gd name="T6" fmla="*/ 179 w 185"/>
                    <a:gd name="T7" fmla="*/ 35 h 184"/>
                    <a:gd name="T8" fmla="*/ 179 w 185"/>
                    <a:gd name="T9" fmla="*/ 88 h 184"/>
                    <a:gd name="T10" fmla="*/ 179 w 185"/>
                    <a:gd name="T11" fmla="*/ 45 h 184"/>
                    <a:gd name="T12" fmla="*/ 140 w 185"/>
                    <a:gd name="T13" fmla="*/ 6 h 184"/>
                    <a:gd name="T14" fmla="*/ 97 w 185"/>
                    <a:gd name="T15" fmla="*/ 6 h 184"/>
                    <a:gd name="T16" fmla="*/ 97 w 185"/>
                    <a:gd name="T17" fmla="*/ 0 h 184"/>
                    <a:gd name="T18" fmla="*/ 62 w 185"/>
                    <a:gd name="T19" fmla="*/ 0 h 184"/>
                    <a:gd name="T20" fmla="*/ 62 w 185"/>
                    <a:gd name="T21" fmla="*/ 0 h 184"/>
                    <a:gd name="T22" fmla="*/ 185 w 185"/>
                    <a:gd name="T23" fmla="*/ 122 h 184"/>
                    <a:gd name="T24" fmla="*/ 185 w 185"/>
                    <a:gd name="T25" fmla="*/ 88 h 184"/>
                    <a:gd name="T26" fmla="*/ 179 w 185"/>
                    <a:gd name="T27" fmla="*/ 88 h 184"/>
                    <a:gd name="T28" fmla="*/ 45 w 185"/>
                    <a:gd name="T29" fmla="*/ 0 h 184"/>
                    <a:gd name="T30" fmla="*/ 45 w 185"/>
                    <a:gd name="T31" fmla="*/ 0 h 184"/>
                    <a:gd name="T32" fmla="*/ 0 w 185"/>
                    <a:gd name="T33" fmla="*/ 0 h 184"/>
                    <a:gd name="T34" fmla="*/ 185 w 185"/>
                    <a:gd name="T35" fmla="*/ 184 h 184"/>
                    <a:gd name="T36" fmla="*/ 185 w 185"/>
                    <a:gd name="T37" fmla="*/ 140 h 184"/>
                    <a:gd name="T38" fmla="*/ 45 w 185"/>
                    <a:gd name="T39" fmla="*/ 0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85" h="184">
                      <a:moveTo>
                        <a:pt x="179" y="35"/>
                      </a:moveTo>
                      <a:cubicBezTo>
                        <a:pt x="179" y="6"/>
                        <a:pt x="179" y="6"/>
                        <a:pt x="179" y="6"/>
                      </a:cubicBezTo>
                      <a:cubicBezTo>
                        <a:pt x="149" y="6"/>
                        <a:pt x="149" y="6"/>
                        <a:pt x="149" y="6"/>
                      </a:cubicBezTo>
                      <a:cubicBezTo>
                        <a:pt x="152" y="21"/>
                        <a:pt x="164" y="33"/>
                        <a:pt x="179" y="35"/>
                      </a:cubicBezTo>
                      <a:close/>
                      <a:moveTo>
                        <a:pt x="179" y="88"/>
                      </a:moveTo>
                      <a:cubicBezTo>
                        <a:pt x="179" y="45"/>
                        <a:pt x="179" y="45"/>
                        <a:pt x="179" y="45"/>
                      </a:cubicBezTo>
                      <a:cubicBezTo>
                        <a:pt x="158" y="42"/>
                        <a:pt x="142" y="26"/>
                        <a:pt x="140" y="6"/>
                      </a:cubicBezTo>
                      <a:cubicBezTo>
                        <a:pt x="97" y="6"/>
                        <a:pt x="97" y="6"/>
                        <a:pt x="97" y="6"/>
                      </a:cubicBezTo>
                      <a:cubicBezTo>
                        <a:pt x="97" y="0"/>
                        <a:pt x="97" y="0"/>
                        <a:pt x="97" y="0"/>
                      </a:cubicBezTo>
                      <a:cubicBezTo>
                        <a:pt x="62" y="0"/>
                        <a:pt x="62" y="0"/>
                        <a:pt x="62" y="0"/>
                      </a:cubicBezTo>
                      <a:cubicBezTo>
                        <a:pt x="62" y="0"/>
                        <a:pt x="62" y="0"/>
                        <a:pt x="62" y="0"/>
                      </a:cubicBezTo>
                      <a:cubicBezTo>
                        <a:pt x="62" y="67"/>
                        <a:pt x="117" y="122"/>
                        <a:pt x="185" y="122"/>
                      </a:cubicBezTo>
                      <a:cubicBezTo>
                        <a:pt x="185" y="88"/>
                        <a:pt x="185" y="88"/>
                        <a:pt x="185" y="88"/>
                      </a:cubicBezTo>
                      <a:lnTo>
                        <a:pt x="179" y="88"/>
                      </a:lnTo>
                      <a:close/>
                      <a:moveTo>
                        <a:pt x="45" y="0"/>
                      </a:moveTo>
                      <a:cubicBezTo>
                        <a:pt x="45" y="0"/>
                        <a:pt x="45" y="0"/>
                        <a:pt x="45" y="0"/>
                      </a:cubicBezTo>
                      <a:cubicBezTo>
                        <a:pt x="0" y="0"/>
                        <a:pt x="0" y="0"/>
                        <a:pt x="0" y="0"/>
                      </a:cubicBezTo>
                      <a:cubicBezTo>
                        <a:pt x="0" y="102"/>
                        <a:pt x="83" y="184"/>
                        <a:pt x="185" y="184"/>
                      </a:cubicBezTo>
                      <a:cubicBezTo>
                        <a:pt x="185" y="140"/>
                        <a:pt x="185" y="140"/>
                        <a:pt x="185" y="140"/>
                      </a:cubicBezTo>
                      <a:cubicBezTo>
                        <a:pt x="107" y="140"/>
                        <a:pt x="45" y="77"/>
                        <a:pt x="45" y="0"/>
                      </a:cubicBezTo>
                      <a:close/>
                    </a:path>
                  </a:pathLst>
                </a:custGeom>
                <a:solidFill>
                  <a:schemeClr val="accent2"/>
                </a:solidFill>
                <a:ln>
                  <a:noFill/>
                </a:ln>
              </p:spPr>
              <p:txBody>
                <a:bodyPr vert="horz" wrap="square" lIns="121920" tIns="60960" rIns="121920" bIns="60960" numCol="1" anchor="t" anchorCtr="0" compatLnSpc="1">
                  <a:prstTxWarp prst="textNoShape">
                    <a:avLst/>
                  </a:prstTxWarp>
                </a:bodyPr>
                <a:lstStyle/>
                <a:p>
                  <a:endParaRPr lang="en-US" sz="4267">
                    <a:solidFill>
                      <a:prstClr val="black"/>
                    </a:solidFill>
                  </a:endParaRPr>
                </a:p>
              </p:txBody>
            </p:sp>
            <p:sp>
              <p:nvSpPr>
                <p:cNvPr id="126" name="Freeform 32"/>
                <p:cNvSpPr>
                  <a:spLocks noEditPoints="1"/>
                </p:cNvSpPr>
                <p:nvPr/>
              </p:nvSpPr>
              <p:spPr bwMode="auto">
                <a:xfrm>
                  <a:off x="1124820" y="4197492"/>
                  <a:ext cx="151095" cy="151095"/>
                </a:xfrm>
                <a:custGeom>
                  <a:avLst/>
                  <a:gdLst>
                    <a:gd name="T0" fmla="*/ 122 w 184"/>
                    <a:gd name="T1" fmla="*/ 0 h 184"/>
                    <a:gd name="T2" fmla="*/ 122 w 184"/>
                    <a:gd name="T3" fmla="*/ 0 h 184"/>
                    <a:gd name="T4" fmla="*/ 88 w 184"/>
                    <a:gd name="T5" fmla="*/ 0 h 184"/>
                    <a:gd name="T6" fmla="*/ 88 w 184"/>
                    <a:gd name="T7" fmla="*/ 6 h 184"/>
                    <a:gd name="T8" fmla="*/ 44 w 184"/>
                    <a:gd name="T9" fmla="*/ 6 h 184"/>
                    <a:gd name="T10" fmla="*/ 5 w 184"/>
                    <a:gd name="T11" fmla="*/ 45 h 184"/>
                    <a:gd name="T12" fmla="*/ 5 w 184"/>
                    <a:gd name="T13" fmla="*/ 88 h 184"/>
                    <a:gd name="T14" fmla="*/ 0 w 184"/>
                    <a:gd name="T15" fmla="*/ 88 h 184"/>
                    <a:gd name="T16" fmla="*/ 0 w 184"/>
                    <a:gd name="T17" fmla="*/ 122 h 184"/>
                    <a:gd name="T18" fmla="*/ 0 w 184"/>
                    <a:gd name="T19" fmla="*/ 122 h 184"/>
                    <a:gd name="T20" fmla="*/ 122 w 184"/>
                    <a:gd name="T21" fmla="*/ 0 h 184"/>
                    <a:gd name="T22" fmla="*/ 140 w 184"/>
                    <a:gd name="T23" fmla="*/ 0 h 184"/>
                    <a:gd name="T24" fmla="*/ 140 w 184"/>
                    <a:gd name="T25" fmla="*/ 0 h 184"/>
                    <a:gd name="T26" fmla="*/ 0 w 184"/>
                    <a:gd name="T27" fmla="*/ 140 h 184"/>
                    <a:gd name="T28" fmla="*/ 0 w 184"/>
                    <a:gd name="T29" fmla="*/ 140 h 184"/>
                    <a:gd name="T30" fmla="*/ 0 w 184"/>
                    <a:gd name="T31" fmla="*/ 184 h 184"/>
                    <a:gd name="T32" fmla="*/ 184 w 184"/>
                    <a:gd name="T33" fmla="*/ 0 h 184"/>
                    <a:gd name="T34" fmla="*/ 140 w 184"/>
                    <a:gd name="T35" fmla="*/ 0 h 184"/>
                    <a:gd name="T36" fmla="*/ 35 w 184"/>
                    <a:gd name="T37" fmla="*/ 6 h 184"/>
                    <a:gd name="T38" fmla="*/ 5 w 184"/>
                    <a:gd name="T39" fmla="*/ 6 h 184"/>
                    <a:gd name="T40" fmla="*/ 5 w 184"/>
                    <a:gd name="T41" fmla="*/ 35 h 184"/>
                    <a:gd name="T42" fmla="*/ 35 w 184"/>
                    <a:gd name="T43" fmla="*/ 6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84" h="184">
                      <a:moveTo>
                        <a:pt x="122" y="0"/>
                      </a:moveTo>
                      <a:cubicBezTo>
                        <a:pt x="122" y="0"/>
                        <a:pt x="122" y="0"/>
                        <a:pt x="122" y="0"/>
                      </a:cubicBezTo>
                      <a:cubicBezTo>
                        <a:pt x="88" y="0"/>
                        <a:pt x="88" y="0"/>
                        <a:pt x="88" y="0"/>
                      </a:cubicBezTo>
                      <a:cubicBezTo>
                        <a:pt x="88" y="6"/>
                        <a:pt x="88" y="6"/>
                        <a:pt x="88" y="6"/>
                      </a:cubicBezTo>
                      <a:cubicBezTo>
                        <a:pt x="44" y="6"/>
                        <a:pt x="44" y="6"/>
                        <a:pt x="44" y="6"/>
                      </a:cubicBezTo>
                      <a:cubicBezTo>
                        <a:pt x="42" y="26"/>
                        <a:pt x="26" y="42"/>
                        <a:pt x="5" y="45"/>
                      </a:cubicBezTo>
                      <a:cubicBezTo>
                        <a:pt x="5" y="88"/>
                        <a:pt x="5" y="88"/>
                        <a:pt x="5" y="88"/>
                      </a:cubicBezTo>
                      <a:cubicBezTo>
                        <a:pt x="0" y="88"/>
                        <a:pt x="0" y="88"/>
                        <a:pt x="0" y="88"/>
                      </a:cubicBezTo>
                      <a:cubicBezTo>
                        <a:pt x="0" y="122"/>
                        <a:pt x="0" y="122"/>
                        <a:pt x="0" y="122"/>
                      </a:cubicBezTo>
                      <a:cubicBezTo>
                        <a:pt x="0" y="122"/>
                        <a:pt x="0" y="122"/>
                        <a:pt x="0" y="122"/>
                      </a:cubicBezTo>
                      <a:cubicBezTo>
                        <a:pt x="67" y="122"/>
                        <a:pt x="122" y="67"/>
                        <a:pt x="122" y="0"/>
                      </a:cubicBezTo>
                      <a:close/>
                      <a:moveTo>
                        <a:pt x="140" y="0"/>
                      </a:moveTo>
                      <a:cubicBezTo>
                        <a:pt x="140" y="0"/>
                        <a:pt x="140" y="0"/>
                        <a:pt x="140" y="0"/>
                      </a:cubicBezTo>
                      <a:cubicBezTo>
                        <a:pt x="140" y="77"/>
                        <a:pt x="77" y="140"/>
                        <a:pt x="0" y="140"/>
                      </a:cubicBezTo>
                      <a:cubicBezTo>
                        <a:pt x="0" y="140"/>
                        <a:pt x="0" y="140"/>
                        <a:pt x="0" y="140"/>
                      </a:cubicBezTo>
                      <a:cubicBezTo>
                        <a:pt x="0" y="184"/>
                        <a:pt x="0" y="184"/>
                        <a:pt x="0" y="184"/>
                      </a:cubicBezTo>
                      <a:cubicBezTo>
                        <a:pt x="101" y="184"/>
                        <a:pt x="184" y="102"/>
                        <a:pt x="184" y="0"/>
                      </a:cubicBezTo>
                      <a:lnTo>
                        <a:pt x="140" y="0"/>
                      </a:lnTo>
                      <a:close/>
                      <a:moveTo>
                        <a:pt x="35" y="6"/>
                      </a:moveTo>
                      <a:cubicBezTo>
                        <a:pt x="5" y="6"/>
                        <a:pt x="5" y="6"/>
                        <a:pt x="5" y="6"/>
                      </a:cubicBezTo>
                      <a:cubicBezTo>
                        <a:pt x="5" y="35"/>
                        <a:pt x="5" y="35"/>
                        <a:pt x="5" y="35"/>
                      </a:cubicBezTo>
                      <a:cubicBezTo>
                        <a:pt x="20" y="33"/>
                        <a:pt x="32" y="21"/>
                        <a:pt x="35" y="6"/>
                      </a:cubicBezTo>
                      <a:close/>
                    </a:path>
                  </a:pathLst>
                </a:custGeom>
                <a:solidFill>
                  <a:schemeClr val="accent3"/>
                </a:solidFill>
                <a:ln>
                  <a:noFill/>
                </a:ln>
              </p:spPr>
              <p:txBody>
                <a:bodyPr vert="horz" wrap="square" lIns="121920" tIns="60960" rIns="121920" bIns="60960" numCol="1" anchor="t" anchorCtr="0" compatLnSpc="1">
                  <a:prstTxWarp prst="textNoShape">
                    <a:avLst/>
                  </a:prstTxWarp>
                </a:bodyPr>
                <a:lstStyle/>
                <a:p>
                  <a:endParaRPr lang="en-US" sz="4267">
                    <a:solidFill>
                      <a:prstClr val="black"/>
                    </a:solidFill>
                  </a:endParaRPr>
                </a:p>
              </p:txBody>
            </p:sp>
            <p:sp>
              <p:nvSpPr>
                <p:cNvPr id="127" name="Freeform 33"/>
                <p:cNvSpPr>
                  <a:spLocks noEditPoints="1"/>
                </p:cNvSpPr>
                <p:nvPr/>
              </p:nvSpPr>
              <p:spPr bwMode="auto">
                <a:xfrm>
                  <a:off x="1124820" y="4046397"/>
                  <a:ext cx="151095" cy="151095"/>
                </a:xfrm>
                <a:custGeom>
                  <a:avLst/>
                  <a:gdLst>
                    <a:gd name="T0" fmla="*/ 5 w 184"/>
                    <a:gd name="T1" fmla="*/ 149 h 184"/>
                    <a:gd name="T2" fmla="*/ 5 w 184"/>
                    <a:gd name="T3" fmla="*/ 178 h 184"/>
                    <a:gd name="T4" fmla="*/ 35 w 184"/>
                    <a:gd name="T5" fmla="*/ 178 h 184"/>
                    <a:gd name="T6" fmla="*/ 5 w 184"/>
                    <a:gd name="T7" fmla="*/ 149 h 184"/>
                    <a:gd name="T8" fmla="*/ 0 w 184"/>
                    <a:gd name="T9" fmla="*/ 0 h 184"/>
                    <a:gd name="T10" fmla="*/ 0 w 184"/>
                    <a:gd name="T11" fmla="*/ 44 h 184"/>
                    <a:gd name="T12" fmla="*/ 0 w 184"/>
                    <a:gd name="T13" fmla="*/ 44 h 184"/>
                    <a:gd name="T14" fmla="*/ 140 w 184"/>
                    <a:gd name="T15" fmla="*/ 184 h 184"/>
                    <a:gd name="T16" fmla="*/ 184 w 184"/>
                    <a:gd name="T17" fmla="*/ 184 h 184"/>
                    <a:gd name="T18" fmla="*/ 0 w 184"/>
                    <a:gd name="T19" fmla="*/ 0 h 184"/>
                    <a:gd name="T20" fmla="*/ 0 w 184"/>
                    <a:gd name="T21" fmla="*/ 62 h 184"/>
                    <a:gd name="T22" fmla="*/ 0 w 184"/>
                    <a:gd name="T23" fmla="*/ 62 h 184"/>
                    <a:gd name="T24" fmla="*/ 0 w 184"/>
                    <a:gd name="T25" fmla="*/ 96 h 184"/>
                    <a:gd name="T26" fmla="*/ 5 w 184"/>
                    <a:gd name="T27" fmla="*/ 96 h 184"/>
                    <a:gd name="T28" fmla="*/ 5 w 184"/>
                    <a:gd name="T29" fmla="*/ 139 h 184"/>
                    <a:gd name="T30" fmla="*/ 44 w 184"/>
                    <a:gd name="T31" fmla="*/ 178 h 184"/>
                    <a:gd name="T32" fmla="*/ 88 w 184"/>
                    <a:gd name="T33" fmla="*/ 178 h 184"/>
                    <a:gd name="T34" fmla="*/ 88 w 184"/>
                    <a:gd name="T35" fmla="*/ 184 h 184"/>
                    <a:gd name="T36" fmla="*/ 122 w 184"/>
                    <a:gd name="T37" fmla="*/ 184 h 184"/>
                    <a:gd name="T38" fmla="*/ 0 w 184"/>
                    <a:gd name="T39" fmla="*/ 62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84" h="184">
                      <a:moveTo>
                        <a:pt x="5" y="149"/>
                      </a:moveTo>
                      <a:cubicBezTo>
                        <a:pt x="5" y="178"/>
                        <a:pt x="5" y="178"/>
                        <a:pt x="5" y="178"/>
                      </a:cubicBezTo>
                      <a:cubicBezTo>
                        <a:pt x="35" y="178"/>
                        <a:pt x="35" y="178"/>
                        <a:pt x="35" y="178"/>
                      </a:cubicBezTo>
                      <a:cubicBezTo>
                        <a:pt x="32" y="163"/>
                        <a:pt x="20" y="151"/>
                        <a:pt x="5" y="149"/>
                      </a:cubicBezTo>
                      <a:close/>
                      <a:moveTo>
                        <a:pt x="0" y="0"/>
                      </a:moveTo>
                      <a:cubicBezTo>
                        <a:pt x="0" y="44"/>
                        <a:pt x="0" y="44"/>
                        <a:pt x="0" y="44"/>
                      </a:cubicBezTo>
                      <a:cubicBezTo>
                        <a:pt x="0" y="44"/>
                        <a:pt x="0" y="44"/>
                        <a:pt x="0" y="44"/>
                      </a:cubicBezTo>
                      <a:cubicBezTo>
                        <a:pt x="77" y="44"/>
                        <a:pt x="140" y="107"/>
                        <a:pt x="140" y="184"/>
                      </a:cubicBezTo>
                      <a:cubicBezTo>
                        <a:pt x="184" y="184"/>
                        <a:pt x="184" y="184"/>
                        <a:pt x="184" y="184"/>
                      </a:cubicBezTo>
                      <a:cubicBezTo>
                        <a:pt x="184" y="82"/>
                        <a:pt x="101" y="0"/>
                        <a:pt x="0" y="0"/>
                      </a:cubicBezTo>
                      <a:close/>
                      <a:moveTo>
                        <a:pt x="0" y="62"/>
                      </a:moveTo>
                      <a:cubicBezTo>
                        <a:pt x="0" y="62"/>
                        <a:pt x="0" y="62"/>
                        <a:pt x="0" y="62"/>
                      </a:cubicBezTo>
                      <a:cubicBezTo>
                        <a:pt x="0" y="96"/>
                        <a:pt x="0" y="96"/>
                        <a:pt x="0" y="96"/>
                      </a:cubicBezTo>
                      <a:cubicBezTo>
                        <a:pt x="5" y="96"/>
                        <a:pt x="5" y="96"/>
                        <a:pt x="5" y="96"/>
                      </a:cubicBezTo>
                      <a:cubicBezTo>
                        <a:pt x="5" y="139"/>
                        <a:pt x="5" y="139"/>
                        <a:pt x="5" y="139"/>
                      </a:cubicBezTo>
                      <a:cubicBezTo>
                        <a:pt x="26" y="142"/>
                        <a:pt x="42" y="158"/>
                        <a:pt x="44" y="178"/>
                      </a:cubicBezTo>
                      <a:cubicBezTo>
                        <a:pt x="88" y="178"/>
                        <a:pt x="88" y="178"/>
                        <a:pt x="88" y="178"/>
                      </a:cubicBezTo>
                      <a:cubicBezTo>
                        <a:pt x="88" y="184"/>
                        <a:pt x="88" y="184"/>
                        <a:pt x="88" y="184"/>
                      </a:cubicBezTo>
                      <a:cubicBezTo>
                        <a:pt x="122" y="184"/>
                        <a:pt x="122" y="184"/>
                        <a:pt x="122" y="184"/>
                      </a:cubicBezTo>
                      <a:cubicBezTo>
                        <a:pt x="122" y="116"/>
                        <a:pt x="67" y="62"/>
                        <a:pt x="0" y="62"/>
                      </a:cubicBezTo>
                      <a:close/>
                    </a:path>
                  </a:pathLst>
                </a:custGeom>
                <a:solidFill>
                  <a:schemeClr val="tx2"/>
                </a:solidFill>
                <a:ln>
                  <a:noFill/>
                </a:ln>
              </p:spPr>
              <p:txBody>
                <a:bodyPr vert="horz" wrap="square" lIns="121920" tIns="60960" rIns="121920" bIns="60960" numCol="1" anchor="t" anchorCtr="0" compatLnSpc="1">
                  <a:prstTxWarp prst="textNoShape">
                    <a:avLst/>
                  </a:prstTxWarp>
                </a:bodyPr>
                <a:lstStyle/>
                <a:p>
                  <a:endParaRPr lang="en-US" sz="4267">
                    <a:solidFill>
                      <a:prstClr val="black"/>
                    </a:solidFill>
                  </a:endParaRPr>
                </a:p>
              </p:txBody>
            </p:sp>
          </p:grpSp>
        </p:grpSp>
      </p:grpSp>
      <p:sp>
        <p:nvSpPr>
          <p:cNvPr id="27" name="Rectangle 26"/>
          <p:cNvSpPr/>
          <p:nvPr/>
        </p:nvSpPr>
        <p:spPr>
          <a:xfrm>
            <a:off x="838201" y="53923"/>
            <a:ext cx="10690327" cy="830997"/>
          </a:xfrm>
          <a:prstGeom prst="rect">
            <a:avLst/>
          </a:prstGeom>
        </p:spPr>
        <p:txBody>
          <a:bodyPr wrap="square">
            <a:spAutoFit/>
          </a:bodyPr>
          <a:lstStyle/>
          <a:p>
            <a:pPr algn="ctr">
              <a:buNone/>
            </a:pPr>
            <a:r>
              <a:rPr lang="nl-NL" sz="2400" b="1" dirty="0" smtClean="0">
                <a:solidFill>
                  <a:srgbClr val="C44423"/>
                </a:solidFill>
              </a:rPr>
              <a:t>1</a:t>
            </a:r>
            <a:r>
              <a:rPr lang="nl-NL" sz="2400" b="1" dirty="0" smtClean="0">
                <a:solidFill>
                  <a:srgbClr val="C44423"/>
                </a:solidFill>
              </a:rPr>
              <a:t>.  Phương </a:t>
            </a:r>
            <a:r>
              <a:rPr lang="nl-NL" sz="2400" b="1" dirty="0">
                <a:solidFill>
                  <a:srgbClr val="C44423"/>
                </a:solidFill>
              </a:rPr>
              <a:t>hướng xây dựng và hoàn thiện Nhà nước </a:t>
            </a:r>
            <a:r>
              <a:rPr lang="nl-NL" sz="2400" b="1" dirty="0" smtClean="0">
                <a:solidFill>
                  <a:srgbClr val="C44423"/>
                </a:solidFill>
              </a:rPr>
              <a:t>pháp </a:t>
            </a:r>
            <a:r>
              <a:rPr lang="nl-NL" sz="2400" b="1" dirty="0">
                <a:solidFill>
                  <a:srgbClr val="C44423"/>
                </a:solidFill>
              </a:rPr>
              <a:t>quyền xã hội chủ nghĩa Việt Nam</a:t>
            </a:r>
            <a:endParaRPr lang="en-US" sz="2400" dirty="0">
              <a:solidFill>
                <a:srgbClr val="C44423"/>
              </a:solidFill>
            </a:endParaRPr>
          </a:p>
        </p:txBody>
      </p:sp>
      <p:grpSp>
        <p:nvGrpSpPr>
          <p:cNvPr id="56" name="Group 21"/>
          <p:cNvGrpSpPr>
            <a:grpSpLocks/>
          </p:cNvGrpSpPr>
          <p:nvPr/>
        </p:nvGrpSpPr>
        <p:grpSpPr bwMode="auto">
          <a:xfrm>
            <a:off x="48106" y="847917"/>
            <a:ext cx="11734800" cy="50821"/>
            <a:chOff x="240" y="528"/>
            <a:chExt cx="5298" cy="14"/>
          </a:xfrm>
        </p:grpSpPr>
        <p:sp>
          <p:nvSpPr>
            <p:cNvPr id="57" name="Line 7"/>
            <p:cNvSpPr>
              <a:spLocks noChangeShapeType="1"/>
            </p:cNvSpPr>
            <p:nvPr/>
          </p:nvSpPr>
          <p:spPr bwMode="auto">
            <a:xfrm>
              <a:off x="240" y="542"/>
              <a:ext cx="2688" cy="0"/>
            </a:xfrm>
            <a:prstGeom prst="line">
              <a:avLst/>
            </a:prstGeom>
            <a:noFill/>
            <a:ln w="1270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8" name="Line 8"/>
            <p:cNvSpPr>
              <a:spLocks noChangeShapeType="1"/>
            </p:cNvSpPr>
            <p:nvPr/>
          </p:nvSpPr>
          <p:spPr bwMode="auto">
            <a:xfrm>
              <a:off x="240" y="528"/>
              <a:ext cx="5298" cy="0"/>
            </a:xfrm>
            <a:prstGeom prst="line">
              <a:avLst/>
            </a:prstGeom>
            <a:noFill/>
            <a:ln w="127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2" name="Rectangle 1"/>
          <p:cNvSpPr/>
          <p:nvPr/>
        </p:nvSpPr>
        <p:spPr>
          <a:xfrm>
            <a:off x="523138" y="1026703"/>
            <a:ext cx="11084127" cy="830997"/>
          </a:xfrm>
          <a:prstGeom prst="rect">
            <a:avLst/>
          </a:prstGeom>
        </p:spPr>
        <p:txBody>
          <a:bodyPr wrap="square">
            <a:spAutoFit/>
          </a:bodyPr>
          <a:lstStyle/>
          <a:p>
            <a:pPr indent="457200" algn="ctr">
              <a:spcBef>
                <a:spcPts val="600"/>
              </a:spcBef>
              <a:spcAft>
                <a:spcPts val="600"/>
              </a:spcAft>
            </a:pPr>
            <a:r>
              <a:rPr lang="nl-NL" sz="2400" b="1" i="1" dirty="0">
                <a:solidFill>
                  <a:srgbClr val="0000CC"/>
                </a:solidFill>
                <a:latin typeface="Times New Roman" panose="02020603050405020304" pitchFamily="18" charset="0"/>
                <a:ea typeface="Times New Roman" panose="02020603050405020304" pitchFamily="18" charset="0"/>
              </a:rPr>
              <a:t>a) Những định hướng lớn xây dựng và hoàn thiện Nhà nước pháp quyền xã hội chủ nghĩa Việt Nam</a:t>
            </a:r>
            <a:endParaRPr lang="en-US" sz="2400" b="1" dirty="0">
              <a:solidFill>
                <a:srgbClr val="0000CC"/>
              </a:solidFill>
              <a:effectLst/>
              <a:latin typeface="Times New Roman" panose="02020603050405020304" pitchFamily="18" charset="0"/>
              <a:ea typeface="Times New Roman" panose="02020603050405020304" pitchFamily="18" charset="0"/>
            </a:endParaRPr>
          </a:p>
        </p:txBody>
      </p:sp>
      <p:sp>
        <p:nvSpPr>
          <p:cNvPr id="13" name="Rectangle 12"/>
          <p:cNvSpPr/>
          <p:nvPr/>
        </p:nvSpPr>
        <p:spPr>
          <a:xfrm>
            <a:off x="3200819" y="1928900"/>
            <a:ext cx="6096000" cy="579646"/>
          </a:xfrm>
          <a:prstGeom prst="rect">
            <a:avLst/>
          </a:prstGeom>
        </p:spPr>
        <p:txBody>
          <a:bodyPr>
            <a:spAutoFit/>
          </a:bodyPr>
          <a:lstStyle/>
          <a:p>
            <a:pPr indent="457200" algn="ctr" fontAlgn="base">
              <a:lnSpc>
                <a:spcPts val="1900"/>
              </a:lnSpc>
              <a:spcBef>
                <a:spcPts val="600"/>
              </a:spcBef>
              <a:spcAft>
                <a:spcPts val="600"/>
              </a:spcAft>
            </a:pPr>
            <a:r>
              <a:rPr lang="nl-NL" i="1" dirty="0">
                <a:latin typeface="Times New Roman" panose="02020603050405020304" pitchFamily="18" charset="0"/>
                <a:ea typeface="Times New Roman" panose="02020603050405020304" pitchFamily="18" charset="0"/>
              </a:rPr>
              <a:t>- Cương lĩnh </a:t>
            </a:r>
            <a:r>
              <a:rPr lang="pl-PL" i="1" dirty="0">
                <a:latin typeface="Times New Roman" panose="02020603050405020304" pitchFamily="18" charset="0"/>
                <a:ea typeface="Times New Roman" panose="02020603050405020304" pitchFamily="18" charset="0"/>
              </a:rPr>
              <a:t>xây dựng đất nước </a:t>
            </a:r>
            <a:r>
              <a:rPr lang="vi-VN" i="1" dirty="0">
                <a:latin typeface="Times New Roman" panose="02020603050405020304" pitchFamily="18" charset="0"/>
                <a:ea typeface="Times New Roman" panose="02020603050405020304" pitchFamily="18" charset="0"/>
              </a:rPr>
              <a:t>trong thời kỳ quá độ lên chủ nghĩa xã hội </a:t>
            </a:r>
            <a:r>
              <a:rPr lang="nl-NL" i="1" dirty="0">
                <a:latin typeface="Times New Roman" panose="02020603050405020304" pitchFamily="18" charset="0"/>
                <a:ea typeface="Times New Roman" panose="02020603050405020304" pitchFamily="18" charset="0"/>
              </a:rPr>
              <a:t>(bổ sung, phát triển 2011) đã xác định:</a:t>
            </a:r>
            <a:endParaRPr lang="en-US" dirty="0">
              <a:effectLst/>
              <a:latin typeface="Times New Roman" panose="02020603050405020304" pitchFamily="18" charset="0"/>
              <a:ea typeface="Times New Roman" panose="02020603050405020304" pitchFamily="18" charset="0"/>
            </a:endParaRPr>
          </a:p>
        </p:txBody>
      </p:sp>
      <p:sp>
        <p:nvSpPr>
          <p:cNvPr id="24" name="Rectangle 23"/>
          <p:cNvSpPr/>
          <p:nvPr/>
        </p:nvSpPr>
        <p:spPr>
          <a:xfrm>
            <a:off x="35227" y="2085118"/>
            <a:ext cx="2110942" cy="1754326"/>
          </a:xfrm>
          <a:prstGeom prst="rect">
            <a:avLst/>
          </a:prstGeom>
        </p:spPr>
        <p:txBody>
          <a:bodyPr wrap="square">
            <a:spAutoFit/>
          </a:bodyPr>
          <a:lstStyle/>
          <a:p>
            <a:pPr algn="ctr"/>
            <a:r>
              <a:rPr lang="nl-NL" dirty="0">
                <a:solidFill>
                  <a:srgbClr val="006600"/>
                </a:solidFill>
                <a:latin typeface="+mj-lt"/>
                <a:ea typeface="Times New Roman" panose="02020603050405020304" pitchFamily="18" charset="0"/>
              </a:rPr>
              <a:t>Nhà nước ta là Nhà nước pháp quyền xã hội chủ nghĩa của nhân dân, do nhân dân, vì nhân dân</a:t>
            </a:r>
            <a:endParaRPr lang="en-US" dirty="0">
              <a:solidFill>
                <a:srgbClr val="006600"/>
              </a:solidFill>
              <a:latin typeface="+mj-lt"/>
            </a:endParaRPr>
          </a:p>
        </p:txBody>
      </p:sp>
      <p:sp>
        <p:nvSpPr>
          <p:cNvPr id="28" name="Rectangle 27"/>
          <p:cNvSpPr/>
          <p:nvPr/>
        </p:nvSpPr>
        <p:spPr>
          <a:xfrm>
            <a:off x="9963553" y="2119819"/>
            <a:ext cx="2029489" cy="1754326"/>
          </a:xfrm>
          <a:prstGeom prst="rect">
            <a:avLst/>
          </a:prstGeom>
        </p:spPr>
        <p:txBody>
          <a:bodyPr wrap="square">
            <a:spAutoFit/>
          </a:bodyPr>
          <a:lstStyle/>
          <a:p>
            <a:pPr algn="ctr"/>
            <a:r>
              <a:rPr lang="nl-NL" dirty="0">
                <a:solidFill>
                  <a:srgbClr val="6600CC"/>
                </a:solidFill>
                <a:latin typeface="+mj-lt"/>
                <a:ea typeface="Times New Roman" panose="02020603050405020304" pitchFamily="18" charset="0"/>
              </a:rPr>
              <a:t>Quyền lực Nhà nước là thống nhất; có sự phân công, phối hợp và kiểm soát giữa các cơ </a:t>
            </a:r>
            <a:r>
              <a:rPr lang="nl-NL" dirty="0" smtClean="0">
                <a:solidFill>
                  <a:srgbClr val="6600CC"/>
                </a:solidFill>
                <a:latin typeface="+mj-lt"/>
                <a:ea typeface="Times New Roman" panose="02020603050405020304" pitchFamily="18" charset="0"/>
              </a:rPr>
              <a:t>quan.</a:t>
            </a:r>
            <a:endParaRPr lang="en-US" dirty="0">
              <a:solidFill>
                <a:srgbClr val="6600CC"/>
              </a:solidFill>
              <a:latin typeface="+mj-lt"/>
            </a:endParaRPr>
          </a:p>
        </p:txBody>
      </p:sp>
      <p:sp>
        <p:nvSpPr>
          <p:cNvPr id="32" name="Rectangle 31"/>
          <p:cNvSpPr/>
          <p:nvPr/>
        </p:nvSpPr>
        <p:spPr>
          <a:xfrm>
            <a:off x="9454808" y="4801527"/>
            <a:ext cx="2253096" cy="1200329"/>
          </a:xfrm>
          <a:prstGeom prst="rect">
            <a:avLst/>
          </a:prstGeom>
        </p:spPr>
        <p:txBody>
          <a:bodyPr wrap="square">
            <a:spAutoFit/>
          </a:bodyPr>
          <a:lstStyle/>
          <a:p>
            <a:pPr algn="ctr"/>
            <a:r>
              <a:rPr lang="nl-NL" dirty="0">
                <a:solidFill>
                  <a:srgbClr val="92D050"/>
                </a:solidFill>
                <a:latin typeface="+mj-lt"/>
                <a:ea typeface="Times New Roman" panose="02020603050405020304" pitchFamily="18" charset="0"/>
              </a:rPr>
              <a:t>Nhà nước phục vụ nhân dân, gắn bó mật thiết với nhân dân</a:t>
            </a:r>
            <a:endParaRPr lang="en-US" dirty="0">
              <a:solidFill>
                <a:srgbClr val="92D050"/>
              </a:solidFill>
              <a:latin typeface="+mj-lt"/>
            </a:endParaRPr>
          </a:p>
        </p:txBody>
      </p:sp>
      <p:sp>
        <p:nvSpPr>
          <p:cNvPr id="33" name="Rectangle 32"/>
          <p:cNvSpPr/>
          <p:nvPr/>
        </p:nvSpPr>
        <p:spPr>
          <a:xfrm>
            <a:off x="304916" y="4524529"/>
            <a:ext cx="1790452" cy="1754326"/>
          </a:xfrm>
          <a:prstGeom prst="rect">
            <a:avLst/>
          </a:prstGeom>
        </p:spPr>
        <p:txBody>
          <a:bodyPr wrap="square">
            <a:spAutoFit/>
          </a:bodyPr>
          <a:lstStyle/>
          <a:p>
            <a:pPr algn="ctr"/>
            <a:r>
              <a:rPr lang="nl-NL" dirty="0">
                <a:solidFill>
                  <a:srgbClr val="C00000"/>
                </a:solidFill>
                <a:latin typeface="+mj-lt"/>
                <a:ea typeface="Times New Roman" panose="02020603050405020304" pitchFamily="18" charset="0"/>
              </a:rPr>
              <a:t>Tổ chức và hoạt động của bộ máy nhà nước theo nguyên tắc tập trung dân chủ</a:t>
            </a:r>
            <a:endParaRPr lang="en-US" dirty="0">
              <a:solidFill>
                <a:srgbClr val="C00000"/>
              </a:solidFill>
              <a:latin typeface="+mj-lt"/>
            </a:endParaRPr>
          </a:p>
        </p:txBody>
      </p:sp>
    </p:spTree>
    <p:extLst>
      <p:ext uri="{BB962C8B-B14F-4D97-AF65-F5344CB8AC3E}">
        <p14:creationId xmlns:p14="http://schemas.microsoft.com/office/powerpoint/2010/main" val="3719925345"/>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rame 2"/>
          <p:cNvSpPr/>
          <p:nvPr/>
        </p:nvSpPr>
        <p:spPr>
          <a:xfrm rot="18900000">
            <a:off x="5057775" y="2520950"/>
            <a:ext cx="2076450" cy="2076450"/>
          </a:xfrm>
          <a:prstGeom prst="frame">
            <a:avLst>
              <a:gd name="adj1" fmla="val 551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defRPr/>
            </a:pPr>
            <a:endParaRPr lang="ko-KR" altLang="en-US" dirty="0">
              <a:solidFill>
                <a:prstClr val="black"/>
              </a:solidFill>
            </a:endParaRPr>
          </a:p>
        </p:txBody>
      </p:sp>
      <p:sp>
        <p:nvSpPr>
          <p:cNvPr id="10" name="Block Arc 14"/>
          <p:cNvSpPr/>
          <p:nvPr/>
        </p:nvSpPr>
        <p:spPr>
          <a:xfrm rot="16200000">
            <a:off x="5820568" y="3284537"/>
            <a:ext cx="550863" cy="549275"/>
          </a:xfrm>
          <a:custGeom>
            <a:avLst/>
            <a:gdLst/>
            <a:ahLst/>
            <a:cxnLst/>
            <a:rect l="l" t="t" r="r" b="b"/>
            <a:pathLst>
              <a:path w="3185463" h="3187558">
                <a:moveTo>
                  <a:pt x="764000" y="2343999"/>
                </a:moveTo>
                <a:cubicBezTo>
                  <a:pt x="566798" y="2256389"/>
                  <a:pt x="385374" y="2134753"/>
                  <a:pt x="230072" y="1981662"/>
                </a:cubicBezTo>
                <a:cubicBezTo>
                  <a:pt x="297001" y="2223876"/>
                  <a:pt x="428049" y="2439341"/>
                  <a:pt x="603989" y="2608945"/>
                </a:cubicBezTo>
                <a:cubicBezTo>
                  <a:pt x="667739" y="2525681"/>
                  <a:pt x="720588" y="2436567"/>
                  <a:pt x="764000" y="2343999"/>
                </a:cubicBezTo>
                <a:close/>
                <a:moveTo>
                  <a:pt x="783530" y="862903"/>
                </a:moveTo>
                <a:cubicBezTo>
                  <a:pt x="737619" y="760936"/>
                  <a:pt x="681240" y="662513"/>
                  <a:pt x="611676" y="571152"/>
                </a:cubicBezTo>
                <a:cubicBezTo>
                  <a:pt x="419218" y="754019"/>
                  <a:pt x="279227" y="991173"/>
                  <a:pt x="215545" y="1258034"/>
                </a:cubicBezTo>
                <a:cubicBezTo>
                  <a:pt x="378729" y="1090139"/>
                  <a:pt x="571934" y="956907"/>
                  <a:pt x="783530" y="862903"/>
                </a:cubicBezTo>
                <a:close/>
                <a:moveTo>
                  <a:pt x="935657" y="1673146"/>
                </a:moveTo>
                <a:lnTo>
                  <a:pt x="227023" y="1673146"/>
                </a:lnTo>
                <a:cubicBezTo>
                  <a:pt x="393068" y="1882941"/>
                  <a:pt x="605618" y="2045968"/>
                  <a:pt x="844267" y="2153109"/>
                </a:cubicBezTo>
                <a:cubicBezTo>
                  <a:pt x="897907" y="1997390"/>
                  <a:pt x="928862" y="1835739"/>
                  <a:pt x="935657" y="1673146"/>
                </a:cubicBezTo>
                <a:close/>
                <a:moveTo>
                  <a:pt x="935928" y="1493146"/>
                </a:moveTo>
                <a:cubicBezTo>
                  <a:pt x="928922" y="1345638"/>
                  <a:pt x="902278" y="1198995"/>
                  <a:pt x="856775" y="1056956"/>
                </a:cubicBezTo>
                <a:cubicBezTo>
                  <a:pt x="636768" y="1156959"/>
                  <a:pt x="439487" y="1304654"/>
                  <a:pt x="281464" y="1493146"/>
                </a:cubicBezTo>
                <a:close/>
                <a:moveTo>
                  <a:pt x="1469785" y="2515107"/>
                </a:moveTo>
                <a:cubicBezTo>
                  <a:pt x="1283000" y="2508124"/>
                  <a:pt x="1100523" y="2472287"/>
                  <a:pt x="927628" y="2411229"/>
                </a:cubicBezTo>
                <a:cubicBezTo>
                  <a:pt x="876831" y="2520843"/>
                  <a:pt x="814172" y="2626182"/>
                  <a:pt x="738220" y="2724387"/>
                </a:cubicBezTo>
                <a:cubicBezTo>
                  <a:pt x="944637" y="2881665"/>
                  <a:pt x="1196120" y="2982471"/>
                  <a:pt x="1469785" y="3005418"/>
                </a:cubicBezTo>
                <a:close/>
                <a:moveTo>
                  <a:pt x="1469785" y="1673146"/>
                </a:moveTo>
                <a:lnTo>
                  <a:pt x="1112275" y="1673146"/>
                </a:lnTo>
                <a:cubicBezTo>
                  <a:pt x="1105327" y="1858153"/>
                  <a:pt x="1070032" y="2042144"/>
                  <a:pt x="1008001" y="2219039"/>
                </a:cubicBezTo>
                <a:cubicBezTo>
                  <a:pt x="1155519" y="2270408"/>
                  <a:pt x="1310845" y="2300826"/>
                  <a:pt x="1469785" y="2307834"/>
                </a:cubicBezTo>
                <a:close/>
                <a:moveTo>
                  <a:pt x="1469785" y="898989"/>
                </a:moveTo>
                <a:cubicBezTo>
                  <a:pt x="1315103" y="907762"/>
                  <a:pt x="1164166" y="938783"/>
                  <a:pt x="1020939" y="990066"/>
                </a:cubicBezTo>
                <a:cubicBezTo>
                  <a:pt x="1074574" y="1153655"/>
                  <a:pt x="1105461" y="1322925"/>
                  <a:pt x="1112368" y="1493146"/>
                </a:cubicBezTo>
                <a:lnTo>
                  <a:pt x="1469785" y="1493146"/>
                </a:lnTo>
                <a:close/>
                <a:moveTo>
                  <a:pt x="1469785" y="182141"/>
                </a:moveTo>
                <a:cubicBezTo>
                  <a:pt x="1199839" y="204777"/>
                  <a:pt x="951477" y="303168"/>
                  <a:pt x="746615" y="456764"/>
                </a:cubicBezTo>
                <a:cubicBezTo>
                  <a:pt x="828296" y="562801"/>
                  <a:pt x="894225" y="677310"/>
                  <a:pt x="947434" y="796072"/>
                </a:cubicBezTo>
                <a:cubicBezTo>
                  <a:pt x="1113886" y="736067"/>
                  <a:pt x="1289644" y="700323"/>
                  <a:pt x="1469785" y="691530"/>
                </a:cubicBezTo>
                <a:close/>
                <a:moveTo>
                  <a:pt x="2150063" y="992171"/>
                </a:moveTo>
                <a:cubicBezTo>
                  <a:pt x="1990712" y="935501"/>
                  <a:pt x="1822242" y="902595"/>
                  <a:pt x="1649785" y="897224"/>
                </a:cubicBezTo>
                <a:lnTo>
                  <a:pt x="1649785" y="1493146"/>
                </a:lnTo>
                <a:lnTo>
                  <a:pt x="2063712" y="1493146"/>
                </a:lnTo>
                <a:cubicBezTo>
                  <a:pt x="2069089" y="1323887"/>
                  <a:pt x="2098366" y="1155330"/>
                  <a:pt x="2150063" y="992171"/>
                </a:cubicBezTo>
                <a:close/>
                <a:moveTo>
                  <a:pt x="2168848" y="2199110"/>
                </a:moveTo>
                <a:cubicBezTo>
                  <a:pt x="2108555" y="2028681"/>
                  <a:pt x="2073581" y="1851532"/>
                  <a:pt x="2065295" y="1673146"/>
                </a:cubicBezTo>
                <a:lnTo>
                  <a:pt x="1649785" y="1673146"/>
                </a:lnTo>
                <a:lnTo>
                  <a:pt x="1649785" y="2307299"/>
                </a:lnTo>
                <a:cubicBezTo>
                  <a:pt x="1829404" y="2299517"/>
                  <a:pt x="2004315" y="2261965"/>
                  <a:pt x="2168848" y="2199110"/>
                </a:cubicBezTo>
                <a:close/>
                <a:moveTo>
                  <a:pt x="2422394" y="446879"/>
                </a:moveTo>
                <a:cubicBezTo>
                  <a:pt x="2204309" y="287209"/>
                  <a:pt x="1938140" y="189883"/>
                  <a:pt x="1649785" y="178919"/>
                </a:cubicBezTo>
                <a:lnTo>
                  <a:pt x="1649785" y="689876"/>
                </a:lnTo>
                <a:cubicBezTo>
                  <a:pt x="1846998" y="695154"/>
                  <a:pt x="2039668" y="732502"/>
                  <a:pt x="2221721" y="797410"/>
                </a:cubicBezTo>
                <a:cubicBezTo>
                  <a:pt x="2275056" y="675360"/>
                  <a:pt x="2341760" y="557662"/>
                  <a:pt x="2422394" y="446879"/>
                </a:cubicBezTo>
                <a:close/>
                <a:moveTo>
                  <a:pt x="2447278" y="2722123"/>
                </a:moveTo>
                <a:cubicBezTo>
                  <a:pt x="2366121" y="2618714"/>
                  <a:pt x="2299534" y="2507403"/>
                  <a:pt x="2246145" y="2391362"/>
                </a:cubicBezTo>
                <a:cubicBezTo>
                  <a:pt x="2057375" y="2464119"/>
                  <a:pt x="1856285" y="2506958"/>
                  <a:pt x="1649785" y="2514779"/>
                </a:cubicBezTo>
                <a:lnTo>
                  <a:pt x="1649785" y="3008639"/>
                </a:lnTo>
                <a:cubicBezTo>
                  <a:pt x="1949198" y="2997255"/>
                  <a:pt x="2224691" y="2892757"/>
                  <a:pt x="2447278" y="2722123"/>
                </a:cubicBezTo>
                <a:close/>
                <a:moveTo>
                  <a:pt x="2878934" y="1493146"/>
                </a:moveTo>
                <a:cubicBezTo>
                  <a:pt x="2723190" y="1307255"/>
                  <a:pt x="2529440" y="1161128"/>
                  <a:pt x="2313862" y="1060620"/>
                </a:cubicBezTo>
                <a:cubicBezTo>
                  <a:pt x="2270535" y="1201714"/>
                  <a:pt x="2245604" y="1347104"/>
                  <a:pt x="2240109" y="1493146"/>
                </a:cubicBezTo>
                <a:close/>
                <a:moveTo>
                  <a:pt x="2890636" y="1673146"/>
                </a:moveTo>
                <a:lnTo>
                  <a:pt x="2241814" y="1673146"/>
                </a:lnTo>
                <a:cubicBezTo>
                  <a:pt x="2249736" y="1827102"/>
                  <a:pt x="2279520" y="1979973"/>
                  <a:pt x="2329964" y="2127513"/>
                </a:cubicBezTo>
                <a:cubicBezTo>
                  <a:pt x="2545677" y="2019923"/>
                  <a:pt x="2738160" y="1866413"/>
                  <a:pt x="2890636" y="1673146"/>
                </a:cubicBezTo>
                <a:close/>
                <a:moveTo>
                  <a:pt x="2973035" y="1284386"/>
                </a:moveTo>
                <a:cubicBezTo>
                  <a:pt x="2912066" y="1001840"/>
                  <a:pt x="2765308" y="751379"/>
                  <a:pt x="2561381" y="561108"/>
                </a:cubicBezTo>
                <a:cubicBezTo>
                  <a:pt x="2489321" y="656437"/>
                  <a:pt x="2431363" y="759225"/>
                  <a:pt x="2384553" y="865647"/>
                </a:cubicBezTo>
                <a:cubicBezTo>
                  <a:pt x="2604520" y="964977"/>
                  <a:pt x="2804622" y="1106677"/>
                  <a:pt x="2973035" y="1284386"/>
                </a:cubicBezTo>
                <a:close/>
                <a:moveTo>
                  <a:pt x="2974277" y="1897328"/>
                </a:moveTo>
                <a:cubicBezTo>
                  <a:pt x="2812488" y="2073933"/>
                  <a:pt x="2619878" y="2216690"/>
                  <a:pt x="2407486" y="2319665"/>
                </a:cubicBezTo>
                <a:cubicBezTo>
                  <a:pt x="2454169" y="2420503"/>
                  <a:pt x="2511856" y="2517376"/>
                  <a:pt x="2582047" y="2607468"/>
                </a:cubicBezTo>
                <a:cubicBezTo>
                  <a:pt x="2776399" y="2417974"/>
                  <a:pt x="2916061" y="2172750"/>
                  <a:pt x="2974277" y="1897328"/>
                </a:cubicBezTo>
                <a:close/>
                <a:moveTo>
                  <a:pt x="3185463" y="1593779"/>
                </a:moveTo>
                <a:cubicBezTo>
                  <a:pt x="3185463" y="2473999"/>
                  <a:pt x="2471904" y="3187558"/>
                  <a:pt x="1591684" y="3187558"/>
                </a:cubicBezTo>
                <a:cubicBezTo>
                  <a:pt x="738111" y="3187558"/>
                  <a:pt x="41261" y="2516549"/>
                  <a:pt x="1913" y="1673146"/>
                </a:cubicBezTo>
                <a:lnTo>
                  <a:pt x="0" y="1673146"/>
                </a:lnTo>
                <a:lnTo>
                  <a:pt x="0" y="1493146"/>
                </a:lnTo>
                <a:lnTo>
                  <a:pt x="2750" y="1493146"/>
                </a:lnTo>
                <a:cubicBezTo>
                  <a:pt x="50490" y="700174"/>
                  <a:pt x="679654" y="64473"/>
                  <a:pt x="1469785" y="6156"/>
                </a:cubicBezTo>
                <a:lnTo>
                  <a:pt x="1469785" y="0"/>
                </a:lnTo>
                <a:lnTo>
                  <a:pt x="1591684" y="0"/>
                </a:lnTo>
                <a:lnTo>
                  <a:pt x="1649785" y="0"/>
                </a:lnTo>
                <a:lnTo>
                  <a:pt x="1649785" y="2934"/>
                </a:lnTo>
                <a:cubicBezTo>
                  <a:pt x="2503127" y="31654"/>
                  <a:pt x="3185463" y="733032"/>
                  <a:pt x="3185463" y="1593779"/>
                </a:cubicBez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defRPr/>
            </a:pPr>
            <a:endParaRPr lang="ko-KR" altLang="en-US" dirty="0">
              <a:solidFill>
                <a:prstClr val="black"/>
              </a:solidFill>
            </a:endParaRPr>
          </a:p>
        </p:txBody>
      </p:sp>
      <p:sp>
        <p:nvSpPr>
          <p:cNvPr id="8" name="Oval 7"/>
          <p:cNvSpPr/>
          <p:nvPr/>
        </p:nvSpPr>
        <p:spPr>
          <a:xfrm>
            <a:off x="4694239" y="2241551"/>
            <a:ext cx="898525" cy="90011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defRPr/>
            </a:pPr>
            <a:endParaRPr lang="ko-KR" altLang="en-US" dirty="0">
              <a:solidFill>
                <a:prstClr val="white"/>
              </a:solidFill>
            </a:endParaRPr>
          </a:p>
        </p:txBody>
      </p:sp>
      <p:sp>
        <p:nvSpPr>
          <p:cNvPr id="12" name="Oval 11"/>
          <p:cNvSpPr/>
          <p:nvPr/>
        </p:nvSpPr>
        <p:spPr>
          <a:xfrm>
            <a:off x="6604001" y="2241551"/>
            <a:ext cx="900113" cy="90011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defRPr/>
            </a:pPr>
            <a:endParaRPr lang="ko-KR" altLang="en-US" dirty="0">
              <a:solidFill>
                <a:prstClr val="white"/>
              </a:solidFill>
            </a:endParaRPr>
          </a:p>
        </p:txBody>
      </p:sp>
      <p:sp>
        <p:nvSpPr>
          <p:cNvPr id="13" name="Oval 12"/>
          <p:cNvSpPr/>
          <p:nvPr/>
        </p:nvSpPr>
        <p:spPr>
          <a:xfrm>
            <a:off x="4694239" y="3995738"/>
            <a:ext cx="898525" cy="900112"/>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defRPr/>
            </a:pPr>
            <a:endParaRPr lang="ko-KR" altLang="en-US" dirty="0">
              <a:solidFill>
                <a:prstClr val="white"/>
              </a:solidFill>
            </a:endParaRPr>
          </a:p>
        </p:txBody>
      </p:sp>
      <p:sp>
        <p:nvSpPr>
          <p:cNvPr id="14" name="Oval 13"/>
          <p:cNvSpPr/>
          <p:nvPr/>
        </p:nvSpPr>
        <p:spPr>
          <a:xfrm>
            <a:off x="6604001" y="3995738"/>
            <a:ext cx="900113" cy="900112"/>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defRPr/>
            </a:pPr>
            <a:endParaRPr lang="ko-KR" altLang="en-US" dirty="0">
              <a:solidFill>
                <a:prstClr val="white"/>
              </a:solidFill>
            </a:endParaRPr>
          </a:p>
        </p:txBody>
      </p:sp>
      <p:sp>
        <p:nvSpPr>
          <p:cNvPr id="16" name="Rectangle 9"/>
          <p:cNvSpPr/>
          <p:nvPr/>
        </p:nvSpPr>
        <p:spPr>
          <a:xfrm>
            <a:off x="4994275" y="4291013"/>
            <a:ext cx="331788" cy="311150"/>
          </a:xfrm>
          <a:custGeom>
            <a:avLst/>
            <a:gdLst>
              <a:gd name="connsiteX0" fmla="*/ 833935 w 3239999"/>
              <a:gd name="connsiteY0" fmla="*/ 22 h 3032924"/>
              <a:gd name="connsiteX1" fmla="*/ 1576606 w 3239999"/>
              <a:gd name="connsiteY1" fmla="*/ 402054 h 3032924"/>
              <a:gd name="connsiteX2" fmla="*/ 1576606 w 3239999"/>
              <a:gd name="connsiteY2" fmla="*/ 430441 h 3032924"/>
              <a:gd name="connsiteX3" fmla="*/ 1576606 w 3239999"/>
              <a:gd name="connsiteY3" fmla="*/ 526981 h 3032924"/>
              <a:gd name="connsiteX4" fmla="*/ 1576606 w 3239999"/>
              <a:gd name="connsiteY4" fmla="*/ 2765302 h 3032924"/>
              <a:gd name="connsiteX5" fmla="*/ 378630 w 3239999"/>
              <a:gd name="connsiteY5" fmla="*/ 2472117 h 3032924"/>
              <a:gd name="connsiteX6" fmla="*/ 384918 w 3239999"/>
              <a:gd name="connsiteY6" fmla="*/ 526981 h 3032924"/>
              <a:gd name="connsiteX7" fmla="*/ 239143 w 3239999"/>
              <a:gd name="connsiteY7" fmla="*/ 526981 h 3032924"/>
              <a:gd name="connsiteX8" fmla="*/ 239143 w 3239999"/>
              <a:gd name="connsiteY8" fmla="*/ 2776423 h 3032924"/>
              <a:gd name="connsiteX9" fmla="*/ 1576606 w 3239999"/>
              <a:gd name="connsiteY9" fmla="*/ 2776423 h 3032924"/>
              <a:gd name="connsiteX10" fmla="*/ 1576606 w 3239999"/>
              <a:gd name="connsiteY10" fmla="*/ 2778202 h 3032924"/>
              <a:gd name="connsiteX11" fmla="*/ 1663394 w 3239999"/>
              <a:gd name="connsiteY11" fmla="*/ 2778202 h 3032924"/>
              <a:gd name="connsiteX12" fmla="*/ 1663394 w 3239999"/>
              <a:gd name="connsiteY12" fmla="*/ 2776423 h 3032924"/>
              <a:gd name="connsiteX13" fmla="*/ 3000856 w 3239999"/>
              <a:gd name="connsiteY13" fmla="*/ 2776423 h 3032924"/>
              <a:gd name="connsiteX14" fmla="*/ 3000856 w 3239999"/>
              <a:gd name="connsiteY14" fmla="*/ 526981 h 3032924"/>
              <a:gd name="connsiteX15" fmla="*/ 2855082 w 3239999"/>
              <a:gd name="connsiteY15" fmla="*/ 526981 h 3032924"/>
              <a:gd name="connsiteX16" fmla="*/ 2861369 w 3239999"/>
              <a:gd name="connsiteY16" fmla="*/ 2472117 h 3032924"/>
              <a:gd name="connsiteX17" fmla="*/ 1663394 w 3239999"/>
              <a:gd name="connsiteY17" fmla="*/ 2765302 h 3032924"/>
              <a:gd name="connsiteX18" fmla="*/ 1663394 w 3239999"/>
              <a:gd name="connsiteY18" fmla="*/ 526981 h 3032924"/>
              <a:gd name="connsiteX19" fmla="*/ 1663394 w 3239999"/>
              <a:gd name="connsiteY19" fmla="*/ 430441 h 3032924"/>
              <a:gd name="connsiteX20" fmla="*/ 1663394 w 3239999"/>
              <a:gd name="connsiteY20" fmla="*/ 402054 h 3032924"/>
              <a:gd name="connsiteX21" fmla="*/ 2406065 w 3239999"/>
              <a:gd name="connsiteY21" fmla="*/ 22 h 3032924"/>
              <a:gd name="connsiteX22" fmla="*/ 2853673 w 3239999"/>
              <a:gd name="connsiteY22" fmla="*/ 91100 h 3032924"/>
              <a:gd name="connsiteX23" fmla="*/ 2854770 w 3239999"/>
              <a:gd name="connsiteY23" fmla="*/ 430441 h 3032924"/>
              <a:gd name="connsiteX24" fmla="*/ 3120669 w 3239999"/>
              <a:gd name="connsiteY24" fmla="*/ 428517 h 3032924"/>
              <a:gd name="connsiteX25" fmla="*/ 3120669 w 3239999"/>
              <a:gd name="connsiteY25" fmla="*/ 738345 h 3032924"/>
              <a:gd name="connsiteX26" fmla="*/ 3239999 w 3239999"/>
              <a:gd name="connsiteY26" fmla="*/ 738345 h 3032924"/>
              <a:gd name="connsiteX27" fmla="*/ 3239999 w 3239999"/>
              <a:gd name="connsiteY27" fmla="*/ 3032924 h 3032924"/>
              <a:gd name="connsiteX28" fmla="*/ 0 w 3239999"/>
              <a:gd name="connsiteY28" fmla="*/ 3032924 h 3032924"/>
              <a:gd name="connsiteX29" fmla="*/ 0 w 3239999"/>
              <a:gd name="connsiteY29" fmla="*/ 738345 h 3032924"/>
              <a:gd name="connsiteX30" fmla="*/ 102477 w 3239999"/>
              <a:gd name="connsiteY30" fmla="*/ 738345 h 3032924"/>
              <a:gd name="connsiteX31" fmla="*/ 102477 w 3239999"/>
              <a:gd name="connsiteY31" fmla="*/ 428517 h 3032924"/>
              <a:gd name="connsiteX32" fmla="*/ 385229 w 3239999"/>
              <a:gd name="connsiteY32" fmla="*/ 430441 h 3032924"/>
              <a:gd name="connsiteX33" fmla="*/ 386326 w 3239999"/>
              <a:gd name="connsiteY33" fmla="*/ 91100 h 3032924"/>
              <a:gd name="connsiteX34" fmla="*/ 833935 w 3239999"/>
              <a:gd name="connsiteY34" fmla="*/ 22 h 3032924"/>
              <a:gd name="connsiteX0" fmla="*/ 833935 w 3239999"/>
              <a:gd name="connsiteY0" fmla="*/ 22 h 3032924"/>
              <a:gd name="connsiteX1" fmla="*/ 1576606 w 3239999"/>
              <a:gd name="connsiteY1" fmla="*/ 402054 h 3032924"/>
              <a:gd name="connsiteX2" fmla="*/ 1576606 w 3239999"/>
              <a:gd name="connsiteY2" fmla="*/ 430441 h 3032924"/>
              <a:gd name="connsiteX3" fmla="*/ 1576606 w 3239999"/>
              <a:gd name="connsiteY3" fmla="*/ 526981 h 3032924"/>
              <a:gd name="connsiteX4" fmla="*/ 1576606 w 3239999"/>
              <a:gd name="connsiteY4" fmla="*/ 2765302 h 3032924"/>
              <a:gd name="connsiteX5" fmla="*/ 378630 w 3239999"/>
              <a:gd name="connsiteY5" fmla="*/ 2472117 h 3032924"/>
              <a:gd name="connsiteX6" fmla="*/ 384918 w 3239999"/>
              <a:gd name="connsiteY6" fmla="*/ 526981 h 3032924"/>
              <a:gd name="connsiteX7" fmla="*/ 239143 w 3239999"/>
              <a:gd name="connsiteY7" fmla="*/ 526981 h 3032924"/>
              <a:gd name="connsiteX8" fmla="*/ 239143 w 3239999"/>
              <a:gd name="connsiteY8" fmla="*/ 2776423 h 3032924"/>
              <a:gd name="connsiteX9" fmla="*/ 1576606 w 3239999"/>
              <a:gd name="connsiteY9" fmla="*/ 2776423 h 3032924"/>
              <a:gd name="connsiteX10" fmla="*/ 1576606 w 3239999"/>
              <a:gd name="connsiteY10" fmla="*/ 2778202 h 3032924"/>
              <a:gd name="connsiteX11" fmla="*/ 1663394 w 3239999"/>
              <a:gd name="connsiteY11" fmla="*/ 2778202 h 3032924"/>
              <a:gd name="connsiteX12" fmla="*/ 1663394 w 3239999"/>
              <a:gd name="connsiteY12" fmla="*/ 2776423 h 3032924"/>
              <a:gd name="connsiteX13" fmla="*/ 3000856 w 3239999"/>
              <a:gd name="connsiteY13" fmla="*/ 2776423 h 3032924"/>
              <a:gd name="connsiteX14" fmla="*/ 3000856 w 3239999"/>
              <a:gd name="connsiteY14" fmla="*/ 526981 h 3032924"/>
              <a:gd name="connsiteX15" fmla="*/ 2855082 w 3239999"/>
              <a:gd name="connsiteY15" fmla="*/ 526981 h 3032924"/>
              <a:gd name="connsiteX16" fmla="*/ 2861369 w 3239999"/>
              <a:gd name="connsiteY16" fmla="*/ 2472117 h 3032924"/>
              <a:gd name="connsiteX17" fmla="*/ 1663394 w 3239999"/>
              <a:gd name="connsiteY17" fmla="*/ 2765302 h 3032924"/>
              <a:gd name="connsiteX18" fmla="*/ 1663394 w 3239999"/>
              <a:gd name="connsiteY18" fmla="*/ 526981 h 3032924"/>
              <a:gd name="connsiteX19" fmla="*/ 1663394 w 3239999"/>
              <a:gd name="connsiteY19" fmla="*/ 430441 h 3032924"/>
              <a:gd name="connsiteX20" fmla="*/ 1663394 w 3239999"/>
              <a:gd name="connsiteY20" fmla="*/ 402054 h 3032924"/>
              <a:gd name="connsiteX21" fmla="*/ 2406065 w 3239999"/>
              <a:gd name="connsiteY21" fmla="*/ 22 h 3032924"/>
              <a:gd name="connsiteX22" fmla="*/ 2853673 w 3239999"/>
              <a:gd name="connsiteY22" fmla="*/ 91100 h 3032924"/>
              <a:gd name="connsiteX23" fmla="*/ 2854770 w 3239999"/>
              <a:gd name="connsiteY23" fmla="*/ 430441 h 3032924"/>
              <a:gd name="connsiteX24" fmla="*/ 3120669 w 3239999"/>
              <a:gd name="connsiteY24" fmla="*/ 428517 h 3032924"/>
              <a:gd name="connsiteX25" fmla="*/ 3120669 w 3239999"/>
              <a:gd name="connsiteY25" fmla="*/ 738345 h 3032924"/>
              <a:gd name="connsiteX26" fmla="*/ 3239999 w 3239999"/>
              <a:gd name="connsiteY26" fmla="*/ 738345 h 3032924"/>
              <a:gd name="connsiteX27" fmla="*/ 3239999 w 3239999"/>
              <a:gd name="connsiteY27" fmla="*/ 3032924 h 3032924"/>
              <a:gd name="connsiteX28" fmla="*/ 0 w 3239999"/>
              <a:gd name="connsiteY28" fmla="*/ 3032924 h 3032924"/>
              <a:gd name="connsiteX29" fmla="*/ 0 w 3239999"/>
              <a:gd name="connsiteY29" fmla="*/ 738345 h 3032924"/>
              <a:gd name="connsiteX30" fmla="*/ 102477 w 3239999"/>
              <a:gd name="connsiteY30" fmla="*/ 738345 h 3032924"/>
              <a:gd name="connsiteX31" fmla="*/ 102477 w 3239999"/>
              <a:gd name="connsiteY31" fmla="*/ 428517 h 3032924"/>
              <a:gd name="connsiteX32" fmla="*/ 385229 w 3239999"/>
              <a:gd name="connsiteY32" fmla="*/ 430441 h 3032924"/>
              <a:gd name="connsiteX33" fmla="*/ 386326 w 3239999"/>
              <a:gd name="connsiteY33" fmla="*/ 91100 h 3032924"/>
              <a:gd name="connsiteX34" fmla="*/ 833935 w 3239999"/>
              <a:gd name="connsiteY34" fmla="*/ 22 h 3032924"/>
              <a:gd name="connsiteX0" fmla="*/ 833935 w 3239999"/>
              <a:gd name="connsiteY0" fmla="*/ 22 h 3032924"/>
              <a:gd name="connsiteX1" fmla="*/ 1576606 w 3239999"/>
              <a:gd name="connsiteY1" fmla="*/ 402054 h 3032924"/>
              <a:gd name="connsiteX2" fmla="*/ 1576606 w 3239999"/>
              <a:gd name="connsiteY2" fmla="*/ 430441 h 3032924"/>
              <a:gd name="connsiteX3" fmla="*/ 1576606 w 3239999"/>
              <a:gd name="connsiteY3" fmla="*/ 526981 h 3032924"/>
              <a:gd name="connsiteX4" fmla="*/ 1576606 w 3239999"/>
              <a:gd name="connsiteY4" fmla="*/ 2765302 h 3032924"/>
              <a:gd name="connsiteX5" fmla="*/ 378630 w 3239999"/>
              <a:gd name="connsiteY5" fmla="*/ 2472117 h 3032924"/>
              <a:gd name="connsiteX6" fmla="*/ 384918 w 3239999"/>
              <a:gd name="connsiteY6" fmla="*/ 526981 h 3032924"/>
              <a:gd name="connsiteX7" fmla="*/ 239143 w 3239999"/>
              <a:gd name="connsiteY7" fmla="*/ 526981 h 3032924"/>
              <a:gd name="connsiteX8" fmla="*/ 239143 w 3239999"/>
              <a:gd name="connsiteY8" fmla="*/ 2776423 h 3032924"/>
              <a:gd name="connsiteX9" fmla="*/ 1576606 w 3239999"/>
              <a:gd name="connsiteY9" fmla="*/ 2776423 h 3032924"/>
              <a:gd name="connsiteX10" fmla="*/ 1576606 w 3239999"/>
              <a:gd name="connsiteY10" fmla="*/ 2778202 h 3032924"/>
              <a:gd name="connsiteX11" fmla="*/ 1663394 w 3239999"/>
              <a:gd name="connsiteY11" fmla="*/ 2778202 h 3032924"/>
              <a:gd name="connsiteX12" fmla="*/ 1663394 w 3239999"/>
              <a:gd name="connsiteY12" fmla="*/ 2776423 h 3032924"/>
              <a:gd name="connsiteX13" fmla="*/ 3000856 w 3239999"/>
              <a:gd name="connsiteY13" fmla="*/ 2776423 h 3032924"/>
              <a:gd name="connsiteX14" fmla="*/ 3000856 w 3239999"/>
              <a:gd name="connsiteY14" fmla="*/ 526981 h 3032924"/>
              <a:gd name="connsiteX15" fmla="*/ 2855082 w 3239999"/>
              <a:gd name="connsiteY15" fmla="*/ 526981 h 3032924"/>
              <a:gd name="connsiteX16" fmla="*/ 2861369 w 3239999"/>
              <a:gd name="connsiteY16" fmla="*/ 2472117 h 3032924"/>
              <a:gd name="connsiteX17" fmla="*/ 1663394 w 3239999"/>
              <a:gd name="connsiteY17" fmla="*/ 2765302 h 3032924"/>
              <a:gd name="connsiteX18" fmla="*/ 1663394 w 3239999"/>
              <a:gd name="connsiteY18" fmla="*/ 526981 h 3032924"/>
              <a:gd name="connsiteX19" fmla="*/ 1663394 w 3239999"/>
              <a:gd name="connsiteY19" fmla="*/ 430441 h 3032924"/>
              <a:gd name="connsiteX20" fmla="*/ 1663394 w 3239999"/>
              <a:gd name="connsiteY20" fmla="*/ 402054 h 3032924"/>
              <a:gd name="connsiteX21" fmla="*/ 2406065 w 3239999"/>
              <a:gd name="connsiteY21" fmla="*/ 22 h 3032924"/>
              <a:gd name="connsiteX22" fmla="*/ 2853673 w 3239999"/>
              <a:gd name="connsiteY22" fmla="*/ 91100 h 3032924"/>
              <a:gd name="connsiteX23" fmla="*/ 2854770 w 3239999"/>
              <a:gd name="connsiteY23" fmla="*/ 430441 h 3032924"/>
              <a:gd name="connsiteX24" fmla="*/ 3120669 w 3239999"/>
              <a:gd name="connsiteY24" fmla="*/ 428517 h 3032924"/>
              <a:gd name="connsiteX25" fmla="*/ 3120669 w 3239999"/>
              <a:gd name="connsiteY25" fmla="*/ 738345 h 3032924"/>
              <a:gd name="connsiteX26" fmla="*/ 3239999 w 3239999"/>
              <a:gd name="connsiteY26" fmla="*/ 738345 h 3032924"/>
              <a:gd name="connsiteX27" fmla="*/ 3239999 w 3239999"/>
              <a:gd name="connsiteY27" fmla="*/ 3032924 h 3032924"/>
              <a:gd name="connsiteX28" fmla="*/ 0 w 3239999"/>
              <a:gd name="connsiteY28" fmla="*/ 3032924 h 3032924"/>
              <a:gd name="connsiteX29" fmla="*/ 0 w 3239999"/>
              <a:gd name="connsiteY29" fmla="*/ 738345 h 3032924"/>
              <a:gd name="connsiteX30" fmla="*/ 102477 w 3239999"/>
              <a:gd name="connsiteY30" fmla="*/ 738345 h 3032924"/>
              <a:gd name="connsiteX31" fmla="*/ 102477 w 3239999"/>
              <a:gd name="connsiteY31" fmla="*/ 428517 h 3032924"/>
              <a:gd name="connsiteX32" fmla="*/ 385229 w 3239999"/>
              <a:gd name="connsiteY32" fmla="*/ 430441 h 3032924"/>
              <a:gd name="connsiteX33" fmla="*/ 386326 w 3239999"/>
              <a:gd name="connsiteY33" fmla="*/ 91100 h 3032924"/>
              <a:gd name="connsiteX34" fmla="*/ 833935 w 3239999"/>
              <a:gd name="connsiteY34" fmla="*/ 2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29618 w 3239999"/>
              <a:gd name="connsiteY32" fmla="*/ 2690698 h 3032924"/>
              <a:gd name="connsiteX33" fmla="*/ 1576606 w 3239999"/>
              <a:gd name="connsiteY33" fmla="*/ 2776423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2991331 w 3239999"/>
              <a:gd name="connsiteY3" fmla="*/ 2709748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29618 w 3239999"/>
              <a:gd name="connsiteY32" fmla="*/ 2690698 h 3032924"/>
              <a:gd name="connsiteX33" fmla="*/ 1576606 w 3239999"/>
              <a:gd name="connsiteY33" fmla="*/ 2776423 h 30329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3239999" h="3032924">
                <a:moveTo>
                  <a:pt x="1576606" y="2778202"/>
                </a:moveTo>
                <a:cubicBezTo>
                  <a:pt x="1576606" y="2778795"/>
                  <a:pt x="1663394" y="2792670"/>
                  <a:pt x="1663394" y="2778202"/>
                </a:cubicBezTo>
                <a:lnTo>
                  <a:pt x="1663394" y="2776423"/>
                </a:lnTo>
                <a:cubicBezTo>
                  <a:pt x="2185083" y="2605634"/>
                  <a:pt x="2444552" y="2500589"/>
                  <a:pt x="2991331" y="2709748"/>
                </a:cubicBezTo>
                <a:lnTo>
                  <a:pt x="3000856" y="526981"/>
                </a:lnTo>
                <a:lnTo>
                  <a:pt x="2855082" y="526981"/>
                </a:lnTo>
                <a:cubicBezTo>
                  <a:pt x="2857178" y="1175360"/>
                  <a:pt x="2859273" y="1823738"/>
                  <a:pt x="2861369" y="2472117"/>
                </a:cubicBezTo>
                <a:cubicBezTo>
                  <a:pt x="2483869" y="2318121"/>
                  <a:pt x="2052449" y="2439541"/>
                  <a:pt x="1663394" y="2765302"/>
                </a:cubicBezTo>
                <a:lnTo>
                  <a:pt x="1663394" y="526981"/>
                </a:lnTo>
                <a:lnTo>
                  <a:pt x="1663394" y="430441"/>
                </a:lnTo>
                <a:lnTo>
                  <a:pt x="1663394" y="402054"/>
                </a:lnTo>
                <a:cubicBezTo>
                  <a:pt x="1896442" y="149589"/>
                  <a:pt x="2115835" y="2106"/>
                  <a:pt x="2406065" y="22"/>
                </a:cubicBezTo>
                <a:cubicBezTo>
                  <a:pt x="2537987" y="-925"/>
                  <a:pt x="2684544" y="28169"/>
                  <a:pt x="2853673" y="91100"/>
                </a:cubicBezTo>
                <a:cubicBezTo>
                  <a:pt x="2854039" y="204214"/>
                  <a:pt x="2854404" y="317327"/>
                  <a:pt x="2854770" y="430441"/>
                </a:cubicBezTo>
                <a:lnTo>
                  <a:pt x="3120669" y="428517"/>
                </a:lnTo>
                <a:lnTo>
                  <a:pt x="3120669" y="738345"/>
                </a:lnTo>
                <a:lnTo>
                  <a:pt x="3239999" y="738345"/>
                </a:lnTo>
                <a:lnTo>
                  <a:pt x="3239999" y="3032924"/>
                </a:lnTo>
                <a:lnTo>
                  <a:pt x="0" y="3032924"/>
                </a:lnTo>
                <a:lnTo>
                  <a:pt x="0" y="738345"/>
                </a:lnTo>
                <a:lnTo>
                  <a:pt x="102477" y="738345"/>
                </a:lnTo>
                <a:lnTo>
                  <a:pt x="102477" y="428517"/>
                </a:lnTo>
                <a:lnTo>
                  <a:pt x="385229" y="430441"/>
                </a:lnTo>
                <a:cubicBezTo>
                  <a:pt x="385595" y="317327"/>
                  <a:pt x="385960" y="204214"/>
                  <a:pt x="386326" y="91100"/>
                </a:cubicBezTo>
                <a:cubicBezTo>
                  <a:pt x="555455" y="28169"/>
                  <a:pt x="702013" y="-925"/>
                  <a:pt x="833935" y="22"/>
                </a:cubicBezTo>
                <a:cubicBezTo>
                  <a:pt x="1124164" y="2106"/>
                  <a:pt x="1343558" y="149589"/>
                  <a:pt x="1576606" y="402054"/>
                </a:cubicBezTo>
                <a:lnTo>
                  <a:pt x="1576606" y="430441"/>
                </a:lnTo>
                <a:lnTo>
                  <a:pt x="1576606" y="526981"/>
                </a:lnTo>
                <a:lnTo>
                  <a:pt x="1576606" y="2765302"/>
                </a:lnTo>
                <a:cubicBezTo>
                  <a:pt x="1187550" y="2439541"/>
                  <a:pt x="756130" y="2318121"/>
                  <a:pt x="378630" y="2472117"/>
                </a:cubicBezTo>
                <a:lnTo>
                  <a:pt x="384918" y="526981"/>
                </a:lnTo>
                <a:lnTo>
                  <a:pt x="239143" y="526981"/>
                </a:lnTo>
                <a:lnTo>
                  <a:pt x="229618" y="2690698"/>
                </a:lnTo>
                <a:cubicBezTo>
                  <a:pt x="773243" y="2466244"/>
                  <a:pt x="1081748" y="2626096"/>
                  <a:pt x="1576606" y="2776423"/>
                </a:cubicBezTo>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defRPr/>
            </a:pPr>
            <a:endParaRPr lang="ko-KR" altLang="en-US" dirty="0">
              <a:solidFill>
                <a:prstClr val="white"/>
              </a:solidFill>
            </a:endParaRPr>
          </a:p>
        </p:txBody>
      </p:sp>
      <p:sp>
        <p:nvSpPr>
          <p:cNvPr id="17" name="Oval 21"/>
          <p:cNvSpPr>
            <a:spLocks noChangeAspect="1"/>
          </p:cNvSpPr>
          <p:nvPr/>
        </p:nvSpPr>
        <p:spPr>
          <a:xfrm>
            <a:off x="4948238" y="2493963"/>
            <a:ext cx="392112" cy="393700"/>
          </a:xfrm>
          <a:custGeom>
            <a:avLst/>
            <a:gdLst/>
            <a:ahLst/>
            <a:cxnLst/>
            <a:rect l="l" t="t" r="r" b="b"/>
            <a:pathLst>
              <a:path w="1652142" h="1665940">
                <a:moveTo>
                  <a:pt x="898689" y="548008"/>
                </a:moveTo>
                <a:cubicBezTo>
                  <a:pt x="737950" y="504938"/>
                  <a:pt x="572731" y="600328"/>
                  <a:pt x="529661" y="761066"/>
                </a:cubicBezTo>
                <a:cubicBezTo>
                  <a:pt x="486591" y="921805"/>
                  <a:pt x="581980" y="1087025"/>
                  <a:pt x="742719" y="1130094"/>
                </a:cubicBezTo>
                <a:cubicBezTo>
                  <a:pt x="903458" y="1173164"/>
                  <a:pt x="1068677" y="1077775"/>
                  <a:pt x="1111747" y="917036"/>
                </a:cubicBezTo>
                <a:cubicBezTo>
                  <a:pt x="1154817" y="756297"/>
                  <a:pt x="1059428" y="591077"/>
                  <a:pt x="898689" y="548008"/>
                </a:cubicBezTo>
                <a:close/>
                <a:moveTo>
                  <a:pt x="952303" y="347916"/>
                </a:moveTo>
                <a:cubicBezTo>
                  <a:pt x="1223549" y="420596"/>
                  <a:pt x="1384519" y="699404"/>
                  <a:pt x="1311839" y="970650"/>
                </a:cubicBezTo>
                <a:cubicBezTo>
                  <a:pt x="1239159" y="1241896"/>
                  <a:pt x="960351" y="1402866"/>
                  <a:pt x="689105" y="1330186"/>
                </a:cubicBezTo>
                <a:cubicBezTo>
                  <a:pt x="417859" y="1257506"/>
                  <a:pt x="256889" y="978698"/>
                  <a:pt x="329569" y="707451"/>
                </a:cubicBezTo>
                <a:cubicBezTo>
                  <a:pt x="402249" y="436205"/>
                  <a:pt x="681057" y="275235"/>
                  <a:pt x="952303" y="347916"/>
                </a:cubicBezTo>
                <a:close/>
                <a:moveTo>
                  <a:pt x="971799" y="275155"/>
                </a:moveTo>
                <a:cubicBezTo>
                  <a:pt x="660368" y="191707"/>
                  <a:pt x="340256" y="376524"/>
                  <a:pt x="256808" y="687955"/>
                </a:cubicBezTo>
                <a:cubicBezTo>
                  <a:pt x="173361" y="999387"/>
                  <a:pt x="358178" y="1319499"/>
                  <a:pt x="669609" y="1402947"/>
                </a:cubicBezTo>
                <a:cubicBezTo>
                  <a:pt x="981040" y="1486395"/>
                  <a:pt x="1301152" y="1301577"/>
                  <a:pt x="1384600" y="990146"/>
                </a:cubicBezTo>
                <a:cubicBezTo>
                  <a:pt x="1468047" y="678715"/>
                  <a:pt x="1283230" y="358603"/>
                  <a:pt x="971799" y="275155"/>
                </a:cubicBezTo>
                <a:close/>
                <a:moveTo>
                  <a:pt x="1652142" y="394531"/>
                </a:moveTo>
                <a:lnTo>
                  <a:pt x="1649662" y="403784"/>
                </a:lnTo>
                <a:lnTo>
                  <a:pt x="1647140" y="399895"/>
                </a:lnTo>
                <a:close/>
                <a:moveTo>
                  <a:pt x="1158157" y="65026"/>
                </a:moveTo>
                <a:lnTo>
                  <a:pt x="1154679" y="271718"/>
                </a:lnTo>
                <a:lnTo>
                  <a:pt x="1148331" y="270017"/>
                </a:lnTo>
                <a:cubicBezTo>
                  <a:pt x="1200055" y="299127"/>
                  <a:pt x="1246804" y="334821"/>
                  <a:pt x="1286346" y="377149"/>
                </a:cubicBezTo>
                <a:lnTo>
                  <a:pt x="1470353" y="331395"/>
                </a:lnTo>
                <a:lnTo>
                  <a:pt x="1588305" y="553229"/>
                </a:lnTo>
                <a:lnTo>
                  <a:pt x="1457194" y="671432"/>
                </a:lnTo>
                <a:cubicBezTo>
                  <a:pt x="1473630" y="731297"/>
                  <a:pt x="1481376" y="793983"/>
                  <a:pt x="1478595" y="857704"/>
                </a:cubicBezTo>
                <a:lnTo>
                  <a:pt x="1642362" y="948616"/>
                </a:lnTo>
                <a:lnTo>
                  <a:pt x="1577335" y="1191298"/>
                </a:lnTo>
                <a:lnTo>
                  <a:pt x="1378614" y="1187955"/>
                </a:lnTo>
                <a:cubicBezTo>
                  <a:pt x="1353489" y="1229936"/>
                  <a:pt x="1323048" y="1267799"/>
                  <a:pt x="1288939" y="1301599"/>
                </a:cubicBezTo>
                <a:lnTo>
                  <a:pt x="1354201" y="1471932"/>
                </a:lnTo>
                <a:lnTo>
                  <a:pt x="1148396" y="1616039"/>
                </a:lnTo>
                <a:lnTo>
                  <a:pt x="992294" y="1480516"/>
                </a:lnTo>
                <a:lnTo>
                  <a:pt x="1011291" y="1467215"/>
                </a:lnTo>
                <a:cubicBezTo>
                  <a:pt x="951500" y="1486565"/>
                  <a:pt x="888271" y="1495869"/>
                  <a:pt x="823805" y="1495510"/>
                </a:cubicBezTo>
                <a:lnTo>
                  <a:pt x="729193" y="1665940"/>
                </a:lnTo>
                <a:lnTo>
                  <a:pt x="486511" y="1600914"/>
                </a:lnTo>
                <a:lnTo>
                  <a:pt x="489790" y="1406012"/>
                </a:lnTo>
                <a:cubicBezTo>
                  <a:pt x="438364" y="1376702"/>
                  <a:pt x="391917" y="1340859"/>
                  <a:pt x="352658" y="1298452"/>
                </a:cubicBezTo>
                <a:lnTo>
                  <a:pt x="355803" y="1305197"/>
                </a:lnTo>
                <a:lnTo>
                  <a:pt x="152856" y="1344512"/>
                </a:lnTo>
                <a:lnTo>
                  <a:pt x="46675" y="1116809"/>
                </a:lnTo>
                <a:lnTo>
                  <a:pt x="183929" y="1005520"/>
                </a:lnTo>
                <a:cubicBezTo>
                  <a:pt x="169279" y="951824"/>
                  <a:pt x="161626" y="895865"/>
                  <a:pt x="161615" y="838915"/>
                </a:cubicBezTo>
                <a:lnTo>
                  <a:pt x="0" y="749197"/>
                </a:lnTo>
                <a:lnTo>
                  <a:pt x="65026" y="506515"/>
                </a:lnTo>
                <a:lnTo>
                  <a:pt x="250227" y="509630"/>
                </a:lnTo>
                <a:cubicBezTo>
                  <a:pt x="275353" y="465291"/>
                  <a:pt x="305693" y="424864"/>
                  <a:pt x="340015" y="388679"/>
                </a:cubicBezTo>
                <a:lnTo>
                  <a:pt x="277984" y="197357"/>
                </a:lnTo>
                <a:lnTo>
                  <a:pt x="491050" y="64219"/>
                </a:lnTo>
                <a:lnTo>
                  <a:pt x="639843" y="207726"/>
                </a:lnTo>
                <a:lnTo>
                  <a:pt x="638348" y="208660"/>
                </a:lnTo>
                <a:cubicBezTo>
                  <a:pt x="696840" y="190256"/>
                  <a:pt x="758594" y="181748"/>
                  <a:pt x="821488" y="182440"/>
                </a:cubicBezTo>
                <a:lnTo>
                  <a:pt x="815140" y="180739"/>
                </a:lnTo>
                <a:lnTo>
                  <a:pt x="915476"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defRPr/>
            </a:pPr>
            <a:endParaRPr lang="ko-KR" altLang="en-US" dirty="0">
              <a:solidFill>
                <a:prstClr val="white"/>
              </a:solidFill>
            </a:endParaRPr>
          </a:p>
        </p:txBody>
      </p:sp>
      <p:sp>
        <p:nvSpPr>
          <p:cNvPr id="18" name="Rectangle 16"/>
          <p:cNvSpPr/>
          <p:nvPr/>
        </p:nvSpPr>
        <p:spPr>
          <a:xfrm rot="1795255">
            <a:off x="6931025" y="2424114"/>
            <a:ext cx="298450" cy="534987"/>
          </a:xfrm>
          <a:custGeom>
            <a:avLst/>
            <a:gdLst/>
            <a:ahLst/>
            <a:cxnLst/>
            <a:rect l="l" t="t" r="r" b="b"/>
            <a:pathLst>
              <a:path w="2232248" h="4001999">
                <a:moveTo>
                  <a:pt x="1116887" y="0"/>
                </a:moveTo>
                <a:cubicBezTo>
                  <a:pt x="1270748" y="4762"/>
                  <a:pt x="1433283" y="120651"/>
                  <a:pt x="1447291" y="308459"/>
                </a:cubicBezTo>
                <a:cubicBezTo>
                  <a:pt x="1483174" y="544979"/>
                  <a:pt x="1283237" y="603082"/>
                  <a:pt x="1339988" y="887363"/>
                </a:cubicBezTo>
                <a:lnTo>
                  <a:pt x="2232248" y="887363"/>
                </a:lnTo>
                <a:lnTo>
                  <a:pt x="2232248" y="1778237"/>
                </a:lnTo>
                <a:cubicBezTo>
                  <a:pt x="1956566" y="1829261"/>
                  <a:pt x="1897086" y="1634366"/>
                  <a:pt x="1663321" y="1669832"/>
                </a:cubicBezTo>
                <a:cubicBezTo>
                  <a:pt x="1475513" y="1683840"/>
                  <a:pt x="1359624" y="1846375"/>
                  <a:pt x="1354862" y="2000236"/>
                </a:cubicBezTo>
                <a:cubicBezTo>
                  <a:pt x="1358037" y="2135389"/>
                  <a:pt x="1477787" y="2334920"/>
                  <a:pt x="1701420" y="2336507"/>
                </a:cubicBezTo>
                <a:cubicBezTo>
                  <a:pt x="1972077" y="2308709"/>
                  <a:pt x="1932339" y="2176007"/>
                  <a:pt x="2232248" y="2187989"/>
                </a:cubicBezTo>
                <a:lnTo>
                  <a:pt x="2232248" y="3119611"/>
                </a:lnTo>
                <a:lnTo>
                  <a:pt x="1303259" y="3119611"/>
                </a:lnTo>
                <a:cubicBezTo>
                  <a:pt x="1289664" y="3424971"/>
                  <a:pt x="1423682" y="3383289"/>
                  <a:pt x="1451633" y="3655441"/>
                </a:cubicBezTo>
                <a:cubicBezTo>
                  <a:pt x="1450046" y="3879074"/>
                  <a:pt x="1250515" y="3998824"/>
                  <a:pt x="1115362" y="4001999"/>
                </a:cubicBezTo>
                <a:cubicBezTo>
                  <a:pt x="961501" y="3997237"/>
                  <a:pt x="798966" y="3881348"/>
                  <a:pt x="784958" y="3693540"/>
                </a:cubicBezTo>
                <a:cubicBezTo>
                  <a:pt x="749282" y="3458385"/>
                  <a:pt x="946712" y="3399594"/>
                  <a:pt x="892811" y="3119611"/>
                </a:cubicBezTo>
                <a:lnTo>
                  <a:pt x="0" y="3119611"/>
                </a:lnTo>
                <a:lnTo>
                  <a:pt x="0" y="2203607"/>
                </a:lnTo>
                <a:cubicBezTo>
                  <a:pt x="285884" y="2145799"/>
                  <a:pt x="343730" y="2346665"/>
                  <a:pt x="580754" y="2310706"/>
                </a:cubicBezTo>
                <a:cubicBezTo>
                  <a:pt x="768562" y="2296698"/>
                  <a:pt x="884451" y="2134163"/>
                  <a:pt x="889213" y="1980302"/>
                </a:cubicBezTo>
                <a:cubicBezTo>
                  <a:pt x="886038" y="1845149"/>
                  <a:pt x="766288" y="1645618"/>
                  <a:pt x="542655" y="1644031"/>
                </a:cubicBezTo>
                <a:cubicBezTo>
                  <a:pt x="268493" y="1672188"/>
                  <a:pt x="312817" y="1807984"/>
                  <a:pt x="0" y="1792208"/>
                </a:cubicBezTo>
                <a:lnTo>
                  <a:pt x="0" y="887363"/>
                </a:lnTo>
                <a:lnTo>
                  <a:pt x="928847" y="887363"/>
                </a:lnTo>
                <a:cubicBezTo>
                  <a:pt x="944034" y="576570"/>
                  <a:pt x="808718" y="620178"/>
                  <a:pt x="780616" y="346558"/>
                </a:cubicBezTo>
                <a:cubicBezTo>
                  <a:pt x="782203" y="122925"/>
                  <a:pt x="981734" y="3175"/>
                  <a:pt x="111688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defRPr/>
            </a:pPr>
            <a:endParaRPr lang="ko-KR" altLang="en-US" dirty="0">
              <a:solidFill>
                <a:prstClr val="white"/>
              </a:solidFill>
            </a:endParaRPr>
          </a:p>
        </p:txBody>
      </p:sp>
      <p:sp>
        <p:nvSpPr>
          <p:cNvPr id="19" name="Rounded Rectangle 7"/>
          <p:cNvSpPr/>
          <p:nvPr/>
        </p:nvSpPr>
        <p:spPr>
          <a:xfrm>
            <a:off x="6900864" y="4291013"/>
            <a:ext cx="357187" cy="309562"/>
          </a:xfrm>
          <a:custGeom>
            <a:avLst/>
            <a:gdLst/>
            <a:ahLst/>
            <a:cxnLst/>
            <a:rect l="l" t="t" r="r" b="b"/>
            <a:pathLst>
              <a:path w="3240006" h="2796091">
                <a:moveTo>
                  <a:pt x="686867" y="612319"/>
                </a:moveTo>
                <a:cubicBezTo>
                  <a:pt x="611281" y="612319"/>
                  <a:pt x="550007" y="673593"/>
                  <a:pt x="550007" y="749179"/>
                </a:cubicBezTo>
                <a:cubicBezTo>
                  <a:pt x="550007" y="824765"/>
                  <a:pt x="611281" y="886039"/>
                  <a:pt x="686867" y="886039"/>
                </a:cubicBezTo>
                <a:cubicBezTo>
                  <a:pt x="762453" y="886039"/>
                  <a:pt x="823727" y="824765"/>
                  <a:pt x="823727" y="749179"/>
                </a:cubicBezTo>
                <a:cubicBezTo>
                  <a:pt x="823727" y="673593"/>
                  <a:pt x="762453" y="612319"/>
                  <a:pt x="686867" y="612319"/>
                </a:cubicBezTo>
                <a:close/>
                <a:moveTo>
                  <a:pt x="1587500" y="281447"/>
                </a:moveTo>
                <a:cubicBezTo>
                  <a:pt x="1432061" y="281447"/>
                  <a:pt x="1306053" y="407455"/>
                  <a:pt x="1306053" y="562894"/>
                </a:cubicBezTo>
                <a:cubicBezTo>
                  <a:pt x="1306053" y="718333"/>
                  <a:pt x="1432061" y="844341"/>
                  <a:pt x="1587500" y="844341"/>
                </a:cubicBezTo>
                <a:cubicBezTo>
                  <a:pt x="1742939" y="844341"/>
                  <a:pt x="1868947" y="718333"/>
                  <a:pt x="1868947" y="562894"/>
                </a:cubicBezTo>
                <a:cubicBezTo>
                  <a:pt x="1868947" y="407455"/>
                  <a:pt x="1742939" y="281447"/>
                  <a:pt x="1587500" y="281447"/>
                </a:cubicBezTo>
                <a:close/>
                <a:moveTo>
                  <a:pt x="1587500" y="0"/>
                </a:moveTo>
                <a:cubicBezTo>
                  <a:pt x="1898378" y="0"/>
                  <a:pt x="2150394" y="252016"/>
                  <a:pt x="2150394" y="562894"/>
                </a:cubicBezTo>
                <a:cubicBezTo>
                  <a:pt x="2150394" y="786167"/>
                  <a:pt x="2020401" y="979078"/>
                  <a:pt x="1831095" y="1068260"/>
                </a:cubicBezTo>
                <a:lnTo>
                  <a:pt x="2215710" y="1068260"/>
                </a:lnTo>
                <a:cubicBezTo>
                  <a:pt x="2374756" y="1068260"/>
                  <a:pt x="2503688" y="1197192"/>
                  <a:pt x="2503688" y="1356238"/>
                </a:cubicBezTo>
                <a:lnTo>
                  <a:pt x="2503688" y="1474975"/>
                </a:lnTo>
                <a:lnTo>
                  <a:pt x="2656086" y="1474975"/>
                </a:lnTo>
                <a:cubicBezTo>
                  <a:pt x="2692420" y="1474975"/>
                  <a:pt x="2722815" y="1500405"/>
                  <a:pt x="2728975" y="1534767"/>
                </a:cubicBezTo>
                <a:lnTo>
                  <a:pt x="3240006" y="1109804"/>
                </a:lnTo>
                <a:lnTo>
                  <a:pt x="3240006" y="2754548"/>
                </a:lnTo>
                <a:lnTo>
                  <a:pt x="2728975" y="2329585"/>
                </a:lnTo>
                <a:cubicBezTo>
                  <a:pt x="2722815" y="2363946"/>
                  <a:pt x="2692420" y="2389375"/>
                  <a:pt x="2656086" y="2389375"/>
                </a:cubicBezTo>
                <a:lnTo>
                  <a:pt x="2503688" y="2389375"/>
                </a:lnTo>
                <a:lnTo>
                  <a:pt x="2503688" y="2508113"/>
                </a:lnTo>
                <a:cubicBezTo>
                  <a:pt x="2503688" y="2667159"/>
                  <a:pt x="2374756" y="2796091"/>
                  <a:pt x="2215710" y="2796091"/>
                </a:cubicBezTo>
                <a:lnTo>
                  <a:pt x="287978" y="2796091"/>
                </a:lnTo>
                <a:cubicBezTo>
                  <a:pt x="128932" y="2796091"/>
                  <a:pt x="0" y="2667159"/>
                  <a:pt x="0" y="2508113"/>
                </a:cubicBezTo>
                <a:lnTo>
                  <a:pt x="0" y="1356238"/>
                </a:lnTo>
                <a:cubicBezTo>
                  <a:pt x="0" y="1197192"/>
                  <a:pt x="128932" y="1068260"/>
                  <a:pt x="287978" y="1068260"/>
                </a:cubicBezTo>
                <a:lnTo>
                  <a:pt x="544513" y="1068260"/>
                </a:lnTo>
                <a:cubicBezTo>
                  <a:pt x="422089" y="1014226"/>
                  <a:pt x="336949" y="891645"/>
                  <a:pt x="336949" y="749179"/>
                </a:cubicBezTo>
                <a:cubicBezTo>
                  <a:pt x="336949" y="555925"/>
                  <a:pt x="493613" y="399261"/>
                  <a:pt x="686867" y="399261"/>
                </a:cubicBezTo>
                <a:cubicBezTo>
                  <a:pt x="880121" y="399261"/>
                  <a:pt x="1036785" y="555925"/>
                  <a:pt x="1036785" y="749179"/>
                </a:cubicBezTo>
                <a:cubicBezTo>
                  <a:pt x="1036785" y="891645"/>
                  <a:pt x="951645" y="1014226"/>
                  <a:pt x="829222" y="1068260"/>
                </a:cubicBezTo>
                <a:lnTo>
                  <a:pt x="1343906" y="1068260"/>
                </a:lnTo>
                <a:cubicBezTo>
                  <a:pt x="1154600" y="979078"/>
                  <a:pt x="1024606" y="786167"/>
                  <a:pt x="1024606" y="562894"/>
                </a:cubicBezTo>
                <a:cubicBezTo>
                  <a:pt x="1024606" y="252016"/>
                  <a:pt x="1276622" y="0"/>
                  <a:pt x="15875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defRPr/>
            </a:pPr>
            <a:endParaRPr lang="ko-KR" altLang="en-US" dirty="0">
              <a:solidFill>
                <a:prstClr val="white"/>
              </a:solidFill>
            </a:endParaRPr>
          </a:p>
        </p:txBody>
      </p:sp>
      <p:sp>
        <p:nvSpPr>
          <p:cNvPr id="27" name="Rectangle 26"/>
          <p:cNvSpPr/>
          <p:nvPr/>
        </p:nvSpPr>
        <p:spPr>
          <a:xfrm>
            <a:off x="457200" y="217713"/>
            <a:ext cx="11049000" cy="830997"/>
          </a:xfrm>
          <a:prstGeom prst="rect">
            <a:avLst/>
          </a:prstGeom>
        </p:spPr>
        <p:txBody>
          <a:bodyPr wrap="square">
            <a:spAutoFit/>
          </a:bodyPr>
          <a:lstStyle/>
          <a:p>
            <a:pPr indent="457200" algn="ctr">
              <a:spcBef>
                <a:spcPts val="600"/>
              </a:spcBef>
              <a:spcAft>
                <a:spcPts val="600"/>
              </a:spcAft>
            </a:pPr>
            <a:r>
              <a:rPr lang="nl-NL" sz="2400" b="1" i="1" dirty="0">
                <a:solidFill>
                  <a:srgbClr val="0000CC"/>
                </a:solidFill>
                <a:latin typeface="Times New Roman" panose="02020603050405020304" pitchFamily="18" charset="0"/>
                <a:ea typeface="Times New Roman" panose="02020603050405020304" pitchFamily="18" charset="0"/>
              </a:rPr>
              <a:t>b) Phương hướng, nhiệm vụ xây dựng và hoàn thiện Nhà nước pháp quyền xã hội chủ nghĩa Việt Nam</a:t>
            </a:r>
            <a:endParaRPr lang="en-US" sz="2400" b="1" dirty="0">
              <a:solidFill>
                <a:srgbClr val="0000CC"/>
              </a:solidFill>
              <a:effectLst/>
              <a:latin typeface="Times New Roman" panose="02020603050405020304" pitchFamily="18" charset="0"/>
              <a:ea typeface="Times New Roman" panose="02020603050405020304" pitchFamily="18" charset="0"/>
            </a:endParaRPr>
          </a:p>
        </p:txBody>
      </p:sp>
      <p:sp>
        <p:nvSpPr>
          <p:cNvPr id="5" name="Rectangle 4"/>
          <p:cNvSpPr/>
          <p:nvPr/>
        </p:nvSpPr>
        <p:spPr>
          <a:xfrm>
            <a:off x="987872" y="1236829"/>
            <a:ext cx="10515600" cy="461665"/>
          </a:xfrm>
          <a:prstGeom prst="rect">
            <a:avLst/>
          </a:prstGeom>
        </p:spPr>
        <p:txBody>
          <a:bodyPr wrap="square">
            <a:spAutoFit/>
          </a:bodyPr>
          <a:lstStyle/>
          <a:p>
            <a:pPr indent="457200" algn="just">
              <a:spcBef>
                <a:spcPts val="600"/>
              </a:spcBef>
              <a:spcAft>
                <a:spcPts val="600"/>
              </a:spcAft>
            </a:pPr>
            <a:r>
              <a:rPr lang="nl-NL" sz="2400" i="1" dirty="0">
                <a:solidFill>
                  <a:srgbClr val="CC0066"/>
                </a:solidFill>
                <a:latin typeface="Times New Roman" panose="02020603050405020304" pitchFamily="18" charset="0"/>
                <a:ea typeface="Times New Roman" panose="02020603050405020304" pitchFamily="18" charset="0"/>
              </a:rPr>
              <a:t>Nghị quyết Đại hội lần thứ XII của Đảng</a:t>
            </a:r>
            <a:r>
              <a:rPr lang="nl-NL" sz="2400" dirty="0">
                <a:solidFill>
                  <a:srgbClr val="CC0066"/>
                </a:solidFill>
                <a:latin typeface="Times New Roman" panose="02020603050405020304" pitchFamily="18" charset="0"/>
                <a:ea typeface="Times New Roman" panose="02020603050405020304" pitchFamily="18" charset="0"/>
              </a:rPr>
              <a:t> (1-2016</a:t>
            </a:r>
            <a:r>
              <a:rPr lang="nl-NL" sz="2400" dirty="0" smtClean="0">
                <a:solidFill>
                  <a:srgbClr val="CC0066"/>
                </a:solidFill>
                <a:latin typeface="Times New Roman" panose="02020603050405020304" pitchFamily="18" charset="0"/>
                <a:ea typeface="Times New Roman" panose="02020603050405020304" pitchFamily="18" charset="0"/>
              </a:rPr>
              <a:t>) đã </a:t>
            </a:r>
            <a:r>
              <a:rPr lang="nl-NL" sz="2400" dirty="0">
                <a:solidFill>
                  <a:srgbClr val="CC0066"/>
                </a:solidFill>
                <a:latin typeface="Times New Roman" panose="02020603050405020304" pitchFamily="18" charset="0"/>
                <a:ea typeface="Times New Roman" panose="02020603050405020304" pitchFamily="18" charset="0"/>
              </a:rPr>
              <a:t>xác định rõ: </a:t>
            </a:r>
            <a:endParaRPr lang="en-US" sz="2400" dirty="0">
              <a:solidFill>
                <a:srgbClr val="CC0066"/>
              </a:solidFill>
              <a:effectLst/>
              <a:latin typeface="Times New Roman" panose="02020603050405020304" pitchFamily="18" charset="0"/>
              <a:ea typeface="Times New Roman" panose="02020603050405020304" pitchFamily="18" charset="0"/>
            </a:endParaRPr>
          </a:p>
        </p:txBody>
      </p:sp>
      <p:sp>
        <p:nvSpPr>
          <p:cNvPr id="6" name="Rectangle 5"/>
          <p:cNvSpPr/>
          <p:nvPr/>
        </p:nvSpPr>
        <p:spPr>
          <a:xfrm>
            <a:off x="274637" y="1906126"/>
            <a:ext cx="4100677" cy="1323439"/>
          </a:xfrm>
          <a:prstGeom prst="rect">
            <a:avLst/>
          </a:prstGeom>
        </p:spPr>
        <p:txBody>
          <a:bodyPr wrap="square">
            <a:spAutoFit/>
          </a:bodyPr>
          <a:lstStyle/>
          <a:p>
            <a:pPr indent="457200" algn="ctr">
              <a:spcBef>
                <a:spcPts val="600"/>
              </a:spcBef>
              <a:spcAft>
                <a:spcPts val="600"/>
              </a:spcAft>
            </a:pPr>
            <a:r>
              <a:rPr lang="nl-NL" sz="2000" dirty="0">
                <a:solidFill>
                  <a:srgbClr val="660066"/>
                </a:solidFill>
                <a:latin typeface="+mj-lt"/>
                <a:ea typeface="Times New Roman" panose="02020603050405020304" pitchFamily="18" charset="0"/>
              </a:rPr>
              <a:t>Tiếp tục xây dựng, hoàn thiện Nhà nước pháp quyền </a:t>
            </a:r>
            <a:r>
              <a:rPr lang="nl-NL" sz="2000" dirty="0" smtClean="0">
                <a:solidFill>
                  <a:srgbClr val="660066"/>
                </a:solidFill>
                <a:latin typeface="+mj-lt"/>
                <a:ea typeface="Times New Roman" panose="02020603050405020304" pitchFamily="18" charset="0"/>
              </a:rPr>
              <a:t>XHCN do </a:t>
            </a:r>
            <a:r>
              <a:rPr lang="nl-NL" sz="2000" dirty="0">
                <a:solidFill>
                  <a:srgbClr val="660066"/>
                </a:solidFill>
                <a:latin typeface="+mj-lt"/>
                <a:ea typeface="Times New Roman" panose="02020603050405020304" pitchFamily="18" charset="0"/>
              </a:rPr>
              <a:t>Đảng lãnh đạo là nhiệm vụ trọng tâm của đổi mới hệ thống chính trị. </a:t>
            </a:r>
            <a:endParaRPr lang="en-US" sz="2000" dirty="0">
              <a:solidFill>
                <a:srgbClr val="660066"/>
              </a:solidFill>
              <a:effectLst/>
              <a:latin typeface="+mj-lt"/>
              <a:ea typeface="Times New Roman" panose="02020603050405020304" pitchFamily="18" charset="0"/>
            </a:endParaRPr>
          </a:p>
        </p:txBody>
      </p:sp>
      <p:sp>
        <p:nvSpPr>
          <p:cNvPr id="7" name="Rectangle 6"/>
          <p:cNvSpPr/>
          <p:nvPr/>
        </p:nvSpPr>
        <p:spPr>
          <a:xfrm>
            <a:off x="7666559" y="1964333"/>
            <a:ext cx="4220641" cy="1323439"/>
          </a:xfrm>
          <a:prstGeom prst="rect">
            <a:avLst/>
          </a:prstGeom>
        </p:spPr>
        <p:txBody>
          <a:bodyPr wrap="square">
            <a:spAutoFit/>
          </a:bodyPr>
          <a:lstStyle/>
          <a:p>
            <a:pPr algn="ctr"/>
            <a:r>
              <a:rPr lang="nl-NL" sz="2000" dirty="0" smtClean="0">
                <a:solidFill>
                  <a:srgbClr val="00B050"/>
                </a:solidFill>
                <a:latin typeface="+mj-lt"/>
                <a:ea typeface="Times New Roman" panose="02020603050405020304" pitchFamily="18" charset="0"/>
              </a:rPr>
              <a:t>Thực </a:t>
            </a:r>
            <a:r>
              <a:rPr lang="nl-NL" sz="2000" dirty="0">
                <a:solidFill>
                  <a:srgbClr val="00B050"/>
                </a:solidFill>
                <a:latin typeface="+mj-lt"/>
                <a:ea typeface="Times New Roman" panose="02020603050405020304" pitchFamily="18" charset="0"/>
              </a:rPr>
              <a:t>hiện dân chủ, tuân thủ các nguyên tắc pháp quyền và phải tạo ra sự chuyển biến tích cực, đạt kết quả cao hơn. </a:t>
            </a:r>
            <a:endParaRPr lang="en-US" sz="2000" dirty="0">
              <a:solidFill>
                <a:srgbClr val="00B050"/>
              </a:solidFill>
              <a:latin typeface="+mj-lt"/>
            </a:endParaRPr>
          </a:p>
        </p:txBody>
      </p:sp>
      <p:sp>
        <p:nvSpPr>
          <p:cNvPr id="9" name="Rectangle 8"/>
          <p:cNvSpPr/>
          <p:nvPr/>
        </p:nvSpPr>
        <p:spPr>
          <a:xfrm>
            <a:off x="7554914" y="4191000"/>
            <a:ext cx="4332286" cy="1938992"/>
          </a:xfrm>
          <a:prstGeom prst="rect">
            <a:avLst/>
          </a:prstGeom>
        </p:spPr>
        <p:txBody>
          <a:bodyPr wrap="square">
            <a:spAutoFit/>
          </a:bodyPr>
          <a:lstStyle/>
          <a:p>
            <a:pPr indent="457200" algn="ctr">
              <a:spcBef>
                <a:spcPts val="600"/>
              </a:spcBef>
              <a:spcAft>
                <a:spcPts val="600"/>
              </a:spcAft>
            </a:pPr>
            <a:r>
              <a:rPr lang="nl-NL" sz="2000" dirty="0" smtClean="0">
                <a:solidFill>
                  <a:srgbClr val="7030A0"/>
                </a:solidFill>
                <a:latin typeface="+mj-lt"/>
                <a:ea typeface="Times New Roman" panose="02020603050405020304" pitchFamily="18" charset="0"/>
              </a:rPr>
              <a:t>Tiến </a:t>
            </a:r>
            <a:r>
              <a:rPr lang="nl-NL" sz="2000" dirty="0">
                <a:solidFill>
                  <a:srgbClr val="7030A0"/>
                </a:solidFill>
                <a:latin typeface="+mj-lt"/>
                <a:ea typeface="Times New Roman" panose="02020603050405020304" pitchFamily="18" charset="0"/>
              </a:rPr>
              <a:t>hành đồng bộ cả lập pháp, hành pháp, tư pháp và được tiến hành đồng bộ với đổi mới hệ thống chính trị theo hướng tính gọn, hiệu lực; gắn với đổi mới kinh tế, văn hóa, xã hội. </a:t>
            </a:r>
            <a:endParaRPr lang="en-US" sz="2000" dirty="0">
              <a:solidFill>
                <a:srgbClr val="7030A0"/>
              </a:solidFill>
              <a:effectLst/>
              <a:latin typeface="+mj-lt"/>
              <a:ea typeface="Times New Roman" panose="02020603050405020304" pitchFamily="18" charset="0"/>
            </a:endParaRPr>
          </a:p>
        </p:txBody>
      </p:sp>
      <p:sp>
        <p:nvSpPr>
          <p:cNvPr id="11" name="Rectangle 10"/>
          <p:cNvSpPr/>
          <p:nvPr/>
        </p:nvSpPr>
        <p:spPr>
          <a:xfrm>
            <a:off x="457199" y="4413017"/>
            <a:ext cx="3903827" cy="707886"/>
          </a:xfrm>
          <a:prstGeom prst="rect">
            <a:avLst/>
          </a:prstGeom>
        </p:spPr>
        <p:txBody>
          <a:bodyPr wrap="square">
            <a:spAutoFit/>
          </a:bodyPr>
          <a:lstStyle/>
          <a:p>
            <a:pPr indent="457200" algn="ctr">
              <a:spcBef>
                <a:spcPts val="600"/>
              </a:spcBef>
              <a:spcAft>
                <a:spcPts val="600"/>
              </a:spcAft>
            </a:pPr>
            <a:r>
              <a:rPr lang="nl-NL" sz="2000" dirty="0">
                <a:solidFill>
                  <a:srgbClr val="996633"/>
                </a:solidFill>
                <a:latin typeface="+mj-lt"/>
                <a:ea typeface="Times New Roman" panose="02020603050405020304" pitchFamily="18" charset="0"/>
              </a:rPr>
              <a:t>Tiếp tục hoàn thiện cơ chế bảo vệ hiến pháp và pháp luật. </a:t>
            </a:r>
            <a:endParaRPr lang="en-US" sz="2000" dirty="0">
              <a:solidFill>
                <a:srgbClr val="996633"/>
              </a:solidFill>
              <a:effectLst/>
              <a:latin typeface="+mj-lt"/>
              <a:ea typeface="Times New Roman" panose="02020603050405020304" pitchFamily="18" charset="0"/>
            </a:endParaRPr>
          </a:p>
        </p:txBody>
      </p:sp>
    </p:spTree>
    <p:extLst>
      <p:ext uri="{BB962C8B-B14F-4D97-AF65-F5344CB8AC3E}">
        <p14:creationId xmlns:p14="http://schemas.microsoft.com/office/powerpoint/2010/main" val="4187315561"/>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p:nvPr/>
        </p:nvGrpSpPr>
        <p:grpSpPr>
          <a:xfrm>
            <a:off x="5909734" y="4804833"/>
            <a:ext cx="1606551" cy="1371600"/>
            <a:chOff x="5909734" y="4804833"/>
            <a:chExt cx="1606551" cy="1371600"/>
          </a:xfrm>
        </p:grpSpPr>
        <p:sp>
          <p:nvSpPr>
            <p:cNvPr id="51203" name="AutoShape 3"/>
            <p:cNvSpPr>
              <a:spLocks/>
            </p:cNvSpPr>
            <p:nvPr/>
          </p:nvSpPr>
          <p:spPr bwMode="auto">
            <a:xfrm>
              <a:off x="5909734" y="4804833"/>
              <a:ext cx="1606551" cy="1371600"/>
            </a:xfrm>
            <a:custGeom>
              <a:avLst/>
              <a:gdLst>
                <a:gd name="T0" fmla="*/ 602457 w 21600"/>
                <a:gd name="T1" fmla="*/ 514350 h 21600"/>
                <a:gd name="T2" fmla="*/ 602457 w 21600"/>
                <a:gd name="T3" fmla="*/ 514350 h 21600"/>
                <a:gd name="T4" fmla="*/ 602457 w 21600"/>
                <a:gd name="T5" fmla="*/ 514350 h 21600"/>
                <a:gd name="T6" fmla="*/ 602457 w 21600"/>
                <a:gd name="T7" fmla="*/ 51435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1961" y="0"/>
                  </a:moveTo>
                  <a:cubicBezTo>
                    <a:pt x="21600" y="6924"/>
                    <a:pt x="21600" y="6924"/>
                    <a:pt x="21600" y="6924"/>
                  </a:cubicBezTo>
                  <a:cubicBezTo>
                    <a:pt x="17096" y="15499"/>
                    <a:pt x="9287" y="21023"/>
                    <a:pt x="703" y="21600"/>
                  </a:cubicBezTo>
                  <a:cubicBezTo>
                    <a:pt x="0" y="8492"/>
                    <a:pt x="0" y="8492"/>
                    <a:pt x="0" y="8492"/>
                  </a:cubicBezTo>
                  <a:cubicBezTo>
                    <a:pt x="5065" y="8079"/>
                    <a:pt x="9498" y="4782"/>
                    <a:pt x="11961" y="0"/>
                  </a:cubicBezTo>
                  <a:close/>
                </a:path>
              </a:pathLst>
            </a:custGeom>
            <a:solidFill>
              <a:srgbClr val="EC7747"/>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sp>
          <p:nvSpPr>
            <p:cNvPr id="51204" name="AutoShape 4"/>
            <p:cNvSpPr>
              <a:spLocks/>
            </p:cNvSpPr>
            <p:nvPr/>
          </p:nvSpPr>
          <p:spPr bwMode="auto">
            <a:xfrm>
              <a:off x="6402918" y="5266267"/>
              <a:ext cx="476249" cy="503767"/>
            </a:xfrm>
            <a:custGeom>
              <a:avLst/>
              <a:gdLst>
                <a:gd name="T0" fmla="*/ 178594 w 21104"/>
                <a:gd name="T1" fmla="*/ 188913 h 21600"/>
                <a:gd name="T2" fmla="*/ 178594 w 21104"/>
                <a:gd name="T3" fmla="*/ 188913 h 21600"/>
                <a:gd name="T4" fmla="*/ 178594 w 21104"/>
                <a:gd name="T5" fmla="*/ 188913 h 21600"/>
                <a:gd name="T6" fmla="*/ 178594 w 21104"/>
                <a:gd name="T7" fmla="*/ 188913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104" h="21600">
                  <a:moveTo>
                    <a:pt x="13625" y="14829"/>
                  </a:moveTo>
                  <a:cubicBezTo>
                    <a:pt x="21434" y="10154"/>
                    <a:pt x="21102" y="4190"/>
                    <a:pt x="21102" y="4190"/>
                  </a:cubicBezTo>
                  <a:cubicBezTo>
                    <a:pt x="21102" y="3384"/>
                    <a:pt x="21102" y="3384"/>
                    <a:pt x="21102" y="3384"/>
                  </a:cubicBezTo>
                  <a:cubicBezTo>
                    <a:pt x="21102" y="3384"/>
                    <a:pt x="21102" y="1611"/>
                    <a:pt x="19440" y="1611"/>
                  </a:cubicBezTo>
                  <a:cubicBezTo>
                    <a:pt x="18942" y="1611"/>
                    <a:pt x="18443" y="1611"/>
                    <a:pt x="18443" y="1611"/>
                  </a:cubicBezTo>
                  <a:cubicBezTo>
                    <a:pt x="17612" y="1611"/>
                    <a:pt x="17612" y="2417"/>
                    <a:pt x="17612" y="2417"/>
                  </a:cubicBezTo>
                  <a:cubicBezTo>
                    <a:pt x="17612" y="2417"/>
                    <a:pt x="17280" y="2578"/>
                    <a:pt x="16616" y="2578"/>
                  </a:cubicBezTo>
                  <a:cubicBezTo>
                    <a:pt x="16616" y="1933"/>
                    <a:pt x="16782" y="0"/>
                    <a:pt x="16782" y="0"/>
                  </a:cubicBezTo>
                  <a:cubicBezTo>
                    <a:pt x="9139" y="966"/>
                    <a:pt x="4485" y="0"/>
                    <a:pt x="4485" y="0"/>
                  </a:cubicBezTo>
                  <a:cubicBezTo>
                    <a:pt x="4485" y="2578"/>
                    <a:pt x="4485" y="2578"/>
                    <a:pt x="4485" y="2578"/>
                  </a:cubicBezTo>
                  <a:cubicBezTo>
                    <a:pt x="3821" y="2578"/>
                    <a:pt x="3655" y="2417"/>
                    <a:pt x="3655" y="2417"/>
                  </a:cubicBezTo>
                  <a:cubicBezTo>
                    <a:pt x="3655" y="2417"/>
                    <a:pt x="3488" y="1611"/>
                    <a:pt x="2824" y="1611"/>
                  </a:cubicBezTo>
                  <a:cubicBezTo>
                    <a:pt x="2824" y="1611"/>
                    <a:pt x="2325" y="1611"/>
                    <a:pt x="1827" y="1611"/>
                  </a:cubicBezTo>
                  <a:cubicBezTo>
                    <a:pt x="165" y="1611"/>
                    <a:pt x="-1" y="3384"/>
                    <a:pt x="-1" y="3384"/>
                  </a:cubicBezTo>
                  <a:cubicBezTo>
                    <a:pt x="-1" y="4190"/>
                    <a:pt x="-1" y="4190"/>
                    <a:pt x="-1" y="4190"/>
                  </a:cubicBezTo>
                  <a:cubicBezTo>
                    <a:pt x="-1" y="4190"/>
                    <a:pt x="-166" y="10154"/>
                    <a:pt x="7643" y="14829"/>
                  </a:cubicBezTo>
                  <a:cubicBezTo>
                    <a:pt x="7643" y="14829"/>
                    <a:pt x="8474" y="15636"/>
                    <a:pt x="9637" y="15636"/>
                  </a:cubicBezTo>
                  <a:cubicBezTo>
                    <a:pt x="9637" y="16602"/>
                    <a:pt x="9637" y="16602"/>
                    <a:pt x="9637" y="16602"/>
                  </a:cubicBezTo>
                  <a:cubicBezTo>
                    <a:pt x="9637" y="16602"/>
                    <a:pt x="8805" y="16442"/>
                    <a:pt x="8805" y="16925"/>
                  </a:cubicBezTo>
                  <a:cubicBezTo>
                    <a:pt x="8805" y="17570"/>
                    <a:pt x="9637" y="17409"/>
                    <a:pt x="9637" y="17409"/>
                  </a:cubicBezTo>
                  <a:cubicBezTo>
                    <a:pt x="9637" y="18376"/>
                    <a:pt x="9637" y="18376"/>
                    <a:pt x="9637" y="18376"/>
                  </a:cubicBezTo>
                  <a:cubicBezTo>
                    <a:pt x="9637" y="18376"/>
                    <a:pt x="9471" y="19181"/>
                    <a:pt x="8972" y="19181"/>
                  </a:cubicBezTo>
                  <a:cubicBezTo>
                    <a:pt x="8972" y="19988"/>
                    <a:pt x="7976" y="19988"/>
                    <a:pt x="7976" y="19988"/>
                  </a:cubicBezTo>
                  <a:cubicBezTo>
                    <a:pt x="7976" y="19988"/>
                    <a:pt x="7145" y="20149"/>
                    <a:pt x="7145" y="20794"/>
                  </a:cubicBezTo>
                  <a:cubicBezTo>
                    <a:pt x="7145" y="20794"/>
                    <a:pt x="6978" y="21600"/>
                    <a:pt x="7976" y="21600"/>
                  </a:cubicBezTo>
                  <a:cubicBezTo>
                    <a:pt x="9305" y="21600"/>
                    <a:pt x="13125" y="21600"/>
                    <a:pt x="13125" y="21600"/>
                  </a:cubicBezTo>
                  <a:cubicBezTo>
                    <a:pt x="13957" y="21600"/>
                    <a:pt x="14123" y="20794"/>
                    <a:pt x="14123" y="20794"/>
                  </a:cubicBezTo>
                  <a:cubicBezTo>
                    <a:pt x="14123" y="20794"/>
                    <a:pt x="14123" y="19988"/>
                    <a:pt x="13125" y="19988"/>
                  </a:cubicBezTo>
                  <a:cubicBezTo>
                    <a:pt x="12296" y="19988"/>
                    <a:pt x="12296" y="19021"/>
                    <a:pt x="12296" y="19021"/>
                  </a:cubicBezTo>
                  <a:cubicBezTo>
                    <a:pt x="12296" y="19021"/>
                    <a:pt x="11465" y="19181"/>
                    <a:pt x="11465" y="18376"/>
                  </a:cubicBezTo>
                  <a:cubicBezTo>
                    <a:pt x="11465" y="17409"/>
                    <a:pt x="11465" y="17409"/>
                    <a:pt x="11465" y="17409"/>
                  </a:cubicBezTo>
                  <a:cubicBezTo>
                    <a:pt x="11465" y="17409"/>
                    <a:pt x="12296" y="17570"/>
                    <a:pt x="12296" y="16925"/>
                  </a:cubicBezTo>
                  <a:cubicBezTo>
                    <a:pt x="12296" y="16442"/>
                    <a:pt x="11465" y="16602"/>
                    <a:pt x="11465" y="16602"/>
                  </a:cubicBezTo>
                  <a:cubicBezTo>
                    <a:pt x="11465" y="15636"/>
                    <a:pt x="11465" y="15636"/>
                    <a:pt x="11465" y="15636"/>
                  </a:cubicBezTo>
                  <a:cubicBezTo>
                    <a:pt x="12296" y="15636"/>
                    <a:pt x="12960" y="15313"/>
                    <a:pt x="13625" y="14829"/>
                  </a:cubicBezTo>
                  <a:close/>
                  <a:moveTo>
                    <a:pt x="16782" y="3384"/>
                  </a:moveTo>
                  <a:cubicBezTo>
                    <a:pt x="16948" y="3384"/>
                    <a:pt x="17612" y="3384"/>
                    <a:pt x="17612" y="3384"/>
                  </a:cubicBezTo>
                  <a:cubicBezTo>
                    <a:pt x="18443" y="3384"/>
                    <a:pt x="18609" y="2578"/>
                    <a:pt x="18609" y="2578"/>
                  </a:cubicBezTo>
                  <a:cubicBezTo>
                    <a:pt x="19440" y="2578"/>
                    <a:pt x="19440" y="3384"/>
                    <a:pt x="19440" y="3384"/>
                  </a:cubicBezTo>
                  <a:cubicBezTo>
                    <a:pt x="19440" y="4190"/>
                    <a:pt x="19440" y="4190"/>
                    <a:pt x="19440" y="4190"/>
                  </a:cubicBezTo>
                  <a:cubicBezTo>
                    <a:pt x="19440" y="4190"/>
                    <a:pt x="19108" y="7575"/>
                    <a:pt x="14954" y="11445"/>
                  </a:cubicBezTo>
                  <a:cubicBezTo>
                    <a:pt x="15951" y="9833"/>
                    <a:pt x="16782" y="6124"/>
                    <a:pt x="16782" y="3384"/>
                  </a:cubicBezTo>
                  <a:close/>
                  <a:moveTo>
                    <a:pt x="5982" y="11606"/>
                  </a:moveTo>
                  <a:cubicBezTo>
                    <a:pt x="1661" y="7737"/>
                    <a:pt x="1495" y="4351"/>
                    <a:pt x="1495" y="4351"/>
                  </a:cubicBezTo>
                  <a:cubicBezTo>
                    <a:pt x="1495" y="3545"/>
                    <a:pt x="1495" y="3545"/>
                    <a:pt x="1495" y="3545"/>
                  </a:cubicBezTo>
                  <a:cubicBezTo>
                    <a:pt x="1495" y="3545"/>
                    <a:pt x="1495" y="2578"/>
                    <a:pt x="2325" y="2578"/>
                  </a:cubicBezTo>
                  <a:cubicBezTo>
                    <a:pt x="2325" y="2578"/>
                    <a:pt x="2325" y="3545"/>
                    <a:pt x="3322" y="3545"/>
                  </a:cubicBezTo>
                  <a:cubicBezTo>
                    <a:pt x="3322" y="3545"/>
                    <a:pt x="3987" y="3545"/>
                    <a:pt x="4153" y="3545"/>
                  </a:cubicBezTo>
                  <a:cubicBezTo>
                    <a:pt x="4153" y="6286"/>
                    <a:pt x="4984" y="9994"/>
                    <a:pt x="5982" y="11606"/>
                  </a:cubicBezTo>
                  <a:close/>
                </a:path>
              </a:pathLst>
            </a:custGeom>
            <a:solidFill>
              <a:srgbClr val="FFFEFE"/>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grpSp>
      <p:grpSp>
        <p:nvGrpSpPr>
          <p:cNvPr id="8" name="Group 7"/>
          <p:cNvGrpSpPr/>
          <p:nvPr/>
        </p:nvGrpSpPr>
        <p:grpSpPr>
          <a:xfrm>
            <a:off x="4167717" y="2264834"/>
            <a:ext cx="1600200" cy="1367367"/>
            <a:chOff x="4167717" y="2264834"/>
            <a:chExt cx="1600200" cy="1367367"/>
          </a:xfrm>
        </p:grpSpPr>
        <p:sp>
          <p:nvSpPr>
            <p:cNvPr id="51201" name="AutoShape 1"/>
            <p:cNvSpPr>
              <a:spLocks/>
            </p:cNvSpPr>
            <p:nvPr/>
          </p:nvSpPr>
          <p:spPr bwMode="auto">
            <a:xfrm>
              <a:off x="4167717" y="2264834"/>
              <a:ext cx="1600200" cy="1367367"/>
            </a:xfrm>
            <a:custGeom>
              <a:avLst/>
              <a:gdLst>
                <a:gd name="T0" fmla="*/ 600075 w 21600"/>
                <a:gd name="T1" fmla="*/ 512763 h 21600"/>
                <a:gd name="T2" fmla="*/ 600075 w 21600"/>
                <a:gd name="T3" fmla="*/ 512763 h 21600"/>
                <a:gd name="T4" fmla="*/ 600075 w 21600"/>
                <a:gd name="T5" fmla="*/ 512763 h 21600"/>
                <a:gd name="T6" fmla="*/ 600075 w 21600"/>
                <a:gd name="T7" fmla="*/ 512763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9599" y="21600"/>
                  </a:moveTo>
                  <a:cubicBezTo>
                    <a:pt x="0" y="14675"/>
                    <a:pt x="0" y="14675"/>
                    <a:pt x="0" y="14675"/>
                  </a:cubicBezTo>
                  <a:cubicBezTo>
                    <a:pt x="4518" y="6100"/>
                    <a:pt x="12282" y="576"/>
                    <a:pt x="20893" y="0"/>
                  </a:cubicBezTo>
                  <a:cubicBezTo>
                    <a:pt x="21599" y="13191"/>
                    <a:pt x="21599" y="13191"/>
                    <a:pt x="21599" y="13191"/>
                  </a:cubicBezTo>
                  <a:cubicBezTo>
                    <a:pt x="16518" y="13521"/>
                    <a:pt x="12140" y="16817"/>
                    <a:pt x="9599" y="21600"/>
                  </a:cubicBezTo>
                  <a:close/>
                </a:path>
              </a:pathLst>
            </a:custGeom>
            <a:solidFill>
              <a:srgbClr val="3AC2A5"/>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sp>
          <p:nvSpPr>
            <p:cNvPr id="51207" name="AutoShape 7"/>
            <p:cNvSpPr>
              <a:spLocks/>
            </p:cNvSpPr>
            <p:nvPr/>
          </p:nvSpPr>
          <p:spPr bwMode="auto">
            <a:xfrm>
              <a:off x="4819652" y="2686051"/>
              <a:ext cx="436033" cy="431800"/>
            </a:xfrm>
            <a:custGeom>
              <a:avLst/>
              <a:gdLst>
                <a:gd name="T0" fmla="*/ 163513 w 21600"/>
                <a:gd name="T1" fmla="*/ 161925 h 21600"/>
                <a:gd name="T2" fmla="*/ 163513 w 21600"/>
                <a:gd name="T3" fmla="*/ 161925 h 21600"/>
                <a:gd name="T4" fmla="*/ 163513 w 21600"/>
                <a:gd name="T5" fmla="*/ 161925 h 21600"/>
                <a:gd name="T6" fmla="*/ 163513 w 21600"/>
                <a:gd name="T7" fmla="*/ 161925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0800" y="0"/>
                  </a:moveTo>
                  <a:cubicBezTo>
                    <a:pt x="4860" y="0"/>
                    <a:pt x="0" y="4860"/>
                    <a:pt x="0" y="10800"/>
                  </a:cubicBezTo>
                  <a:cubicBezTo>
                    <a:pt x="0" y="16740"/>
                    <a:pt x="4860" y="21600"/>
                    <a:pt x="10800" y="21600"/>
                  </a:cubicBezTo>
                  <a:cubicBezTo>
                    <a:pt x="16740" y="21600"/>
                    <a:pt x="21599" y="16740"/>
                    <a:pt x="21599" y="10800"/>
                  </a:cubicBezTo>
                  <a:cubicBezTo>
                    <a:pt x="21599" y="4860"/>
                    <a:pt x="16740" y="0"/>
                    <a:pt x="10800" y="0"/>
                  </a:cubicBezTo>
                  <a:close/>
                  <a:moveTo>
                    <a:pt x="14940" y="4319"/>
                  </a:moveTo>
                  <a:cubicBezTo>
                    <a:pt x="15660" y="3779"/>
                    <a:pt x="15660" y="3779"/>
                    <a:pt x="15660" y="3779"/>
                  </a:cubicBezTo>
                  <a:cubicBezTo>
                    <a:pt x="15660" y="3779"/>
                    <a:pt x="15300" y="3059"/>
                    <a:pt x="15480" y="2519"/>
                  </a:cubicBezTo>
                  <a:cubicBezTo>
                    <a:pt x="15660" y="2519"/>
                    <a:pt x="16380" y="2879"/>
                    <a:pt x="16920" y="3599"/>
                  </a:cubicBezTo>
                  <a:cubicBezTo>
                    <a:pt x="16559" y="5219"/>
                    <a:pt x="15480" y="5039"/>
                    <a:pt x="15480" y="5039"/>
                  </a:cubicBezTo>
                  <a:cubicBezTo>
                    <a:pt x="15480" y="5039"/>
                    <a:pt x="14760" y="5039"/>
                    <a:pt x="14940" y="4319"/>
                  </a:cubicBezTo>
                  <a:close/>
                  <a:moveTo>
                    <a:pt x="8460" y="13859"/>
                  </a:moveTo>
                  <a:cubicBezTo>
                    <a:pt x="8279" y="14040"/>
                    <a:pt x="8100" y="14579"/>
                    <a:pt x="7920" y="15120"/>
                  </a:cubicBezTo>
                  <a:cubicBezTo>
                    <a:pt x="7740" y="15479"/>
                    <a:pt x="7560" y="15659"/>
                    <a:pt x="7380" y="15840"/>
                  </a:cubicBezTo>
                  <a:cubicBezTo>
                    <a:pt x="7020" y="16020"/>
                    <a:pt x="7020" y="16379"/>
                    <a:pt x="7020" y="16379"/>
                  </a:cubicBezTo>
                  <a:cubicBezTo>
                    <a:pt x="6839" y="17100"/>
                    <a:pt x="6839" y="17100"/>
                    <a:pt x="6839" y="17100"/>
                  </a:cubicBezTo>
                  <a:cubicBezTo>
                    <a:pt x="6839" y="17100"/>
                    <a:pt x="7020" y="17820"/>
                    <a:pt x="7200" y="18000"/>
                  </a:cubicBezTo>
                  <a:cubicBezTo>
                    <a:pt x="7200" y="18359"/>
                    <a:pt x="6660" y="19800"/>
                    <a:pt x="6660" y="19800"/>
                  </a:cubicBezTo>
                  <a:cubicBezTo>
                    <a:pt x="6120" y="19620"/>
                    <a:pt x="5940" y="19079"/>
                    <a:pt x="5760" y="18720"/>
                  </a:cubicBezTo>
                  <a:cubicBezTo>
                    <a:pt x="5760" y="18359"/>
                    <a:pt x="5400" y="18179"/>
                    <a:pt x="5580" y="17820"/>
                  </a:cubicBezTo>
                  <a:cubicBezTo>
                    <a:pt x="5580" y="17279"/>
                    <a:pt x="5220" y="17100"/>
                    <a:pt x="5040" y="16920"/>
                  </a:cubicBezTo>
                  <a:cubicBezTo>
                    <a:pt x="4860" y="16559"/>
                    <a:pt x="4680" y="16200"/>
                    <a:pt x="4680" y="16020"/>
                  </a:cubicBezTo>
                  <a:cubicBezTo>
                    <a:pt x="4680" y="15840"/>
                    <a:pt x="4140" y="15479"/>
                    <a:pt x="4140" y="15479"/>
                  </a:cubicBezTo>
                  <a:cubicBezTo>
                    <a:pt x="4140" y="15479"/>
                    <a:pt x="3240" y="14940"/>
                    <a:pt x="3060" y="14759"/>
                  </a:cubicBezTo>
                  <a:cubicBezTo>
                    <a:pt x="2880" y="14579"/>
                    <a:pt x="2700" y="13859"/>
                    <a:pt x="2700" y="13500"/>
                  </a:cubicBezTo>
                  <a:cubicBezTo>
                    <a:pt x="2700" y="13139"/>
                    <a:pt x="2880" y="12239"/>
                    <a:pt x="2880" y="12239"/>
                  </a:cubicBezTo>
                  <a:cubicBezTo>
                    <a:pt x="2880" y="12239"/>
                    <a:pt x="3240" y="11879"/>
                    <a:pt x="3060" y="11700"/>
                  </a:cubicBezTo>
                  <a:cubicBezTo>
                    <a:pt x="2700" y="11520"/>
                    <a:pt x="2700" y="10800"/>
                    <a:pt x="2700" y="10800"/>
                  </a:cubicBezTo>
                  <a:cubicBezTo>
                    <a:pt x="2340" y="10439"/>
                    <a:pt x="2340" y="10439"/>
                    <a:pt x="2340" y="10439"/>
                  </a:cubicBezTo>
                  <a:cubicBezTo>
                    <a:pt x="2340" y="10439"/>
                    <a:pt x="1980" y="9899"/>
                    <a:pt x="1800" y="9720"/>
                  </a:cubicBezTo>
                  <a:cubicBezTo>
                    <a:pt x="1800" y="9360"/>
                    <a:pt x="1800" y="9179"/>
                    <a:pt x="1980" y="8999"/>
                  </a:cubicBezTo>
                  <a:cubicBezTo>
                    <a:pt x="1980" y="8820"/>
                    <a:pt x="1800" y="8279"/>
                    <a:pt x="1800" y="8099"/>
                  </a:cubicBezTo>
                  <a:cubicBezTo>
                    <a:pt x="3600" y="3599"/>
                    <a:pt x="6660" y="2699"/>
                    <a:pt x="6660" y="2699"/>
                  </a:cubicBezTo>
                  <a:cubicBezTo>
                    <a:pt x="6839" y="3599"/>
                    <a:pt x="6839" y="3599"/>
                    <a:pt x="6839" y="3599"/>
                  </a:cubicBezTo>
                  <a:cubicBezTo>
                    <a:pt x="6839" y="3599"/>
                    <a:pt x="6300" y="3779"/>
                    <a:pt x="6120" y="3779"/>
                  </a:cubicBezTo>
                  <a:cubicBezTo>
                    <a:pt x="5760" y="3599"/>
                    <a:pt x="5580" y="3599"/>
                    <a:pt x="5580" y="3599"/>
                  </a:cubicBezTo>
                  <a:cubicBezTo>
                    <a:pt x="5220" y="4139"/>
                    <a:pt x="5220" y="4139"/>
                    <a:pt x="5220" y="4139"/>
                  </a:cubicBezTo>
                  <a:cubicBezTo>
                    <a:pt x="5220" y="4139"/>
                    <a:pt x="5040" y="4499"/>
                    <a:pt x="5040" y="4679"/>
                  </a:cubicBezTo>
                  <a:cubicBezTo>
                    <a:pt x="5040" y="4860"/>
                    <a:pt x="5220" y="5219"/>
                    <a:pt x="5220" y="5219"/>
                  </a:cubicBezTo>
                  <a:cubicBezTo>
                    <a:pt x="5220" y="5219"/>
                    <a:pt x="5760" y="5219"/>
                    <a:pt x="5760" y="5039"/>
                  </a:cubicBezTo>
                  <a:cubicBezTo>
                    <a:pt x="5760" y="4860"/>
                    <a:pt x="5760" y="4679"/>
                    <a:pt x="5760" y="4679"/>
                  </a:cubicBezTo>
                  <a:cubicBezTo>
                    <a:pt x="5580" y="4319"/>
                    <a:pt x="5580" y="4319"/>
                    <a:pt x="5580" y="4319"/>
                  </a:cubicBezTo>
                  <a:cubicBezTo>
                    <a:pt x="5580" y="4319"/>
                    <a:pt x="6120" y="4139"/>
                    <a:pt x="7200" y="4319"/>
                  </a:cubicBezTo>
                  <a:cubicBezTo>
                    <a:pt x="8460" y="4319"/>
                    <a:pt x="7920" y="5219"/>
                    <a:pt x="8460" y="5399"/>
                  </a:cubicBezTo>
                  <a:cubicBezTo>
                    <a:pt x="9000" y="5579"/>
                    <a:pt x="8100" y="6299"/>
                    <a:pt x="7920" y="6660"/>
                  </a:cubicBezTo>
                  <a:cubicBezTo>
                    <a:pt x="7740" y="7020"/>
                    <a:pt x="7380" y="6119"/>
                    <a:pt x="7380" y="6119"/>
                  </a:cubicBezTo>
                  <a:cubicBezTo>
                    <a:pt x="7380" y="6119"/>
                    <a:pt x="7740" y="5760"/>
                    <a:pt x="7200" y="5760"/>
                  </a:cubicBezTo>
                  <a:cubicBezTo>
                    <a:pt x="6660" y="5579"/>
                    <a:pt x="6300" y="6480"/>
                    <a:pt x="6660" y="6480"/>
                  </a:cubicBezTo>
                  <a:cubicBezTo>
                    <a:pt x="6839" y="6480"/>
                    <a:pt x="7200" y="6839"/>
                    <a:pt x="7020" y="7020"/>
                  </a:cubicBezTo>
                  <a:cubicBezTo>
                    <a:pt x="7020" y="7199"/>
                    <a:pt x="7020" y="7199"/>
                    <a:pt x="6839" y="7739"/>
                  </a:cubicBezTo>
                  <a:cubicBezTo>
                    <a:pt x="6480" y="8279"/>
                    <a:pt x="6120" y="8639"/>
                    <a:pt x="6120" y="8639"/>
                  </a:cubicBezTo>
                  <a:cubicBezTo>
                    <a:pt x="6120" y="8639"/>
                    <a:pt x="5760" y="8460"/>
                    <a:pt x="5940" y="8820"/>
                  </a:cubicBezTo>
                  <a:cubicBezTo>
                    <a:pt x="6120" y="9179"/>
                    <a:pt x="5940" y="9720"/>
                    <a:pt x="5940" y="9899"/>
                  </a:cubicBezTo>
                  <a:cubicBezTo>
                    <a:pt x="5940" y="10260"/>
                    <a:pt x="5220" y="9720"/>
                    <a:pt x="5220" y="9179"/>
                  </a:cubicBezTo>
                  <a:cubicBezTo>
                    <a:pt x="5040" y="8639"/>
                    <a:pt x="4500" y="9179"/>
                    <a:pt x="4320" y="9179"/>
                  </a:cubicBezTo>
                  <a:cubicBezTo>
                    <a:pt x="4140" y="9179"/>
                    <a:pt x="3780" y="8999"/>
                    <a:pt x="3780" y="8820"/>
                  </a:cubicBezTo>
                  <a:cubicBezTo>
                    <a:pt x="3600" y="8639"/>
                    <a:pt x="2700" y="9360"/>
                    <a:pt x="2520" y="9360"/>
                  </a:cubicBezTo>
                  <a:cubicBezTo>
                    <a:pt x="2340" y="9539"/>
                    <a:pt x="2340" y="9899"/>
                    <a:pt x="2700" y="9720"/>
                  </a:cubicBezTo>
                  <a:cubicBezTo>
                    <a:pt x="3060" y="9539"/>
                    <a:pt x="3420" y="9720"/>
                    <a:pt x="3420" y="10079"/>
                  </a:cubicBezTo>
                  <a:cubicBezTo>
                    <a:pt x="3240" y="10439"/>
                    <a:pt x="2880" y="10260"/>
                    <a:pt x="2880" y="10439"/>
                  </a:cubicBezTo>
                  <a:cubicBezTo>
                    <a:pt x="3060" y="10800"/>
                    <a:pt x="3420" y="10979"/>
                    <a:pt x="3420" y="11339"/>
                  </a:cubicBezTo>
                  <a:cubicBezTo>
                    <a:pt x="3600" y="11700"/>
                    <a:pt x="4500" y="11339"/>
                    <a:pt x="4860" y="11160"/>
                  </a:cubicBezTo>
                  <a:cubicBezTo>
                    <a:pt x="5040" y="11160"/>
                    <a:pt x="5940" y="10979"/>
                    <a:pt x="5940" y="11339"/>
                  </a:cubicBezTo>
                  <a:cubicBezTo>
                    <a:pt x="6120" y="11700"/>
                    <a:pt x="7020" y="11879"/>
                    <a:pt x="7380" y="11879"/>
                  </a:cubicBezTo>
                  <a:cubicBezTo>
                    <a:pt x="7740" y="12060"/>
                    <a:pt x="8279" y="12060"/>
                    <a:pt x="8819" y="12420"/>
                  </a:cubicBezTo>
                  <a:cubicBezTo>
                    <a:pt x="9180" y="12960"/>
                    <a:pt x="8460" y="13679"/>
                    <a:pt x="8460" y="13859"/>
                  </a:cubicBezTo>
                  <a:close/>
                  <a:moveTo>
                    <a:pt x="10620" y="2519"/>
                  </a:moveTo>
                  <a:cubicBezTo>
                    <a:pt x="10440" y="3059"/>
                    <a:pt x="9720" y="3599"/>
                    <a:pt x="9900" y="3779"/>
                  </a:cubicBezTo>
                  <a:cubicBezTo>
                    <a:pt x="9900" y="3960"/>
                    <a:pt x="9900" y="4860"/>
                    <a:pt x="9180" y="4139"/>
                  </a:cubicBezTo>
                  <a:cubicBezTo>
                    <a:pt x="8460" y="3419"/>
                    <a:pt x="7740" y="3239"/>
                    <a:pt x="7920" y="2699"/>
                  </a:cubicBezTo>
                  <a:cubicBezTo>
                    <a:pt x="7920" y="2519"/>
                    <a:pt x="8640" y="2519"/>
                    <a:pt x="8640" y="2339"/>
                  </a:cubicBezTo>
                  <a:cubicBezTo>
                    <a:pt x="9540" y="1259"/>
                    <a:pt x="11160" y="1439"/>
                    <a:pt x="11340" y="1799"/>
                  </a:cubicBezTo>
                  <a:cubicBezTo>
                    <a:pt x="10980" y="2159"/>
                    <a:pt x="10620" y="1979"/>
                    <a:pt x="10620" y="2519"/>
                  </a:cubicBezTo>
                  <a:close/>
                  <a:moveTo>
                    <a:pt x="19260" y="11160"/>
                  </a:moveTo>
                  <a:cubicBezTo>
                    <a:pt x="19260" y="11160"/>
                    <a:pt x="19620" y="11700"/>
                    <a:pt x="20160" y="11700"/>
                  </a:cubicBezTo>
                  <a:cubicBezTo>
                    <a:pt x="19800" y="15659"/>
                    <a:pt x="16559" y="18359"/>
                    <a:pt x="16559" y="18359"/>
                  </a:cubicBezTo>
                  <a:cubicBezTo>
                    <a:pt x="16020" y="17820"/>
                    <a:pt x="16200" y="17279"/>
                    <a:pt x="16200" y="17279"/>
                  </a:cubicBezTo>
                  <a:cubicBezTo>
                    <a:pt x="16380" y="16559"/>
                    <a:pt x="16380" y="16559"/>
                    <a:pt x="16380" y="16559"/>
                  </a:cubicBezTo>
                  <a:cubicBezTo>
                    <a:pt x="16380" y="15300"/>
                    <a:pt x="16380" y="15300"/>
                    <a:pt x="16380" y="15300"/>
                  </a:cubicBezTo>
                  <a:cubicBezTo>
                    <a:pt x="16380" y="15300"/>
                    <a:pt x="16380" y="13859"/>
                    <a:pt x="15120" y="14579"/>
                  </a:cubicBezTo>
                  <a:cubicBezTo>
                    <a:pt x="13860" y="14940"/>
                    <a:pt x="14400" y="14940"/>
                    <a:pt x="12960" y="14940"/>
                  </a:cubicBezTo>
                  <a:cubicBezTo>
                    <a:pt x="11520" y="15120"/>
                    <a:pt x="11880" y="12060"/>
                    <a:pt x="11880" y="12060"/>
                  </a:cubicBezTo>
                  <a:cubicBezTo>
                    <a:pt x="11880" y="7739"/>
                    <a:pt x="15120" y="10979"/>
                    <a:pt x="15120" y="10979"/>
                  </a:cubicBezTo>
                  <a:cubicBezTo>
                    <a:pt x="17099" y="12420"/>
                    <a:pt x="17460" y="10079"/>
                    <a:pt x="17460" y="10079"/>
                  </a:cubicBezTo>
                  <a:cubicBezTo>
                    <a:pt x="18720" y="9539"/>
                    <a:pt x="18720" y="9539"/>
                    <a:pt x="18720" y="9539"/>
                  </a:cubicBezTo>
                  <a:cubicBezTo>
                    <a:pt x="18900" y="8820"/>
                    <a:pt x="18900" y="8820"/>
                    <a:pt x="18900" y="8820"/>
                  </a:cubicBezTo>
                  <a:cubicBezTo>
                    <a:pt x="18720" y="7920"/>
                    <a:pt x="18720" y="7920"/>
                    <a:pt x="18720" y="7920"/>
                  </a:cubicBezTo>
                  <a:cubicBezTo>
                    <a:pt x="16740" y="7020"/>
                    <a:pt x="16740" y="7020"/>
                    <a:pt x="16740" y="7020"/>
                  </a:cubicBezTo>
                  <a:cubicBezTo>
                    <a:pt x="16740" y="7020"/>
                    <a:pt x="16380" y="7739"/>
                    <a:pt x="16920" y="8639"/>
                  </a:cubicBezTo>
                  <a:cubicBezTo>
                    <a:pt x="16920" y="8639"/>
                    <a:pt x="16740" y="9539"/>
                    <a:pt x="16380" y="9360"/>
                  </a:cubicBezTo>
                  <a:cubicBezTo>
                    <a:pt x="15120" y="8639"/>
                    <a:pt x="15120" y="8639"/>
                    <a:pt x="15120" y="8639"/>
                  </a:cubicBezTo>
                  <a:cubicBezTo>
                    <a:pt x="15120" y="8639"/>
                    <a:pt x="14760" y="8460"/>
                    <a:pt x="14219" y="8820"/>
                  </a:cubicBezTo>
                  <a:cubicBezTo>
                    <a:pt x="13500" y="9360"/>
                    <a:pt x="12420" y="8820"/>
                    <a:pt x="12420" y="8820"/>
                  </a:cubicBezTo>
                  <a:cubicBezTo>
                    <a:pt x="12420" y="8820"/>
                    <a:pt x="12420" y="8279"/>
                    <a:pt x="13140" y="7920"/>
                  </a:cubicBezTo>
                  <a:cubicBezTo>
                    <a:pt x="13679" y="7560"/>
                    <a:pt x="13679" y="7560"/>
                    <a:pt x="13679" y="7560"/>
                  </a:cubicBezTo>
                  <a:cubicBezTo>
                    <a:pt x="13679" y="7560"/>
                    <a:pt x="13500" y="6839"/>
                    <a:pt x="13679" y="6299"/>
                  </a:cubicBezTo>
                  <a:cubicBezTo>
                    <a:pt x="13860" y="5760"/>
                    <a:pt x="14040" y="6299"/>
                    <a:pt x="14580" y="5939"/>
                  </a:cubicBezTo>
                  <a:cubicBezTo>
                    <a:pt x="15120" y="5579"/>
                    <a:pt x="15480" y="6660"/>
                    <a:pt x="16200" y="6480"/>
                  </a:cubicBezTo>
                  <a:cubicBezTo>
                    <a:pt x="16920" y="6480"/>
                    <a:pt x="16559" y="6299"/>
                    <a:pt x="17099" y="5939"/>
                  </a:cubicBezTo>
                  <a:cubicBezTo>
                    <a:pt x="17639" y="5760"/>
                    <a:pt x="18000" y="6480"/>
                    <a:pt x="18000" y="6480"/>
                  </a:cubicBezTo>
                  <a:cubicBezTo>
                    <a:pt x="19080" y="6660"/>
                    <a:pt x="19080" y="6660"/>
                    <a:pt x="19080" y="6660"/>
                  </a:cubicBezTo>
                  <a:cubicBezTo>
                    <a:pt x="19080" y="6660"/>
                    <a:pt x="18900" y="5399"/>
                    <a:pt x="18900" y="5760"/>
                  </a:cubicBezTo>
                  <a:cubicBezTo>
                    <a:pt x="19620" y="6839"/>
                    <a:pt x="20520" y="9899"/>
                    <a:pt x="20160" y="10439"/>
                  </a:cubicBezTo>
                  <a:cubicBezTo>
                    <a:pt x="19980" y="10260"/>
                    <a:pt x="19800" y="10260"/>
                    <a:pt x="19800" y="10260"/>
                  </a:cubicBezTo>
                  <a:cubicBezTo>
                    <a:pt x="18540" y="10260"/>
                    <a:pt x="18540" y="10260"/>
                    <a:pt x="18540" y="10260"/>
                  </a:cubicBezTo>
                  <a:lnTo>
                    <a:pt x="19260" y="11160"/>
                  </a:lnTo>
                  <a:close/>
                </a:path>
              </a:pathLst>
            </a:custGeom>
            <a:solidFill>
              <a:srgbClr val="FFFEFE"/>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grpSp>
      <p:grpSp>
        <p:nvGrpSpPr>
          <p:cNvPr id="7" name="Group 6"/>
          <p:cNvGrpSpPr/>
          <p:nvPr/>
        </p:nvGrpSpPr>
        <p:grpSpPr>
          <a:xfrm>
            <a:off x="3877734" y="3335867"/>
            <a:ext cx="969433" cy="1809751"/>
            <a:chOff x="3877734" y="3335867"/>
            <a:chExt cx="969433" cy="1809751"/>
          </a:xfrm>
        </p:grpSpPr>
        <p:sp>
          <p:nvSpPr>
            <p:cNvPr id="51208" name="AutoShape 8"/>
            <p:cNvSpPr>
              <a:spLocks/>
            </p:cNvSpPr>
            <p:nvPr/>
          </p:nvSpPr>
          <p:spPr bwMode="auto">
            <a:xfrm>
              <a:off x="3877734" y="3335867"/>
              <a:ext cx="969433" cy="1809751"/>
            </a:xfrm>
            <a:custGeom>
              <a:avLst/>
              <a:gdLst>
                <a:gd name="T0" fmla="*/ 363519 w 20023"/>
                <a:gd name="T1" fmla="*/ 678657 h 21600"/>
                <a:gd name="T2" fmla="*/ 363519 w 20023"/>
                <a:gd name="T3" fmla="*/ 678657 h 21600"/>
                <a:gd name="T4" fmla="*/ 363519 w 20023"/>
                <a:gd name="T5" fmla="*/ 678657 h 21600"/>
                <a:gd name="T6" fmla="*/ 363519 w 20023"/>
                <a:gd name="T7" fmla="*/ 678657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0023" h="21600">
                  <a:moveTo>
                    <a:pt x="20022" y="16855"/>
                  </a:moveTo>
                  <a:cubicBezTo>
                    <a:pt x="4794" y="21599"/>
                    <a:pt x="4794" y="21599"/>
                    <a:pt x="4794" y="21599"/>
                  </a:cubicBezTo>
                  <a:cubicBezTo>
                    <a:pt x="-1469" y="14858"/>
                    <a:pt x="-1577" y="6805"/>
                    <a:pt x="4363" y="0"/>
                  </a:cubicBezTo>
                  <a:cubicBezTo>
                    <a:pt x="19806" y="4495"/>
                    <a:pt x="19806" y="4495"/>
                    <a:pt x="19806" y="4495"/>
                  </a:cubicBezTo>
                  <a:cubicBezTo>
                    <a:pt x="18186" y="6305"/>
                    <a:pt x="17322" y="8365"/>
                    <a:pt x="17322" y="10550"/>
                  </a:cubicBezTo>
                  <a:cubicBezTo>
                    <a:pt x="17322" y="12860"/>
                    <a:pt x="18294" y="14982"/>
                    <a:pt x="20022" y="16855"/>
                  </a:cubicBezTo>
                  <a:close/>
                </a:path>
              </a:pathLst>
            </a:custGeom>
            <a:solidFill>
              <a:srgbClr val="EBB91C"/>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sp>
          <p:nvSpPr>
            <p:cNvPr id="51210" name="AutoShape 10"/>
            <p:cNvSpPr>
              <a:spLocks/>
            </p:cNvSpPr>
            <p:nvPr/>
          </p:nvSpPr>
          <p:spPr bwMode="auto">
            <a:xfrm>
              <a:off x="4116918" y="4108451"/>
              <a:ext cx="357716" cy="296333"/>
            </a:xfrm>
            <a:custGeom>
              <a:avLst/>
              <a:gdLst>
                <a:gd name="T0" fmla="*/ 134144 w 21600"/>
                <a:gd name="T1" fmla="*/ 111125 h 21600"/>
                <a:gd name="T2" fmla="*/ 134144 w 21600"/>
                <a:gd name="T3" fmla="*/ 111125 h 21600"/>
                <a:gd name="T4" fmla="*/ 134144 w 21600"/>
                <a:gd name="T5" fmla="*/ 111125 h 21600"/>
                <a:gd name="T6" fmla="*/ 134144 w 21600"/>
                <a:gd name="T7" fmla="*/ 111125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0263" y="3223"/>
                  </a:moveTo>
                  <a:cubicBezTo>
                    <a:pt x="20633" y="3223"/>
                    <a:pt x="20946" y="3385"/>
                    <a:pt x="21208" y="3714"/>
                  </a:cubicBezTo>
                  <a:cubicBezTo>
                    <a:pt x="21470" y="4043"/>
                    <a:pt x="21600" y="4428"/>
                    <a:pt x="21600" y="4865"/>
                  </a:cubicBezTo>
                  <a:lnTo>
                    <a:pt x="21600" y="19983"/>
                  </a:lnTo>
                  <a:cubicBezTo>
                    <a:pt x="21600" y="20421"/>
                    <a:pt x="21470" y="20804"/>
                    <a:pt x="21208" y="21121"/>
                  </a:cubicBezTo>
                  <a:cubicBezTo>
                    <a:pt x="20946" y="21440"/>
                    <a:pt x="20633" y="21599"/>
                    <a:pt x="20263" y="21599"/>
                  </a:cubicBezTo>
                  <a:lnTo>
                    <a:pt x="1348" y="21599"/>
                  </a:lnTo>
                  <a:cubicBezTo>
                    <a:pt x="981" y="21599"/>
                    <a:pt x="662" y="21440"/>
                    <a:pt x="398" y="21121"/>
                  </a:cubicBezTo>
                  <a:cubicBezTo>
                    <a:pt x="134" y="20804"/>
                    <a:pt x="0" y="20421"/>
                    <a:pt x="0" y="19983"/>
                  </a:cubicBezTo>
                  <a:lnTo>
                    <a:pt x="0" y="4865"/>
                  </a:lnTo>
                  <a:cubicBezTo>
                    <a:pt x="0" y="4428"/>
                    <a:pt x="134" y="4043"/>
                    <a:pt x="398" y="3714"/>
                  </a:cubicBezTo>
                  <a:cubicBezTo>
                    <a:pt x="662" y="3385"/>
                    <a:pt x="981" y="3223"/>
                    <a:pt x="1348" y="3223"/>
                  </a:cubicBezTo>
                  <a:lnTo>
                    <a:pt x="5638" y="3223"/>
                  </a:lnTo>
                  <a:lnTo>
                    <a:pt x="6319" y="1460"/>
                  </a:lnTo>
                  <a:cubicBezTo>
                    <a:pt x="6458" y="1058"/>
                    <a:pt x="6718" y="714"/>
                    <a:pt x="7090" y="426"/>
                  </a:cubicBezTo>
                  <a:cubicBezTo>
                    <a:pt x="7467" y="144"/>
                    <a:pt x="7839" y="0"/>
                    <a:pt x="8204" y="0"/>
                  </a:cubicBezTo>
                  <a:lnTo>
                    <a:pt x="13396" y="0"/>
                  </a:lnTo>
                  <a:cubicBezTo>
                    <a:pt x="13763" y="0"/>
                    <a:pt x="14136" y="144"/>
                    <a:pt x="14510" y="426"/>
                  </a:cubicBezTo>
                  <a:cubicBezTo>
                    <a:pt x="14885" y="714"/>
                    <a:pt x="15147" y="1058"/>
                    <a:pt x="15294" y="1460"/>
                  </a:cubicBezTo>
                  <a:lnTo>
                    <a:pt x="15962" y="3223"/>
                  </a:lnTo>
                  <a:lnTo>
                    <a:pt x="20263" y="3223"/>
                  </a:lnTo>
                  <a:close/>
                  <a:moveTo>
                    <a:pt x="10805" y="19184"/>
                  </a:moveTo>
                  <a:cubicBezTo>
                    <a:pt x="11572" y="19184"/>
                    <a:pt x="12299" y="19003"/>
                    <a:pt x="12987" y="18649"/>
                  </a:cubicBezTo>
                  <a:cubicBezTo>
                    <a:pt x="13673" y="18295"/>
                    <a:pt x="14270" y="17810"/>
                    <a:pt x="14775" y="17196"/>
                  </a:cubicBezTo>
                  <a:cubicBezTo>
                    <a:pt x="15279" y="16581"/>
                    <a:pt x="15678" y="15862"/>
                    <a:pt x="15974" y="15048"/>
                  </a:cubicBezTo>
                  <a:cubicBezTo>
                    <a:pt x="16270" y="14235"/>
                    <a:pt x="16420" y="13355"/>
                    <a:pt x="16420" y="12422"/>
                  </a:cubicBezTo>
                  <a:cubicBezTo>
                    <a:pt x="16420" y="11499"/>
                    <a:pt x="16270" y="10624"/>
                    <a:pt x="15974" y="9795"/>
                  </a:cubicBezTo>
                  <a:cubicBezTo>
                    <a:pt x="15678" y="8967"/>
                    <a:pt x="15279" y="8250"/>
                    <a:pt x="14775" y="7645"/>
                  </a:cubicBezTo>
                  <a:cubicBezTo>
                    <a:pt x="14270" y="7036"/>
                    <a:pt x="13673" y="6558"/>
                    <a:pt x="12987" y="6199"/>
                  </a:cubicBezTo>
                  <a:cubicBezTo>
                    <a:pt x="12299" y="5844"/>
                    <a:pt x="11572" y="5667"/>
                    <a:pt x="10805" y="5667"/>
                  </a:cubicBezTo>
                  <a:cubicBezTo>
                    <a:pt x="10039" y="5667"/>
                    <a:pt x="9312" y="5847"/>
                    <a:pt x="8620" y="6199"/>
                  </a:cubicBezTo>
                  <a:cubicBezTo>
                    <a:pt x="7930" y="6558"/>
                    <a:pt x="7332" y="7036"/>
                    <a:pt x="6828" y="7645"/>
                  </a:cubicBezTo>
                  <a:cubicBezTo>
                    <a:pt x="6324" y="8250"/>
                    <a:pt x="5922" y="8964"/>
                    <a:pt x="5626" y="9789"/>
                  </a:cubicBezTo>
                  <a:cubicBezTo>
                    <a:pt x="5330" y="10612"/>
                    <a:pt x="5180" y="11491"/>
                    <a:pt x="5180" y="12422"/>
                  </a:cubicBezTo>
                  <a:cubicBezTo>
                    <a:pt x="5180" y="13355"/>
                    <a:pt x="5330" y="14235"/>
                    <a:pt x="5626" y="15048"/>
                  </a:cubicBezTo>
                  <a:cubicBezTo>
                    <a:pt x="5922" y="15862"/>
                    <a:pt x="6324" y="16581"/>
                    <a:pt x="6828" y="17196"/>
                  </a:cubicBezTo>
                  <a:cubicBezTo>
                    <a:pt x="7332" y="17810"/>
                    <a:pt x="7930" y="18295"/>
                    <a:pt x="8620" y="18649"/>
                  </a:cubicBezTo>
                  <a:cubicBezTo>
                    <a:pt x="9312" y="19006"/>
                    <a:pt x="10039" y="19184"/>
                    <a:pt x="10805" y="19184"/>
                  </a:cubicBezTo>
                  <a:moveTo>
                    <a:pt x="10805" y="7833"/>
                  </a:moveTo>
                  <a:cubicBezTo>
                    <a:pt x="11337" y="7833"/>
                    <a:pt x="11834" y="7953"/>
                    <a:pt x="12295" y="8191"/>
                  </a:cubicBezTo>
                  <a:cubicBezTo>
                    <a:pt x="12755" y="8432"/>
                    <a:pt x="13159" y="8755"/>
                    <a:pt x="13502" y="9169"/>
                  </a:cubicBezTo>
                  <a:cubicBezTo>
                    <a:pt x="13847" y="9583"/>
                    <a:pt x="14118" y="10069"/>
                    <a:pt x="14317" y="10624"/>
                  </a:cubicBezTo>
                  <a:cubicBezTo>
                    <a:pt x="14515" y="11184"/>
                    <a:pt x="14615" y="11780"/>
                    <a:pt x="14615" y="12422"/>
                  </a:cubicBezTo>
                  <a:cubicBezTo>
                    <a:pt x="14615" y="13056"/>
                    <a:pt x="14515" y="13650"/>
                    <a:pt x="14317" y="14205"/>
                  </a:cubicBezTo>
                  <a:cubicBezTo>
                    <a:pt x="14118" y="14756"/>
                    <a:pt x="13847" y="15245"/>
                    <a:pt x="13502" y="15667"/>
                  </a:cubicBezTo>
                  <a:cubicBezTo>
                    <a:pt x="13159" y="16091"/>
                    <a:pt x="12752" y="16419"/>
                    <a:pt x="12290" y="16661"/>
                  </a:cubicBezTo>
                  <a:cubicBezTo>
                    <a:pt x="11825" y="16899"/>
                    <a:pt x="11330" y="17017"/>
                    <a:pt x="10805" y="17017"/>
                  </a:cubicBezTo>
                  <a:cubicBezTo>
                    <a:pt x="10275" y="17017"/>
                    <a:pt x="9778" y="16899"/>
                    <a:pt x="9312" y="16661"/>
                  </a:cubicBezTo>
                  <a:cubicBezTo>
                    <a:pt x="8848" y="16419"/>
                    <a:pt x="8444" y="16091"/>
                    <a:pt x="8101" y="15667"/>
                  </a:cubicBezTo>
                  <a:cubicBezTo>
                    <a:pt x="7756" y="15245"/>
                    <a:pt x="7484" y="14755"/>
                    <a:pt x="7286" y="14199"/>
                  </a:cubicBezTo>
                  <a:cubicBezTo>
                    <a:pt x="7085" y="13641"/>
                    <a:pt x="6985" y="13045"/>
                    <a:pt x="6985" y="12422"/>
                  </a:cubicBezTo>
                  <a:cubicBezTo>
                    <a:pt x="6985" y="11780"/>
                    <a:pt x="7085" y="11184"/>
                    <a:pt x="7286" y="10624"/>
                  </a:cubicBezTo>
                  <a:cubicBezTo>
                    <a:pt x="7484" y="10068"/>
                    <a:pt x="7756" y="9583"/>
                    <a:pt x="8101" y="9169"/>
                  </a:cubicBezTo>
                  <a:cubicBezTo>
                    <a:pt x="8444" y="8755"/>
                    <a:pt x="8848" y="8432"/>
                    <a:pt x="9312" y="8191"/>
                  </a:cubicBezTo>
                  <a:cubicBezTo>
                    <a:pt x="9778" y="7953"/>
                    <a:pt x="10275" y="7833"/>
                    <a:pt x="10805" y="7833"/>
                  </a:cubicBezTo>
                </a:path>
              </a:pathLst>
            </a:custGeom>
            <a:solidFill>
              <a:srgbClr val="FFFFFF"/>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grpSp>
      <p:grpSp>
        <p:nvGrpSpPr>
          <p:cNvPr id="3" name="Group 2"/>
          <p:cNvGrpSpPr/>
          <p:nvPr/>
        </p:nvGrpSpPr>
        <p:grpSpPr>
          <a:xfrm>
            <a:off x="5899152" y="2264834"/>
            <a:ext cx="1604433" cy="1358900"/>
            <a:chOff x="5899152" y="2264834"/>
            <a:chExt cx="1604433" cy="1358900"/>
          </a:xfrm>
        </p:grpSpPr>
        <p:sp>
          <p:nvSpPr>
            <p:cNvPr id="51205" name="AutoShape 5"/>
            <p:cNvSpPr>
              <a:spLocks/>
            </p:cNvSpPr>
            <p:nvPr/>
          </p:nvSpPr>
          <p:spPr bwMode="auto">
            <a:xfrm>
              <a:off x="5899152" y="2264834"/>
              <a:ext cx="1604433" cy="1358900"/>
            </a:xfrm>
            <a:custGeom>
              <a:avLst/>
              <a:gdLst>
                <a:gd name="T0" fmla="*/ 601663 w 21600"/>
                <a:gd name="T1" fmla="*/ 509588 h 21600"/>
                <a:gd name="T2" fmla="*/ 601663 w 21600"/>
                <a:gd name="T3" fmla="*/ 509588 h 21600"/>
                <a:gd name="T4" fmla="*/ 601663 w 21600"/>
                <a:gd name="T5" fmla="*/ 509588 h 21600"/>
                <a:gd name="T6" fmla="*/ 601663 w 21600"/>
                <a:gd name="T7" fmla="*/ 509588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13292"/>
                  </a:moveTo>
                  <a:cubicBezTo>
                    <a:pt x="562" y="0"/>
                    <a:pt x="562" y="0"/>
                    <a:pt x="562" y="0"/>
                  </a:cubicBezTo>
                  <a:cubicBezTo>
                    <a:pt x="9217" y="497"/>
                    <a:pt x="17027" y="5981"/>
                    <a:pt x="21600" y="14538"/>
                  </a:cubicBezTo>
                  <a:cubicBezTo>
                    <a:pt x="12030" y="21600"/>
                    <a:pt x="12030" y="21600"/>
                    <a:pt x="12030" y="21600"/>
                  </a:cubicBezTo>
                  <a:cubicBezTo>
                    <a:pt x="9498" y="16865"/>
                    <a:pt x="5065" y="13624"/>
                    <a:pt x="0" y="13292"/>
                  </a:cubicBezTo>
                  <a:close/>
                </a:path>
              </a:pathLst>
            </a:custGeom>
            <a:solidFill>
              <a:srgbClr val="A1C450"/>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sp>
          <p:nvSpPr>
            <p:cNvPr id="51211" name="AutoShape 11"/>
            <p:cNvSpPr>
              <a:spLocks/>
            </p:cNvSpPr>
            <p:nvPr/>
          </p:nvSpPr>
          <p:spPr bwMode="auto">
            <a:xfrm>
              <a:off x="6479118" y="2785533"/>
              <a:ext cx="357716" cy="298451"/>
            </a:xfrm>
            <a:custGeom>
              <a:avLst/>
              <a:gdLst>
                <a:gd name="T0" fmla="*/ 134144 w 21600"/>
                <a:gd name="T1" fmla="*/ 111914 h 21579"/>
                <a:gd name="T2" fmla="*/ 134144 w 21600"/>
                <a:gd name="T3" fmla="*/ 111914 h 21579"/>
                <a:gd name="T4" fmla="*/ 134144 w 21600"/>
                <a:gd name="T5" fmla="*/ 111914 h 21579"/>
                <a:gd name="T6" fmla="*/ 134144 w 21600"/>
                <a:gd name="T7" fmla="*/ 111914 h 215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579">
                  <a:moveTo>
                    <a:pt x="21600" y="9391"/>
                  </a:moveTo>
                  <a:cubicBezTo>
                    <a:pt x="21600" y="9887"/>
                    <a:pt x="21473" y="10321"/>
                    <a:pt x="21218" y="10697"/>
                  </a:cubicBezTo>
                  <a:cubicBezTo>
                    <a:pt x="20963" y="11073"/>
                    <a:pt x="20648" y="11313"/>
                    <a:pt x="20263" y="11428"/>
                  </a:cubicBezTo>
                  <a:lnTo>
                    <a:pt x="20263" y="16611"/>
                  </a:lnTo>
                  <a:cubicBezTo>
                    <a:pt x="20263" y="17201"/>
                    <a:pt x="20087" y="17708"/>
                    <a:pt x="19730" y="18128"/>
                  </a:cubicBezTo>
                  <a:cubicBezTo>
                    <a:pt x="19375" y="18551"/>
                    <a:pt x="18951" y="18759"/>
                    <a:pt x="18459" y="18759"/>
                  </a:cubicBezTo>
                  <a:cubicBezTo>
                    <a:pt x="17928" y="18122"/>
                    <a:pt x="17286" y="17506"/>
                    <a:pt x="16537" y="16904"/>
                  </a:cubicBezTo>
                  <a:cubicBezTo>
                    <a:pt x="15786" y="16306"/>
                    <a:pt x="14980" y="15757"/>
                    <a:pt x="14116" y="15255"/>
                  </a:cubicBezTo>
                  <a:cubicBezTo>
                    <a:pt x="13254" y="14756"/>
                    <a:pt x="12363" y="14325"/>
                    <a:pt x="11450" y="13969"/>
                  </a:cubicBezTo>
                  <a:cubicBezTo>
                    <a:pt x="10537" y="13614"/>
                    <a:pt x="9648" y="13380"/>
                    <a:pt x="8789" y="13268"/>
                  </a:cubicBezTo>
                  <a:cubicBezTo>
                    <a:pt x="8453" y="13379"/>
                    <a:pt x="8179" y="13564"/>
                    <a:pt x="7969" y="13829"/>
                  </a:cubicBezTo>
                  <a:cubicBezTo>
                    <a:pt x="7758" y="14093"/>
                    <a:pt x="7614" y="14386"/>
                    <a:pt x="7535" y="14706"/>
                  </a:cubicBezTo>
                  <a:cubicBezTo>
                    <a:pt x="7457" y="15029"/>
                    <a:pt x="7450" y="15361"/>
                    <a:pt x="7511" y="15698"/>
                  </a:cubicBezTo>
                  <a:cubicBezTo>
                    <a:pt x="7575" y="16036"/>
                    <a:pt x="7719" y="16341"/>
                    <a:pt x="7947" y="16611"/>
                  </a:cubicBezTo>
                  <a:cubicBezTo>
                    <a:pt x="7751" y="16992"/>
                    <a:pt x="7660" y="17347"/>
                    <a:pt x="7677" y="17673"/>
                  </a:cubicBezTo>
                  <a:cubicBezTo>
                    <a:pt x="7692" y="17993"/>
                    <a:pt x="7773" y="18307"/>
                    <a:pt x="7917" y="18606"/>
                  </a:cubicBezTo>
                  <a:cubicBezTo>
                    <a:pt x="8059" y="18909"/>
                    <a:pt x="8255" y="19193"/>
                    <a:pt x="8497" y="19469"/>
                  </a:cubicBezTo>
                  <a:cubicBezTo>
                    <a:pt x="8737" y="19744"/>
                    <a:pt x="8997" y="20021"/>
                    <a:pt x="9270" y="20291"/>
                  </a:cubicBezTo>
                  <a:cubicBezTo>
                    <a:pt x="9114" y="20696"/>
                    <a:pt x="8843" y="21001"/>
                    <a:pt x="8456" y="21213"/>
                  </a:cubicBezTo>
                  <a:cubicBezTo>
                    <a:pt x="8069" y="21424"/>
                    <a:pt x="7655" y="21541"/>
                    <a:pt x="7212" y="21571"/>
                  </a:cubicBezTo>
                  <a:cubicBezTo>
                    <a:pt x="6772" y="21599"/>
                    <a:pt x="6341" y="21549"/>
                    <a:pt x="5917" y="21424"/>
                  </a:cubicBezTo>
                  <a:cubicBezTo>
                    <a:pt x="5496" y="21295"/>
                    <a:pt x="5163" y="21092"/>
                    <a:pt x="4923" y="20811"/>
                  </a:cubicBezTo>
                  <a:cubicBezTo>
                    <a:pt x="4781" y="20241"/>
                    <a:pt x="4624" y="19657"/>
                    <a:pt x="4453" y="19056"/>
                  </a:cubicBezTo>
                  <a:cubicBezTo>
                    <a:pt x="4281" y="18454"/>
                    <a:pt x="4140" y="17843"/>
                    <a:pt x="4032" y="17224"/>
                  </a:cubicBezTo>
                  <a:cubicBezTo>
                    <a:pt x="3922" y="16599"/>
                    <a:pt x="3868" y="15953"/>
                    <a:pt x="3868" y="15281"/>
                  </a:cubicBezTo>
                  <a:cubicBezTo>
                    <a:pt x="3868" y="14615"/>
                    <a:pt x="3961" y="13905"/>
                    <a:pt x="4150" y="13154"/>
                  </a:cubicBezTo>
                  <a:lnTo>
                    <a:pt x="1803" y="13154"/>
                  </a:lnTo>
                  <a:cubicBezTo>
                    <a:pt x="1311" y="13154"/>
                    <a:pt x="888" y="12945"/>
                    <a:pt x="533" y="12523"/>
                  </a:cubicBezTo>
                  <a:cubicBezTo>
                    <a:pt x="175" y="12100"/>
                    <a:pt x="0" y="11592"/>
                    <a:pt x="0" y="10991"/>
                  </a:cubicBezTo>
                  <a:lnTo>
                    <a:pt x="0" y="7774"/>
                  </a:lnTo>
                  <a:cubicBezTo>
                    <a:pt x="0" y="7184"/>
                    <a:pt x="175" y="6677"/>
                    <a:pt x="525" y="6245"/>
                  </a:cubicBezTo>
                  <a:cubicBezTo>
                    <a:pt x="878" y="5820"/>
                    <a:pt x="1304" y="5605"/>
                    <a:pt x="1803" y="5605"/>
                  </a:cubicBezTo>
                  <a:lnTo>
                    <a:pt x="7653" y="5605"/>
                  </a:lnTo>
                  <a:cubicBezTo>
                    <a:pt x="8550" y="5605"/>
                    <a:pt x="9509" y="5450"/>
                    <a:pt x="10525" y="5136"/>
                  </a:cubicBezTo>
                  <a:cubicBezTo>
                    <a:pt x="11541" y="4822"/>
                    <a:pt x="12537" y="4399"/>
                    <a:pt x="13511" y="3874"/>
                  </a:cubicBezTo>
                  <a:cubicBezTo>
                    <a:pt x="14488" y="3343"/>
                    <a:pt x="15409" y="2744"/>
                    <a:pt x="16273" y="2072"/>
                  </a:cubicBezTo>
                  <a:cubicBezTo>
                    <a:pt x="17134" y="1406"/>
                    <a:pt x="17864" y="713"/>
                    <a:pt x="18459" y="0"/>
                  </a:cubicBezTo>
                  <a:cubicBezTo>
                    <a:pt x="18951" y="0"/>
                    <a:pt x="19375" y="214"/>
                    <a:pt x="19730" y="634"/>
                  </a:cubicBezTo>
                  <a:cubicBezTo>
                    <a:pt x="20087" y="1057"/>
                    <a:pt x="20263" y="1567"/>
                    <a:pt x="20263" y="2166"/>
                  </a:cubicBezTo>
                  <a:lnTo>
                    <a:pt x="20263" y="7334"/>
                  </a:lnTo>
                  <a:cubicBezTo>
                    <a:pt x="20648" y="7446"/>
                    <a:pt x="20963" y="7692"/>
                    <a:pt x="21218" y="8071"/>
                  </a:cubicBezTo>
                  <a:cubicBezTo>
                    <a:pt x="21473" y="8455"/>
                    <a:pt x="21600" y="8895"/>
                    <a:pt x="21600" y="9391"/>
                  </a:cubicBezTo>
                  <a:moveTo>
                    <a:pt x="18459" y="2855"/>
                  </a:moveTo>
                  <a:cubicBezTo>
                    <a:pt x="17864" y="3407"/>
                    <a:pt x="17215" y="3941"/>
                    <a:pt x="16513" y="4452"/>
                  </a:cubicBezTo>
                  <a:cubicBezTo>
                    <a:pt x="15810" y="4963"/>
                    <a:pt x="15066" y="5423"/>
                    <a:pt x="14280" y="5834"/>
                  </a:cubicBezTo>
                  <a:cubicBezTo>
                    <a:pt x="13494" y="6245"/>
                    <a:pt x="12694" y="6609"/>
                    <a:pt x="11878" y="6923"/>
                  </a:cubicBezTo>
                  <a:cubicBezTo>
                    <a:pt x="11061" y="7237"/>
                    <a:pt x="10255" y="7463"/>
                    <a:pt x="9457" y="7604"/>
                  </a:cubicBezTo>
                  <a:lnTo>
                    <a:pt x="9457" y="11173"/>
                  </a:lnTo>
                  <a:cubicBezTo>
                    <a:pt x="10255" y="11325"/>
                    <a:pt x="11061" y="11554"/>
                    <a:pt x="11878" y="11862"/>
                  </a:cubicBezTo>
                  <a:cubicBezTo>
                    <a:pt x="12694" y="12170"/>
                    <a:pt x="13494" y="12537"/>
                    <a:pt x="14280" y="12957"/>
                  </a:cubicBezTo>
                  <a:cubicBezTo>
                    <a:pt x="15066" y="13379"/>
                    <a:pt x="15813" y="13843"/>
                    <a:pt x="16525" y="14348"/>
                  </a:cubicBezTo>
                  <a:cubicBezTo>
                    <a:pt x="17235" y="14856"/>
                    <a:pt x="17881" y="15381"/>
                    <a:pt x="18459" y="15921"/>
                  </a:cubicBezTo>
                  <a:lnTo>
                    <a:pt x="18459" y="2855"/>
                  </a:lnTo>
                  <a:close/>
                </a:path>
              </a:pathLst>
            </a:custGeom>
            <a:solidFill>
              <a:srgbClr val="FFFFFF"/>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grpSp>
      <p:grpSp>
        <p:nvGrpSpPr>
          <p:cNvPr id="4" name="Group 3"/>
          <p:cNvGrpSpPr/>
          <p:nvPr/>
        </p:nvGrpSpPr>
        <p:grpSpPr>
          <a:xfrm>
            <a:off x="6834718" y="3316818"/>
            <a:ext cx="967316" cy="1807633"/>
            <a:chOff x="6834718" y="3316818"/>
            <a:chExt cx="967316" cy="1807633"/>
          </a:xfrm>
        </p:grpSpPr>
        <p:sp>
          <p:nvSpPr>
            <p:cNvPr id="51202" name="AutoShape 2"/>
            <p:cNvSpPr>
              <a:spLocks/>
            </p:cNvSpPr>
            <p:nvPr/>
          </p:nvSpPr>
          <p:spPr bwMode="auto">
            <a:xfrm>
              <a:off x="6834718" y="3316818"/>
              <a:ext cx="967316" cy="1807633"/>
            </a:xfrm>
            <a:custGeom>
              <a:avLst/>
              <a:gdLst>
                <a:gd name="T0" fmla="*/ 362725 w 20053"/>
                <a:gd name="T1" fmla="*/ 677863 h 21600"/>
                <a:gd name="T2" fmla="*/ 362725 w 20053"/>
                <a:gd name="T3" fmla="*/ 677863 h 21600"/>
                <a:gd name="T4" fmla="*/ 362725 w 20053"/>
                <a:gd name="T5" fmla="*/ 677863 h 21600"/>
                <a:gd name="T6" fmla="*/ 362725 w 20053"/>
                <a:gd name="T7" fmla="*/ 677863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0053" h="21600">
                  <a:moveTo>
                    <a:pt x="0" y="4620"/>
                  </a:moveTo>
                  <a:cubicBezTo>
                    <a:pt x="15412" y="0"/>
                    <a:pt x="15412" y="0"/>
                    <a:pt x="15412" y="0"/>
                  </a:cubicBezTo>
                  <a:cubicBezTo>
                    <a:pt x="21599" y="6741"/>
                    <a:pt x="21599" y="14858"/>
                    <a:pt x="15412" y="21599"/>
                  </a:cubicBezTo>
                  <a:cubicBezTo>
                    <a:pt x="0" y="16979"/>
                    <a:pt x="0" y="16979"/>
                    <a:pt x="0" y="16979"/>
                  </a:cubicBezTo>
                  <a:cubicBezTo>
                    <a:pt x="1737" y="15169"/>
                    <a:pt x="2605" y="13047"/>
                    <a:pt x="2605" y="10800"/>
                  </a:cubicBezTo>
                  <a:cubicBezTo>
                    <a:pt x="2605" y="8553"/>
                    <a:pt x="1737" y="6492"/>
                    <a:pt x="0" y="4620"/>
                  </a:cubicBezTo>
                  <a:close/>
                </a:path>
              </a:pathLst>
            </a:custGeom>
            <a:solidFill>
              <a:srgbClr val="EBB91C"/>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sp>
          <p:nvSpPr>
            <p:cNvPr id="51212" name="AutoShape 12"/>
            <p:cNvSpPr>
              <a:spLocks/>
            </p:cNvSpPr>
            <p:nvPr/>
          </p:nvSpPr>
          <p:spPr bwMode="auto">
            <a:xfrm>
              <a:off x="7209367" y="4051300"/>
              <a:ext cx="357717" cy="357717"/>
            </a:xfrm>
            <a:custGeom>
              <a:avLst/>
              <a:gdLst>
                <a:gd name="T0" fmla="*/ 134144 w 21600"/>
                <a:gd name="T1" fmla="*/ 134144 h 21600"/>
                <a:gd name="T2" fmla="*/ 134144 w 21600"/>
                <a:gd name="T3" fmla="*/ 134144 h 21600"/>
                <a:gd name="T4" fmla="*/ 134144 w 21600"/>
                <a:gd name="T5" fmla="*/ 134144 h 21600"/>
                <a:gd name="T6" fmla="*/ 134144 w 21600"/>
                <a:gd name="T7" fmla="*/ 134144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1357" y="18801"/>
                  </a:moveTo>
                  <a:cubicBezTo>
                    <a:pt x="21518" y="18965"/>
                    <a:pt x="21600" y="19177"/>
                    <a:pt x="21600" y="19437"/>
                  </a:cubicBezTo>
                  <a:cubicBezTo>
                    <a:pt x="21600" y="19581"/>
                    <a:pt x="21518" y="19776"/>
                    <a:pt x="21357" y="20018"/>
                  </a:cubicBezTo>
                  <a:cubicBezTo>
                    <a:pt x="21193" y="20260"/>
                    <a:pt x="20990" y="20504"/>
                    <a:pt x="20747" y="20741"/>
                  </a:cubicBezTo>
                  <a:cubicBezTo>
                    <a:pt x="20504" y="20978"/>
                    <a:pt x="20261" y="21185"/>
                    <a:pt x="20023" y="21348"/>
                  </a:cubicBezTo>
                  <a:cubicBezTo>
                    <a:pt x="19783" y="21518"/>
                    <a:pt x="19594" y="21599"/>
                    <a:pt x="19447" y="21599"/>
                  </a:cubicBezTo>
                  <a:cubicBezTo>
                    <a:pt x="19190" y="21599"/>
                    <a:pt x="18975" y="21514"/>
                    <a:pt x="18811" y="21343"/>
                  </a:cubicBezTo>
                  <a:lnTo>
                    <a:pt x="13957" y="16502"/>
                  </a:lnTo>
                  <a:cubicBezTo>
                    <a:pt x="13217" y="16980"/>
                    <a:pt x="12429" y="17350"/>
                    <a:pt x="11590" y="17604"/>
                  </a:cubicBezTo>
                  <a:cubicBezTo>
                    <a:pt x="10751" y="17864"/>
                    <a:pt x="9892" y="17990"/>
                    <a:pt x="9007" y="17990"/>
                  </a:cubicBezTo>
                  <a:cubicBezTo>
                    <a:pt x="7770" y="17990"/>
                    <a:pt x="6609" y="17759"/>
                    <a:pt x="5518" y="17291"/>
                  </a:cubicBezTo>
                  <a:cubicBezTo>
                    <a:pt x="4427" y="16821"/>
                    <a:pt x="3470" y="16175"/>
                    <a:pt x="2644" y="15353"/>
                  </a:cubicBezTo>
                  <a:cubicBezTo>
                    <a:pt x="1816" y="14534"/>
                    <a:pt x="1172" y="13580"/>
                    <a:pt x="700" y="12486"/>
                  </a:cubicBezTo>
                  <a:cubicBezTo>
                    <a:pt x="231" y="11400"/>
                    <a:pt x="0" y="10237"/>
                    <a:pt x="0" y="9000"/>
                  </a:cubicBezTo>
                  <a:cubicBezTo>
                    <a:pt x="0" y="7769"/>
                    <a:pt x="231" y="6602"/>
                    <a:pt x="700" y="5515"/>
                  </a:cubicBezTo>
                  <a:cubicBezTo>
                    <a:pt x="1169" y="4422"/>
                    <a:pt x="1816" y="3468"/>
                    <a:pt x="2644" y="2646"/>
                  </a:cubicBezTo>
                  <a:cubicBezTo>
                    <a:pt x="3470" y="1827"/>
                    <a:pt x="4425" y="1180"/>
                    <a:pt x="5512" y="709"/>
                  </a:cubicBezTo>
                  <a:cubicBezTo>
                    <a:pt x="6600" y="237"/>
                    <a:pt x="7764" y="0"/>
                    <a:pt x="9007" y="0"/>
                  </a:cubicBezTo>
                  <a:cubicBezTo>
                    <a:pt x="10245" y="0"/>
                    <a:pt x="11403" y="237"/>
                    <a:pt x="12488" y="709"/>
                  </a:cubicBezTo>
                  <a:cubicBezTo>
                    <a:pt x="13573" y="1180"/>
                    <a:pt x="14531" y="1827"/>
                    <a:pt x="15359" y="2646"/>
                  </a:cubicBezTo>
                  <a:cubicBezTo>
                    <a:pt x="16184" y="3468"/>
                    <a:pt x="16831" y="4422"/>
                    <a:pt x="17300" y="5515"/>
                  </a:cubicBezTo>
                  <a:cubicBezTo>
                    <a:pt x="17769" y="6602"/>
                    <a:pt x="18003" y="7769"/>
                    <a:pt x="18003" y="9000"/>
                  </a:cubicBezTo>
                  <a:cubicBezTo>
                    <a:pt x="18003" y="9886"/>
                    <a:pt x="17873" y="10748"/>
                    <a:pt x="17616" y="11589"/>
                  </a:cubicBezTo>
                  <a:cubicBezTo>
                    <a:pt x="17359" y="12434"/>
                    <a:pt x="16992" y="13218"/>
                    <a:pt x="16514" y="13946"/>
                  </a:cubicBezTo>
                  <a:lnTo>
                    <a:pt x="21357" y="18801"/>
                  </a:lnTo>
                  <a:close/>
                  <a:moveTo>
                    <a:pt x="3596" y="9000"/>
                  </a:moveTo>
                  <a:cubicBezTo>
                    <a:pt x="3596" y="9759"/>
                    <a:pt x="3741" y="10465"/>
                    <a:pt x="4029" y="11118"/>
                  </a:cubicBezTo>
                  <a:cubicBezTo>
                    <a:pt x="4317" y="11770"/>
                    <a:pt x="4707" y="12337"/>
                    <a:pt x="5193" y="12821"/>
                  </a:cubicBezTo>
                  <a:cubicBezTo>
                    <a:pt x="5679" y="13301"/>
                    <a:pt x="6253" y="13685"/>
                    <a:pt x="6907" y="13970"/>
                  </a:cubicBezTo>
                  <a:cubicBezTo>
                    <a:pt x="7566" y="14251"/>
                    <a:pt x="8264" y="14393"/>
                    <a:pt x="9004" y="14393"/>
                  </a:cubicBezTo>
                  <a:cubicBezTo>
                    <a:pt x="9745" y="14393"/>
                    <a:pt x="10440" y="14251"/>
                    <a:pt x="11092" y="13970"/>
                  </a:cubicBezTo>
                  <a:cubicBezTo>
                    <a:pt x="11745" y="13685"/>
                    <a:pt x="12319" y="13301"/>
                    <a:pt x="12802" y="12821"/>
                  </a:cubicBezTo>
                  <a:cubicBezTo>
                    <a:pt x="13291" y="12337"/>
                    <a:pt x="13678" y="11770"/>
                    <a:pt x="13966" y="11118"/>
                  </a:cubicBezTo>
                  <a:cubicBezTo>
                    <a:pt x="14254" y="10465"/>
                    <a:pt x="14398" y="9759"/>
                    <a:pt x="14398" y="9000"/>
                  </a:cubicBezTo>
                  <a:cubicBezTo>
                    <a:pt x="14398" y="8259"/>
                    <a:pt x="14254" y="7564"/>
                    <a:pt x="13966" y="6913"/>
                  </a:cubicBezTo>
                  <a:cubicBezTo>
                    <a:pt x="13675" y="6257"/>
                    <a:pt x="13291" y="5684"/>
                    <a:pt x="12802" y="5193"/>
                  </a:cubicBezTo>
                  <a:cubicBezTo>
                    <a:pt x="12316" y="4704"/>
                    <a:pt x="11745" y="4317"/>
                    <a:pt x="11092" y="4032"/>
                  </a:cubicBezTo>
                  <a:cubicBezTo>
                    <a:pt x="10440" y="3750"/>
                    <a:pt x="9742" y="3606"/>
                    <a:pt x="9004" y="3606"/>
                  </a:cubicBezTo>
                  <a:cubicBezTo>
                    <a:pt x="8267" y="3606"/>
                    <a:pt x="7566" y="3750"/>
                    <a:pt x="6907" y="4032"/>
                  </a:cubicBezTo>
                  <a:cubicBezTo>
                    <a:pt x="6253" y="4317"/>
                    <a:pt x="5676" y="4704"/>
                    <a:pt x="5193" y="5193"/>
                  </a:cubicBezTo>
                  <a:cubicBezTo>
                    <a:pt x="4707" y="5684"/>
                    <a:pt x="4317" y="6257"/>
                    <a:pt x="4029" y="6913"/>
                  </a:cubicBezTo>
                  <a:cubicBezTo>
                    <a:pt x="3741" y="7564"/>
                    <a:pt x="3596" y="8257"/>
                    <a:pt x="3596" y="9000"/>
                  </a:cubicBezTo>
                  <a:moveTo>
                    <a:pt x="9007" y="5590"/>
                  </a:moveTo>
                  <a:cubicBezTo>
                    <a:pt x="9185" y="5590"/>
                    <a:pt x="9344" y="5656"/>
                    <a:pt x="9473" y="5786"/>
                  </a:cubicBezTo>
                  <a:cubicBezTo>
                    <a:pt x="9603" y="5918"/>
                    <a:pt x="9668" y="6082"/>
                    <a:pt x="9668" y="6280"/>
                  </a:cubicBezTo>
                  <a:cubicBezTo>
                    <a:pt x="9668" y="6460"/>
                    <a:pt x="9603" y="6616"/>
                    <a:pt x="9473" y="6746"/>
                  </a:cubicBezTo>
                  <a:cubicBezTo>
                    <a:pt x="9344" y="6879"/>
                    <a:pt x="9185" y="6944"/>
                    <a:pt x="9007" y="6944"/>
                  </a:cubicBezTo>
                  <a:cubicBezTo>
                    <a:pt x="8439" y="6944"/>
                    <a:pt x="7953" y="7144"/>
                    <a:pt x="7552" y="7537"/>
                  </a:cubicBezTo>
                  <a:cubicBezTo>
                    <a:pt x="7151" y="7935"/>
                    <a:pt x="6950" y="8422"/>
                    <a:pt x="6950" y="8997"/>
                  </a:cubicBezTo>
                  <a:cubicBezTo>
                    <a:pt x="6950" y="9179"/>
                    <a:pt x="6885" y="9332"/>
                    <a:pt x="6755" y="9465"/>
                  </a:cubicBezTo>
                  <a:cubicBezTo>
                    <a:pt x="6623" y="9596"/>
                    <a:pt x="6467" y="9658"/>
                    <a:pt x="6289" y="9658"/>
                  </a:cubicBezTo>
                  <a:cubicBezTo>
                    <a:pt x="6080" y="9658"/>
                    <a:pt x="5914" y="9596"/>
                    <a:pt x="5785" y="9465"/>
                  </a:cubicBezTo>
                  <a:cubicBezTo>
                    <a:pt x="5659" y="9332"/>
                    <a:pt x="5600" y="9179"/>
                    <a:pt x="5600" y="8997"/>
                  </a:cubicBezTo>
                  <a:cubicBezTo>
                    <a:pt x="5600" y="8538"/>
                    <a:pt x="5685" y="8104"/>
                    <a:pt x="5863" y="7686"/>
                  </a:cubicBezTo>
                  <a:cubicBezTo>
                    <a:pt x="6038" y="7271"/>
                    <a:pt x="6281" y="6906"/>
                    <a:pt x="6597" y="6591"/>
                  </a:cubicBezTo>
                  <a:cubicBezTo>
                    <a:pt x="6904" y="6277"/>
                    <a:pt x="7264" y="6029"/>
                    <a:pt x="7677" y="5857"/>
                  </a:cubicBezTo>
                  <a:cubicBezTo>
                    <a:pt x="8086" y="5681"/>
                    <a:pt x="8529" y="5590"/>
                    <a:pt x="9007" y="5590"/>
                  </a:cubicBezTo>
                </a:path>
              </a:pathLst>
            </a:custGeom>
            <a:solidFill>
              <a:srgbClr val="FFFFFF"/>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grpSp>
      <p:grpSp>
        <p:nvGrpSpPr>
          <p:cNvPr id="6" name="Group 5"/>
          <p:cNvGrpSpPr/>
          <p:nvPr/>
        </p:nvGrpSpPr>
        <p:grpSpPr>
          <a:xfrm>
            <a:off x="4205818" y="4836584"/>
            <a:ext cx="1604433" cy="1346200"/>
            <a:chOff x="4205818" y="4836584"/>
            <a:chExt cx="1604433" cy="1346200"/>
          </a:xfrm>
        </p:grpSpPr>
        <p:sp>
          <p:nvSpPr>
            <p:cNvPr id="51206" name="AutoShape 6"/>
            <p:cNvSpPr>
              <a:spLocks/>
            </p:cNvSpPr>
            <p:nvPr/>
          </p:nvSpPr>
          <p:spPr bwMode="auto">
            <a:xfrm>
              <a:off x="4205818" y="4836584"/>
              <a:ext cx="1604433" cy="1346200"/>
            </a:xfrm>
            <a:custGeom>
              <a:avLst/>
              <a:gdLst>
                <a:gd name="T0" fmla="*/ 601663 w 21600"/>
                <a:gd name="T1" fmla="*/ 504825 h 21600"/>
                <a:gd name="T2" fmla="*/ 601663 w 21600"/>
                <a:gd name="T3" fmla="*/ 504825 h 21600"/>
                <a:gd name="T4" fmla="*/ 601663 w 21600"/>
                <a:gd name="T5" fmla="*/ 504825 h 21600"/>
                <a:gd name="T6" fmla="*/ 601663 w 21600"/>
                <a:gd name="T7" fmla="*/ 504825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1600" y="8153"/>
                  </a:moveTo>
                  <a:cubicBezTo>
                    <a:pt x="21248" y="21600"/>
                    <a:pt x="21248" y="21600"/>
                    <a:pt x="21248" y="21600"/>
                  </a:cubicBezTo>
                  <a:cubicBezTo>
                    <a:pt x="12664" y="21347"/>
                    <a:pt x="4714" y="16052"/>
                    <a:pt x="0" y="7479"/>
                  </a:cubicBezTo>
                  <a:cubicBezTo>
                    <a:pt x="9358" y="0"/>
                    <a:pt x="9358" y="0"/>
                    <a:pt x="9358" y="0"/>
                  </a:cubicBezTo>
                  <a:cubicBezTo>
                    <a:pt x="12030" y="4790"/>
                    <a:pt x="16464" y="7984"/>
                    <a:pt x="21600" y="8153"/>
                  </a:cubicBezTo>
                  <a:close/>
                </a:path>
              </a:pathLst>
            </a:custGeom>
            <a:solidFill>
              <a:srgbClr val="EC2B5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sp>
          <p:nvSpPr>
            <p:cNvPr id="51213" name="AutoShape 13"/>
            <p:cNvSpPr>
              <a:spLocks/>
            </p:cNvSpPr>
            <p:nvPr/>
          </p:nvSpPr>
          <p:spPr bwMode="auto">
            <a:xfrm>
              <a:off x="4957233" y="5397500"/>
              <a:ext cx="355600" cy="355600"/>
            </a:xfrm>
            <a:custGeom>
              <a:avLst/>
              <a:gdLst>
                <a:gd name="T0" fmla="*/ 133350 w 21600"/>
                <a:gd name="T1" fmla="*/ 133350 h 21600"/>
                <a:gd name="T2" fmla="*/ 133350 w 21600"/>
                <a:gd name="T3" fmla="*/ 133350 h 21600"/>
                <a:gd name="T4" fmla="*/ 133350 w 21600"/>
                <a:gd name="T5" fmla="*/ 133350 h 21600"/>
                <a:gd name="T6" fmla="*/ 133350 w 21600"/>
                <a:gd name="T7" fmla="*/ 13335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8898" y="0"/>
                  </a:moveTo>
                  <a:cubicBezTo>
                    <a:pt x="19650" y="0"/>
                    <a:pt x="20287" y="264"/>
                    <a:pt x="20813" y="796"/>
                  </a:cubicBezTo>
                  <a:cubicBezTo>
                    <a:pt x="21336" y="1322"/>
                    <a:pt x="21599" y="1962"/>
                    <a:pt x="21599" y="2711"/>
                  </a:cubicBezTo>
                  <a:lnTo>
                    <a:pt x="21599" y="18883"/>
                  </a:lnTo>
                  <a:cubicBezTo>
                    <a:pt x="21599" y="19268"/>
                    <a:pt x="21526" y="19623"/>
                    <a:pt x="21383" y="19951"/>
                  </a:cubicBezTo>
                  <a:cubicBezTo>
                    <a:pt x="21236" y="20281"/>
                    <a:pt x="21042" y="20563"/>
                    <a:pt x="20804" y="20804"/>
                  </a:cubicBezTo>
                  <a:cubicBezTo>
                    <a:pt x="20565" y="21042"/>
                    <a:pt x="20278" y="21232"/>
                    <a:pt x="19940" y="21377"/>
                  </a:cubicBezTo>
                  <a:cubicBezTo>
                    <a:pt x="19603" y="21523"/>
                    <a:pt x="19256" y="21594"/>
                    <a:pt x="18898" y="21594"/>
                  </a:cubicBezTo>
                  <a:lnTo>
                    <a:pt x="12066" y="21594"/>
                  </a:lnTo>
                  <a:lnTo>
                    <a:pt x="12066" y="12552"/>
                  </a:lnTo>
                  <a:lnTo>
                    <a:pt x="14486" y="12552"/>
                  </a:lnTo>
                  <a:cubicBezTo>
                    <a:pt x="14595" y="12552"/>
                    <a:pt x="14698" y="12517"/>
                    <a:pt x="14789" y="12441"/>
                  </a:cubicBezTo>
                  <a:cubicBezTo>
                    <a:pt x="14876" y="12367"/>
                    <a:pt x="14921" y="12267"/>
                    <a:pt x="14921" y="12144"/>
                  </a:cubicBezTo>
                  <a:lnTo>
                    <a:pt x="15088" y="9779"/>
                  </a:lnTo>
                  <a:cubicBezTo>
                    <a:pt x="15088" y="9650"/>
                    <a:pt x="15050" y="9538"/>
                    <a:pt x="14976" y="9444"/>
                  </a:cubicBezTo>
                  <a:cubicBezTo>
                    <a:pt x="14883" y="9349"/>
                    <a:pt x="14774" y="9303"/>
                    <a:pt x="14653" y="9303"/>
                  </a:cubicBezTo>
                  <a:lnTo>
                    <a:pt x="12066" y="9303"/>
                  </a:lnTo>
                  <a:lnTo>
                    <a:pt x="12066" y="8262"/>
                  </a:lnTo>
                  <a:cubicBezTo>
                    <a:pt x="12066" y="7879"/>
                    <a:pt x="12116" y="7623"/>
                    <a:pt x="12216" y="7497"/>
                  </a:cubicBezTo>
                  <a:cubicBezTo>
                    <a:pt x="12312" y="7370"/>
                    <a:pt x="12565" y="7309"/>
                    <a:pt x="12965" y="7309"/>
                  </a:cubicBezTo>
                  <a:cubicBezTo>
                    <a:pt x="13203" y="7309"/>
                    <a:pt x="13457" y="7326"/>
                    <a:pt x="13746" y="7367"/>
                  </a:cubicBezTo>
                  <a:cubicBezTo>
                    <a:pt x="14034" y="7406"/>
                    <a:pt x="14307" y="7456"/>
                    <a:pt x="14568" y="7520"/>
                  </a:cubicBezTo>
                  <a:cubicBezTo>
                    <a:pt x="14624" y="7520"/>
                    <a:pt x="14686" y="7514"/>
                    <a:pt x="14759" y="7499"/>
                  </a:cubicBezTo>
                  <a:cubicBezTo>
                    <a:pt x="14829" y="7485"/>
                    <a:pt x="14883" y="7458"/>
                    <a:pt x="14921" y="7423"/>
                  </a:cubicBezTo>
                  <a:cubicBezTo>
                    <a:pt x="15014" y="7367"/>
                    <a:pt x="15079" y="7264"/>
                    <a:pt x="15118" y="7115"/>
                  </a:cubicBezTo>
                  <a:lnTo>
                    <a:pt x="15437" y="4838"/>
                  </a:lnTo>
                  <a:cubicBezTo>
                    <a:pt x="15479" y="4565"/>
                    <a:pt x="15361" y="4403"/>
                    <a:pt x="15088" y="4347"/>
                  </a:cubicBezTo>
                  <a:cubicBezTo>
                    <a:pt x="14245" y="4112"/>
                    <a:pt x="13364" y="4001"/>
                    <a:pt x="12445" y="4010"/>
                  </a:cubicBezTo>
                  <a:cubicBezTo>
                    <a:pt x="9625" y="4010"/>
                    <a:pt x="8212" y="5384"/>
                    <a:pt x="8212" y="8128"/>
                  </a:cubicBezTo>
                  <a:lnTo>
                    <a:pt x="8212" y="9309"/>
                  </a:lnTo>
                  <a:lnTo>
                    <a:pt x="6764" y="9309"/>
                  </a:lnTo>
                  <a:cubicBezTo>
                    <a:pt x="6456" y="9309"/>
                    <a:pt x="6306" y="9458"/>
                    <a:pt x="6317" y="9757"/>
                  </a:cubicBezTo>
                  <a:lnTo>
                    <a:pt x="6317" y="12120"/>
                  </a:lnTo>
                  <a:cubicBezTo>
                    <a:pt x="6317" y="12234"/>
                    <a:pt x="6356" y="12334"/>
                    <a:pt x="6444" y="12426"/>
                  </a:cubicBezTo>
                  <a:cubicBezTo>
                    <a:pt x="6526" y="12514"/>
                    <a:pt x="6632" y="12557"/>
                    <a:pt x="6764" y="12557"/>
                  </a:cubicBezTo>
                  <a:lnTo>
                    <a:pt x="8212" y="12557"/>
                  </a:lnTo>
                  <a:lnTo>
                    <a:pt x="8212" y="21599"/>
                  </a:lnTo>
                  <a:lnTo>
                    <a:pt x="2685" y="21599"/>
                  </a:lnTo>
                  <a:cubicBezTo>
                    <a:pt x="2320" y="21599"/>
                    <a:pt x="1974" y="21530"/>
                    <a:pt x="1648" y="21383"/>
                  </a:cubicBezTo>
                  <a:cubicBezTo>
                    <a:pt x="1322" y="21239"/>
                    <a:pt x="1034" y="21047"/>
                    <a:pt x="796" y="20810"/>
                  </a:cubicBezTo>
                  <a:cubicBezTo>
                    <a:pt x="558" y="20568"/>
                    <a:pt x="364" y="20287"/>
                    <a:pt x="220" y="19958"/>
                  </a:cubicBezTo>
                  <a:cubicBezTo>
                    <a:pt x="76" y="19628"/>
                    <a:pt x="0" y="19273"/>
                    <a:pt x="0" y="18888"/>
                  </a:cubicBezTo>
                  <a:lnTo>
                    <a:pt x="0" y="2717"/>
                  </a:lnTo>
                  <a:cubicBezTo>
                    <a:pt x="0" y="2353"/>
                    <a:pt x="76" y="2000"/>
                    <a:pt x="220" y="1662"/>
                  </a:cubicBezTo>
                  <a:cubicBezTo>
                    <a:pt x="364" y="1328"/>
                    <a:pt x="558" y="1037"/>
                    <a:pt x="796" y="802"/>
                  </a:cubicBezTo>
                  <a:cubicBezTo>
                    <a:pt x="1034" y="558"/>
                    <a:pt x="1322" y="370"/>
                    <a:pt x="1648" y="223"/>
                  </a:cubicBezTo>
                  <a:cubicBezTo>
                    <a:pt x="1974" y="76"/>
                    <a:pt x="2320" y="6"/>
                    <a:pt x="2685" y="6"/>
                  </a:cubicBezTo>
                  <a:lnTo>
                    <a:pt x="18898" y="6"/>
                  </a:lnTo>
                  <a:lnTo>
                    <a:pt x="18898" y="0"/>
                  </a:lnTo>
                  <a:close/>
                </a:path>
              </a:pathLst>
            </a:custGeom>
            <a:solidFill>
              <a:srgbClr val="FFFFFF"/>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grpSp>
      <p:sp>
        <p:nvSpPr>
          <p:cNvPr id="51214" name="AutoShape 14"/>
          <p:cNvSpPr>
            <a:spLocks/>
          </p:cNvSpPr>
          <p:nvPr/>
        </p:nvSpPr>
        <p:spPr bwMode="auto">
          <a:xfrm>
            <a:off x="230206" y="1863653"/>
            <a:ext cx="3539579" cy="147221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lgn="ctr">
              <a:spcBef>
                <a:spcPts val="800"/>
              </a:spcBef>
              <a:defRPr/>
            </a:pPr>
            <a:r>
              <a:rPr lang="nl-NL" sz="2000" b="1" i="1" dirty="0" smtClean="0">
                <a:solidFill>
                  <a:srgbClr val="FF0000"/>
                </a:solidFill>
              </a:rPr>
              <a:t>Một </a:t>
            </a:r>
            <a:r>
              <a:rPr lang="nl-NL" sz="2000" b="1" i="1" dirty="0">
                <a:solidFill>
                  <a:srgbClr val="FF0000"/>
                </a:solidFill>
              </a:rPr>
              <a:t>là</a:t>
            </a:r>
            <a:r>
              <a:rPr lang="nl-NL" sz="2000" i="1" dirty="0"/>
              <a:t>, </a:t>
            </a:r>
            <a:r>
              <a:rPr lang="nl-NL" sz="2000" dirty="0"/>
              <a:t>t</a:t>
            </a:r>
            <a:r>
              <a:rPr lang="pl-PL" sz="2000" dirty="0">
                <a:solidFill>
                  <a:srgbClr val="0000CC"/>
                </a:solidFill>
              </a:rPr>
              <a:t>iếp tục xây dựng, hoàn thiện Nhà nước pháp quyền xã hội chủ nghĩa</a:t>
            </a:r>
            <a:endParaRPr lang="es-ES" sz="2000" dirty="0">
              <a:solidFill>
                <a:srgbClr val="0000CC"/>
              </a:solidFill>
              <a:ea typeface="ＭＳ Ｐゴシック" charset="0"/>
              <a:cs typeface="Calibri" charset="0"/>
              <a:sym typeface="Calibri" charset="0"/>
            </a:endParaRPr>
          </a:p>
        </p:txBody>
      </p:sp>
      <p:grpSp>
        <p:nvGrpSpPr>
          <p:cNvPr id="2" name="Group 1"/>
          <p:cNvGrpSpPr/>
          <p:nvPr/>
        </p:nvGrpSpPr>
        <p:grpSpPr>
          <a:xfrm>
            <a:off x="4821767" y="3204634"/>
            <a:ext cx="2034117" cy="2036233"/>
            <a:chOff x="4821767" y="3204634"/>
            <a:chExt cx="2034117" cy="2036233"/>
          </a:xfrm>
        </p:grpSpPr>
        <p:sp>
          <p:nvSpPr>
            <p:cNvPr id="51209" name="AutoShape 9"/>
            <p:cNvSpPr>
              <a:spLocks/>
            </p:cNvSpPr>
            <p:nvPr/>
          </p:nvSpPr>
          <p:spPr bwMode="auto">
            <a:xfrm>
              <a:off x="4821767" y="3204634"/>
              <a:ext cx="2034117" cy="2036233"/>
            </a:xfrm>
            <a:custGeom>
              <a:avLst/>
              <a:gdLst>
                <a:gd name="T0" fmla="*/ 762755 w 19679"/>
                <a:gd name="T1" fmla="*/ 838126 h 19679"/>
                <a:gd name="T2" fmla="*/ 762755 w 19679"/>
                <a:gd name="T3" fmla="*/ 838126 h 19679"/>
                <a:gd name="T4" fmla="*/ 762755 w 19679"/>
                <a:gd name="T5" fmla="*/ 838126 h 19679"/>
                <a:gd name="T6" fmla="*/ 762755 w 19679"/>
                <a:gd name="T7" fmla="*/ 838126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2"/>
                  </a:moveTo>
                  <a:cubicBezTo>
                    <a:pt x="20639" y="6724"/>
                    <a:pt x="20639" y="12954"/>
                    <a:pt x="16796" y="16796"/>
                  </a:cubicBezTo>
                  <a:cubicBezTo>
                    <a:pt x="12954" y="20638"/>
                    <a:pt x="6723" y="20638"/>
                    <a:pt x="2881" y="16796"/>
                  </a:cubicBezTo>
                  <a:cubicBezTo>
                    <a:pt x="-961" y="12954"/>
                    <a:pt x="-961" y="6724"/>
                    <a:pt x="2881" y="2882"/>
                  </a:cubicBezTo>
                  <a:cubicBezTo>
                    <a:pt x="6723" y="-961"/>
                    <a:pt x="12954" y="-961"/>
                    <a:pt x="16796" y="2882"/>
                  </a:cubicBezTo>
                  <a:close/>
                </a:path>
              </a:pathLst>
            </a:custGeom>
            <a:solidFill>
              <a:srgbClr val="4F81BD"/>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sp>
          <p:nvSpPr>
            <p:cNvPr id="51224" name="AutoShape 24"/>
            <p:cNvSpPr>
              <a:spLocks/>
            </p:cNvSpPr>
            <p:nvPr/>
          </p:nvSpPr>
          <p:spPr bwMode="auto">
            <a:xfrm>
              <a:off x="5469467" y="3917951"/>
              <a:ext cx="762000" cy="635000"/>
            </a:xfrm>
            <a:custGeom>
              <a:avLst/>
              <a:gdLst>
                <a:gd name="T0" fmla="*/ 285750 w 21600"/>
                <a:gd name="T1" fmla="*/ 238125 h 21600"/>
                <a:gd name="T2" fmla="*/ 285750 w 21600"/>
                <a:gd name="T3" fmla="*/ 238125 h 21600"/>
                <a:gd name="T4" fmla="*/ 285750 w 21600"/>
                <a:gd name="T5" fmla="*/ 238125 h 21600"/>
                <a:gd name="T6" fmla="*/ 285750 w 21600"/>
                <a:gd name="T7" fmla="*/ 238125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0263" y="0"/>
                  </a:moveTo>
                  <a:cubicBezTo>
                    <a:pt x="20631" y="0"/>
                    <a:pt x="20944" y="162"/>
                    <a:pt x="21206" y="478"/>
                  </a:cubicBezTo>
                  <a:cubicBezTo>
                    <a:pt x="21468" y="799"/>
                    <a:pt x="21600" y="1177"/>
                    <a:pt x="21600" y="1617"/>
                  </a:cubicBezTo>
                  <a:lnTo>
                    <a:pt x="21600" y="19981"/>
                  </a:lnTo>
                  <a:cubicBezTo>
                    <a:pt x="21600" y="20421"/>
                    <a:pt x="21468" y="20800"/>
                    <a:pt x="21206" y="21121"/>
                  </a:cubicBezTo>
                  <a:cubicBezTo>
                    <a:pt x="20944" y="21438"/>
                    <a:pt x="20631" y="21600"/>
                    <a:pt x="20263" y="21600"/>
                  </a:cubicBezTo>
                  <a:lnTo>
                    <a:pt x="1346" y="21600"/>
                  </a:lnTo>
                  <a:cubicBezTo>
                    <a:pt x="982" y="21600"/>
                    <a:pt x="663" y="21438"/>
                    <a:pt x="399" y="21121"/>
                  </a:cubicBezTo>
                  <a:cubicBezTo>
                    <a:pt x="132" y="20800"/>
                    <a:pt x="0" y="20421"/>
                    <a:pt x="0" y="19981"/>
                  </a:cubicBezTo>
                  <a:lnTo>
                    <a:pt x="0" y="1617"/>
                  </a:lnTo>
                  <a:cubicBezTo>
                    <a:pt x="0" y="1177"/>
                    <a:pt x="132" y="799"/>
                    <a:pt x="399" y="478"/>
                  </a:cubicBezTo>
                  <a:cubicBezTo>
                    <a:pt x="663" y="162"/>
                    <a:pt x="982" y="0"/>
                    <a:pt x="1346" y="0"/>
                  </a:cubicBezTo>
                  <a:lnTo>
                    <a:pt x="20263" y="0"/>
                  </a:lnTo>
                  <a:close/>
                  <a:moveTo>
                    <a:pt x="4051" y="2170"/>
                  </a:moveTo>
                  <a:cubicBezTo>
                    <a:pt x="4051" y="2021"/>
                    <a:pt x="4010" y="1891"/>
                    <a:pt x="3924" y="1783"/>
                  </a:cubicBezTo>
                  <a:cubicBezTo>
                    <a:pt x="3839" y="1676"/>
                    <a:pt x="3729" y="1621"/>
                    <a:pt x="3594" y="1621"/>
                  </a:cubicBezTo>
                  <a:lnTo>
                    <a:pt x="1802" y="1621"/>
                  </a:lnTo>
                  <a:cubicBezTo>
                    <a:pt x="1677" y="1621"/>
                    <a:pt x="1569" y="1674"/>
                    <a:pt x="1481" y="1776"/>
                  </a:cubicBezTo>
                  <a:cubicBezTo>
                    <a:pt x="1391" y="1879"/>
                    <a:pt x="1344" y="2012"/>
                    <a:pt x="1344" y="2170"/>
                  </a:cubicBezTo>
                  <a:lnTo>
                    <a:pt x="1344" y="4321"/>
                  </a:lnTo>
                  <a:cubicBezTo>
                    <a:pt x="1344" y="4469"/>
                    <a:pt x="1388" y="4602"/>
                    <a:pt x="1474" y="4707"/>
                  </a:cubicBezTo>
                  <a:cubicBezTo>
                    <a:pt x="1559" y="4817"/>
                    <a:pt x="1670" y="4866"/>
                    <a:pt x="1802" y="4866"/>
                  </a:cubicBezTo>
                  <a:lnTo>
                    <a:pt x="3594" y="4866"/>
                  </a:lnTo>
                  <a:cubicBezTo>
                    <a:pt x="3721" y="4866"/>
                    <a:pt x="3829" y="4819"/>
                    <a:pt x="3916" y="4716"/>
                  </a:cubicBezTo>
                  <a:cubicBezTo>
                    <a:pt x="4008" y="4614"/>
                    <a:pt x="4051" y="4482"/>
                    <a:pt x="4051" y="4321"/>
                  </a:cubicBezTo>
                  <a:lnTo>
                    <a:pt x="4051" y="2170"/>
                  </a:lnTo>
                  <a:close/>
                  <a:moveTo>
                    <a:pt x="4051" y="7202"/>
                  </a:moveTo>
                  <a:cubicBezTo>
                    <a:pt x="4051" y="7054"/>
                    <a:pt x="4010" y="6925"/>
                    <a:pt x="3924" y="6817"/>
                  </a:cubicBezTo>
                  <a:cubicBezTo>
                    <a:pt x="3839" y="6709"/>
                    <a:pt x="3729" y="6655"/>
                    <a:pt x="3594" y="6655"/>
                  </a:cubicBezTo>
                  <a:lnTo>
                    <a:pt x="1802" y="6655"/>
                  </a:lnTo>
                  <a:cubicBezTo>
                    <a:pt x="1677" y="6655"/>
                    <a:pt x="1569" y="6709"/>
                    <a:pt x="1481" y="6817"/>
                  </a:cubicBezTo>
                  <a:cubicBezTo>
                    <a:pt x="1391" y="6925"/>
                    <a:pt x="1344" y="7054"/>
                    <a:pt x="1344" y="7202"/>
                  </a:cubicBezTo>
                  <a:lnTo>
                    <a:pt x="1344" y="9369"/>
                  </a:lnTo>
                  <a:cubicBezTo>
                    <a:pt x="1344" y="9516"/>
                    <a:pt x="1388" y="9646"/>
                    <a:pt x="1474" y="9756"/>
                  </a:cubicBezTo>
                  <a:cubicBezTo>
                    <a:pt x="1559" y="9863"/>
                    <a:pt x="1670" y="9916"/>
                    <a:pt x="1802" y="9916"/>
                  </a:cubicBezTo>
                  <a:lnTo>
                    <a:pt x="3594" y="9916"/>
                  </a:lnTo>
                  <a:cubicBezTo>
                    <a:pt x="3721" y="9916"/>
                    <a:pt x="3829" y="9863"/>
                    <a:pt x="3916" y="9756"/>
                  </a:cubicBezTo>
                  <a:cubicBezTo>
                    <a:pt x="4008" y="9646"/>
                    <a:pt x="4051" y="9516"/>
                    <a:pt x="4051" y="9369"/>
                  </a:cubicBezTo>
                  <a:lnTo>
                    <a:pt x="4051" y="7202"/>
                  </a:lnTo>
                  <a:close/>
                  <a:moveTo>
                    <a:pt x="4051" y="12232"/>
                  </a:moveTo>
                  <a:cubicBezTo>
                    <a:pt x="4051" y="12083"/>
                    <a:pt x="4010" y="11956"/>
                    <a:pt x="3924" y="11845"/>
                  </a:cubicBezTo>
                  <a:cubicBezTo>
                    <a:pt x="3839" y="11740"/>
                    <a:pt x="3729" y="11686"/>
                    <a:pt x="3594" y="11686"/>
                  </a:cubicBezTo>
                  <a:lnTo>
                    <a:pt x="1802" y="11686"/>
                  </a:lnTo>
                  <a:cubicBezTo>
                    <a:pt x="1677" y="11686"/>
                    <a:pt x="1569" y="11740"/>
                    <a:pt x="1481" y="11845"/>
                  </a:cubicBezTo>
                  <a:cubicBezTo>
                    <a:pt x="1391" y="11956"/>
                    <a:pt x="1344" y="12083"/>
                    <a:pt x="1344" y="12232"/>
                  </a:cubicBezTo>
                  <a:lnTo>
                    <a:pt x="1344" y="14400"/>
                  </a:lnTo>
                  <a:cubicBezTo>
                    <a:pt x="1344" y="14548"/>
                    <a:pt x="1388" y="14676"/>
                    <a:pt x="1474" y="14786"/>
                  </a:cubicBezTo>
                  <a:cubicBezTo>
                    <a:pt x="1559" y="14894"/>
                    <a:pt x="1670" y="14946"/>
                    <a:pt x="1802" y="14946"/>
                  </a:cubicBezTo>
                  <a:lnTo>
                    <a:pt x="3594" y="14946"/>
                  </a:lnTo>
                  <a:cubicBezTo>
                    <a:pt x="3721" y="14946"/>
                    <a:pt x="3829" y="14894"/>
                    <a:pt x="3916" y="14786"/>
                  </a:cubicBezTo>
                  <a:cubicBezTo>
                    <a:pt x="4008" y="14676"/>
                    <a:pt x="4051" y="14548"/>
                    <a:pt x="4051" y="14400"/>
                  </a:cubicBezTo>
                  <a:lnTo>
                    <a:pt x="4051" y="12232"/>
                  </a:lnTo>
                  <a:close/>
                  <a:moveTo>
                    <a:pt x="4051" y="17284"/>
                  </a:moveTo>
                  <a:cubicBezTo>
                    <a:pt x="4051" y="17136"/>
                    <a:pt x="4010" y="17005"/>
                    <a:pt x="3924" y="16897"/>
                  </a:cubicBezTo>
                  <a:cubicBezTo>
                    <a:pt x="3839" y="16791"/>
                    <a:pt x="3729" y="16735"/>
                    <a:pt x="3594" y="16735"/>
                  </a:cubicBezTo>
                  <a:lnTo>
                    <a:pt x="1802" y="16735"/>
                  </a:lnTo>
                  <a:cubicBezTo>
                    <a:pt x="1677" y="16735"/>
                    <a:pt x="1569" y="16789"/>
                    <a:pt x="1481" y="16892"/>
                  </a:cubicBezTo>
                  <a:cubicBezTo>
                    <a:pt x="1391" y="16995"/>
                    <a:pt x="1344" y="17123"/>
                    <a:pt x="1344" y="17284"/>
                  </a:cubicBezTo>
                  <a:lnTo>
                    <a:pt x="1344" y="19434"/>
                  </a:lnTo>
                  <a:cubicBezTo>
                    <a:pt x="1344" y="19584"/>
                    <a:pt x="1388" y="19713"/>
                    <a:pt x="1474" y="19823"/>
                  </a:cubicBezTo>
                  <a:cubicBezTo>
                    <a:pt x="1559" y="19928"/>
                    <a:pt x="1670" y="19985"/>
                    <a:pt x="1802" y="19985"/>
                  </a:cubicBezTo>
                  <a:lnTo>
                    <a:pt x="3594" y="19985"/>
                  </a:lnTo>
                  <a:cubicBezTo>
                    <a:pt x="3721" y="19985"/>
                    <a:pt x="3829" y="19932"/>
                    <a:pt x="3916" y="19828"/>
                  </a:cubicBezTo>
                  <a:cubicBezTo>
                    <a:pt x="4008" y="19726"/>
                    <a:pt x="4051" y="19596"/>
                    <a:pt x="4051" y="19434"/>
                  </a:cubicBezTo>
                  <a:lnTo>
                    <a:pt x="4051" y="17284"/>
                  </a:lnTo>
                  <a:close/>
                  <a:moveTo>
                    <a:pt x="16194" y="2170"/>
                  </a:moveTo>
                  <a:cubicBezTo>
                    <a:pt x="16194" y="2021"/>
                    <a:pt x="16150" y="1891"/>
                    <a:pt x="16065" y="1783"/>
                  </a:cubicBezTo>
                  <a:cubicBezTo>
                    <a:pt x="15979" y="1676"/>
                    <a:pt x="15870" y="1621"/>
                    <a:pt x="15737" y="1621"/>
                  </a:cubicBezTo>
                  <a:lnTo>
                    <a:pt x="5858" y="1621"/>
                  </a:lnTo>
                  <a:cubicBezTo>
                    <a:pt x="5731" y="1621"/>
                    <a:pt x="5623" y="1674"/>
                    <a:pt x="5535" y="1776"/>
                  </a:cubicBezTo>
                  <a:cubicBezTo>
                    <a:pt x="5445" y="1879"/>
                    <a:pt x="5401" y="2012"/>
                    <a:pt x="5401" y="2170"/>
                  </a:cubicBezTo>
                  <a:lnTo>
                    <a:pt x="5401" y="9369"/>
                  </a:lnTo>
                  <a:cubicBezTo>
                    <a:pt x="5401" y="9516"/>
                    <a:pt x="5442" y="9646"/>
                    <a:pt x="5528" y="9756"/>
                  </a:cubicBezTo>
                  <a:cubicBezTo>
                    <a:pt x="5616" y="9863"/>
                    <a:pt x="5724" y="9916"/>
                    <a:pt x="5858" y="9916"/>
                  </a:cubicBezTo>
                  <a:lnTo>
                    <a:pt x="15737" y="9916"/>
                  </a:lnTo>
                  <a:cubicBezTo>
                    <a:pt x="15862" y="9916"/>
                    <a:pt x="15969" y="9863"/>
                    <a:pt x="16060" y="9756"/>
                  </a:cubicBezTo>
                  <a:cubicBezTo>
                    <a:pt x="16147" y="9646"/>
                    <a:pt x="16194" y="9516"/>
                    <a:pt x="16194" y="9369"/>
                  </a:cubicBezTo>
                  <a:lnTo>
                    <a:pt x="16194" y="2170"/>
                  </a:lnTo>
                  <a:close/>
                  <a:moveTo>
                    <a:pt x="16194" y="12232"/>
                  </a:moveTo>
                  <a:cubicBezTo>
                    <a:pt x="16194" y="12083"/>
                    <a:pt x="16150" y="11956"/>
                    <a:pt x="16065" y="11845"/>
                  </a:cubicBezTo>
                  <a:cubicBezTo>
                    <a:pt x="15979" y="11740"/>
                    <a:pt x="15870" y="11686"/>
                    <a:pt x="15737" y="11686"/>
                  </a:cubicBezTo>
                  <a:lnTo>
                    <a:pt x="5858" y="11686"/>
                  </a:lnTo>
                  <a:cubicBezTo>
                    <a:pt x="5731" y="11686"/>
                    <a:pt x="5623" y="11740"/>
                    <a:pt x="5535" y="11845"/>
                  </a:cubicBezTo>
                  <a:cubicBezTo>
                    <a:pt x="5445" y="11956"/>
                    <a:pt x="5401" y="12083"/>
                    <a:pt x="5401" y="12232"/>
                  </a:cubicBezTo>
                  <a:lnTo>
                    <a:pt x="5401" y="19431"/>
                  </a:lnTo>
                  <a:cubicBezTo>
                    <a:pt x="5401" y="19582"/>
                    <a:pt x="5442" y="19710"/>
                    <a:pt x="5528" y="19819"/>
                  </a:cubicBezTo>
                  <a:cubicBezTo>
                    <a:pt x="5616" y="19926"/>
                    <a:pt x="5724" y="19981"/>
                    <a:pt x="5858" y="19981"/>
                  </a:cubicBezTo>
                  <a:lnTo>
                    <a:pt x="15737" y="19981"/>
                  </a:lnTo>
                  <a:cubicBezTo>
                    <a:pt x="15862" y="19981"/>
                    <a:pt x="15969" y="19928"/>
                    <a:pt x="16060" y="19826"/>
                  </a:cubicBezTo>
                  <a:cubicBezTo>
                    <a:pt x="16147" y="19722"/>
                    <a:pt x="16194" y="19593"/>
                    <a:pt x="16194" y="19431"/>
                  </a:cubicBezTo>
                  <a:lnTo>
                    <a:pt x="16194" y="12232"/>
                  </a:lnTo>
                  <a:close/>
                  <a:moveTo>
                    <a:pt x="20263" y="2170"/>
                  </a:moveTo>
                  <a:cubicBezTo>
                    <a:pt x="20263" y="2021"/>
                    <a:pt x="20217" y="1891"/>
                    <a:pt x="20129" y="1783"/>
                  </a:cubicBezTo>
                  <a:cubicBezTo>
                    <a:pt x="20038" y="1676"/>
                    <a:pt x="19930" y="1621"/>
                    <a:pt x="19806" y="1621"/>
                  </a:cubicBezTo>
                  <a:lnTo>
                    <a:pt x="18001" y="1621"/>
                  </a:lnTo>
                  <a:cubicBezTo>
                    <a:pt x="17876" y="1621"/>
                    <a:pt x="17769" y="1674"/>
                    <a:pt x="17677" y="1776"/>
                  </a:cubicBezTo>
                  <a:cubicBezTo>
                    <a:pt x="17590" y="1879"/>
                    <a:pt x="17546" y="2012"/>
                    <a:pt x="17546" y="2170"/>
                  </a:cubicBezTo>
                  <a:lnTo>
                    <a:pt x="17546" y="4321"/>
                  </a:lnTo>
                  <a:cubicBezTo>
                    <a:pt x="17546" y="4469"/>
                    <a:pt x="17590" y="4602"/>
                    <a:pt x="17677" y="4707"/>
                  </a:cubicBezTo>
                  <a:cubicBezTo>
                    <a:pt x="17769" y="4817"/>
                    <a:pt x="17876" y="4866"/>
                    <a:pt x="18001" y="4866"/>
                  </a:cubicBezTo>
                  <a:lnTo>
                    <a:pt x="19806" y="4866"/>
                  </a:lnTo>
                  <a:cubicBezTo>
                    <a:pt x="19930" y="4866"/>
                    <a:pt x="20038" y="4819"/>
                    <a:pt x="20129" y="4716"/>
                  </a:cubicBezTo>
                  <a:cubicBezTo>
                    <a:pt x="20217" y="4614"/>
                    <a:pt x="20263" y="4482"/>
                    <a:pt x="20263" y="4321"/>
                  </a:cubicBezTo>
                  <a:lnTo>
                    <a:pt x="20263" y="2170"/>
                  </a:lnTo>
                  <a:close/>
                  <a:moveTo>
                    <a:pt x="20263" y="7202"/>
                  </a:moveTo>
                  <a:cubicBezTo>
                    <a:pt x="20263" y="7054"/>
                    <a:pt x="20217" y="6925"/>
                    <a:pt x="20129" y="6817"/>
                  </a:cubicBezTo>
                  <a:cubicBezTo>
                    <a:pt x="20038" y="6709"/>
                    <a:pt x="19930" y="6655"/>
                    <a:pt x="19806" y="6655"/>
                  </a:cubicBezTo>
                  <a:lnTo>
                    <a:pt x="18001" y="6655"/>
                  </a:lnTo>
                  <a:cubicBezTo>
                    <a:pt x="17876" y="6655"/>
                    <a:pt x="17769" y="6709"/>
                    <a:pt x="17677" y="6817"/>
                  </a:cubicBezTo>
                  <a:cubicBezTo>
                    <a:pt x="17590" y="6925"/>
                    <a:pt x="17546" y="7054"/>
                    <a:pt x="17546" y="7202"/>
                  </a:cubicBezTo>
                  <a:lnTo>
                    <a:pt x="17546" y="9369"/>
                  </a:lnTo>
                  <a:cubicBezTo>
                    <a:pt x="17546" y="9516"/>
                    <a:pt x="17590" y="9646"/>
                    <a:pt x="17677" y="9756"/>
                  </a:cubicBezTo>
                  <a:cubicBezTo>
                    <a:pt x="17769" y="9863"/>
                    <a:pt x="17876" y="9916"/>
                    <a:pt x="18001" y="9916"/>
                  </a:cubicBezTo>
                  <a:lnTo>
                    <a:pt x="19806" y="9916"/>
                  </a:lnTo>
                  <a:cubicBezTo>
                    <a:pt x="19930" y="9916"/>
                    <a:pt x="20038" y="9863"/>
                    <a:pt x="20129" y="9756"/>
                  </a:cubicBezTo>
                  <a:cubicBezTo>
                    <a:pt x="20217" y="9646"/>
                    <a:pt x="20263" y="9516"/>
                    <a:pt x="20263" y="9369"/>
                  </a:cubicBezTo>
                  <a:lnTo>
                    <a:pt x="20263" y="7202"/>
                  </a:lnTo>
                  <a:close/>
                  <a:moveTo>
                    <a:pt x="20263" y="12232"/>
                  </a:moveTo>
                  <a:cubicBezTo>
                    <a:pt x="20263" y="12083"/>
                    <a:pt x="20217" y="11956"/>
                    <a:pt x="20129" y="11845"/>
                  </a:cubicBezTo>
                  <a:cubicBezTo>
                    <a:pt x="20038" y="11740"/>
                    <a:pt x="19930" y="11686"/>
                    <a:pt x="19806" y="11686"/>
                  </a:cubicBezTo>
                  <a:lnTo>
                    <a:pt x="18001" y="11686"/>
                  </a:lnTo>
                  <a:cubicBezTo>
                    <a:pt x="17876" y="11686"/>
                    <a:pt x="17769" y="11740"/>
                    <a:pt x="17677" y="11845"/>
                  </a:cubicBezTo>
                  <a:cubicBezTo>
                    <a:pt x="17590" y="11956"/>
                    <a:pt x="17546" y="12083"/>
                    <a:pt x="17546" y="12232"/>
                  </a:cubicBezTo>
                  <a:lnTo>
                    <a:pt x="17546" y="14400"/>
                  </a:lnTo>
                  <a:cubicBezTo>
                    <a:pt x="17546" y="14548"/>
                    <a:pt x="17590" y="14676"/>
                    <a:pt x="17677" y="14786"/>
                  </a:cubicBezTo>
                  <a:cubicBezTo>
                    <a:pt x="17769" y="14894"/>
                    <a:pt x="17876" y="14946"/>
                    <a:pt x="18001" y="14946"/>
                  </a:cubicBezTo>
                  <a:lnTo>
                    <a:pt x="19806" y="14946"/>
                  </a:lnTo>
                  <a:cubicBezTo>
                    <a:pt x="19930" y="14946"/>
                    <a:pt x="20038" y="14894"/>
                    <a:pt x="20129" y="14786"/>
                  </a:cubicBezTo>
                  <a:cubicBezTo>
                    <a:pt x="20217" y="14676"/>
                    <a:pt x="20263" y="14548"/>
                    <a:pt x="20263" y="14400"/>
                  </a:cubicBezTo>
                  <a:lnTo>
                    <a:pt x="20263" y="12232"/>
                  </a:lnTo>
                  <a:close/>
                  <a:moveTo>
                    <a:pt x="20263" y="17284"/>
                  </a:moveTo>
                  <a:cubicBezTo>
                    <a:pt x="20263" y="17136"/>
                    <a:pt x="20217" y="17005"/>
                    <a:pt x="20129" y="16897"/>
                  </a:cubicBezTo>
                  <a:cubicBezTo>
                    <a:pt x="20038" y="16791"/>
                    <a:pt x="19930" y="16735"/>
                    <a:pt x="19806" y="16735"/>
                  </a:cubicBezTo>
                  <a:lnTo>
                    <a:pt x="18001" y="16735"/>
                  </a:lnTo>
                  <a:cubicBezTo>
                    <a:pt x="17876" y="16735"/>
                    <a:pt x="17769" y="16789"/>
                    <a:pt x="17677" y="16892"/>
                  </a:cubicBezTo>
                  <a:cubicBezTo>
                    <a:pt x="17590" y="16995"/>
                    <a:pt x="17546" y="17123"/>
                    <a:pt x="17546" y="17284"/>
                  </a:cubicBezTo>
                  <a:lnTo>
                    <a:pt x="17546" y="19434"/>
                  </a:lnTo>
                  <a:cubicBezTo>
                    <a:pt x="17546" y="19584"/>
                    <a:pt x="17590" y="19713"/>
                    <a:pt x="17677" y="19823"/>
                  </a:cubicBezTo>
                  <a:cubicBezTo>
                    <a:pt x="17769" y="19928"/>
                    <a:pt x="17876" y="19985"/>
                    <a:pt x="18001" y="19985"/>
                  </a:cubicBezTo>
                  <a:lnTo>
                    <a:pt x="19806" y="19985"/>
                  </a:lnTo>
                  <a:cubicBezTo>
                    <a:pt x="19930" y="19985"/>
                    <a:pt x="20038" y="19932"/>
                    <a:pt x="20129" y="19828"/>
                  </a:cubicBezTo>
                  <a:cubicBezTo>
                    <a:pt x="20217" y="19726"/>
                    <a:pt x="20263" y="19596"/>
                    <a:pt x="20263" y="19434"/>
                  </a:cubicBezTo>
                  <a:lnTo>
                    <a:pt x="20263" y="17284"/>
                  </a:lnTo>
                  <a:close/>
                </a:path>
              </a:pathLst>
            </a:custGeom>
            <a:solidFill>
              <a:srgbClr val="FFFFFF"/>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grpSp>
      <p:grpSp>
        <p:nvGrpSpPr>
          <p:cNvPr id="51230" name="Group 30"/>
          <p:cNvGrpSpPr>
            <a:grpSpLocks/>
          </p:cNvGrpSpPr>
          <p:nvPr/>
        </p:nvGrpSpPr>
        <p:grpSpPr bwMode="auto">
          <a:xfrm>
            <a:off x="1593851" y="6745818"/>
            <a:ext cx="9144000" cy="122767"/>
            <a:chOff x="-1" y="-1"/>
            <a:chExt cx="6858001" cy="91441"/>
          </a:xfrm>
        </p:grpSpPr>
        <p:sp>
          <p:nvSpPr>
            <p:cNvPr id="51231" name="AutoShape 31"/>
            <p:cNvSpPr>
              <a:spLocks/>
            </p:cNvSpPr>
            <p:nvPr/>
          </p:nvSpPr>
          <p:spPr bwMode="auto">
            <a:xfrm>
              <a:off x="-1" y="-1"/>
              <a:ext cx="1371601" cy="91441"/>
            </a:xfrm>
            <a:custGeom>
              <a:avLst/>
              <a:gdLst>
                <a:gd name="T0" fmla="*/ 685801 w 21600"/>
                <a:gd name="T1" fmla="*/ 45721 h 21600"/>
                <a:gd name="T2" fmla="*/ 685801 w 21600"/>
                <a:gd name="T3" fmla="*/ 45721 h 21600"/>
                <a:gd name="T4" fmla="*/ 685801 w 21600"/>
                <a:gd name="T5" fmla="*/ 45721 h 21600"/>
                <a:gd name="T6" fmla="*/ 685801 w 21600"/>
                <a:gd name="T7" fmla="*/ 45721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600" y="0"/>
                  </a:lnTo>
                  <a:lnTo>
                    <a:pt x="21600" y="21600"/>
                  </a:lnTo>
                  <a:lnTo>
                    <a:pt x="0" y="21600"/>
                  </a:lnTo>
                  <a:lnTo>
                    <a:pt x="0" y="0"/>
                  </a:lnTo>
                  <a:close/>
                </a:path>
              </a:pathLst>
            </a:custGeom>
            <a:solidFill>
              <a:srgbClr val="23C7E3"/>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en-US" sz="2400">
                <a:solidFill>
                  <a:prstClr val="black"/>
                </a:solidFill>
              </a:endParaRPr>
            </a:p>
          </p:txBody>
        </p:sp>
        <p:sp>
          <p:nvSpPr>
            <p:cNvPr id="51232" name="AutoShape 32"/>
            <p:cNvSpPr>
              <a:spLocks/>
            </p:cNvSpPr>
            <p:nvPr/>
          </p:nvSpPr>
          <p:spPr bwMode="auto">
            <a:xfrm>
              <a:off x="1371600" y="-1"/>
              <a:ext cx="1371600" cy="91441"/>
            </a:xfrm>
            <a:custGeom>
              <a:avLst/>
              <a:gdLst>
                <a:gd name="T0" fmla="*/ 685800 w 21600"/>
                <a:gd name="T1" fmla="*/ 45721 h 21600"/>
                <a:gd name="T2" fmla="*/ 685800 w 21600"/>
                <a:gd name="T3" fmla="*/ 45721 h 21600"/>
                <a:gd name="T4" fmla="*/ 685800 w 21600"/>
                <a:gd name="T5" fmla="*/ 45721 h 21600"/>
                <a:gd name="T6" fmla="*/ 685800 w 21600"/>
                <a:gd name="T7" fmla="*/ 45721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600" y="0"/>
                  </a:lnTo>
                  <a:lnTo>
                    <a:pt x="21600" y="21600"/>
                  </a:lnTo>
                  <a:lnTo>
                    <a:pt x="0" y="21600"/>
                  </a:lnTo>
                  <a:lnTo>
                    <a:pt x="0" y="0"/>
                  </a:lnTo>
                  <a:close/>
                </a:path>
              </a:pathLst>
            </a:custGeom>
            <a:solidFill>
              <a:srgbClr val="D84D5A"/>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en-US" sz="2400">
                <a:solidFill>
                  <a:prstClr val="black"/>
                </a:solidFill>
              </a:endParaRPr>
            </a:p>
          </p:txBody>
        </p:sp>
        <p:sp>
          <p:nvSpPr>
            <p:cNvPr id="51233" name="AutoShape 33"/>
            <p:cNvSpPr>
              <a:spLocks/>
            </p:cNvSpPr>
            <p:nvPr/>
          </p:nvSpPr>
          <p:spPr bwMode="auto">
            <a:xfrm>
              <a:off x="2743200" y="-1"/>
              <a:ext cx="1371600" cy="91441"/>
            </a:xfrm>
            <a:custGeom>
              <a:avLst/>
              <a:gdLst>
                <a:gd name="T0" fmla="*/ 685800 w 21600"/>
                <a:gd name="T1" fmla="*/ 45721 h 21600"/>
                <a:gd name="T2" fmla="*/ 685800 w 21600"/>
                <a:gd name="T3" fmla="*/ 45721 h 21600"/>
                <a:gd name="T4" fmla="*/ 685800 w 21600"/>
                <a:gd name="T5" fmla="*/ 45721 h 21600"/>
                <a:gd name="T6" fmla="*/ 685800 w 21600"/>
                <a:gd name="T7" fmla="*/ 45721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600" y="0"/>
                  </a:lnTo>
                  <a:lnTo>
                    <a:pt x="21600" y="21600"/>
                  </a:lnTo>
                  <a:lnTo>
                    <a:pt x="0" y="21600"/>
                  </a:lnTo>
                  <a:lnTo>
                    <a:pt x="0" y="0"/>
                  </a:lnTo>
                  <a:close/>
                </a:path>
              </a:pathLst>
            </a:custGeom>
            <a:solidFill>
              <a:srgbClr val="A1B742"/>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en-US" sz="2400">
                <a:solidFill>
                  <a:prstClr val="black"/>
                </a:solidFill>
              </a:endParaRPr>
            </a:p>
          </p:txBody>
        </p:sp>
        <p:sp>
          <p:nvSpPr>
            <p:cNvPr id="51234" name="AutoShape 34"/>
            <p:cNvSpPr>
              <a:spLocks/>
            </p:cNvSpPr>
            <p:nvPr/>
          </p:nvSpPr>
          <p:spPr bwMode="auto">
            <a:xfrm>
              <a:off x="4114800" y="-1"/>
              <a:ext cx="1371600" cy="91441"/>
            </a:xfrm>
            <a:custGeom>
              <a:avLst/>
              <a:gdLst>
                <a:gd name="T0" fmla="*/ 685800 w 21600"/>
                <a:gd name="T1" fmla="*/ 45721 h 21600"/>
                <a:gd name="T2" fmla="*/ 685800 w 21600"/>
                <a:gd name="T3" fmla="*/ 45721 h 21600"/>
                <a:gd name="T4" fmla="*/ 685800 w 21600"/>
                <a:gd name="T5" fmla="*/ 45721 h 21600"/>
                <a:gd name="T6" fmla="*/ 685800 w 21600"/>
                <a:gd name="T7" fmla="*/ 45721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600" y="0"/>
                  </a:lnTo>
                  <a:lnTo>
                    <a:pt x="21600" y="21600"/>
                  </a:lnTo>
                  <a:lnTo>
                    <a:pt x="0" y="21600"/>
                  </a:lnTo>
                  <a:lnTo>
                    <a:pt x="0" y="0"/>
                  </a:lnTo>
                  <a:close/>
                </a:path>
              </a:pathLst>
            </a:custGeom>
            <a:solidFill>
              <a:srgbClr val="FCC945"/>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en-US" sz="2400">
                <a:solidFill>
                  <a:prstClr val="black"/>
                </a:solidFill>
              </a:endParaRPr>
            </a:p>
          </p:txBody>
        </p:sp>
        <p:sp>
          <p:nvSpPr>
            <p:cNvPr id="51235" name="AutoShape 35"/>
            <p:cNvSpPr>
              <a:spLocks/>
            </p:cNvSpPr>
            <p:nvPr/>
          </p:nvSpPr>
          <p:spPr bwMode="auto">
            <a:xfrm>
              <a:off x="5486400" y="-1"/>
              <a:ext cx="1371600" cy="91441"/>
            </a:xfrm>
            <a:custGeom>
              <a:avLst/>
              <a:gdLst>
                <a:gd name="T0" fmla="*/ 685800 w 21600"/>
                <a:gd name="T1" fmla="*/ 45721 h 21600"/>
                <a:gd name="T2" fmla="*/ 685800 w 21600"/>
                <a:gd name="T3" fmla="*/ 45721 h 21600"/>
                <a:gd name="T4" fmla="*/ 685800 w 21600"/>
                <a:gd name="T5" fmla="*/ 45721 h 21600"/>
                <a:gd name="T6" fmla="*/ 685800 w 21600"/>
                <a:gd name="T7" fmla="*/ 45721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600" y="0"/>
                  </a:lnTo>
                  <a:lnTo>
                    <a:pt x="21600" y="21600"/>
                  </a:lnTo>
                  <a:lnTo>
                    <a:pt x="0" y="21600"/>
                  </a:lnTo>
                  <a:lnTo>
                    <a:pt x="0" y="0"/>
                  </a:lnTo>
                  <a:close/>
                </a:path>
              </a:pathLst>
            </a:custGeom>
            <a:solidFill>
              <a:srgbClr val="BFBFBF"/>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en-US" sz="2400">
                <a:solidFill>
                  <a:prstClr val="black"/>
                </a:solidFill>
              </a:endParaRPr>
            </a:p>
          </p:txBody>
        </p:sp>
      </p:grpSp>
      <p:sp>
        <p:nvSpPr>
          <p:cNvPr id="10" name="Rectangle 9"/>
          <p:cNvSpPr/>
          <p:nvPr/>
        </p:nvSpPr>
        <p:spPr>
          <a:xfrm>
            <a:off x="31752" y="274074"/>
            <a:ext cx="11734799" cy="830997"/>
          </a:xfrm>
          <a:prstGeom prst="rect">
            <a:avLst/>
          </a:prstGeom>
        </p:spPr>
        <p:txBody>
          <a:bodyPr wrap="square">
            <a:spAutoFit/>
          </a:bodyPr>
          <a:lstStyle/>
          <a:p>
            <a:pPr algn="ctr">
              <a:buNone/>
            </a:pPr>
            <a:r>
              <a:rPr lang="nl-NL" sz="2400" b="1" dirty="0" smtClean="0">
                <a:solidFill>
                  <a:srgbClr val="008000"/>
                </a:solidFill>
              </a:rPr>
              <a:t>2</a:t>
            </a:r>
            <a:r>
              <a:rPr lang="nl-NL" sz="2400" b="1" dirty="0" smtClean="0">
                <a:solidFill>
                  <a:srgbClr val="008000"/>
                </a:solidFill>
              </a:rPr>
              <a:t>. Nhiệm </a:t>
            </a:r>
            <a:r>
              <a:rPr lang="nl-NL" sz="2400" b="1" dirty="0">
                <a:solidFill>
                  <a:srgbClr val="008000"/>
                </a:solidFill>
              </a:rPr>
              <a:t>vụ và giải pháp xây dựng và hoàn thiện Nhà nước </a:t>
            </a:r>
            <a:r>
              <a:rPr lang="nl-NL" sz="2400" b="1" dirty="0" smtClean="0">
                <a:solidFill>
                  <a:srgbClr val="008000"/>
                </a:solidFill>
              </a:rPr>
              <a:t>pháp </a:t>
            </a:r>
            <a:r>
              <a:rPr lang="nl-NL" sz="2400" b="1" dirty="0">
                <a:solidFill>
                  <a:srgbClr val="008000"/>
                </a:solidFill>
              </a:rPr>
              <a:t>quyền xã hội chủ nghĩa Việt Nam </a:t>
            </a:r>
            <a:endParaRPr lang="en-US" sz="2400" dirty="0">
              <a:solidFill>
                <a:srgbClr val="008000"/>
              </a:solidFill>
            </a:endParaRPr>
          </a:p>
        </p:txBody>
      </p:sp>
      <p:grpSp>
        <p:nvGrpSpPr>
          <p:cNvPr id="37" name="Group 21"/>
          <p:cNvGrpSpPr>
            <a:grpSpLocks/>
          </p:cNvGrpSpPr>
          <p:nvPr/>
        </p:nvGrpSpPr>
        <p:grpSpPr bwMode="auto">
          <a:xfrm>
            <a:off x="152400" y="1128631"/>
            <a:ext cx="11734800" cy="50821"/>
            <a:chOff x="240" y="528"/>
            <a:chExt cx="5298" cy="14"/>
          </a:xfrm>
        </p:grpSpPr>
        <p:sp>
          <p:nvSpPr>
            <p:cNvPr id="38" name="Line 7"/>
            <p:cNvSpPr>
              <a:spLocks noChangeShapeType="1"/>
            </p:cNvSpPr>
            <p:nvPr/>
          </p:nvSpPr>
          <p:spPr bwMode="auto">
            <a:xfrm>
              <a:off x="240" y="542"/>
              <a:ext cx="2688" cy="0"/>
            </a:xfrm>
            <a:prstGeom prst="line">
              <a:avLst/>
            </a:prstGeom>
            <a:noFill/>
            <a:ln w="1270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9" name="Line 8"/>
            <p:cNvSpPr>
              <a:spLocks noChangeShapeType="1"/>
            </p:cNvSpPr>
            <p:nvPr/>
          </p:nvSpPr>
          <p:spPr bwMode="auto">
            <a:xfrm>
              <a:off x="240" y="528"/>
              <a:ext cx="5298" cy="0"/>
            </a:xfrm>
            <a:prstGeom prst="line">
              <a:avLst/>
            </a:prstGeom>
            <a:noFill/>
            <a:ln w="127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9" name="Rectangle 8"/>
          <p:cNvSpPr/>
          <p:nvPr/>
        </p:nvSpPr>
        <p:spPr>
          <a:xfrm>
            <a:off x="7209367" y="1869018"/>
            <a:ext cx="4830233" cy="1323439"/>
          </a:xfrm>
          <a:prstGeom prst="rect">
            <a:avLst/>
          </a:prstGeom>
        </p:spPr>
        <p:txBody>
          <a:bodyPr wrap="square">
            <a:spAutoFit/>
          </a:bodyPr>
          <a:lstStyle/>
          <a:p>
            <a:pPr algn="ctr"/>
            <a:r>
              <a:rPr lang="nl-NL" sz="2000" b="1" i="1" dirty="0">
                <a:solidFill>
                  <a:srgbClr val="FF0000"/>
                </a:solidFill>
                <a:latin typeface="+mj-lt"/>
                <a:ea typeface="Times New Roman" panose="02020603050405020304" pitchFamily="18" charset="0"/>
              </a:rPr>
              <a:t>Hai là</a:t>
            </a:r>
            <a:r>
              <a:rPr lang="nl-NL" sz="2000" i="1" dirty="0">
                <a:solidFill>
                  <a:srgbClr val="990000"/>
                </a:solidFill>
                <a:latin typeface="+mj-lt"/>
                <a:ea typeface="Times New Roman" panose="02020603050405020304" pitchFamily="18" charset="0"/>
              </a:rPr>
              <a:t>, </a:t>
            </a:r>
            <a:r>
              <a:rPr lang="nl-NL" sz="2000" dirty="0">
                <a:solidFill>
                  <a:srgbClr val="990000"/>
                </a:solidFill>
                <a:latin typeface="+mj-lt"/>
                <a:ea typeface="Times New Roman" panose="02020603050405020304" pitchFamily="18" charset="0"/>
              </a:rPr>
              <a:t>h</a:t>
            </a:r>
            <a:r>
              <a:rPr lang="pl-PL" sz="2000" dirty="0">
                <a:solidFill>
                  <a:srgbClr val="990000"/>
                </a:solidFill>
                <a:latin typeface="+mj-lt"/>
                <a:ea typeface="Times New Roman" panose="02020603050405020304" pitchFamily="18" charset="0"/>
              </a:rPr>
              <a:t>oàn thiện thể chế, chức năng, nhiệm vụ, phương thức và cơ chế vận hành, nâng cao hiệu lực, hiệu quả của Nhà nước </a:t>
            </a:r>
            <a:endParaRPr lang="en-US" sz="2000" dirty="0">
              <a:solidFill>
                <a:srgbClr val="990000"/>
              </a:solidFill>
              <a:latin typeface="+mj-lt"/>
            </a:endParaRPr>
          </a:p>
        </p:txBody>
      </p:sp>
      <p:sp>
        <p:nvSpPr>
          <p:cNvPr id="11" name="Rectangle 10"/>
          <p:cNvSpPr/>
          <p:nvPr/>
        </p:nvSpPr>
        <p:spPr>
          <a:xfrm>
            <a:off x="7791450" y="4372057"/>
            <a:ext cx="3975101" cy="823302"/>
          </a:xfrm>
          <a:prstGeom prst="rect">
            <a:avLst/>
          </a:prstGeom>
        </p:spPr>
        <p:txBody>
          <a:bodyPr wrap="square">
            <a:spAutoFit/>
          </a:bodyPr>
          <a:lstStyle/>
          <a:p>
            <a:pPr indent="457200" algn="just">
              <a:lnSpc>
                <a:spcPts val="1900"/>
              </a:lnSpc>
              <a:spcBef>
                <a:spcPts val="600"/>
              </a:spcBef>
              <a:spcAft>
                <a:spcPts val="600"/>
              </a:spcAft>
            </a:pPr>
            <a:r>
              <a:rPr lang="pl-PL" sz="2000" b="1" i="1" dirty="0" smtClean="0">
                <a:solidFill>
                  <a:srgbClr val="FF0000"/>
                </a:solidFill>
                <a:latin typeface="+mj-lt"/>
                <a:ea typeface="Times New Roman" panose="02020603050405020304" pitchFamily="18" charset="0"/>
              </a:rPr>
              <a:t>Ba là, </a:t>
            </a:r>
            <a:r>
              <a:rPr lang="pl-PL" sz="2000" dirty="0" smtClean="0">
                <a:solidFill>
                  <a:srgbClr val="00B050"/>
                </a:solidFill>
                <a:latin typeface="+mj-lt"/>
                <a:ea typeface="Times New Roman" panose="02020603050405020304" pitchFamily="18" charset="0"/>
              </a:rPr>
              <a:t>hoàn </a:t>
            </a:r>
            <a:r>
              <a:rPr lang="pl-PL" sz="2000" dirty="0">
                <a:solidFill>
                  <a:srgbClr val="00B050"/>
                </a:solidFill>
                <a:latin typeface="+mj-lt"/>
                <a:ea typeface="Times New Roman" panose="02020603050405020304" pitchFamily="18" charset="0"/>
              </a:rPr>
              <a:t>thiện tổ chức và nâng cao chất </a:t>
            </a:r>
            <a:r>
              <a:rPr lang="pl-PL" sz="2000" dirty="0" smtClean="0">
                <a:solidFill>
                  <a:srgbClr val="00B050"/>
                </a:solidFill>
                <a:latin typeface="+mj-lt"/>
                <a:ea typeface="Times New Roman" panose="02020603050405020304" pitchFamily="18" charset="0"/>
              </a:rPr>
              <a:t>lượng</a:t>
            </a:r>
            <a:r>
              <a:rPr lang="pl-PL" sz="2000" dirty="0">
                <a:solidFill>
                  <a:srgbClr val="00B050"/>
                </a:solidFill>
                <a:latin typeface="+mj-lt"/>
                <a:ea typeface="Times New Roman" panose="02020603050405020304" pitchFamily="18" charset="0"/>
              </a:rPr>
              <a:t>, hiệu quả hoạt động của bộ máy nhà nước</a:t>
            </a:r>
            <a:endParaRPr lang="en-US" sz="2000" dirty="0">
              <a:solidFill>
                <a:srgbClr val="00B050"/>
              </a:solidFill>
              <a:effectLst/>
              <a:latin typeface="+mj-lt"/>
              <a:ea typeface="Times New Roman" panose="02020603050405020304" pitchFamily="18" charset="0"/>
            </a:endParaRPr>
          </a:p>
        </p:txBody>
      </p:sp>
      <p:sp>
        <p:nvSpPr>
          <p:cNvPr id="12" name="Rectangle 11"/>
          <p:cNvSpPr/>
          <p:nvPr/>
        </p:nvSpPr>
        <p:spPr>
          <a:xfrm>
            <a:off x="2471761" y="6309503"/>
            <a:ext cx="8382000" cy="400110"/>
          </a:xfrm>
          <a:prstGeom prst="rect">
            <a:avLst/>
          </a:prstGeom>
        </p:spPr>
        <p:txBody>
          <a:bodyPr wrap="square">
            <a:spAutoFit/>
          </a:bodyPr>
          <a:lstStyle/>
          <a:p>
            <a:pPr indent="457200" algn="just">
              <a:spcBef>
                <a:spcPts val="600"/>
              </a:spcBef>
              <a:spcAft>
                <a:spcPts val="600"/>
              </a:spcAft>
            </a:pPr>
            <a:r>
              <a:rPr lang="pl-PL" sz="2000" b="1" i="1" dirty="0">
                <a:solidFill>
                  <a:srgbClr val="FF0000"/>
                </a:solidFill>
                <a:latin typeface="+mj-lt"/>
                <a:ea typeface="Times New Roman" panose="02020603050405020304" pitchFamily="18" charset="0"/>
              </a:rPr>
              <a:t>Bốn là</a:t>
            </a:r>
            <a:r>
              <a:rPr lang="pl-PL" sz="2000" dirty="0">
                <a:latin typeface="+mj-lt"/>
                <a:ea typeface="Times New Roman" panose="02020603050405020304" pitchFamily="18" charset="0"/>
              </a:rPr>
              <a:t>, </a:t>
            </a:r>
            <a:r>
              <a:rPr lang="pl-PL" sz="2000" dirty="0">
                <a:solidFill>
                  <a:srgbClr val="990000"/>
                </a:solidFill>
                <a:latin typeface="+mj-lt"/>
                <a:ea typeface="Times New Roman" panose="02020603050405020304" pitchFamily="18" charset="0"/>
              </a:rPr>
              <a:t>chú trọng công tác xây dựng đội ngũ cán bộ, công chức</a:t>
            </a:r>
            <a:endParaRPr lang="en-US" sz="2000" dirty="0">
              <a:solidFill>
                <a:srgbClr val="990000"/>
              </a:solidFill>
              <a:effectLst/>
              <a:latin typeface="+mj-lt"/>
              <a:ea typeface="Times New Roman" panose="02020603050405020304" pitchFamily="18" charset="0"/>
            </a:endParaRPr>
          </a:p>
        </p:txBody>
      </p:sp>
      <p:sp>
        <p:nvSpPr>
          <p:cNvPr id="13" name="Rectangle 12"/>
          <p:cNvSpPr/>
          <p:nvPr/>
        </p:nvSpPr>
        <p:spPr>
          <a:xfrm>
            <a:off x="306918" y="4200837"/>
            <a:ext cx="3462867" cy="1323439"/>
          </a:xfrm>
          <a:prstGeom prst="rect">
            <a:avLst/>
          </a:prstGeom>
        </p:spPr>
        <p:txBody>
          <a:bodyPr wrap="square">
            <a:spAutoFit/>
          </a:bodyPr>
          <a:lstStyle/>
          <a:p>
            <a:pPr algn="just"/>
            <a:r>
              <a:rPr lang="pl-PL" sz="2000" b="1" i="1" dirty="0">
                <a:solidFill>
                  <a:srgbClr val="FF0000"/>
                </a:solidFill>
                <a:latin typeface="+mj-lt"/>
                <a:ea typeface="Times New Roman" panose="02020603050405020304" pitchFamily="18" charset="0"/>
              </a:rPr>
              <a:t>Năm</a:t>
            </a:r>
            <a:r>
              <a:rPr lang="nl-NL" sz="2000" b="1" i="1" dirty="0">
                <a:solidFill>
                  <a:srgbClr val="FF0000"/>
                </a:solidFill>
                <a:latin typeface="+mj-lt"/>
                <a:ea typeface="Times New Roman" panose="02020603050405020304" pitchFamily="18" charset="0"/>
              </a:rPr>
              <a:t> là</a:t>
            </a:r>
            <a:r>
              <a:rPr lang="nl-NL" sz="2000" i="1" dirty="0">
                <a:latin typeface="+mj-lt"/>
                <a:ea typeface="Times New Roman" panose="02020603050405020304" pitchFamily="18" charset="0"/>
              </a:rPr>
              <a:t>, </a:t>
            </a:r>
            <a:r>
              <a:rPr lang="nl-NL" sz="2000" dirty="0">
                <a:solidFill>
                  <a:srgbClr val="00B0F0"/>
                </a:solidFill>
                <a:latin typeface="+mj-lt"/>
                <a:ea typeface="Times New Roman" panose="02020603050405020304" pitchFamily="18" charset="0"/>
              </a:rPr>
              <a:t>đ</a:t>
            </a:r>
            <a:r>
              <a:rPr lang="pl-PL" sz="2000" dirty="0">
                <a:solidFill>
                  <a:srgbClr val="00B0F0"/>
                </a:solidFill>
                <a:latin typeface="+mj-lt"/>
                <a:ea typeface="Times New Roman" panose="02020603050405020304" pitchFamily="18" charset="0"/>
              </a:rPr>
              <a:t>ẩy mạnh đấu tranh phòng, chống tham nhũng, lãng phí, quan liêu, hách dịch, cửa quyền</a:t>
            </a:r>
            <a:endParaRPr lang="en-US" sz="2000" dirty="0">
              <a:solidFill>
                <a:srgbClr val="00B0F0"/>
              </a:solidFill>
              <a:latin typeface="+mj-lt"/>
            </a:endParaRPr>
          </a:p>
        </p:txBody>
      </p:sp>
    </p:spTree>
    <p:extLst>
      <p:ext uri="{BB962C8B-B14F-4D97-AF65-F5344CB8AC3E}">
        <p14:creationId xmlns:p14="http://schemas.microsoft.com/office/powerpoint/2010/main" val="1976263613"/>
      </p:ext>
    </p:extLst>
  </p:cSld>
  <p:clrMapOvr>
    <a:masterClrMapping/>
  </p:clrMapOvr>
  <p:transition spd="med">
    <p:fad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0" name="Picture 6" descr="Image result for hiến pháp năm 201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3400" y="1447800"/>
            <a:ext cx="5486400" cy="4038600"/>
          </a:xfrm>
          <a:prstGeom prst="rect">
            <a:avLst/>
          </a:prstGeom>
          <a:noFill/>
          <a:extLst>
            <a:ext uri="{909E8E84-426E-40DD-AFC4-6F175D3DCCD1}">
              <a14:hiddenFill xmlns:a14="http://schemas.microsoft.com/office/drawing/2010/main">
                <a:solidFill>
                  <a:srgbClr val="FFFFFF"/>
                </a:solidFill>
              </a14:hiddenFill>
            </a:ext>
          </a:extLst>
        </p:spPr>
      </p:pic>
      <p:sp>
        <p:nvSpPr>
          <p:cNvPr id="10" name="AutoShape 2" descr="Phát huy dân chủ xã hội chủ nghĩa trong xây dựng nhà nước pháp quyền | Tạp  chí Quản lý nhà nước"/>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028" name="Picture 4" descr="Phát huy dân chủ xã hội chủ nghĩa trong xây dựng nhà nước pháp quyền | Tạp  chí Quản lý nhà nước"/>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77000" y="1457459"/>
            <a:ext cx="4876798" cy="4028941"/>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1066800" y="194749"/>
            <a:ext cx="10591800" cy="830997"/>
          </a:xfrm>
          <a:prstGeom prst="rect">
            <a:avLst/>
          </a:prstGeom>
          <a:ln>
            <a:solidFill>
              <a:srgbClr val="CC0066"/>
            </a:solidFill>
          </a:ln>
        </p:spPr>
        <p:txBody>
          <a:bodyPr wrap="square">
            <a:spAutoFit/>
          </a:bodyPr>
          <a:lstStyle/>
          <a:p>
            <a:pPr indent="457200" algn="ctr">
              <a:spcBef>
                <a:spcPts val="600"/>
              </a:spcBef>
              <a:spcAft>
                <a:spcPts val="600"/>
              </a:spcAft>
            </a:pPr>
            <a:r>
              <a:rPr lang="nl-NL" sz="2400" b="1" i="1" u="sng" dirty="0">
                <a:solidFill>
                  <a:srgbClr val="00B0F0"/>
                </a:solidFill>
                <a:latin typeface="+mj-lt"/>
                <a:ea typeface="Times New Roman" panose="02020603050405020304" pitchFamily="18" charset="0"/>
              </a:rPr>
              <a:t>Một là</a:t>
            </a:r>
            <a:r>
              <a:rPr lang="nl-NL" sz="2400" i="1" dirty="0">
                <a:solidFill>
                  <a:srgbClr val="0000CC"/>
                </a:solidFill>
                <a:latin typeface="+mj-lt"/>
                <a:ea typeface="Times New Roman" panose="02020603050405020304" pitchFamily="18" charset="0"/>
              </a:rPr>
              <a:t>, </a:t>
            </a:r>
            <a:r>
              <a:rPr lang="nl-NL" sz="2400" dirty="0">
                <a:solidFill>
                  <a:srgbClr val="0000CC"/>
                </a:solidFill>
                <a:latin typeface="+mj-lt"/>
                <a:ea typeface="Times New Roman" panose="02020603050405020304" pitchFamily="18" charset="0"/>
              </a:rPr>
              <a:t>t</a:t>
            </a:r>
            <a:r>
              <a:rPr lang="pl-PL" sz="2400" dirty="0">
                <a:solidFill>
                  <a:srgbClr val="0000CC"/>
                </a:solidFill>
                <a:latin typeface="+mj-lt"/>
                <a:ea typeface="Times New Roman" panose="02020603050405020304" pitchFamily="18" charset="0"/>
              </a:rPr>
              <a:t>iếp tục xây dựng, hoàn thiện Nhà nước pháp quyền xã hội chủ nghĩa do Đảng lãnh đạo là nhiệm vụ trọng tâm của đổi mới hệ thống chính trị</a:t>
            </a:r>
            <a:endParaRPr lang="en-US" sz="2400" dirty="0">
              <a:solidFill>
                <a:srgbClr val="0000CC"/>
              </a:solidFill>
              <a:effectLst/>
              <a:latin typeface="+mj-lt"/>
              <a:ea typeface="Times New Roman" panose="02020603050405020304" pitchFamily="18" charset="0"/>
            </a:endParaRPr>
          </a:p>
        </p:txBody>
      </p:sp>
    </p:spTree>
    <p:extLst>
      <p:ext uri="{BB962C8B-B14F-4D97-AF65-F5344CB8AC3E}">
        <p14:creationId xmlns:p14="http://schemas.microsoft.com/office/powerpoint/2010/main" val="2291302123"/>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90600" y="1006699"/>
            <a:ext cx="10896600" cy="830997"/>
          </a:xfrm>
          <a:prstGeom prst="rect">
            <a:avLst/>
          </a:prstGeom>
        </p:spPr>
        <p:txBody>
          <a:bodyPr wrap="square">
            <a:spAutoFit/>
          </a:bodyPr>
          <a:lstStyle/>
          <a:p>
            <a:pPr marL="285750" indent="-285750">
              <a:buFont typeface="Wingdings" panose="05000000000000000000" pitchFamily="2" charset="2"/>
              <a:buChar char="§"/>
            </a:pPr>
            <a:r>
              <a:rPr lang="nl-NL" sz="2400" dirty="0">
                <a:solidFill>
                  <a:srgbClr val="002060"/>
                </a:solidFill>
                <a:latin typeface="+mj-lt"/>
                <a:ea typeface="Calibri" panose="020F0502020204030204" pitchFamily="34" charset="0"/>
              </a:rPr>
              <a:t>Tiếp tục </a:t>
            </a:r>
            <a:r>
              <a:rPr lang="nl-NL" sz="2400" b="1" u="sng" dirty="0">
                <a:solidFill>
                  <a:srgbClr val="FF0000"/>
                </a:solidFill>
                <a:latin typeface="+mj-lt"/>
                <a:ea typeface="Calibri" panose="020F0502020204030204" pitchFamily="34" charset="0"/>
              </a:rPr>
              <a:t>hoàn thiện </a:t>
            </a:r>
            <a:r>
              <a:rPr lang="nl-NL" sz="2400" b="1" u="sng" dirty="0">
                <a:solidFill>
                  <a:srgbClr val="CC0066"/>
                </a:solidFill>
                <a:latin typeface="+mj-lt"/>
                <a:ea typeface="Calibri" panose="020F0502020204030204" pitchFamily="34" charset="0"/>
              </a:rPr>
              <a:t>chức năng, nhiệm vụ, quyền hạn, tổ chức</a:t>
            </a:r>
            <a:r>
              <a:rPr lang="nl-NL" sz="2400" dirty="0">
                <a:solidFill>
                  <a:srgbClr val="002060"/>
                </a:solidFill>
                <a:latin typeface="+mj-lt"/>
                <a:ea typeface="Calibri" panose="020F0502020204030204" pitchFamily="34" charset="0"/>
              </a:rPr>
              <a:t> của Nhà nước theo quy định của Hiến pháp năm 2013</a:t>
            </a:r>
            <a:endParaRPr lang="en-US" sz="2400" dirty="0">
              <a:solidFill>
                <a:srgbClr val="002060"/>
              </a:solidFill>
              <a:latin typeface="+mj-lt"/>
            </a:endParaRPr>
          </a:p>
        </p:txBody>
      </p:sp>
      <p:pic>
        <p:nvPicPr>
          <p:cNvPr id="1028" name="Picture 4" descr="Sơ đồ tổ chức bộ máy nhà nước theo Hiến pháp 201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0" y="1713130"/>
            <a:ext cx="8610599" cy="4078071"/>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Image result for hiến pháp năm 201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44000" y="1713130"/>
            <a:ext cx="2857500" cy="4078070"/>
          </a:xfrm>
          <a:prstGeom prst="rect">
            <a:avLst/>
          </a:prstGeom>
          <a:noFill/>
          <a:extLst>
            <a:ext uri="{909E8E84-426E-40DD-AFC4-6F175D3DCCD1}">
              <a14:hiddenFill xmlns:a14="http://schemas.microsoft.com/office/drawing/2010/main">
                <a:solidFill>
                  <a:srgbClr val="FFFFFF"/>
                </a:solidFill>
              </a14:hiddenFill>
            </a:ext>
          </a:extLst>
        </p:spPr>
      </p:pic>
      <p:sp>
        <p:nvSpPr>
          <p:cNvPr id="8" name="Content Placeholder 2">
            <a:extLst>
              <a:ext uri="{FF2B5EF4-FFF2-40B4-BE49-F238E27FC236}">
                <a16:creationId xmlns:a16="http://schemas.microsoft.com/office/drawing/2014/main" xmlns="" id="{1AF6F468-73ED-4C2E-8374-C40A4A011CF7}"/>
              </a:ext>
            </a:extLst>
          </p:cNvPr>
          <p:cNvSpPr txBox="1">
            <a:spLocks/>
          </p:cNvSpPr>
          <p:nvPr/>
        </p:nvSpPr>
        <p:spPr>
          <a:xfrm>
            <a:off x="326571" y="191679"/>
            <a:ext cx="11730446" cy="798921"/>
          </a:xfrm>
          <a:prstGeom prst="rect">
            <a:avLst/>
          </a:prstGeom>
          <a:ln w="28575">
            <a:solidFill>
              <a:srgbClr val="FF0000"/>
            </a:solidFill>
          </a:ln>
        </p:spPr>
        <p:txBody>
          <a:bodyPr>
            <a:normAutofit lnSpcReduction="10000"/>
          </a:bodyPr>
          <a:lstStyle>
            <a:defPPr marR="0" lvl="0" algn="l" rtl="0">
              <a:lnSpc>
                <a:spcPct val="100000"/>
              </a:lnSpc>
              <a:spcBef>
                <a:spcPts val="0"/>
              </a:spcBef>
              <a:spcAft>
                <a:spcPts val="0"/>
              </a:spcAft>
            </a:defPPr>
            <a:lvl1pPr marR="0" lvl="0"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1pPr>
            <a:lvl2pPr marR="0" lvl="1"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2pPr>
            <a:lvl3pPr marR="0" lvl="2"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3pPr>
            <a:lvl4pPr marR="0" lvl="3"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4pPr>
            <a:lvl5pPr marR="0" lvl="4"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5pPr>
            <a:lvl6pPr marR="0" lvl="5"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6pPr>
            <a:lvl7pPr marR="0" lvl="6"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7pPr>
            <a:lvl8pPr marR="0" lvl="7"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8pPr>
            <a:lvl9pPr marR="0" lvl="8"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9pPr>
          </a:lstStyle>
          <a:p>
            <a:r>
              <a:rPr lang="nl-NL" sz="2400" kern="0" dirty="0" smtClean="0">
                <a:latin typeface="Times New Roman" panose="02020603050405020304" pitchFamily="18" charset="0"/>
                <a:cs typeface="Times New Roman" panose="02020603050405020304" pitchFamily="18" charset="0"/>
              </a:rPr>
              <a:t>	</a:t>
            </a:r>
            <a:r>
              <a:rPr lang="nl-NL" sz="2400" i="1" kern="0" dirty="0" smtClean="0">
                <a:solidFill>
                  <a:srgbClr val="0000FF"/>
                </a:solidFill>
                <a:latin typeface="Times New Roman" panose="02020603050405020304" pitchFamily="18" charset="0"/>
                <a:cs typeface="Times New Roman" panose="02020603050405020304" pitchFamily="18" charset="0"/>
              </a:rPr>
              <a:t>Hai là, h</a:t>
            </a:r>
            <a:r>
              <a:rPr lang="pl-PL" sz="2400" i="1" kern="0" dirty="0" smtClean="0">
                <a:solidFill>
                  <a:srgbClr val="0000FF"/>
                </a:solidFill>
                <a:latin typeface="Times New Roman" panose="02020603050405020304" pitchFamily="18" charset="0"/>
                <a:cs typeface="Times New Roman" panose="02020603050405020304" pitchFamily="18" charset="0"/>
              </a:rPr>
              <a:t>oàn thiện thể chế, chức năng, nhiệm vụ, phương thức và cơ chế vận hành, nâng cao hiệu lực, hiệu quả của Nhà nước pháp quyền xã hội chủ nghĩa</a:t>
            </a:r>
            <a:endParaRPr lang="en-US" sz="2400" i="1" kern="0" dirty="0">
              <a:solidFill>
                <a:srgbClr val="0000FF"/>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65599816"/>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p:cNvSpPr/>
          <p:nvPr/>
        </p:nvSpPr>
        <p:spPr>
          <a:xfrm>
            <a:off x="0" y="2238895"/>
            <a:ext cx="4064400" cy="2036618"/>
          </a:xfrm>
          <a:prstGeom prst="rect">
            <a:avLst/>
          </a:prstGeom>
          <a:solidFill>
            <a:srgbClr val="38C6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solidFill>
                <a:prstClr val="white"/>
              </a:solidFill>
            </a:endParaRPr>
          </a:p>
        </p:txBody>
      </p:sp>
      <p:sp>
        <p:nvSpPr>
          <p:cNvPr id="5" name="Rectángulo 4"/>
          <p:cNvSpPr/>
          <p:nvPr/>
        </p:nvSpPr>
        <p:spPr>
          <a:xfrm>
            <a:off x="4064400" y="2238895"/>
            <a:ext cx="4064400" cy="2036618"/>
          </a:xfrm>
          <a:prstGeom prst="rect">
            <a:avLst/>
          </a:prstGeom>
          <a:solidFill>
            <a:srgbClr val="2AB89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solidFill>
                <a:prstClr val="white"/>
              </a:solidFill>
            </a:endParaRPr>
          </a:p>
        </p:txBody>
      </p:sp>
      <p:sp>
        <p:nvSpPr>
          <p:cNvPr id="6" name="Rectángulo 5"/>
          <p:cNvSpPr/>
          <p:nvPr/>
        </p:nvSpPr>
        <p:spPr>
          <a:xfrm>
            <a:off x="8128800" y="2238895"/>
            <a:ext cx="3961200" cy="2036618"/>
          </a:xfrm>
          <a:prstGeom prst="rect">
            <a:avLst/>
          </a:prstGeom>
          <a:solidFill>
            <a:srgbClr val="A5B9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solidFill>
                <a:prstClr val="white"/>
              </a:solidFill>
            </a:endParaRPr>
          </a:p>
        </p:txBody>
      </p:sp>
      <p:sp>
        <p:nvSpPr>
          <p:cNvPr id="7" name="Rectángulo 6"/>
          <p:cNvSpPr/>
          <p:nvPr/>
        </p:nvSpPr>
        <p:spPr>
          <a:xfrm>
            <a:off x="-1200" y="4275513"/>
            <a:ext cx="4064400" cy="1918961"/>
          </a:xfrm>
          <a:prstGeom prst="rect">
            <a:avLst/>
          </a:prstGeom>
          <a:solidFill>
            <a:srgbClr val="D222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solidFill>
                <a:prstClr val="white"/>
              </a:solidFill>
            </a:endParaRPr>
          </a:p>
        </p:txBody>
      </p:sp>
      <p:sp>
        <p:nvSpPr>
          <p:cNvPr id="8" name="Rectángulo 7"/>
          <p:cNvSpPr/>
          <p:nvPr/>
        </p:nvSpPr>
        <p:spPr>
          <a:xfrm>
            <a:off x="4063200" y="4275513"/>
            <a:ext cx="4064400" cy="1918961"/>
          </a:xfrm>
          <a:prstGeom prst="rect">
            <a:avLst/>
          </a:prstGeom>
          <a:solidFill>
            <a:srgbClr val="3E2A2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solidFill>
                <a:prstClr val="white"/>
              </a:solidFill>
            </a:endParaRPr>
          </a:p>
        </p:txBody>
      </p:sp>
      <p:sp>
        <p:nvSpPr>
          <p:cNvPr id="17" name="CuadroTexto 16"/>
          <p:cNvSpPr txBox="1"/>
          <p:nvPr/>
        </p:nvSpPr>
        <p:spPr>
          <a:xfrm>
            <a:off x="8545868" y="4926024"/>
            <a:ext cx="660757" cy="707886"/>
          </a:xfrm>
          <a:prstGeom prst="rect">
            <a:avLst/>
          </a:prstGeom>
          <a:noFill/>
        </p:spPr>
        <p:txBody>
          <a:bodyPr wrap="none" rtlCol="0">
            <a:spAutoFit/>
          </a:bodyPr>
          <a:lstStyle/>
          <a:p>
            <a:pPr algn="ctr"/>
            <a:r>
              <a:rPr lang="es-MX" sz="4000" dirty="0" smtClean="0">
                <a:solidFill>
                  <a:srgbClr val="7E8C8D"/>
                </a:solidFill>
                <a:latin typeface="FontAwesome" pitchFamily="50" charset="0"/>
              </a:rPr>
              <a:t></a:t>
            </a:r>
            <a:endParaRPr lang="es-MX" sz="4000" dirty="0">
              <a:solidFill>
                <a:srgbClr val="7E8C8D"/>
              </a:solidFill>
            </a:endParaRPr>
          </a:p>
        </p:txBody>
      </p:sp>
      <p:sp>
        <p:nvSpPr>
          <p:cNvPr id="28" name="CuadroTexto 27"/>
          <p:cNvSpPr txBox="1"/>
          <p:nvPr/>
        </p:nvSpPr>
        <p:spPr>
          <a:xfrm>
            <a:off x="9554081" y="5206117"/>
            <a:ext cx="2636719" cy="461665"/>
          </a:xfrm>
          <a:prstGeom prst="rect">
            <a:avLst/>
          </a:prstGeom>
          <a:noFill/>
        </p:spPr>
        <p:txBody>
          <a:bodyPr wrap="square" rtlCol="0">
            <a:spAutoFit/>
          </a:bodyPr>
          <a:lstStyle/>
          <a:p>
            <a:r>
              <a:rPr lang="es-MX" sz="1200" dirty="0">
                <a:solidFill>
                  <a:srgbClr val="7E8C8D"/>
                </a:solidFill>
                <a:latin typeface="Segoe UI Light" panose="020B0502040204020203" pitchFamily="34" charset="0"/>
              </a:rPr>
              <a:t>Fusce lacinia porta felis quis </a:t>
            </a:r>
            <a:r>
              <a:rPr lang="es-MX" sz="1200" dirty="0" smtClean="0">
                <a:solidFill>
                  <a:srgbClr val="7E8C8D"/>
                </a:solidFill>
                <a:latin typeface="Segoe UI Light" panose="020B0502040204020203" pitchFamily="34" charset="0"/>
              </a:rPr>
              <a:t>consectetur Pellentesque dialet</a:t>
            </a:r>
            <a:endParaRPr lang="es-MX" sz="1200" dirty="0">
              <a:solidFill>
                <a:srgbClr val="7E8C8D"/>
              </a:solidFill>
              <a:latin typeface="Segoe UI Light" panose="020B0502040204020203" pitchFamily="34" charset="0"/>
            </a:endParaRPr>
          </a:p>
        </p:txBody>
      </p:sp>
      <p:sp>
        <p:nvSpPr>
          <p:cNvPr id="29" name="CuadroTexto 28"/>
          <p:cNvSpPr txBox="1"/>
          <p:nvPr/>
        </p:nvSpPr>
        <p:spPr>
          <a:xfrm>
            <a:off x="9554081" y="4939879"/>
            <a:ext cx="1676401" cy="338554"/>
          </a:xfrm>
          <a:prstGeom prst="rect">
            <a:avLst/>
          </a:prstGeom>
          <a:noFill/>
        </p:spPr>
        <p:txBody>
          <a:bodyPr wrap="square" rtlCol="0">
            <a:spAutoFit/>
          </a:bodyPr>
          <a:lstStyle/>
          <a:p>
            <a:r>
              <a:rPr lang="en-US" sz="1600" b="1" dirty="0" smtClean="0">
                <a:solidFill>
                  <a:srgbClr val="7E8C8D"/>
                </a:solidFill>
                <a:latin typeface="Segoe UI Light" panose="020B0502040204020203" pitchFamily="34" charset="0"/>
              </a:rPr>
              <a:t>Backboard</a:t>
            </a:r>
            <a:endParaRPr lang="en-US" sz="1600" b="1" dirty="0">
              <a:solidFill>
                <a:srgbClr val="7E8C8D"/>
              </a:solidFill>
              <a:latin typeface="Segoe UI Light" panose="020B0502040204020203" pitchFamily="34" charset="0"/>
            </a:endParaRPr>
          </a:p>
        </p:txBody>
      </p:sp>
      <p:sp>
        <p:nvSpPr>
          <p:cNvPr id="35" name="Rectángulo 34"/>
          <p:cNvSpPr/>
          <p:nvPr/>
        </p:nvSpPr>
        <p:spPr>
          <a:xfrm>
            <a:off x="8475056" y="4850151"/>
            <a:ext cx="817631" cy="817631"/>
          </a:xfrm>
          <a:prstGeom prst="rect">
            <a:avLst/>
          </a:prstGeom>
          <a:noFill/>
          <a:ln w="25400">
            <a:solidFill>
              <a:srgbClr val="7E8C8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solidFill>
                <a:prstClr val="white"/>
              </a:solidFill>
            </a:endParaRPr>
          </a:p>
        </p:txBody>
      </p:sp>
      <p:cxnSp>
        <p:nvCxnSpPr>
          <p:cNvPr id="37" name="Conector recto 36"/>
          <p:cNvCxnSpPr/>
          <p:nvPr/>
        </p:nvCxnSpPr>
        <p:spPr>
          <a:xfrm>
            <a:off x="0" y="4275513"/>
            <a:ext cx="12192000" cy="0"/>
          </a:xfrm>
          <a:prstGeom prst="line">
            <a:avLst/>
          </a:prstGeom>
          <a:ln w="508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9" name="Conector recto 38"/>
          <p:cNvCxnSpPr/>
          <p:nvPr/>
        </p:nvCxnSpPr>
        <p:spPr>
          <a:xfrm flipV="1">
            <a:off x="4063200" y="2238895"/>
            <a:ext cx="0" cy="4087091"/>
          </a:xfrm>
          <a:prstGeom prst="line">
            <a:avLst/>
          </a:prstGeom>
          <a:ln w="508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0" name="Conector recto 39"/>
          <p:cNvCxnSpPr/>
          <p:nvPr/>
        </p:nvCxnSpPr>
        <p:spPr>
          <a:xfrm flipV="1">
            <a:off x="8159127" y="2238895"/>
            <a:ext cx="0" cy="4073236"/>
          </a:xfrm>
          <a:prstGeom prst="line">
            <a:avLst/>
          </a:prstGeom>
          <a:ln w="50800">
            <a:solidFill>
              <a:schemeClr val="bg1"/>
            </a:solidFill>
          </a:ln>
        </p:spPr>
        <p:style>
          <a:lnRef idx="1">
            <a:schemeClr val="accent1"/>
          </a:lnRef>
          <a:fillRef idx="0">
            <a:schemeClr val="accent1"/>
          </a:fillRef>
          <a:effectRef idx="0">
            <a:schemeClr val="accent1"/>
          </a:effectRef>
          <a:fontRef idx="minor">
            <a:schemeClr val="tx1"/>
          </a:fontRef>
        </p:style>
      </p:cxnSp>
      <p:sp>
        <p:nvSpPr>
          <p:cNvPr id="36" name="Rectángulo 5"/>
          <p:cNvSpPr/>
          <p:nvPr/>
        </p:nvSpPr>
        <p:spPr>
          <a:xfrm>
            <a:off x="8186159" y="4282440"/>
            <a:ext cx="3913181" cy="191203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solidFill>
                <a:prstClr val="white"/>
              </a:solidFill>
            </a:endParaRPr>
          </a:p>
        </p:txBody>
      </p:sp>
      <p:sp>
        <p:nvSpPr>
          <p:cNvPr id="38" name="Rectangle 37"/>
          <p:cNvSpPr/>
          <p:nvPr/>
        </p:nvSpPr>
        <p:spPr>
          <a:xfrm>
            <a:off x="533400" y="228600"/>
            <a:ext cx="11353800" cy="830997"/>
          </a:xfrm>
          <a:prstGeom prst="rect">
            <a:avLst/>
          </a:prstGeom>
        </p:spPr>
        <p:txBody>
          <a:bodyPr wrap="square">
            <a:spAutoFit/>
          </a:bodyPr>
          <a:lstStyle/>
          <a:p>
            <a:pPr marL="342900" indent="-342900" algn="ctr">
              <a:spcAft>
                <a:spcPts val="0"/>
              </a:spcAft>
              <a:buFont typeface="Wingdings" panose="05000000000000000000" pitchFamily="2" charset="2"/>
              <a:buChar char="§"/>
            </a:pPr>
            <a:r>
              <a:rPr lang="nl-NL" sz="2400" b="1" u="sng" dirty="0">
                <a:solidFill>
                  <a:srgbClr val="FF0000"/>
                </a:solidFill>
                <a:latin typeface="+mj-lt"/>
                <a:ea typeface="Calibri" panose="020F0502020204030204" pitchFamily="34" charset="0"/>
                <a:cs typeface="Times New Roman" panose="02020603050405020304" pitchFamily="18" charset="0"/>
              </a:rPr>
              <a:t>Đẩy mạnh việc hoàn thiện</a:t>
            </a:r>
            <a:r>
              <a:rPr lang="nl-NL" sz="2400" b="1" dirty="0">
                <a:solidFill>
                  <a:srgbClr val="FF0000"/>
                </a:solidFill>
                <a:latin typeface="+mj-lt"/>
                <a:ea typeface="Calibri" panose="020F0502020204030204" pitchFamily="34" charset="0"/>
                <a:cs typeface="Times New Roman" panose="02020603050405020304" pitchFamily="18" charset="0"/>
              </a:rPr>
              <a:t> </a:t>
            </a:r>
            <a:r>
              <a:rPr lang="nl-NL" sz="2400" b="1" dirty="0">
                <a:solidFill>
                  <a:srgbClr val="3333CC"/>
                </a:solidFill>
                <a:latin typeface="+mj-lt"/>
                <a:ea typeface="Calibri" panose="020F0502020204030204" pitchFamily="34" charset="0"/>
                <a:cs typeface="Times New Roman" panose="02020603050405020304" pitchFamily="18" charset="0"/>
              </a:rPr>
              <a:t>pháp luật gắn với tổ chức thi hành pháp luật</a:t>
            </a:r>
            <a:r>
              <a:rPr lang="nl-NL" sz="2400" dirty="0">
                <a:solidFill>
                  <a:srgbClr val="3333CC"/>
                </a:solidFill>
                <a:latin typeface="+mj-lt"/>
                <a:ea typeface="Calibri" panose="020F0502020204030204" pitchFamily="34" charset="0"/>
                <a:cs typeface="Times New Roman" panose="02020603050405020304" pitchFamily="18" charset="0"/>
              </a:rPr>
              <a:t> </a:t>
            </a:r>
            <a:r>
              <a:rPr lang="nl-NL" sz="2400" dirty="0">
                <a:solidFill>
                  <a:srgbClr val="002060"/>
                </a:solidFill>
                <a:latin typeface="+mj-lt"/>
                <a:ea typeface="Calibri" panose="020F0502020204030204" pitchFamily="34" charset="0"/>
                <a:cs typeface="Times New Roman" panose="02020603050405020304" pitchFamily="18" charset="0"/>
              </a:rPr>
              <a:t>nhằm nâng cao hiệu lực, hiệu quả của Nhà nước pháp quyền </a:t>
            </a:r>
            <a:r>
              <a:rPr lang="nl-NL" sz="2400" dirty="0" smtClean="0">
                <a:solidFill>
                  <a:srgbClr val="002060"/>
                </a:solidFill>
                <a:latin typeface="+mj-lt"/>
                <a:ea typeface="Calibri" panose="020F0502020204030204" pitchFamily="34" charset="0"/>
                <a:cs typeface="Times New Roman" panose="02020603050405020304" pitchFamily="18" charset="0"/>
              </a:rPr>
              <a:t>XHCN. </a:t>
            </a:r>
            <a:endParaRPr lang="en-US" sz="2400" dirty="0">
              <a:solidFill>
                <a:srgbClr val="002060"/>
              </a:solidFill>
              <a:effectLst/>
              <a:latin typeface="+mj-lt"/>
              <a:ea typeface="Calibri" panose="020F0502020204030204" pitchFamily="34" charset="0"/>
              <a:cs typeface="Times New Roman" panose="02020603050405020304" pitchFamily="18" charset="0"/>
            </a:endParaRPr>
          </a:p>
        </p:txBody>
      </p:sp>
      <p:sp>
        <p:nvSpPr>
          <p:cNvPr id="41" name="Rectangle 40"/>
          <p:cNvSpPr/>
          <p:nvPr/>
        </p:nvSpPr>
        <p:spPr>
          <a:xfrm>
            <a:off x="1862918" y="1352714"/>
            <a:ext cx="8279831" cy="461665"/>
          </a:xfrm>
          <a:prstGeom prst="rect">
            <a:avLst/>
          </a:prstGeom>
        </p:spPr>
        <p:txBody>
          <a:bodyPr wrap="none">
            <a:spAutoFit/>
          </a:bodyPr>
          <a:lstStyle/>
          <a:p>
            <a:r>
              <a:rPr lang="nl-NL" sz="2400" dirty="0">
                <a:solidFill>
                  <a:srgbClr val="996633"/>
                </a:solidFill>
                <a:ea typeface="Calibri" panose="020F0502020204030204" pitchFamily="34" charset="0"/>
                <a:cs typeface="Times New Roman" panose="02020603050405020304" pitchFamily="18" charset="0"/>
              </a:rPr>
              <a:t>H</a:t>
            </a:r>
            <a:r>
              <a:rPr lang="nl-NL" sz="2400" dirty="0" smtClean="0">
                <a:solidFill>
                  <a:srgbClr val="996633"/>
                </a:solidFill>
                <a:ea typeface="Calibri" panose="020F0502020204030204" pitchFamily="34" charset="0"/>
                <a:cs typeface="Times New Roman" panose="02020603050405020304" pitchFamily="18" charset="0"/>
              </a:rPr>
              <a:t>oàn </a:t>
            </a:r>
            <a:r>
              <a:rPr lang="nl-NL" sz="2400" dirty="0">
                <a:solidFill>
                  <a:srgbClr val="996633"/>
                </a:solidFill>
                <a:ea typeface="Calibri" panose="020F0502020204030204" pitchFamily="34" charset="0"/>
                <a:cs typeface="Times New Roman" panose="02020603050405020304" pitchFamily="18" charset="0"/>
              </a:rPr>
              <a:t>thiện pháp </a:t>
            </a:r>
            <a:r>
              <a:rPr lang="nl-NL" sz="2400" dirty="0" smtClean="0">
                <a:solidFill>
                  <a:srgbClr val="996633"/>
                </a:solidFill>
                <a:ea typeface="Calibri" panose="020F0502020204030204" pitchFamily="34" charset="0"/>
                <a:cs typeface="Times New Roman" panose="02020603050405020304" pitchFamily="18" charset="0"/>
              </a:rPr>
              <a:t>luật </a:t>
            </a:r>
            <a:r>
              <a:rPr lang="nl-NL" sz="2400" dirty="0">
                <a:solidFill>
                  <a:srgbClr val="996633"/>
                </a:solidFill>
                <a:ea typeface="Calibri" panose="020F0502020204030204" pitchFamily="34" charset="0"/>
                <a:cs typeface="Times New Roman" panose="02020603050405020304" pitchFamily="18" charset="0"/>
              </a:rPr>
              <a:t>gắn với tổ chức thi hành pháp luật</a:t>
            </a:r>
            <a:r>
              <a:rPr lang="nl-NL" sz="2400" dirty="0" smtClean="0">
                <a:solidFill>
                  <a:srgbClr val="996633"/>
                </a:solidFill>
                <a:ea typeface="Calibri" panose="020F0502020204030204" pitchFamily="34" charset="0"/>
                <a:cs typeface="Times New Roman" panose="02020603050405020304" pitchFamily="18" charset="0"/>
              </a:rPr>
              <a:t> về:</a:t>
            </a:r>
            <a:endParaRPr lang="en-US" sz="2400" dirty="0">
              <a:solidFill>
                <a:srgbClr val="996633"/>
              </a:solidFill>
            </a:endParaRPr>
          </a:p>
        </p:txBody>
      </p:sp>
      <p:sp>
        <p:nvSpPr>
          <p:cNvPr id="42" name="Rectangle 41"/>
          <p:cNvSpPr/>
          <p:nvPr/>
        </p:nvSpPr>
        <p:spPr>
          <a:xfrm>
            <a:off x="114300" y="2532012"/>
            <a:ext cx="3848100" cy="1200329"/>
          </a:xfrm>
          <a:prstGeom prst="rect">
            <a:avLst/>
          </a:prstGeom>
        </p:spPr>
        <p:txBody>
          <a:bodyPr wrap="square">
            <a:spAutoFit/>
          </a:bodyPr>
          <a:lstStyle/>
          <a:p>
            <a:pPr marL="342900" indent="-342900" algn="ctr">
              <a:buFont typeface="Wingdings" panose="05000000000000000000" pitchFamily="2" charset="2"/>
              <a:buChar char="ü"/>
            </a:pPr>
            <a:r>
              <a:rPr lang="en-US" sz="2400" dirty="0" err="1" smtClean="0">
                <a:solidFill>
                  <a:schemeClr val="bg1"/>
                </a:solidFill>
                <a:latin typeface="arial" panose="020B0604020202020204" pitchFamily="34" charset="0"/>
              </a:rPr>
              <a:t>Tổ</a:t>
            </a:r>
            <a:r>
              <a:rPr lang="en-US" sz="2400" dirty="0" smtClean="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chức</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và</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hoạt</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động</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của</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các</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thiết</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chế</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trong</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hệ</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thống</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chính</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trị</a:t>
            </a:r>
            <a:r>
              <a:rPr lang="en-US" sz="2400" dirty="0">
                <a:solidFill>
                  <a:schemeClr val="bg1"/>
                </a:solidFill>
                <a:latin typeface="arial" panose="020B0604020202020204" pitchFamily="34" charset="0"/>
              </a:rPr>
              <a:t> </a:t>
            </a:r>
            <a:endParaRPr lang="en-US" sz="2400" dirty="0">
              <a:solidFill>
                <a:schemeClr val="bg1"/>
              </a:solidFill>
            </a:endParaRPr>
          </a:p>
        </p:txBody>
      </p:sp>
      <p:sp>
        <p:nvSpPr>
          <p:cNvPr id="43" name="Rectangle 42"/>
          <p:cNvSpPr/>
          <p:nvPr/>
        </p:nvSpPr>
        <p:spPr>
          <a:xfrm>
            <a:off x="4343399" y="2639371"/>
            <a:ext cx="3682201" cy="1200329"/>
          </a:xfrm>
          <a:prstGeom prst="rect">
            <a:avLst/>
          </a:prstGeom>
        </p:spPr>
        <p:txBody>
          <a:bodyPr wrap="square">
            <a:spAutoFit/>
          </a:bodyPr>
          <a:lstStyle/>
          <a:p>
            <a:pPr marL="342900" indent="-342900" algn="ctr">
              <a:buFont typeface="Wingdings" panose="05000000000000000000" pitchFamily="2" charset="2"/>
              <a:buChar char="ü"/>
            </a:pPr>
            <a:r>
              <a:rPr lang="en-US" sz="2400" dirty="0" smtClean="0">
                <a:solidFill>
                  <a:schemeClr val="bg1"/>
                </a:solidFill>
                <a:latin typeface="arial" panose="020B0604020202020204" pitchFamily="34" charset="0"/>
              </a:rPr>
              <a:t>B</a:t>
            </a:r>
            <a:r>
              <a:rPr lang="vi-VN" sz="2400" dirty="0" smtClean="0">
                <a:solidFill>
                  <a:schemeClr val="bg1"/>
                </a:solidFill>
                <a:latin typeface="arial" panose="020B0604020202020204" pitchFamily="34" charset="0"/>
              </a:rPr>
              <a:t>ảo </a:t>
            </a:r>
            <a:r>
              <a:rPr lang="vi-VN" sz="2400" dirty="0">
                <a:solidFill>
                  <a:schemeClr val="bg1"/>
                </a:solidFill>
                <a:latin typeface="arial" panose="020B0604020202020204" pitchFamily="34" charset="0"/>
              </a:rPr>
              <a:t>đảm quyền con người, quyền tự do, dân chủ của công dân</a:t>
            </a:r>
            <a:endParaRPr lang="en-US" sz="2400" dirty="0">
              <a:solidFill>
                <a:schemeClr val="bg1"/>
              </a:solidFill>
            </a:endParaRPr>
          </a:p>
        </p:txBody>
      </p:sp>
      <p:sp>
        <p:nvSpPr>
          <p:cNvPr id="44" name="Rectangle 43"/>
          <p:cNvSpPr/>
          <p:nvPr/>
        </p:nvSpPr>
        <p:spPr>
          <a:xfrm>
            <a:off x="8195564" y="2485924"/>
            <a:ext cx="3858000" cy="1569660"/>
          </a:xfrm>
          <a:prstGeom prst="rect">
            <a:avLst/>
          </a:prstGeom>
        </p:spPr>
        <p:txBody>
          <a:bodyPr wrap="square">
            <a:spAutoFit/>
          </a:bodyPr>
          <a:lstStyle/>
          <a:p>
            <a:pPr marL="342900" indent="-342900" algn="ctr">
              <a:buFont typeface="Wingdings" panose="05000000000000000000" pitchFamily="2" charset="2"/>
              <a:buChar char="ü"/>
            </a:pPr>
            <a:r>
              <a:rPr lang="en-US" sz="2400" spc="-20" dirty="0" smtClean="0">
                <a:solidFill>
                  <a:schemeClr val="bg1"/>
                </a:solidFill>
                <a:latin typeface="arial" panose="020B0604020202020204" pitchFamily="34" charset="0"/>
              </a:rPr>
              <a:t>D</a:t>
            </a:r>
            <a:r>
              <a:rPr lang="vi-VN" sz="2400" spc="-20" dirty="0" smtClean="0">
                <a:solidFill>
                  <a:schemeClr val="bg1"/>
                </a:solidFill>
                <a:latin typeface="arial" panose="020B0604020202020204" pitchFamily="34" charset="0"/>
              </a:rPr>
              <a:t>ân </a:t>
            </a:r>
            <a:r>
              <a:rPr lang="vi-VN" sz="2400" spc="-20" dirty="0">
                <a:solidFill>
                  <a:schemeClr val="bg1"/>
                </a:solidFill>
                <a:latin typeface="arial" panose="020B0604020202020204" pitchFamily="34" charset="0"/>
              </a:rPr>
              <a:t>sự, kinh tế, trọng </a:t>
            </a:r>
            <a:r>
              <a:rPr lang="vi-VN" sz="2400" dirty="0">
                <a:solidFill>
                  <a:schemeClr val="bg1"/>
                </a:solidFill>
                <a:latin typeface="arial" panose="020B0604020202020204" pitchFamily="34" charset="0"/>
              </a:rPr>
              <a:t>tâm là hoàn thiện thể chế </a:t>
            </a:r>
            <a:r>
              <a:rPr lang="en-US" sz="2400" dirty="0" smtClean="0">
                <a:solidFill>
                  <a:schemeClr val="bg1"/>
                </a:solidFill>
                <a:latin typeface="arial" panose="020B0604020202020204" pitchFamily="34" charset="0"/>
              </a:rPr>
              <a:t>KTTT </a:t>
            </a:r>
            <a:r>
              <a:rPr lang="vi-VN" sz="2400" dirty="0" smtClean="0">
                <a:solidFill>
                  <a:schemeClr val="bg1"/>
                </a:solidFill>
                <a:latin typeface="arial" panose="020B0604020202020204" pitchFamily="34" charset="0"/>
              </a:rPr>
              <a:t>định </a:t>
            </a:r>
            <a:r>
              <a:rPr lang="vi-VN" sz="2400" dirty="0">
                <a:solidFill>
                  <a:schemeClr val="bg1"/>
                </a:solidFill>
                <a:latin typeface="arial" panose="020B0604020202020204" pitchFamily="34" charset="0"/>
              </a:rPr>
              <a:t>hướng </a:t>
            </a:r>
            <a:r>
              <a:rPr lang="en-US" sz="2400" dirty="0" smtClean="0">
                <a:solidFill>
                  <a:schemeClr val="bg1"/>
                </a:solidFill>
                <a:latin typeface="arial" panose="020B0604020202020204" pitchFamily="34" charset="0"/>
              </a:rPr>
              <a:t>XHCN</a:t>
            </a:r>
            <a:endParaRPr lang="en-US" sz="2400" dirty="0">
              <a:solidFill>
                <a:schemeClr val="bg1"/>
              </a:solidFill>
            </a:endParaRPr>
          </a:p>
        </p:txBody>
      </p:sp>
      <p:sp>
        <p:nvSpPr>
          <p:cNvPr id="45" name="Rectangle 44"/>
          <p:cNvSpPr/>
          <p:nvPr/>
        </p:nvSpPr>
        <p:spPr>
          <a:xfrm>
            <a:off x="114300" y="4363701"/>
            <a:ext cx="3687506" cy="1631216"/>
          </a:xfrm>
          <a:prstGeom prst="rect">
            <a:avLst/>
          </a:prstGeom>
        </p:spPr>
        <p:txBody>
          <a:bodyPr wrap="square">
            <a:spAutoFit/>
          </a:bodyPr>
          <a:lstStyle/>
          <a:p>
            <a:pPr algn="ctr"/>
            <a:r>
              <a:rPr lang="en-US" b="1" dirty="0">
                <a:solidFill>
                  <a:srgbClr val="444444"/>
                </a:solidFill>
                <a:latin typeface="arial" panose="020B0604020202020204" pitchFamily="34" charset="0"/>
              </a:rPr>
              <a:t> </a:t>
            </a:r>
            <a:r>
              <a:rPr lang="en-US" sz="2000" dirty="0" err="1" smtClean="0">
                <a:solidFill>
                  <a:schemeClr val="bg1"/>
                </a:solidFill>
                <a:latin typeface="arial" panose="020B0604020202020204" pitchFamily="34" charset="0"/>
              </a:rPr>
              <a:t>Giáo</a:t>
            </a:r>
            <a:r>
              <a:rPr lang="en-US" sz="2000" dirty="0" smtClean="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dục</a:t>
            </a:r>
            <a:r>
              <a:rPr lang="en-US" sz="2000" dirty="0">
                <a:solidFill>
                  <a:schemeClr val="bg1"/>
                </a:solidFill>
                <a:latin typeface="arial" panose="020B0604020202020204" pitchFamily="34" charset="0"/>
              </a:rPr>
              <a:t> - </a:t>
            </a:r>
            <a:r>
              <a:rPr lang="en-US" sz="2000" dirty="0" err="1">
                <a:solidFill>
                  <a:schemeClr val="bg1"/>
                </a:solidFill>
                <a:latin typeface="arial" panose="020B0604020202020204" pitchFamily="34" charset="0"/>
              </a:rPr>
              <a:t>đào</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tạo</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khoa</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học</a:t>
            </a:r>
            <a:r>
              <a:rPr lang="en-US" sz="2000" dirty="0">
                <a:solidFill>
                  <a:schemeClr val="bg1"/>
                </a:solidFill>
                <a:latin typeface="arial" panose="020B0604020202020204" pitchFamily="34" charset="0"/>
              </a:rPr>
              <a:t> - </a:t>
            </a:r>
            <a:r>
              <a:rPr lang="en-US" sz="2000" dirty="0" err="1">
                <a:solidFill>
                  <a:schemeClr val="bg1"/>
                </a:solidFill>
                <a:latin typeface="arial" panose="020B0604020202020204" pitchFamily="34" charset="0"/>
              </a:rPr>
              <a:t>công</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nghệ</a:t>
            </a:r>
            <a:r>
              <a:rPr lang="en-US" sz="2000" dirty="0">
                <a:solidFill>
                  <a:schemeClr val="bg1"/>
                </a:solidFill>
                <a:latin typeface="arial" panose="020B0604020202020204" pitchFamily="34" charset="0"/>
              </a:rPr>
              <a:t>, y </a:t>
            </a:r>
            <a:r>
              <a:rPr lang="en-US" sz="2000" dirty="0" err="1">
                <a:solidFill>
                  <a:schemeClr val="bg1"/>
                </a:solidFill>
                <a:latin typeface="arial" panose="020B0604020202020204" pitchFamily="34" charset="0"/>
              </a:rPr>
              <a:t>tế</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văn</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hoá</a:t>
            </a:r>
            <a:r>
              <a:rPr lang="en-US" sz="2000" dirty="0">
                <a:solidFill>
                  <a:schemeClr val="bg1"/>
                </a:solidFill>
                <a:latin typeface="arial" panose="020B0604020202020204" pitchFamily="34" charset="0"/>
              </a:rPr>
              <a:t> - </a:t>
            </a:r>
            <a:r>
              <a:rPr lang="en-US" sz="2000" dirty="0" err="1">
                <a:solidFill>
                  <a:schemeClr val="bg1"/>
                </a:solidFill>
                <a:latin typeface="arial" panose="020B0604020202020204" pitchFamily="34" charset="0"/>
              </a:rPr>
              <a:t>thông</a:t>
            </a:r>
            <a:r>
              <a:rPr lang="en-US" sz="2000" dirty="0">
                <a:solidFill>
                  <a:schemeClr val="bg1"/>
                </a:solidFill>
                <a:latin typeface="arial" panose="020B0604020202020204" pitchFamily="34" charset="0"/>
              </a:rPr>
              <a:t> tin, </a:t>
            </a:r>
            <a:r>
              <a:rPr lang="en-US" sz="2000" dirty="0" err="1">
                <a:solidFill>
                  <a:schemeClr val="bg1"/>
                </a:solidFill>
                <a:latin typeface="arial" panose="020B0604020202020204" pitchFamily="34" charset="0"/>
              </a:rPr>
              <a:t>thể</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thao</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dân</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tộc</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tôn</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giáo</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dân</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số</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gia</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đình</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trẻ</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em</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và</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chính</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sách</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xã</a:t>
            </a:r>
            <a:r>
              <a:rPr lang="en-US" sz="2000" dirty="0">
                <a:solidFill>
                  <a:schemeClr val="bg1"/>
                </a:solidFill>
                <a:latin typeface="arial" panose="020B0604020202020204" pitchFamily="34" charset="0"/>
              </a:rPr>
              <a:t> </a:t>
            </a:r>
            <a:r>
              <a:rPr lang="en-US" sz="2000" dirty="0" err="1">
                <a:solidFill>
                  <a:schemeClr val="bg1"/>
                </a:solidFill>
                <a:latin typeface="arial" panose="020B0604020202020204" pitchFamily="34" charset="0"/>
              </a:rPr>
              <a:t>hội</a:t>
            </a:r>
            <a:endParaRPr lang="en-US" sz="2000" dirty="0">
              <a:solidFill>
                <a:schemeClr val="bg1"/>
              </a:solidFill>
            </a:endParaRPr>
          </a:p>
        </p:txBody>
      </p:sp>
      <p:sp>
        <p:nvSpPr>
          <p:cNvPr id="46" name="Rectangle 45"/>
          <p:cNvSpPr/>
          <p:nvPr/>
        </p:nvSpPr>
        <p:spPr>
          <a:xfrm>
            <a:off x="4302408" y="4634828"/>
            <a:ext cx="3701006" cy="1200329"/>
          </a:xfrm>
          <a:prstGeom prst="rect">
            <a:avLst/>
          </a:prstGeom>
        </p:spPr>
        <p:txBody>
          <a:bodyPr wrap="square">
            <a:spAutoFit/>
          </a:bodyPr>
          <a:lstStyle/>
          <a:p>
            <a:pPr algn="ctr"/>
            <a:r>
              <a:rPr lang="en-US" sz="2400" dirty="0" err="1" smtClean="0">
                <a:solidFill>
                  <a:schemeClr val="bg1"/>
                </a:solidFill>
                <a:latin typeface="arial" panose="020B0604020202020204" pitchFamily="34" charset="0"/>
              </a:rPr>
              <a:t>Quốc</a:t>
            </a:r>
            <a:r>
              <a:rPr lang="en-US" sz="2400" dirty="0" smtClean="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phòng</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và</a:t>
            </a:r>
            <a:r>
              <a:rPr lang="en-US" sz="2400" dirty="0">
                <a:solidFill>
                  <a:schemeClr val="bg1"/>
                </a:solidFill>
                <a:latin typeface="arial" panose="020B0604020202020204" pitchFamily="34" charset="0"/>
              </a:rPr>
              <a:t> an </a:t>
            </a:r>
            <a:r>
              <a:rPr lang="en-US" sz="2400" dirty="0" err="1">
                <a:solidFill>
                  <a:schemeClr val="bg1"/>
                </a:solidFill>
                <a:latin typeface="arial" panose="020B0604020202020204" pitchFamily="34" charset="0"/>
              </a:rPr>
              <a:t>ninh</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quốc</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gia</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trật</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tự</a:t>
            </a:r>
            <a:r>
              <a:rPr lang="en-US" sz="2400" dirty="0">
                <a:solidFill>
                  <a:schemeClr val="bg1"/>
                </a:solidFill>
                <a:latin typeface="arial" panose="020B0604020202020204" pitchFamily="34" charset="0"/>
              </a:rPr>
              <a:t>, an </a:t>
            </a:r>
            <a:r>
              <a:rPr lang="en-US" sz="2400" dirty="0" err="1">
                <a:solidFill>
                  <a:schemeClr val="bg1"/>
                </a:solidFill>
                <a:latin typeface="arial" panose="020B0604020202020204" pitchFamily="34" charset="0"/>
              </a:rPr>
              <a:t>toàn</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xã</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hội</a:t>
            </a:r>
            <a:endParaRPr lang="en-US" sz="2400" dirty="0">
              <a:solidFill>
                <a:schemeClr val="bg1"/>
              </a:solidFill>
            </a:endParaRPr>
          </a:p>
        </p:txBody>
      </p:sp>
      <p:sp>
        <p:nvSpPr>
          <p:cNvPr id="47" name="Rectangle 46"/>
          <p:cNvSpPr/>
          <p:nvPr/>
        </p:nvSpPr>
        <p:spPr>
          <a:xfrm>
            <a:off x="8619597" y="4832156"/>
            <a:ext cx="2577950" cy="461665"/>
          </a:xfrm>
          <a:prstGeom prst="rect">
            <a:avLst/>
          </a:prstGeom>
        </p:spPr>
        <p:txBody>
          <a:bodyPr wrap="none">
            <a:spAutoFit/>
          </a:bodyPr>
          <a:lstStyle/>
          <a:p>
            <a:r>
              <a:rPr lang="en-US" b="1" dirty="0">
                <a:solidFill>
                  <a:srgbClr val="444444"/>
                </a:solidFill>
                <a:latin typeface="arial" panose="020B0604020202020204" pitchFamily="34" charset="0"/>
              </a:rPr>
              <a:t> </a:t>
            </a:r>
            <a:r>
              <a:rPr lang="en-US" sz="2400" dirty="0" err="1" smtClean="0">
                <a:solidFill>
                  <a:schemeClr val="bg1"/>
                </a:solidFill>
                <a:latin typeface="arial" panose="020B0604020202020204" pitchFamily="34" charset="0"/>
              </a:rPr>
              <a:t>Hội</a:t>
            </a:r>
            <a:r>
              <a:rPr lang="en-US" sz="2400" dirty="0" smtClean="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nhập</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quốc</a:t>
            </a:r>
            <a:r>
              <a:rPr lang="en-US" sz="2400" dirty="0">
                <a:solidFill>
                  <a:schemeClr val="bg1"/>
                </a:solidFill>
                <a:latin typeface="arial" panose="020B0604020202020204" pitchFamily="34" charset="0"/>
              </a:rPr>
              <a:t> </a:t>
            </a:r>
            <a:r>
              <a:rPr lang="en-US" sz="2400" dirty="0" err="1">
                <a:solidFill>
                  <a:schemeClr val="bg1"/>
                </a:solidFill>
                <a:latin typeface="arial" panose="020B0604020202020204" pitchFamily="34" charset="0"/>
              </a:rPr>
              <a:t>tế</a:t>
            </a:r>
            <a:endParaRPr lang="en-US" sz="2400" dirty="0">
              <a:solidFill>
                <a:schemeClr val="bg1"/>
              </a:solidFill>
            </a:endParaRPr>
          </a:p>
        </p:txBody>
      </p:sp>
    </p:spTree>
    <p:extLst>
      <p:ext uri="{BB962C8B-B14F-4D97-AF65-F5344CB8AC3E}">
        <p14:creationId xmlns:p14="http://schemas.microsoft.com/office/powerpoint/2010/main" val="292555625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457200" y="228600"/>
            <a:ext cx="11049000" cy="830997"/>
          </a:xfrm>
          <a:prstGeom prst="rect">
            <a:avLst/>
          </a:prstGeom>
        </p:spPr>
        <p:txBody>
          <a:bodyPr wrap="square">
            <a:spAutoFit/>
          </a:bodyPr>
          <a:lstStyle/>
          <a:p>
            <a:pPr marL="342900" indent="-342900" algn="ctr">
              <a:buFont typeface="Wingdings" panose="05000000000000000000" pitchFamily="2" charset="2"/>
              <a:buChar char="§"/>
            </a:pPr>
            <a:r>
              <a:rPr lang="nl-NL" sz="2400" dirty="0">
                <a:solidFill>
                  <a:srgbClr val="660066"/>
                </a:solidFill>
                <a:latin typeface="+mj-lt"/>
                <a:ea typeface="Calibri" panose="020F0502020204030204" pitchFamily="34" charset="0"/>
              </a:rPr>
              <a:t>Xác định </a:t>
            </a:r>
            <a:r>
              <a:rPr lang="nl-NL" sz="2400" dirty="0" smtClean="0">
                <a:solidFill>
                  <a:srgbClr val="660066"/>
                </a:solidFill>
                <a:latin typeface="+mj-lt"/>
                <a:ea typeface="Calibri" panose="020F0502020204030204" pitchFamily="34" charset="0"/>
              </a:rPr>
              <a:t>rõ </a:t>
            </a:r>
            <a:r>
              <a:rPr lang="nl-NL" sz="2400" b="1" dirty="0" smtClean="0">
                <a:solidFill>
                  <a:srgbClr val="00CCFF"/>
                </a:solidFill>
                <a:latin typeface="+mj-lt"/>
                <a:ea typeface="Calibri" panose="020F0502020204030204" pitchFamily="34" charset="0"/>
              </a:rPr>
              <a:t>cơ chế phân công, phối hợp </a:t>
            </a:r>
            <a:r>
              <a:rPr lang="nl-NL" sz="2400" dirty="0" smtClean="0">
                <a:solidFill>
                  <a:srgbClr val="660066"/>
                </a:solidFill>
                <a:latin typeface="+mj-lt"/>
                <a:ea typeface="Calibri" panose="020F0502020204030204" pitchFamily="34" charset="0"/>
              </a:rPr>
              <a:t>thực thi quyền lực Nhà nước trong việc thực hiện các </a:t>
            </a:r>
            <a:r>
              <a:rPr lang="nl-NL" sz="2400" b="1" dirty="0" smtClean="0">
                <a:solidFill>
                  <a:srgbClr val="FF0000"/>
                </a:solidFill>
                <a:latin typeface="+mj-lt"/>
                <a:ea typeface="Calibri" panose="020F0502020204030204" pitchFamily="34" charset="0"/>
              </a:rPr>
              <a:t>quyền lập pháp, hành pháp, tư pháp </a:t>
            </a:r>
            <a:endParaRPr lang="en-US" sz="2400" b="1" dirty="0">
              <a:solidFill>
                <a:srgbClr val="FF0000"/>
              </a:solidFill>
              <a:latin typeface="+mj-lt"/>
            </a:endParaRPr>
          </a:p>
        </p:txBody>
      </p:sp>
      <p:sp>
        <p:nvSpPr>
          <p:cNvPr id="3" name="Hexagon 2"/>
          <p:cNvSpPr/>
          <p:nvPr/>
        </p:nvSpPr>
        <p:spPr>
          <a:xfrm>
            <a:off x="1752600" y="3733800"/>
            <a:ext cx="2286000" cy="1727200"/>
          </a:xfrm>
          <a:prstGeom prst="hexagon">
            <a:avLst/>
          </a:prstGeom>
          <a:solidFill>
            <a:srgbClr val="00B05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2800" b="1" dirty="0">
                <a:solidFill>
                  <a:schemeClr val="bg1"/>
                </a:solidFill>
                <a:ea typeface="Calibri" panose="020F0502020204030204" pitchFamily="34" charset="0"/>
              </a:rPr>
              <a:t>H</a:t>
            </a:r>
            <a:r>
              <a:rPr lang="nl-NL" sz="2800" b="1" dirty="0" smtClean="0">
                <a:solidFill>
                  <a:schemeClr val="bg1"/>
                </a:solidFill>
                <a:ea typeface="Calibri" panose="020F0502020204030204" pitchFamily="34" charset="0"/>
              </a:rPr>
              <a:t>ành </a:t>
            </a:r>
            <a:r>
              <a:rPr lang="nl-NL" sz="2800" b="1" dirty="0">
                <a:solidFill>
                  <a:schemeClr val="bg1"/>
                </a:solidFill>
                <a:ea typeface="Calibri" panose="020F0502020204030204" pitchFamily="34" charset="0"/>
              </a:rPr>
              <a:t>pháp</a:t>
            </a:r>
            <a:endParaRPr lang="en-US" sz="2800" dirty="0">
              <a:solidFill>
                <a:schemeClr val="bg1"/>
              </a:solidFill>
            </a:endParaRPr>
          </a:p>
        </p:txBody>
      </p:sp>
      <p:sp>
        <p:nvSpPr>
          <p:cNvPr id="5" name="Hexagon 4"/>
          <p:cNvSpPr/>
          <p:nvPr/>
        </p:nvSpPr>
        <p:spPr>
          <a:xfrm>
            <a:off x="7620000" y="3733800"/>
            <a:ext cx="2286000" cy="1752600"/>
          </a:xfrm>
          <a:prstGeom prst="hexagon">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2800" b="1" dirty="0" smtClean="0">
                <a:solidFill>
                  <a:schemeClr val="bg1"/>
                </a:solidFill>
                <a:ea typeface="Calibri" panose="020F0502020204030204" pitchFamily="34" charset="0"/>
              </a:rPr>
              <a:t>Tư </a:t>
            </a:r>
            <a:r>
              <a:rPr lang="nl-NL" sz="2800" b="1" dirty="0">
                <a:solidFill>
                  <a:schemeClr val="bg1"/>
                </a:solidFill>
                <a:ea typeface="Calibri" panose="020F0502020204030204" pitchFamily="34" charset="0"/>
              </a:rPr>
              <a:t>pháp</a:t>
            </a:r>
            <a:endParaRPr lang="en-US" sz="2800" dirty="0">
              <a:solidFill>
                <a:schemeClr val="bg1"/>
              </a:solidFill>
            </a:endParaRPr>
          </a:p>
        </p:txBody>
      </p:sp>
      <p:sp>
        <p:nvSpPr>
          <p:cNvPr id="6" name="Hexagon 5"/>
          <p:cNvSpPr/>
          <p:nvPr/>
        </p:nvSpPr>
        <p:spPr>
          <a:xfrm>
            <a:off x="4724400" y="1143000"/>
            <a:ext cx="2286000" cy="1828800"/>
          </a:xfrm>
          <a:prstGeom prst="hexagon">
            <a:avLst/>
          </a:prstGeom>
          <a:solidFill>
            <a:srgbClr val="CC006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2800" b="1" dirty="0">
                <a:solidFill>
                  <a:schemeClr val="bg1"/>
                </a:solidFill>
                <a:ea typeface="Calibri" panose="020F0502020204030204" pitchFamily="34" charset="0"/>
              </a:rPr>
              <a:t>L</a:t>
            </a:r>
            <a:r>
              <a:rPr lang="nl-NL" sz="2800" b="1" dirty="0" smtClean="0">
                <a:solidFill>
                  <a:schemeClr val="bg1"/>
                </a:solidFill>
                <a:ea typeface="Calibri" panose="020F0502020204030204" pitchFamily="34" charset="0"/>
              </a:rPr>
              <a:t>ập </a:t>
            </a:r>
            <a:r>
              <a:rPr lang="nl-NL" sz="2800" b="1" dirty="0">
                <a:solidFill>
                  <a:schemeClr val="bg1"/>
                </a:solidFill>
                <a:ea typeface="Calibri" panose="020F0502020204030204" pitchFamily="34" charset="0"/>
              </a:rPr>
              <a:t>pháp</a:t>
            </a:r>
            <a:endParaRPr lang="en-US" sz="2800" dirty="0">
              <a:solidFill>
                <a:schemeClr val="bg1"/>
              </a:solidFill>
            </a:endParaRPr>
          </a:p>
        </p:txBody>
      </p:sp>
      <p:cxnSp>
        <p:nvCxnSpPr>
          <p:cNvPr id="7" name="Straight Arrow Connector 6"/>
          <p:cNvCxnSpPr/>
          <p:nvPr/>
        </p:nvCxnSpPr>
        <p:spPr>
          <a:xfrm>
            <a:off x="7010400" y="2057400"/>
            <a:ext cx="1600200" cy="1676400"/>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a:stCxn id="6" idx="3"/>
          </p:cNvCxnSpPr>
          <p:nvPr/>
        </p:nvCxnSpPr>
        <p:spPr>
          <a:xfrm flipH="1">
            <a:off x="2971800" y="2057400"/>
            <a:ext cx="1752600" cy="1676400"/>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a:endCxn id="5" idx="3"/>
          </p:cNvCxnSpPr>
          <p:nvPr/>
        </p:nvCxnSpPr>
        <p:spPr>
          <a:xfrm>
            <a:off x="4114800" y="4610100"/>
            <a:ext cx="3505200" cy="0"/>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11951695"/>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19101" y="1143000"/>
            <a:ext cx="11506200" cy="1200329"/>
          </a:xfrm>
          <a:prstGeom prst="rect">
            <a:avLst/>
          </a:prstGeom>
        </p:spPr>
        <p:txBody>
          <a:bodyPr wrap="square">
            <a:spAutoFit/>
          </a:bodyPr>
          <a:lstStyle/>
          <a:p>
            <a:pPr marL="342900" indent="-342900" algn="ctr">
              <a:spcAft>
                <a:spcPts val="0"/>
              </a:spcAft>
              <a:buFont typeface="Wingdings" panose="05000000000000000000" pitchFamily="2" charset="2"/>
              <a:buChar char="§"/>
            </a:pPr>
            <a:r>
              <a:rPr lang="nl-NL" sz="2400" b="1" dirty="0">
                <a:solidFill>
                  <a:srgbClr val="00B0F0"/>
                </a:solidFill>
                <a:latin typeface="+mj-lt"/>
                <a:ea typeface="Calibri" panose="020F0502020204030204" pitchFamily="34" charset="0"/>
                <a:cs typeface="Times New Roman" panose="02020603050405020304" pitchFamily="18" charset="0"/>
              </a:rPr>
              <a:t>Kiện toàn tổ chức, đổi mới phương thức và nâng cao hiệu quả </a:t>
            </a:r>
            <a:r>
              <a:rPr lang="nl-NL" sz="2400" dirty="0">
                <a:solidFill>
                  <a:srgbClr val="660066"/>
                </a:solidFill>
                <a:latin typeface="+mj-lt"/>
                <a:ea typeface="Calibri" panose="020F0502020204030204" pitchFamily="34" charset="0"/>
                <a:cs typeface="Times New Roman" panose="02020603050405020304" pitchFamily="18" charset="0"/>
              </a:rPr>
              <a:t>hoạt động của </a:t>
            </a:r>
            <a:r>
              <a:rPr lang="nl-NL" sz="2400" b="1" dirty="0">
                <a:solidFill>
                  <a:srgbClr val="FF3399"/>
                </a:solidFill>
                <a:latin typeface="+mj-lt"/>
                <a:ea typeface="Calibri" panose="020F0502020204030204" pitchFamily="34" charset="0"/>
                <a:cs typeface="Times New Roman" panose="02020603050405020304" pitchFamily="18" charset="0"/>
              </a:rPr>
              <a:t>Quốc hội</a:t>
            </a:r>
            <a:r>
              <a:rPr lang="nl-NL" sz="2400" dirty="0">
                <a:solidFill>
                  <a:srgbClr val="660066"/>
                </a:solidFill>
                <a:latin typeface="+mj-lt"/>
                <a:ea typeface="Calibri" panose="020F0502020204030204" pitchFamily="34" charset="0"/>
                <a:cs typeface="Times New Roman" panose="02020603050405020304" pitchFamily="18" charset="0"/>
              </a:rPr>
              <a:t> theo hướng tăng cường và nâng cao chất lượng </a:t>
            </a:r>
            <a:r>
              <a:rPr lang="nl-NL" sz="2400" b="1" dirty="0">
                <a:solidFill>
                  <a:srgbClr val="00B050"/>
                </a:solidFill>
                <a:latin typeface="+mj-lt"/>
                <a:ea typeface="Calibri" panose="020F0502020204030204" pitchFamily="34" charset="0"/>
                <a:cs typeface="Times New Roman" panose="02020603050405020304" pitchFamily="18" charset="0"/>
              </a:rPr>
              <a:t>hoạt</a:t>
            </a:r>
            <a:r>
              <a:rPr lang="nl-NL" sz="2400" dirty="0">
                <a:solidFill>
                  <a:srgbClr val="660066"/>
                </a:solidFill>
                <a:latin typeface="+mj-lt"/>
                <a:ea typeface="Calibri" panose="020F0502020204030204" pitchFamily="34" charset="0"/>
                <a:cs typeface="Times New Roman" panose="02020603050405020304" pitchFamily="18" charset="0"/>
              </a:rPr>
              <a:t> </a:t>
            </a:r>
            <a:r>
              <a:rPr lang="nl-NL" sz="2400" b="1" dirty="0" smtClean="0">
                <a:solidFill>
                  <a:srgbClr val="00B050"/>
                </a:solidFill>
                <a:latin typeface="+mj-lt"/>
                <a:ea typeface="Calibri" panose="020F0502020204030204" pitchFamily="34" charset="0"/>
                <a:cs typeface="Times New Roman" panose="02020603050405020304" pitchFamily="18" charset="0"/>
              </a:rPr>
              <a:t>động</a:t>
            </a:r>
          </a:p>
          <a:p>
            <a:pPr algn="ctr">
              <a:spcAft>
                <a:spcPts val="0"/>
              </a:spcAft>
            </a:pPr>
            <a:r>
              <a:rPr lang="nl-NL" sz="2400" b="1" dirty="0" smtClean="0">
                <a:solidFill>
                  <a:srgbClr val="00B050"/>
                </a:solidFill>
                <a:latin typeface="+mj-lt"/>
                <a:ea typeface="Calibri" panose="020F0502020204030204" pitchFamily="34" charset="0"/>
                <a:cs typeface="Times New Roman" panose="02020603050405020304" pitchFamily="18" charset="0"/>
              </a:rPr>
              <a:t>lập </a:t>
            </a:r>
            <a:r>
              <a:rPr lang="nl-NL" sz="2400" b="1" dirty="0">
                <a:solidFill>
                  <a:srgbClr val="00B050"/>
                </a:solidFill>
                <a:latin typeface="+mj-lt"/>
                <a:ea typeface="Calibri" panose="020F0502020204030204" pitchFamily="34" charset="0"/>
                <a:cs typeface="Times New Roman" panose="02020603050405020304" pitchFamily="18" charset="0"/>
              </a:rPr>
              <a:t>pháp. </a:t>
            </a:r>
            <a:endParaRPr lang="en-US" sz="2400" b="1" dirty="0">
              <a:solidFill>
                <a:srgbClr val="00B050"/>
              </a:solidFill>
              <a:effectLst/>
              <a:latin typeface="+mj-lt"/>
              <a:ea typeface="Calibri" panose="020F0502020204030204" pitchFamily="34" charset="0"/>
              <a:cs typeface="Times New Roman" panose="02020603050405020304" pitchFamily="18" charset="0"/>
            </a:endParaRPr>
          </a:p>
        </p:txBody>
      </p:sp>
      <p:pic>
        <p:nvPicPr>
          <p:cNvPr id="22532" name="Picture 4" descr="Image result for Quốc hội"/>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819401" y="2438399"/>
            <a:ext cx="6705600" cy="3410129"/>
          </a:xfrm>
          <a:prstGeom prst="rect">
            <a:avLst/>
          </a:prstGeom>
          <a:noFill/>
          <a:extLst>
            <a:ext uri="{909E8E84-426E-40DD-AFC4-6F175D3DCCD1}">
              <a14:hiddenFill xmlns:a14="http://schemas.microsoft.com/office/drawing/2010/main">
                <a:solidFill>
                  <a:srgbClr val="FFFFFF"/>
                </a:solidFill>
              </a14:hiddenFill>
            </a:ext>
          </a:extLst>
        </p:spPr>
      </p:pic>
      <p:sp>
        <p:nvSpPr>
          <p:cNvPr id="4" name="Content Placeholder 2">
            <a:extLst>
              <a:ext uri="{FF2B5EF4-FFF2-40B4-BE49-F238E27FC236}">
                <a16:creationId xmlns:a16="http://schemas.microsoft.com/office/drawing/2014/main" xmlns="" id="{1AF6F468-73ED-4C2E-8374-C40A4A011CF7}"/>
              </a:ext>
            </a:extLst>
          </p:cNvPr>
          <p:cNvSpPr txBox="1">
            <a:spLocks/>
          </p:cNvSpPr>
          <p:nvPr/>
        </p:nvSpPr>
        <p:spPr>
          <a:xfrm>
            <a:off x="326571" y="191679"/>
            <a:ext cx="11730446" cy="570321"/>
          </a:xfrm>
          <a:prstGeom prst="rect">
            <a:avLst/>
          </a:prstGeom>
          <a:ln w="28575">
            <a:solidFill>
              <a:srgbClr val="FF0000"/>
            </a:solidFill>
          </a:ln>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1pPr>
            <a:lvl2pPr marR="0" lvl="1"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2pPr>
            <a:lvl3pPr marR="0" lvl="2"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3pPr>
            <a:lvl4pPr marR="0" lvl="3"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4pPr>
            <a:lvl5pPr marR="0" lvl="4"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5pPr>
            <a:lvl6pPr marR="0" lvl="5"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6pPr>
            <a:lvl7pPr marR="0" lvl="6"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7pPr>
            <a:lvl8pPr marR="0" lvl="7"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8pPr>
            <a:lvl9pPr marR="0" lvl="8"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9pPr>
          </a:lstStyle>
          <a:p>
            <a:r>
              <a:rPr lang="pl-PL" sz="2400" i="1" kern="0" smtClean="0">
                <a:solidFill>
                  <a:srgbClr val="3333CC"/>
                </a:solidFill>
                <a:latin typeface="Times New Roman" panose="02020603050405020304" pitchFamily="18" charset="0"/>
                <a:cs typeface="Times New Roman" panose="02020603050405020304" pitchFamily="18" charset="0"/>
              </a:rPr>
              <a:t>Ba là, hoàn thiện tổ chức và nâng cao chất lượng, hiệu quả hoạt động của bộ máy nhà nước</a:t>
            </a:r>
            <a:endParaRPr lang="en-US" sz="2400" i="1" kern="0" dirty="0">
              <a:solidFill>
                <a:srgbClr val="3333CC"/>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15302058"/>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xmlns="" id="{2A68B966-F92C-47F5-A5D6-D97E6E65870C}"/>
              </a:ext>
            </a:extLst>
          </p:cNvPr>
          <p:cNvSpPr/>
          <p:nvPr/>
        </p:nvSpPr>
        <p:spPr>
          <a:xfrm>
            <a:off x="6117708" y="1811213"/>
            <a:ext cx="5540892" cy="94178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sp>
        <p:nvSpPr>
          <p:cNvPr id="8" name="Rectangle 7">
            <a:extLst>
              <a:ext uri="{FF2B5EF4-FFF2-40B4-BE49-F238E27FC236}">
                <a16:creationId xmlns:a16="http://schemas.microsoft.com/office/drawing/2014/main" xmlns="" id="{83B0790B-28CC-4115-B539-929450D752EF}"/>
              </a:ext>
            </a:extLst>
          </p:cNvPr>
          <p:cNvSpPr/>
          <p:nvPr/>
        </p:nvSpPr>
        <p:spPr>
          <a:xfrm>
            <a:off x="6102676" y="4016482"/>
            <a:ext cx="5555923" cy="941784"/>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sp>
        <p:nvSpPr>
          <p:cNvPr id="10" name="Rectangle 9">
            <a:extLst>
              <a:ext uri="{FF2B5EF4-FFF2-40B4-BE49-F238E27FC236}">
                <a16:creationId xmlns:a16="http://schemas.microsoft.com/office/drawing/2014/main" xmlns="" id="{A5583B87-4735-4B11-885C-D62B1226EEED}"/>
              </a:ext>
            </a:extLst>
          </p:cNvPr>
          <p:cNvSpPr/>
          <p:nvPr/>
        </p:nvSpPr>
        <p:spPr>
          <a:xfrm>
            <a:off x="6102677" y="5745969"/>
            <a:ext cx="5555922" cy="941784"/>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sp>
        <p:nvSpPr>
          <p:cNvPr id="5" name="Isosceles Triangle 26">
            <a:extLst>
              <a:ext uri="{FF2B5EF4-FFF2-40B4-BE49-F238E27FC236}">
                <a16:creationId xmlns:a16="http://schemas.microsoft.com/office/drawing/2014/main" xmlns="" id="{26EDB45A-15BC-450E-B5F6-B4FC3589B883}"/>
              </a:ext>
            </a:extLst>
          </p:cNvPr>
          <p:cNvSpPr/>
          <p:nvPr/>
        </p:nvSpPr>
        <p:spPr>
          <a:xfrm rot="16200000">
            <a:off x="4197111" y="1940454"/>
            <a:ext cx="2036677" cy="1778195"/>
          </a:xfrm>
          <a:custGeom>
            <a:avLst/>
            <a:gdLst>
              <a:gd name="connsiteX0" fmla="*/ 0 w 1008000"/>
              <a:gd name="connsiteY0" fmla="*/ 1096600 h 1096600"/>
              <a:gd name="connsiteX1" fmla="*/ 131856 w 1008000"/>
              <a:gd name="connsiteY1" fmla="*/ 0 h 1096600"/>
              <a:gd name="connsiteX2" fmla="*/ 1008000 w 1008000"/>
              <a:gd name="connsiteY2" fmla="*/ 1096600 h 1096600"/>
              <a:gd name="connsiteX3" fmla="*/ 0 w 1008000"/>
              <a:gd name="connsiteY3" fmla="*/ 1096600 h 1096600"/>
              <a:gd name="connsiteX0" fmla="*/ 1197213 w 2205213"/>
              <a:gd name="connsiteY0" fmla="*/ 1064702 h 1064702"/>
              <a:gd name="connsiteX1" fmla="*/ 0 w 2205213"/>
              <a:gd name="connsiteY1" fmla="*/ 0 h 1064702"/>
              <a:gd name="connsiteX2" fmla="*/ 2205213 w 2205213"/>
              <a:gd name="connsiteY2" fmla="*/ 1064702 h 1064702"/>
              <a:gd name="connsiteX3" fmla="*/ 1197213 w 2205213"/>
              <a:gd name="connsiteY3" fmla="*/ 1064702 h 1064702"/>
              <a:gd name="connsiteX0" fmla="*/ 1180481 w 2188481"/>
              <a:gd name="connsiteY0" fmla="*/ 1064702 h 1064702"/>
              <a:gd name="connsiteX1" fmla="*/ 0 w 2188481"/>
              <a:gd name="connsiteY1" fmla="*/ 0 h 1064702"/>
              <a:gd name="connsiteX2" fmla="*/ 2188481 w 2188481"/>
              <a:gd name="connsiteY2" fmla="*/ 1064702 h 1064702"/>
              <a:gd name="connsiteX3" fmla="*/ 1180481 w 2188481"/>
              <a:gd name="connsiteY3" fmla="*/ 1064702 h 1064702"/>
              <a:gd name="connsiteX0" fmla="*/ 1172115 w 2180115"/>
              <a:gd name="connsiteY0" fmla="*/ 1067431 h 1067431"/>
              <a:gd name="connsiteX1" fmla="*/ 0 w 2180115"/>
              <a:gd name="connsiteY1" fmla="*/ 0 h 1067431"/>
              <a:gd name="connsiteX2" fmla="*/ 2180115 w 2180115"/>
              <a:gd name="connsiteY2" fmla="*/ 1067431 h 1067431"/>
              <a:gd name="connsiteX3" fmla="*/ 1172115 w 2180115"/>
              <a:gd name="connsiteY3" fmla="*/ 1067431 h 1067431"/>
            </a:gdLst>
            <a:ahLst/>
            <a:cxnLst>
              <a:cxn ang="0">
                <a:pos x="connsiteX0" y="connsiteY0"/>
              </a:cxn>
              <a:cxn ang="0">
                <a:pos x="connsiteX1" y="connsiteY1"/>
              </a:cxn>
              <a:cxn ang="0">
                <a:pos x="connsiteX2" y="connsiteY2"/>
              </a:cxn>
              <a:cxn ang="0">
                <a:pos x="connsiteX3" y="connsiteY3"/>
              </a:cxn>
            </a:cxnLst>
            <a:rect l="l" t="t" r="r" b="b"/>
            <a:pathLst>
              <a:path w="2180115" h="1067431">
                <a:moveTo>
                  <a:pt x="1172115" y="1067431"/>
                </a:moveTo>
                <a:lnTo>
                  <a:pt x="0" y="0"/>
                </a:lnTo>
                <a:lnTo>
                  <a:pt x="2180115" y="1067431"/>
                </a:lnTo>
                <a:lnTo>
                  <a:pt x="1172115" y="1067431"/>
                </a:lnTo>
                <a:close/>
              </a:path>
            </a:pathLst>
          </a:custGeom>
          <a:gradFill>
            <a:gsLst>
              <a:gs pos="0">
                <a:schemeClr val="accent1">
                  <a:lumMod val="80000"/>
                </a:schemeClr>
              </a:gs>
              <a:gs pos="100000">
                <a:schemeClr val="accent1">
                  <a:lumMod val="8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sp>
        <p:nvSpPr>
          <p:cNvPr id="9" name="Isosceles Triangle 49">
            <a:extLst>
              <a:ext uri="{FF2B5EF4-FFF2-40B4-BE49-F238E27FC236}">
                <a16:creationId xmlns:a16="http://schemas.microsoft.com/office/drawing/2014/main" xmlns="" id="{153C4927-A421-4B14-AF54-874BA05359DC}"/>
              </a:ext>
            </a:extLst>
          </p:cNvPr>
          <p:cNvSpPr/>
          <p:nvPr/>
        </p:nvSpPr>
        <p:spPr>
          <a:xfrm rot="16200000">
            <a:off x="4709734" y="3563455"/>
            <a:ext cx="998749" cy="1790875"/>
          </a:xfrm>
          <a:custGeom>
            <a:avLst/>
            <a:gdLst>
              <a:gd name="connsiteX0" fmla="*/ 0 w 1008000"/>
              <a:gd name="connsiteY0" fmla="*/ 1096600 h 1096600"/>
              <a:gd name="connsiteX1" fmla="*/ 131856 w 1008000"/>
              <a:gd name="connsiteY1" fmla="*/ 0 h 1096600"/>
              <a:gd name="connsiteX2" fmla="*/ 1008000 w 1008000"/>
              <a:gd name="connsiteY2" fmla="*/ 1096600 h 1096600"/>
              <a:gd name="connsiteX3" fmla="*/ 0 w 1008000"/>
              <a:gd name="connsiteY3" fmla="*/ 1096600 h 1096600"/>
              <a:gd name="connsiteX0" fmla="*/ 0 w 1035624"/>
              <a:gd name="connsiteY0" fmla="*/ 1085967 h 1085967"/>
              <a:gd name="connsiteX1" fmla="*/ 1035624 w 1035624"/>
              <a:gd name="connsiteY1" fmla="*/ 0 h 1085967"/>
              <a:gd name="connsiteX2" fmla="*/ 1008000 w 1035624"/>
              <a:gd name="connsiteY2" fmla="*/ 1085967 h 1085967"/>
              <a:gd name="connsiteX3" fmla="*/ 0 w 1035624"/>
              <a:gd name="connsiteY3" fmla="*/ 1085967 h 1085967"/>
              <a:gd name="connsiteX0" fmla="*/ 0 w 1060722"/>
              <a:gd name="connsiteY0" fmla="*/ 1075043 h 1075043"/>
              <a:gd name="connsiteX1" fmla="*/ 1060722 w 1060722"/>
              <a:gd name="connsiteY1" fmla="*/ 0 h 1075043"/>
              <a:gd name="connsiteX2" fmla="*/ 1008000 w 1060722"/>
              <a:gd name="connsiteY2" fmla="*/ 1075043 h 1075043"/>
              <a:gd name="connsiteX3" fmla="*/ 0 w 1060722"/>
              <a:gd name="connsiteY3" fmla="*/ 1075043 h 1075043"/>
              <a:gd name="connsiteX0" fmla="*/ 0 w 1069087"/>
              <a:gd name="connsiteY0" fmla="*/ 1075043 h 1075043"/>
              <a:gd name="connsiteX1" fmla="*/ 1069087 w 1069087"/>
              <a:gd name="connsiteY1" fmla="*/ 0 h 1075043"/>
              <a:gd name="connsiteX2" fmla="*/ 1008000 w 1069087"/>
              <a:gd name="connsiteY2" fmla="*/ 1075043 h 1075043"/>
              <a:gd name="connsiteX3" fmla="*/ 0 w 1069087"/>
              <a:gd name="connsiteY3" fmla="*/ 1075043 h 1075043"/>
            </a:gdLst>
            <a:ahLst/>
            <a:cxnLst>
              <a:cxn ang="0">
                <a:pos x="connsiteX0" y="connsiteY0"/>
              </a:cxn>
              <a:cxn ang="0">
                <a:pos x="connsiteX1" y="connsiteY1"/>
              </a:cxn>
              <a:cxn ang="0">
                <a:pos x="connsiteX2" y="connsiteY2"/>
              </a:cxn>
              <a:cxn ang="0">
                <a:pos x="connsiteX3" y="connsiteY3"/>
              </a:cxn>
            </a:cxnLst>
            <a:rect l="l" t="t" r="r" b="b"/>
            <a:pathLst>
              <a:path w="1069087" h="1075043">
                <a:moveTo>
                  <a:pt x="0" y="1075043"/>
                </a:moveTo>
                <a:lnTo>
                  <a:pt x="1069087" y="0"/>
                </a:lnTo>
                <a:lnTo>
                  <a:pt x="1008000" y="1075043"/>
                </a:lnTo>
                <a:lnTo>
                  <a:pt x="0" y="1075043"/>
                </a:lnTo>
                <a:close/>
              </a:path>
            </a:pathLst>
          </a:custGeom>
          <a:gradFill>
            <a:gsLst>
              <a:gs pos="0">
                <a:schemeClr val="accent3">
                  <a:lumMod val="80000"/>
                </a:schemeClr>
              </a:gs>
              <a:gs pos="100000">
                <a:schemeClr val="accent3">
                  <a:lumMod val="8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dirty="0">
              <a:solidFill>
                <a:prstClr val="white"/>
              </a:solidFill>
            </a:endParaRPr>
          </a:p>
        </p:txBody>
      </p:sp>
      <p:sp>
        <p:nvSpPr>
          <p:cNvPr id="11" name="Isosceles Triangle 50">
            <a:extLst>
              <a:ext uri="{FF2B5EF4-FFF2-40B4-BE49-F238E27FC236}">
                <a16:creationId xmlns:a16="http://schemas.microsoft.com/office/drawing/2014/main" xmlns="" id="{12CB1035-B884-44FE-ABD1-8D2894FA0508}"/>
              </a:ext>
            </a:extLst>
          </p:cNvPr>
          <p:cNvSpPr/>
          <p:nvPr/>
        </p:nvSpPr>
        <p:spPr>
          <a:xfrm rot="16200000">
            <a:off x="4217072" y="4812739"/>
            <a:ext cx="2025426" cy="1774125"/>
          </a:xfrm>
          <a:custGeom>
            <a:avLst/>
            <a:gdLst>
              <a:gd name="connsiteX0" fmla="*/ 0 w 1008000"/>
              <a:gd name="connsiteY0" fmla="*/ 1096600 h 1096600"/>
              <a:gd name="connsiteX1" fmla="*/ 131856 w 1008000"/>
              <a:gd name="connsiteY1" fmla="*/ 0 h 1096600"/>
              <a:gd name="connsiteX2" fmla="*/ 1008000 w 1008000"/>
              <a:gd name="connsiteY2" fmla="*/ 1096600 h 1096600"/>
              <a:gd name="connsiteX3" fmla="*/ 0 w 1008000"/>
              <a:gd name="connsiteY3" fmla="*/ 1096600 h 1096600"/>
              <a:gd name="connsiteX0" fmla="*/ 0 w 2109512"/>
              <a:gd name="connsiteY0" fmla="*/ 1054069 h 1054069"/>
              <a:gd name="connsiteX1" fmla="*/ 2109512 w 2109512"/>
              <a:gd name="connsiteY1" fmla="*/ 0 h 1054069"/>
              <a:gd name="connsiteX2" fmla="*/ 1008000 w 2109512"/>
              <a:gd name="connsiteY2" fmla="*/ 1054069 h 1054069"/>
              <a:gd name="connsiteX3" fmla="*/ 0 w 2109512"/>
              <a:gd name="connsiteY3" fmla="*/ 1054069 h 1054069"/>
              <a:gd name="connsiteX0" fmla="*/ 0 w 2172255"/>
              <a:gd name="connsiteY0" fmla="*/ 1064989 h 1064989"/>
              <a:gd name="connsiteX1" fmla="*/ 2172255 w 2172255"/>
              <a:gd name="connsiteY1" fmla="*/ 0 h 1064989"/>
              <a:gd name="connsiteX2" fmla="*/ 1008000 w 2172255"/>
              <a:gd name="connsiteY2" fmla="*/ 1064989 h 1064989"/>
              <a:gd name="connsiteX3" fmla="*/ 0 w 2172255"/>
              <a:gd name="connsiteY3" fmla="*/ 1064989 h 1064989"/>
              <a:gd name="connsiteX0" fmla="*/ 0 w 2168072"/>
              <a:gd name="connsiteY0" fmla="*/ 1064989 h 1064989"/>
              <a:gd name="connsiteX1" fmla="*/ 2168072 w 2168072"/>
              <a:gd name="connsiteY1" fmla="*/ 0 h 1064989"/>
              <a:gd name="connsiteX2" fmla="*/ 1008000 w 2168072"/>
              <a:gd name="connsiteY2" fmla="*/ 1064989 h 1064989"/>
              <a:gd name="connsiteX3" fmla="*/ 0 w 2168072"/>
              <a:gd name="connsiteY3" fmla="*/ 1064989 h 1064989"/>
            </a:gdLst>
            <a:ahLst/>
            <a:cxnLst>
              <a:cxn ang="0">
                <a:pos x="connsiteX0" y="connsiteY0"/>
              </a:cxn>
              <a:cxn ang="0">
                <a:pos x="connsiteX1" y="connsiteY1"/>
              </a:cxn>
              <a:cxn ang="0">
                <a:pos x="connsiteX2" y="connsiteY2"/>
              </a:cxn>
              <a:cxn ang="0">
                <a:pos x="connsiteX3" y="connsiteY3"/>
              </a:cxn>
            </a:cxnLst>
            <a:rect l="l" t="t" r="r" b="b"/>
            <a:pathLst>
              <a:path w="2168072" h="1064989">
                <a:moveTo>
                  <a:pt x="0" y="1064989"/>
                </a:moveTo>
                <a:lnTo>
                  <a:pt x="2168072" y="0"/>
                </a:lnTo>
                <a:lnTo>
                  <a:pt x="1008000" y="1064989"/>
                </a:lnTo>
                <a:lnTo>
                  <a:pt x="0" y="1064989"/>
                </a:lnTo>
                <a:close/>
              </a:path>
            </a:pathLst>
          </a:custGeom>
          <a:gradFill>
            <a:gsLst>
              <a:gs pos="0">
                <a:schemeClr val="accent4">
                  <a:lumMod val="80000"/>
                </a:schemeClr>
              </a:gs>
              <a:gs pos="100000">
                <a:schemeClr val="accent4">
                  <a:lumMod val="8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dirty="0">
              <a:solidFill>
                <a:prstClr val="white"/>
              </a:solidFill>
            </a:endParaRPr>
          </a:p>
        </p:txBody>
      </p:sp>
      <p:sp>
        <p:nvSpPr>
          <p:cNvPr id="34" name="Rounded Rectangle 1">
            <a:extLst>
              <a:ext uri="{FF2B5EF4-FFF2-40B4-BE49-F238E27FC236}">
                <a16:creationId xmlns:a16="http://schemas.microsoft.com/office/drawing/2014/main" xmlns="" id="{031C7F85-ADEE-429E-AB19-B2A9D94B578E}"/>
              </a:ext>
            </a:extLst>
          </p:cNvPr>
          <p:cNvSpPr>
            <a:spLocks noChangeAspect="1"/>
          </p:cNvSpPr>
          <p:nvPr/>
        </p:nvSpPr>
        <p:spPr>
          <a:xfrm>
            <a:off x="6496798" y="4217373"/>
            <a:ext cx="597192" cy="540000"/>
          </a:xfrm>
          <a:custGeom>
            <a:avLst/>
            <a:gdLst>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866557 w 3986472"/>
              <a:gd name="connsiteY4" fmla="*/ 1448924 h 3604689"/>
              <a:gd name="connsiteX5" fmla="*/ 3372472 w 3986472"/>
              <a:gd name="connsiteY5" fmla="*/ 1943009 h 3604689"/>
              <a:gd name="connsiteX6" fmla="*/ 3737586 w 3986472"/>
              <a:gd name="connsiteY6" fmla="*/ 2520272 h 3604689"/>
              <a:gd name="connsiteX7" fmla="*/ 3749916 w 3986472"/>
              <a:gd name="connsiteY7" fmla="*/ 2520646 h 3604689"/>
              <a:gd name="connsiteX8" fmla="*/ 3739535 w 3986472"/>
              <a:gd name="connsiteY8" fmla="*/ 2531027 h 3604689"/>
              <a:gd name="connsiteX9" fmla="*/ 3741790 w 3986472"/>
              <a:gd name="connsiteY9" fmla="*/ 2543468 h 3604689"/>
              <a:gd name="connsiteX10" fmla="*/ 2667555 w 3986472"/>
              <a:gd name="connsiteY10" fmla="*/ 3603007 h 3604689"/>
              <a:gd name="connsiteX11" fmla="*/ 1617559 w 3986472"/>
              <a:gd name="connsiteY11" fmla="*/ 3571118 h 3604689"/>
              <a:gd name="connsiteX12" fmla="*/ 2628063 w 3986472"/>
              <a:gd name="connsiteY12" fmla="*/ 2560614 h 3604689"/>
              <a:gd name="connsiteX13" fmla="*/ 1908216 w 3986472"/>
              <a:gd name="connsiteY13" fmla="*/ 2538753 h 3604689"/>
              <a:gd name="connsiteX14" fmla="*/ 2569809 w 3986472"/>
              <a:gd name="connsiteY14" fmla="*/ 1877159 h 3604689"/>
              <a:gd name="connsiteX15" fmla="*/ 1999634 w 3986472"/>
              <a:gd name="connsiteY15" fmla="*/ 1877159 h 3604689"/>
              <a:gd name="connsiteX16" fmla="*/ 185337 w 3986472"/>
              <a:gd name="connsiteY16" fmla="*/ 3604689 h 3604689"/>
              <a:gd name="connsiteX17" fmla="*/ 185337 w 3986472"/>
              <a:gd name="connsiteY17" fmla="*/ 2751226 h 3604689"/>
              <a:gd name="connsiteX18" fmla="*/ 185337 w 3986472"/>
              <a:gd name="connsiteY18" fmla="*/ 2535971 h 3604689"/>
              <a:gd name="connsiteX19" fmla="*/ 185337 w 3986472"/>
              <a:gd name="connsiteY19" fmla="*/ 302954 h 3604689"/>
              <a:gd name="connsiteX20" fmla="*/ 116958 w 3986472"/>
              <a:gd name="connsiteY20" fmla="*/ 302954 h 3604689"/>
              <a:gd name="connsiteX21" fmla="*/ 0 w 3986472"/>
              <a:gd name="connsiteY21" fmla="*/ 185996 h 3604689"/>
              <a:gd name="connsiteX22" fmla="*/ 0 w 3986472"/>
              <a:gd name="connsiteY22" fmla="*/ 131880 h 3604689"/>
              <a:gd name="connsiteX23" fmla="*/ 116958 w 3986472"/>
              <a:gd name="connsiteY23" fmla="*/ 14922 h 3604689"/>
              <a:gd name="connsiteX24" fmla="*/ 1076491 w 3986472"/>
              <a:gd name="connsiteY24" fmla="*/ 14922 h 3604689"/>
              <a:gd name="connsiteX25" fmla="*/ 1193449 w 3986472"/>
              <a:gd name="connsiteY25" fmla="*/ 131880 h 3604689"/>
              <a:gd name="connsiteX26" fmla="*/ 1193449 w 3986472"/>
              <a:gd name="connsiteY26" fmla="*/ 185996 h 3604689"/>
              <a:gd name="connsiteX27" fmla="*/ 1076491 w 3986472"/>
              <a:gd name="connsiteY27" fmla="*/ 302954 h 3604689"/>
              <a:gd name="connsiteX28" fmla="*/ 1028167 w 3986472"/>
              <a:gd name="connsiteY28" fmla="*/ 302954 h 3604689"/>
              <a:gd name="connsiteX29" fmla="*/ 1028167 w 3986472"/>
              <a:gd name="connsiteY29" fmla="*/ 1733448 h 3604689"/>
              <a:gd name="connsiteX30" fmla="*/ 2848679 w 3986472"/>
              <a:gd name="connsiteY30"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866557 w 3986472"/>
              <a:gd name="connsiteY4" fmla="*/ 1448924 h 3604689"/>
              <a:gd name="connsiteX5" fmla="*/ 3372472 w 3986472"/>
              <a:gd name="connsiteY5" fmla="*/ 1943009 h 3604689"/>
              <a:gd name="connsiteX6" fmla="*/ 3737586 w 3986472"/>
              <a:gd name="connsiteY6" fmla="*/ 2520272 h 3604689"/>
              <a:gd name="connsiteX7" fmla="*/ 3749916 w 3986472"/>
              <a:gd name="connsiteY7" fmla="*/ 2520646 h 3604689"/>
              <a:gd name="connsiteX8" fmla="*/ 3741790 w 3986472"/>
              <a:gd name="connsiteY8" fmla="*/ 2543468 h 3604689"/>
              <a:gd name="connsiteX9" fmla="*/ 2667555 w 3986472"/>
              <a:gd name="connsiteY9" fmla="*/ 3603007 h 3604689"/>
              <a:gd name="connsiteX10" fmla="*/ 1617559 w 3986472"/>
              <a:gd name="connsiteY10" fmla="*/ 3571118 h 3604689"/>
              <a:gd name="connsiteX11" fmla="*/ 2628063 w 3986472"/>
              <a:gd name="connsiteY11" fmla="*/ 2560614 h 3604689"/>
              <a:gd name="connsiteX12" fmla="*/ 1908216 w 3986472"/>
              <a:gd name="connsiteY12" fmla="*/ 2538753 h 3604689"/>
              <a:gd name="connsiteX13" fmla="*/ 2569809 w 3986472"/>
              <a:gd name="connsiteY13" fmla="*/ 1877159 h 3604689"/>
              <a:gd name="connsiteX14" fmla="*/ 1999634 w 3986472"/>
              <a:gd name="connsiteY14" fmla="*/ 1877159 h 3604689"/>
              <a:gd name="connsiteX15" fmla="*/ 185337 w 3986472"/>
              <a:gd name="connsiteY15" fmla="*/ 3604689 h 3604689"/>
              <a:gd name="connsiteX16" fmla="*/ 185337 w 3986472"/>
              <a:gd name="connsiteY16" fmla="*/ 2751226 h 3604689"/>
              <a:gd name="connsiteX17" fmla="*/ 185337 w 3986472"/>
              <a:gd name="connsiteY17" fmla="*/ 2535971 h 3604689"/>
              <a:gd name="connsiteX18" fmla="*/ 185337 w 3986472"/>
              <a:gd name="connsiteY18" fmla="*/ 302954 h 3604689"/>
              <a:gd name="connsiteX19" fmla="*/ 116958 w 3986472"/>
              <a:gd name="connsiteY19" fmla="*/ 302954 h 3604689"/>
              <a:gd name="connsiteX20" fmla="*/ 0 w 3986472"/>
              <a:gd name="connsiteY20" fmla="*/ 185996 h 3604689"/>
              <a:gd name="connsiteX21" fmla="*/ 0 w 3986472"/>
              <a:gd name="connsiteY21" fmla="*/ 131880 h 3604689"/>
              <a:gd name="connsiteX22" fmla="*/ 116958 w 3986472"/>
              <a:gd name="connsiteY22" fmla="*/ 14922 h 3604689"/>
              <a:gd name="connsiteX23" fmla="*/ 1076491 w 3986472"/>
              <a:gd name="connsiteY23" fmla="*/ 14922 h 3604689"/>
              <a:gd name="connsiteX24" fmla="*/ 1193449 w 3986472"/>
              <a:gd name="connsiteY24" fmla="*/ 131880 h 3604689"/>
              <a:gd name="connsiteX25" fmla="*/ 1193449 w 3986472"/>
              <a:gd name="connsiteY25" fmla="*/ 185996 h 3604689"/>
              <a:gd name="connsiteX26" fmla="*/ 1076491 w 3986472"/>
              <a:gd name="connsiteY26" fmla="*/ 302954 h 3604689"/>
              <a:gd name="connsiteX27" fmla="*/ 1028167 w 3986472"/>
              <a:gd name="connsiteY27" fmla="*/ 302954 h 3604689"/>
              <a:gd name="connsiteX28" fmla="*/ 1028167 w 3986472"/>
              <a:gd name="connsiteY28" fmla="*/ 1733448 h 3604689"/>
              <a:gd name="connsiteX29" fmla="*/ 2848679 w 3986472"/>
              <a:gd name="connsiteY29"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866557 w 3986472"/>
              <a:gd name="connsiteY4" fmla="*/ 1448924 h 3604689"/>
              <a:gd name="connsiteX5" fmla="*/ 3372472 w 3986472"/>
              <a:gd name="connsiteY5" fmla="*/ 1943009 h 3604689"/>
              <a:gd name="connsiteX6" fmla="*/ 3737586 w 3986472"/>
              <a:gd name="connsiteY6" fmla="*/ 2520272 h 3604689"/>
              <a:gd name="connsiteX7" fmla="*/ 3749916 w 3986472"/>
              <a:gd name="connsiteY7" fmla="*/ 2520646 h 3604689"/>
              <a:gd name="connsiteX8" fmla="*/ 2667555 w 3986472"/>
              <a:gd name="connsiteY8" fmla="*/ 3603007 h 3604689"/>
              <a:gd name="connsiteX9" fmla="*/ 1617559 w 3986472"/>
              <a:gd name="connsiteY9" fmla="*/ 3571118 h 3604689"/>
              <a:gd name="connsiteX10" fmla="*/ 2628063 w 3986472"/>
              <a:gd name="connsiteY10" fmla="*/ 2560614 h 3604689"/>
              <a:gd name="connsiteX11" fmla="*/ 1908216 w 3986472"/>
              <a:gd name="connsiteY11" fmla="*/ 2538753 h 3604689"/>
              <a:gd name="connsiteX12" fmla="*/ 2569809 w 3986472"/>
              <a:gd name="connsiteY12" fmla="*/ 1877159 h 3604689"/>
              <a:gd name="connsiteX13" fmla="*/ 1999634 w 3986472"/>
              <a:gd name="connsiteY13" fmla="*/ 1877159 h 3604689"/>
              <a:gd name="connsiteX14" fmla="*/ 185337 w 3986472"/>
              <a:gd name="connsiteY14" fmla="*/ 3604689 h 3604689"/>
              <a:gd name="connsiteX15" fmla="*/ 185337 w 3986472"/>
              <a:gd name="connsiteY15" fmla="*/ 2751226 h 3604689"/>
              <a:gd name="connsiteX16" fmla="*/ 185337 w 3986472"/>
              <a:gd name="connsiteY16" fmla="*/ 2535971 h 3604689"/>
              <a:gd name="connsiteX17" fmla="*/ 185337 w 3986472"/>
              <a:gd name="connsiteY17" fmla="*/ 302954 h 3604689"/>
              <a:gd name="connsiteX18" fmla="*/ 116958 w 3986472"/>
              <a:gd name="connsiteY18" fmla="*/ 302954 h 3604689"/>
              <a:gd name="connsiteX19" fmla="*/ 0 w 3986472"/>
              <a:gd name="connsiteY19" fmla="*/ 185996 h 3604689"/>
              <a:gd name="connsiteX20" fmla="*/ 0 w 3986472"/>
              <a:gd name="connsiteY20" fmla="*/ 131880 h 3604689"/>
              <a:gd name="connsiteX21" fmla="*/ 116958 w 3986472"/>
              <a:gd name="connsiteY21" fmla="*/ 14922 h 3604689"/>
              <a:gd name="connsiteX22" fmla="*/ 1076491 w 3986472"/>
              <a:gd name="connsiteY22" fmla="*/ 14922 h 3604689"/>
              <a:gd name="connsiteX23" fmla="*/ 1193449 w 3986472"/>
              <a:gd name="connsiteY23" fmla="*/ 131880 h 3604689"/>
              <a:gd name="connsiteX24" fmla="*/ 1193449 w 3986472"/>
              <a:gd name="connsiteY24" fmla="*/ 185996 h 3604689"/>
              <a:gd name="connsiteX25" fmla="*/ 1076491 w 3986472"/>
              <a:gd name="connsiteY25" fmla="*/ 302954 h 3604689"/>
              <a:gd name="connsiteX26" fmla="*/ 1028167 w 3986472"/>
              <a:gd name="connsiteY26" fmla="*/ 302954 h 3604689"/>
              <a:gd name="connsiteX27" fmla="*/ 1028167 w 3986472"/>
              <a:gd name="connsiteY27" fmla="*/ 1733448 h 3604689"/>
              <a:gd name="connsiteX28" fmla="*/ 2848679 w 3986472"/>
              <a:gd name="connsiteY28"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866557 w 3986472"/>
              <a:gd name="connsiteY4" fmla="*/ 1448924 h 3604689"/>
              <a:gd name="connsiteX5" fmla="*/ 3372472 w 3986472"/>
              <a:gd name="connsiteY5" fmla="*/ 1943009 h 3604689"/>
              <a:gd name="connsiteX6" fmla="*/ 3737586 w 3986472"/>
              <a:gd name="connsiteY6" fmla="*/ 2520272 h 3604689"/>
              <a:gd name="connsiteX7" fmla="*/ 2667555 w 3986472"/>
              <a:gd name="connsiteY7" fmla="*/ 3603007 h 3604689"/>
              <a:gd name="connsiteX8" fmla="*/ 1617559 w 3986472"/>
              <a:gd name="connsiteY8" fmla="*/ 3571118 h 3604689"/>
              <a:gd name="connsiteX9" fmla="*/ 2628063 w 3986472"/>
              <a:gd name="connsiteY9" fmla="*/ 2560614 h 3604689"/>
              <a:gd name="connsiteX10" fmla="*/ 1908216 w 3986472"/>
              <a:gd name="connsiteY10" fmla="*/ 2538753 h 3604689"/>
              <a:gd name="connsiteX11" fmla="*/ 2569809 w 3986472"/>
              <a:gd name="connsiteY11" fmla="*/ 1877159 h 3604689"/>
              <a:gd name="connsiteX12" fmla="*/ 1999634 w 3986472"/>
              <a:gd name="connsiteY12" fmla="*/ 1877159 h 3604689"/>
              <a:gd name="connsiteX13" fmla="*/ 185337 w 3986472"/>
              <a:gd name="connsiteY13" fmla="*/ 3604689 h 3604689"/>
              <a:gd name="connsiteX14" fmla="*/ 185337 w 3986472"/>
              <a:gd name="connsiteY14" fmla="*/ 2751226 h 3604689"/>
              <a:gd name="connsiteX15" fmla="*/ 185337 w 3986472"/>
              <a:gd name="connsiteY15" fmla="*/ 2535971 h 3604689"/>
              <a:gd name="connsiteX16" fmla="*/ 185337 w 3986472"/>
              <a:gd name="connsiteY16" fmla="*/ 302954 h 3604689"/>
              <a:gd name="connsiteX17" fmla="*/ 116958 w 3986472"/>
              <a:gd name="connsiteY17" fmla="*/ 302954 h 3604689"/>
              <a:gd name="connsiteX18" fmla="*/ 0 w 3986472"/>
              <a:gd name="connsiteY18" fmla="*/ 185996 h 3604689"/>
              <a:gd name="connsiteX19" fmla="*/ 0 w 3986472"/>
              <a:gd name="connsiteY19" fmla="*/ 131880 h 3604689"/>
              <a:gd name="connsiteX20" fmla="*/ 116958 w 3986472"/>
              <a:gd name="connsiteY20" fmla="*/ 14922 h 3604689"/>
              <a:gd name="connsiteX21" fmla="*/ 1076491 w 3986472"/>
              <a:gd name="connsiteY21" fmla="*/ 14922 h 3604689"/>
              <a:gd name="connsiteX22" fmla="*/ 1193449 w 3986472"/>
              <a:gd name="connsiteY22" fmla="*/ 131880 h 3604689"/>
              <a:gd name="connsiteX23" fmla="*/ 1193449 w 3986472"/>
              <a:gd name="connsiteY23" fmla="*/ 185996 h 3604689"/>
              <a:gd name="connsiteX24" fmla="*/ 1076491 w 3986472"/>
              <a:gd name="connsiteY24" fmla="*/ 302954 h 3604689"/>
              <a:gd name="connsiteX25" fmla="*/ 1028167 w 3986472"/>
              <a:gd name="connsiteY25" fmla="*/ 302954 h 3604689"/>
              <a:gd name="connsiteX26" fmla="*/ 1028167 w 3986472"/>
              <a:gd name="connsiteY26" fmla="*/ 1733448 h 3604689"/>
              <a:gd name="connsiteX27" fmla="*/ 2848679 w 3986472"/>
              <a:gd name="connsiteY27"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866557 w 3986472"/>
              <a:gd name="connsiteY4" fmla="*/ 1448924 h 3604689"/>
              <a:gd name="connsiteX5" fmla="*/ 3372472 w 3986472"/>
              <a:gd name="connsiteY5" fmla="*/ 1943009 h 3604689"/>
              <a:gd name="connsiteX6" fmla="*/ 3695056 w 3986472"/>
              <a:gd name="connsiteY6" fmla="*/ 2520272 h 3604689"/>
              <a:gd name="connsiteX7" fmla="*/ 2667555 w 3986472"/>
              <a:gd name="connsiteY7" fmla="*/ 3603007 h 3604689"/>
              <a:gd name="connsiteX8" fmla="*/ 1617559 w 3986472"/>
              <a:gd name="connsiteY8" fmla="*/ 3571118 h 3604689"/>
              <a:gd name="connsiteX9" fmla="*/ 2628063 w 3986472"/>
              <a:gd name="connsiteY9" fmla="*/ 2560614 h 3604689"/>
              <a:gd name="connsiteX10" fmla="*/ 1908216 w 3986472"/>
              <a:gd name="connsiteY10" fmla="*/ 2538753 h 3604689"/>
              <a:gd name="connsiteX11" fmla="*/ 2569809 w 3986472"/>
              <a:gd name="connsiteY11" fmla="*/ 1877159 h 3604689"/>
              <a:gd name="connsiteX12" fmla="*/ 1999634 w 3986472"/>
              <a:gd name="connsiteY12" fmla="*/ 1877159 h 3604689"/>
              <a:gd name="connsiteX13" fmla="*/ 185337 w 3986472"/>
              <a:gd name="connsiteY13" fmla="*/ 3604689 h 3604689"/>
              <a:gd name="connsiteX14" fmla="*/ 185337 w 3986472"/>
              <a:gd name="connsiteY14" fmla="*/ 2751226 h 3604689"/>
              <a:gd name="connsiteX15" fmla="*/ 185337 w 3986472"/>
              <a:gd name="connsiteY15" fmla="*/ 2535971 h 3604689"/>
              <a:gd name="connsiteX16" fmla="*/ 185337 w 3986472"/>
              <a:gd name="connsiteY16" fmla="*/ 302954 h 3604689"/>
              <a:gd name="connsiteX17" fmla="*/ 116958 w 3986472"/>
              <a:gd name="connsiteY17" fmla="*/ 302954 h 3604689"/>
              <a:gd name="connsiteX18" fmla="*/ 0 w 3986472"/>
              <a:gd name="connsiteY18" fmla="*/ 185996 h 3604689"/>
              <a:gd name="connsiteX19" fmla="*/ 0 w 3986472"/>
              <a:gd name="connsiteY19" fmla="*/ 131880 h 3604689"/>
              <a:gd name="connsiteX20" fmla="*/ 116958 w 3986472"/>
              <a:gd name="connsiteY20" fmla="*/ 14922 h 3604689"/>
              <a:gd name="connsiteX21" fmla="*/ 1076491 w 3986472"/>
              <a:gd name="connsiteY21" fmla="*/ 14922 h 3604689"/>
              <a:gd name="connsiteX22" fmla="*/ 1193449 w 3986472"/>
              <a:gd name="connsiteY22" fmla="*/ 131880 h 3604689"/>
              <a:gd name="connsiteX23" fmla="*/ 1193449 w 3986472"/>
              <a:gd name="connsiteY23" fmla="*/ 185996 h 3604689"/>
              <a:gd name="connsiteX24" fmla="*/ 1076491 w 3986472"/>
              <a:gd name="connsiteY24" fmla="*/ 302954 h 3604689"/>
              <a:gd name="connsiteX25" fmla="*/ 1028167 w 3986472"/>
              <a:gd name="connsiteY25" fmla="*/ 302954 h 3604689"/>
              <a:gd name="connsiteX26" fmla="*/ 1028167 w 3986472"/>
              <a:gd name="connsiteY26" fmla="*/ 1733448 h 3604689"/>
              <a:gd name="connsiteX27" fmla="*/ 2848679 w 3986472"/>
              <a:gd name="connsiteY27"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866557 w 3986472"/>
              <a:gd name="connsiteY4" fmla="*/ 1448924 h 3604689"/>
              <a:gd name="connsiteX5" fmla="*/ 3372472 w 3986472"/>
              <a:gd name="connsiteY5" fmla="*/ 1943009 h 3604689"/>
              <a:gd name="connsiteX6" fmla="*/ 3695056 w 3986472"/>
              <a:gd name="connsiteY6" fmla="*/ 2520272 h 3604689"/>
              <a:gd name="connsiteX7" fmla="*/ 2667555 w 3986472"/>
              <a:gd name="connsiteY7" fmla="*/ 3603007 h 3604689"/>
              <a:gd name="connsiteX8" fmla="*/ 1617559 w 3986472"/>
              <a:gd name="connsiteY8" fmla="*/ 3571118 h 3604689"/>
              <a:gd name="connsiteX9" fmla="*/ 2628063 w 3986472"/>
              <a:gd name="connsiteY9" fmla="*/ 2560614 h 3604689"/>
              <a:gd name="connsiteX10" fmla="*/ 1908216 w 3986472"/>
              <a:gd name="connsiteY10" fmla="*/ 2538753 h 3604689"/>
              <a:gd name="connsiteX11" fmla="*/ 2569809 w 3986472"/>
              <a:gd name="connsiteY11" fmla="*/ 1877159 h 3604689"/>
              <a:gd name="connsiteX12" fmla="*/ 1999634 w 3986472"/>
              <a:gd name="connsiteY12" fmla="*/ 1877159 h 3604689"/>
              <a:gd name="connsiteX13" fmla="*/ 185337 w 3986472"/>
              <a:gd name="connsiteY13" fmla="*/ 3604689 h 3604689"/>
              <a:gd name="connsiteX14" fmla="*/ 185337 w 3986472"/>
              <a:gd name="connsiteY14" fmla="*/ 2751226 h 3604689"/>
              <a:gd name="connsiteX15" fmla="*/ 185337 w 3986472"/>
              <a:gd name="connsiteY15" fmla="*/ 2535971 h 3604689"/>
              <a:gd name="connsiteX16" fmla="*/ 185337 w 3986472"/>
              <a:gd name="connsiteY16" fmla="*/ 302954 h 3604689"/>
              <a:gd name="connsiteX17" fmla="*/ 116958 w 3986472"/>
              <a:gd name="connsiteY17" fmla="*/ 302954 h 3604689"/>
              <a:gd name="connsiteX18" fmla="*/ 0 w 3986472"/>
              <a:gd name="connsiteY18" fmla="*/ 185996 h 3604689"/>
              <a:gd name="connsiteX19" fmla="*/ 0 w 3986472"/>
              <a:gd name="connsiteY19" fmla="*/ 131880 h 3604689"/>
              <a:gd name="connsiteX20" fmla="*/ 116958 w 3986472"/>
              <a:gd name="connsiteY20" fmla="*/ 14922 h 3604689"/>
              <a:gd name="connsiteX21" fmla="*/ 1076491 w 3986472"/>
              <a:gd name="connsiteY21" fmla="*/ 14922 h 3604689"/>
              <a:gd name="connsiteX22" fmla="*/ 1193449 w 3986472"/>
              <a:gd name="connsiteY22" fmla="*/ 131880 h 3604689"/>
              <a:gd name="connsiteX23" fmla="*/ 1193449 w 3986472"/>
              <a:gd name="connsiteY23" fmla="*/ 185996 h 3604689"/>
              <a:gd name="connsiteX24" fmla="*/ 1076491 w 3986472"/>
              <a:gd name="connsiteY24" fmla="*/ 302954 h 3604689"/>
              <a:gd name="connsiteX25" fmla="*/ 1028167 w 3986472"/>
              <a:gd name="connsiteY25" fmla="*/ 302954 h 3604689"/>
              <a:gd name="connsiteX26" fmla="*/ 1028167 w 3986472"/>
              <a:gd name="connsiteY26" fmla="*/ 1733448 h 3604689"/>
              <a:gd name="connsiteX27" fmla="*/ 2848679 w 3986472"/>
              <a:gd name="connsiteY27"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866557 w 3986472"/>
              <a:gd name="connsiteY4" fmla="*/ 1448924 h 3604689"/>
              <a:gd name="connsiteX5" fmla="*/ 3372472 w 3986472"/>
              <a:gd name="connsiteY5" fmla="*/ 1943009 h 3604689"/>
              <a:gd name="connsiteX6" fmla="*/ 3695056 w 3986472"/>
              <a:gd name="connsiteY6" fmla="*/ 2520272 h 3604689"/>
              <a:gd name="connsiteX7" fmla="*/ 2667555 w 3986472"/>
              <a:gd name="connsiteY7" fmla="*/ 3603007 h 3604689"/>
              <a:gd name="connsiteX8" fmla="*/ 1617559 w 3986472"/>
              <a:gd name="connsiteY8" fmla="*/ 3571118 h 3604689"/>
              <a:gd name="connsiteX9" fmla="*/ 2628063 w 3986472"/>
              <a:gd name="connsiteY9" fmla="*/ 2560614 h 3604689"/>
              <a:gd name="connsiteX10" fmla="*/ 1908216 w 3986472"/>
              <a:gd name="connsiteY10" fmla="*/ 2538753 h 3604689"/>
              <a:gd name="connsiteX11" fmla="*/ 2569809 w 3986472"/>
              <a:gd name="connsiteY11" fmla="*/ 1877159 h 3604689"/>
              <a:gd name="connsiteX12" fmla="*/ 1999634 w 3986472"/>
              <a:gd name="connsiteY12" fmla="*/ 1877159 h 3604689"/>
              <a:gd name="connsiteX13" fmla="*/ 185337 w 3986472"/>
              <a:gd name="connsiteY13" fmla="*/ 3604689 h 3604689"/>
              <a:gd name="connsiteX14" fmla="*/ 185337 w 3986472"/>
              <a:gd name="connsiteY14" fmla="*/ 2751226 h 3604689"/>
              <a:gd name="connsiteX15" fmla="*/ 185337 w 3986472"/>
              <a:gd name="connsiteY15" fmla="*/ 2535971 h 3604689"/>
              <a:gd name="connsiteX16" fmla="*/ 185337 w 3986472"/>
              <a:gd name="connsiteY16" fmla="*/ 302954 h 3604689"/>
              <a:gd name="connsiteX17" fmla="*/ 116958 w 3986472"/>
              <a:gd name="connsiteY17" fmla="*/ 302954 h 3604689"/>
              <a:gd name="connsiteX18" fmla="*/ 0 w 3986472"/>
              <a:gd name="connsiteY18" fmla="*/ 185996 h 3604689"/>
              <a:gd name="connsiteX19" fmla="*/ 0 w 3986472"/>
              <a:gd name="connsiteY19" fmla="*/ 131880 h 3604689"/>
              <a:gd name="connsiteX20" fmla="*/ 116958 w 3986472"/>
              <a:gd name="connsiteY20" fmla="*/ 14922 h 3604689"/>
              <a:gd name="connsiteX21" fmla="*/ 1076491 w 3986472"/>
              <a:gd name="connsiteY21" fmla="*/ 14922 h 3604689"/>
              <a:gd name="connsiteX22" fmla="*/ 1193449 w 3986472"/>
              <a:gd name="connsiteY22" fmla="*/ 131880 h 3604689"/>
              <a:gd name="connsiteX23" fmla="*/ 1193449 w 3986472"/>
              <a:gd name="connsiteY23" fmla="*/ 185996 h 3604689"/>
              <a:gd name="connsiteX24" fmla="*/ 1076491 w 3986472"/>
              <a:gd name="connsiteY24" fmla="*/ 302954 h 3604689"/>
              <a:gd name="connsiteX25" fmla="*/ 1028167 w 3986472"/>
              <a:gd name="connsiteY25" fmla="*/ 302954 h 3604689"/>
              <a:gd name="connsiteX26" fmla="*/ 1028167 w 3986472"/>
              <a:gd name="connsiteY26" fmla="*/ 1733448 h 3604689"/>
              <a:gd name="connsiteX27" fmla="*/ 2848679 w 3986472"/>
              <a:gd name="connsiteY27"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372472 w 3986472"/>
              <a:gd name="connsiteY4" fmla="*/ 1943009 h 3604689"/>
              <a:gd name="connsiteX5" fmla="*/ 3695056 w 3986472"/>
              <a:gd name="connsiteY5" fmla="*/ 2520272 h 3604689"/>
              <a:gd name="connsiteX6" fmla="*/ 2667555 w 3986472"/>
              <a:gd name="connsiteY6" fmla="*/ 3603007 h 3604689"/>
              <a:gd name="connsiteX7" fmla="*/ 1617559 w 3986472"/>
              <a:gd name="connsiteY7" fmla="*/ 3571118 h 3604689"/>
              <a:gd name="connsiteX8" fmla="*/ 2628063 w 3986472"/>
              <a:gd name="connsiteY8" fmla="*/ 2560614 h 3604689"/>
              <a:gd name="connsiteX9" fmla="*/ 1908216 w 3986472"/>
              <a:gd name="connsiteY9" fmla="*/ 2538753 h 3604689"/>
              <a:gd name="connsiteX10" fmla="*/ 2569809 w 3986472"/>
              <a:gd name="connsiteY10" fmla="*/ 1877159 h 3604689"/>
              <a:gd name="connsiteX11" fmla="*/ 1999634 w 3986472"/>
              <a:gd name="connsiteY11" fmla="*/ 1877159 h 3604689"/>
              <a:gd name="connsiteX12" fmla="*/ 185337 w 3986472"/>
              <a:gd name="connsiteY12" fmla="*/ 3604689 h 3604689"/>
              <a:gd name="connsiteX13" fmla="*/ 185337 w 3986472"/>
              <a:gd name="connsiteY13" fmla="*/ 2751226 h 3604689"/>
              <a:gd name="connsiteX14" fmla="*/ 185337 w 3986472"/>
              <a:gd name="connsiteY14" fmla="*/ 2535971 h 3604689"/>
              <a:gd name="connsiteX15" fmla="*/ 185337 w 3986472"/>
              <a:gd name="connsiteY15" fmla="*/ 302954 h 3604689"/>
              <a:gd name="connsiteX16" fmla="*/ 116958 w 3986472"/>
              <a:gd name="connsiteY16" fmla="*/ 302954 h 3604689"/>
              <a:gd name="connsiteX17" fmla="*/ 0 w 3986472"/>
              <a:gd name="connsiteY17" fmla="*/ 185996 h 3604689"/>
              <a:gd name="connsiteX18" fmla="*/ 0 w 3986472"/>
              <a:gd name="connsiteY18" fmla="*/ 131880 h 3604689"/>
              <a:gd name="connsiteX19" fmla="*/ 116958 w 3986472"/>
              <a:gd name="connsiteY19" fmla="*/ 14922 h 3604689"/>
              <a:gd name="connsiteX20" fmla="*/ 1076491 w 3986472"/>
              <a:gd name="connsiteY20" fmla="*/ 14922 h 3604689"/>
              <a:gd name="connsiteX21" fmla="*/ 1193449 w 3986472"/>
              <a:gd name="connsiteY21" fmla="*/ 131880 h 3604689"/>
              <a:gd name="connsiteX22" fmla="*/ 1193449 w 3986472"/>
              <a:gd name="connsiteY22" fmla="*/ 185996 h 3604689"/>
              <a:gd name="connsiteX23" fmla="*/ 1076491 w 3986472"/>
              <a:gd name="connsiteY23" fmla="*/ 302954 h 3604689"/>
              <a:gd name="connsiteX24" fmla="*/ 1028167 w 3986472"/>
              <a:gd name="connsiteY24" fmla="*/ 302954 h 3604689"/>
              <a:gd name="connsiteX25" fmla="*/ 1028167 w 3986472"/>
              <a:gd name="connsiteY25" fmla="*/ 1733448 h 3604689"/>
              <a:gd name="connsiteX26" fmla="*/ 2848679 w 3986472"/>
              <a:gd name="connsiteY26"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372472 w 3986472"/>
              <a:gd name="connsiteY4" fmla="*/ 1943009 h 3604689"/>
              <a:gd name="connsiteX5" fmla="*/ 3695056 w 3986472"/>
              <a:gd name="connsiteY5" fmla="*/ 2520272 h 3604689"/>
              <a:gd name="connsiteX6" fmla="*/ 2667555 w 3986472"/>
              <a:gd name="connsiteY6" fmla="*/ 3603007 h 3604689"/>
              <a:gd name="connsiteX7" fmla="*/ 1617559 w 3986472"/>
              <a:gd name="connsiteY7" fmla="*/ 3571118 h 3604689"/>
              <a:gd name="connsiteX8" fmla="*/ 2628063 w 3986472"/>
              <a:gd name="connsiteY8" fmla="*/ 2560614 h 3604689"/>
              <a:gd name="connsiteX9" fmla="*/ 1908216 w 3986472"/>
              <a:gd name="connsiteY9" fmla="*/ 2538753 h 3604689"/>
              <a:gd name="connsiteX10" fmla="*/ 2569809 w 3986472"/>
              <a:gd name="connsiteY10" fmla="*/ 1877159 h 3604689"/>
              <a:gd name="connsiteX11" fmla="*/ 1999634 w 3986472"/>
              <a:gd name="connsiteY11" fmla="*/ 1877159 h 3604689"/>
              <a:gd name="connsiteX12" fmla="*/ 185337 w 3986472"/>
              <a:gd name="connsiteY12" fmla="*/ 3604689 h 3604689"/>
              <a:gd name="connsiteX13" fmla="*/ 185337 w 3986472"/>
              <a:gd name="connsiteY13" fmla="*/ 2751226 h 3604689"/>
              <a:gd name="connsiteX14" fmla="*/ 185337 w 3986472"/>
              <a:gd name="connsiteY14" fmla="*/ 2535971 h 3604689"/>
              <a:gd name="connsiteX15" fmla="*/ 185337 w 3986472"/>
              <a:gd name="connsiteY15" fmla="*/ 302954 h 3604689"/>
              <a:gd name="connsiteX16" fmla="*/ 116958 w 3986472"/>
              <a:gd name="connsiteY16" fmla="*/ 302954 h 3604689"/>
              <a:gd name="connsiteX17" fmla="*/ 0 w 3986472"/>
              <a:gd name="connsiteY17" fmla="*/ 185996 h 3604689"/>
              <a:gd name="connsiteX18" fmla="*/ 0 w 3986472"/>
              <a:gd name="connsiteY18" fmla="*/ 131880 h 3604689"/>
              <a:gd name="connsiteX19" fmla="*/ 116958 w 3986472"/>
              <a:gd name="connsiteY19" fmla="*/ 14922 h 3604689"/>
              <a:gd name="connsiteX20" fmla="*/ 1076491 w 3986472"/>
              <a:gd name="connsiteY20" fmla="*/ 14922 h 3604689"/>
              <a:gd name="connsiteX21" fmla="*/ 1193449 w 3986472"/>
              <a:gd name="connsiteY21" fmla="*/ 131880 h 3604689"/>
              <a:gd name="connsiteX22" fmla="*/ 1193449 w 3986472"/>
              <a:gd name="connsiteY22" fmla="*/ 185996 h 3604689"/>
              <a:gd name="connsiteX23" fmla="*/ 1076491 w 3986472"/>
              <a:gd name="connsiteY23" fmla="*/ 302954 h 3604689"/>
              <a:gd name="connsiteX24" fmla="*/ 1028167 w 3986472"/>
              <a:gd name="connsiteY24" fmla="*/ 302954 h 3604689"/>
              <a:gd name="connsiteX25" fmla="*/ 1028167 w 3986472"/>
              <a:gd name="connsiteY25" fmla="*/ 1733448 h 3604689"/>
              <a:gd name="connsiteX26" fmla="*/ 2848679 w 3986472"/>
              <a:gd name="connsiteY26"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372472 w 3986472"/>
              <a:gd name="connsiteY4" fmla="*/ 1943009 h 3604689"/>
              <a:gd name="connsiteX5" fmla="*/ 3652526 w 3986472"/>
              <a:gd name="connsiteY5" fmla="*/ 2541537 h 3604689"/>
              <a:gd name="connsiteX6" fmla="*/ 2667555 w 3986472"/>
              <a:gd name="connsiteY6" fmla="*/ 3603007 h 3604689"/>
              <a:gd name="connsiteX7" fmla="*/ 1617559 w 3986472"/>
              <a:gd name="connsiteY7" fmla="*/ 3571118 h 3604689"/>
              <a:gd name="connsiteX8" fmla="*/ 2628063 w 3986472"/>
              <a:gd name="connsiteY8" fmla="*/ 2560614 h 3604689"/>
              <a:gd name="connsiteX9" fmla="*/ 1908216 w 3986472"/>
              <a:gd name="connsiteY9" fmla="*/ 2538753 h 3604689"/>
              <a:gd name="connsiteX10" fmla="*/ 2569809 w 3986472"/>
              <a:gd name="connsiteY10" fmla="*/ 1877159 h 3604689"/>
              <a:gd name="connsiteX11" fmla="*/ 1999634 w 3986472"/>
              <a:gd name="connsiteY11" fmla="*/ 1877159 h 3604689"/>
              <a:gd name="connsiteX12" fmla="*/ 185337 w 3986472"/>
              <a:gd name="connsiteY12" fmla="*/ 3604689 h 3604689"/>
              <a:gd name="connsiteX13" fmla="*/ 185337 w 3986472"/>
              <a:gd name="connsiteY13" fmla="*/ 2751226 h 3604689"/>
              <a:gd name="connsiteX14" fmla="*/ 185337 w 3986472"/>
              <a:gd name="connsiteY14" fmla="*/ 2535971 h 3604689"/>
              <a:gd name="connsiteX15" fmla="*/ 185337 w 3986472"/>
              <a:gd name="connsiteY15" fmla="*/ 302954 h 3604689"/>
              <a:gd name="connsiteX16" fmla="*/ 116958 w 3986472"/>
              <a:gd name="connsiteY16" fmla="*/ 302954 h 3604689"/>
              <a:gd name="connsiteX17" fmla="*/ 0 w 3986472"/>
              <a:gd name="connsiteY17" fmla="*/ 185996 h 3604689"/>
              <a:gd name="connsiteX18" fmla="*/ 0 w 3986472"/>
              <a:gd name="connsiteY18" fmla="*/ 131880 h 3604689"/>
              <a:gd name="connsiteX19" fmla="*/ 116958 w 3986472"/>
              <a:gd name="connsiteY19" fmla="*/ 14922 h 3604689"/>
              <a:gd name="connsiteX20" fmla="*/ 1076491 w 3986472"/>
              <a:gd name="connsiteY20" fmla="*/ 14922 h 3604689"/>
              <a:gd name="connsiteX21" fmla="*/ 1193449 w 3986472"/>
              <a:gd name="connsiteY21" fmla="*/ 131880 h 3604689"/>
              <a:gd name="connsiteX22" fmla="*/ 1193449 w 3986472"/>
              <a:gd name="connsiteY22" fmla="*/ 185996 h 3604689"/>
              <a:gd name="connsiteX23" fmla="*/ 1076491 w 3986472"/>
              <a:gd name="connsiteY23" fmla="*/ 302954 h 3604689"/>
              <a:gd name="connsiteX24" fmla="*/ 1028167 w 3986472"/>
              <a:gd name="connsiteY24" fmla="*/ 302954 h 3604689"/>
              <a:gd name="connsiteX25" fmla="*/ 1028167 w 3986472"/>
              <a:gd name="connsiteY25" fmla="*/ 1733448 h 3604689"/>
              <a:gd name="connsiteX26" fmla="*/ 2848679 w 3986472"/>
              <a:gd name="connsiteY26"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372472 w 3986472"/>
              <a:gd name="connsiteY4" fmla="*/ 1943009 h 3604689"/>
              <a:gd name="connsiteX5" fmla="*/ 3652526 w 3986472"/>
              <a:gd name="connsiteY5" fmla="*/ 2541537 h 3604689"/>
              <a:gd name="connsiteX6" fmla="*/ 2667555 w 3986472"/>
              <a:gd name="connsiteY6" fmla="*/ 3603007 h 3604689"/>
              <a:gd name="connsiteX7" fmla="*/ 1617559 w 3986472"/>
              <a:gd name="connsiteY7" fmla="*/ 3571118 h 3604689"/>
              <a:gd name="connsiteX8" fmla="*/ 2628063 w 3986472"/>
              <a:gd name="connsiteY8" fmla="*/ 2560614 h 3604689"/>
              <a:gd name="connsiteX9" fmla="*/ 1908216 w 3986472"/>
              <a:gd name="connsiteY9" fmla="*/ 2538753 h 3604689"/>
              <a:gd name="connsiteX10" fmla="*/ 2569809 w 3986472"/>
              <a:gd name="connsiteY10" fmla="*/ 1877159 h 3604689"/>
              <a:gd name="connsiteX11" fmla="*/ 1999634 w 3986472"/>
              <a:gd name="connsiteY11" fmla="*/ 1877159 h 3604689"/>
              <a:gd name="connsiteX12" fmla="*/ 185337 w 3986472"/>
              <a:gd name="connsiteY12" fmla="*/ 3604689 h 3604689"/>
              <a:gd name="connsiteX13" fmla="*/ 185337 w 3986472"/>
              <a:gd name="connsiteY13" fmla="*/ 2751226 h 3604689"/>
              <a:gd name="connsiteX14" fmla="*/ 185337 w 3986472"/>
              <a:gd name="connsiteY14" fmla="*/ 2535971 h 3604689"/>
              <a:gd name="connsiteX15" fmla="*/ 185337 w 3986472"/>
              <a:gd name="connsiteY15" fmla="*/ 302954 h 3604689"/>
              <a:gd name="connsiteX16" fmla="*/ 116958 w 3986472"/>
              <a:gd name="connsiteY16" fmla="*/ 302954 h 3604689"/>
              <a:gd name="connsiteX17" fmla="*/ 0 w 3986472"/>
              <a:gd name="connsiteY17" fmla="*/ 185996 h 3604689"/>
              <a:gd name="connsiteX18" fmla="*/ 0 w 3986472"/>
              <a:gd name="connsiteY18" fmla="*/ 131880 h 3604689"/>
              <a:gd name="connsiteX19" fmla="*/ 116958 w 3986472"/>
              <a:gd name="connsiteY19" fmla="*/ 14922 h 3604689"/>
              <a:gd name="connsiteX20" fmla="*/ 1076491 w 3986472"/>
              <a:gd name="connsiteY20" fmla="*/ 14922 h 3604689"/>
              <a:gd name="connsiteX21" fmla="*/ 1193449 w 3986472"/>
              <a:gd name="connsiteY21" fmla="*/ 131880 h 3604689"/>
              <a:gd name="connsiteX22" fmla="*/ 1193449 w 3986472"/>
              <a:gd name="connsiteY22" fmla="*/ 185996 h 3604689"/>
              <a:gd name="connsiteX23" fmla="*/ 1076491 w 3986472"/>
              <a:gd name="connsiteY23" fmla="*/ 302954 h 3604689"/>
              <a:gd name="connsiteX24" fmla="*/ 1028167 w 3986472"/>
              <a:gd name="connsiteY24" fmla="*/ 302954 h 3604689"/>
              <a:gd name="connsiteX25" fmla="*/ 1028167 w 3986472"/>
              <a:gd name="connsiteY25" fmla="*/ 1733448 h 3604689"/>
              <a:gd name="connsiteX26" fmla="*/ 2848679 w 3986472"/>
              <a:gd name="connsiteY26"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372472 w 3986472"/>
              <a:gd name="connsiteY4" fmla="*/ 1943009 h 3604689"/>
              <a:gd name="connsiteX5" fmla="*/ 3652526 w 3986472"/>
              <a:gd name="connsiteY5" fmla="*/ 2541537 h 3604689"/>
              <a:gd name="connsiteX6" fmla="*/ 2667555 w 3986472"/>
              <a:gd name="connsiteY6" fmla="*/ 3603007 h 3604689"/>
              <a:gd name="connsiteX7" fmla="*/ 1617559 w 3986472"/>
              <a:gd name="connsiteY7" fmla="*/ 3571118 h 3604689"/>
              <a:gd name="connsiteX8" fmla="*/ 2628063 w 3986472"/>
              <a:gd name="connsiteY8" fmla="*/ 2560614 h 3604689"/>
              <a:gd name="connsiteX9" fmla="*/ 1908216 w 3986472"/>
              <a:gd name="connsiteY9" fmla="*/ 2538753 h 3604689"/>
              <a:gd name="connsiteX10" fmla="*/ 2569809 w 3986472"/>
              <a:gd name="connsiteY10" fmla="*/ 1877159 h 3604689"/>
              <a:gd name="connsiteX11" fmla="*/ 1999634 w 3986472"/>
              <a:gd name="connsiteY11" fmla="*/ 1877159 h 3604689"/>
              <a:gd name="connsiteX12" fmla="*/ 185337 w 3986472"/>
              <a:gd name="connsiteY12" fmla="*/ 3604689 h 3604689"/>
              <a:gd name="connsiteX13" fmla="*/ 185337 w 3986472"/>
              <a:gd name="connsiteY13" fmla="*/ 2751226 h 3604689"/>
              <a:gd name="connsiteX14" fmla="*/ 185337 w 3986472"/>
              <a:gd name="connsiteY14" fmla="*/ 302954 h 3604689"/>
              <a:gd name="connsiteX15" fmla="*/ 116958 w 3986472"/>
              <a:gd name="connsiteY15" fmla="*/ 302954 h 3604689"/>
              <a:gd name="connsiteX16" fmla="*/ 0 w 3986472"/>
              <a:gd name="connsiteY16" fmla="*/ 185996 h 3604689"/>
              <a:gd name="connsiteX17" fmla="*/ 0 w 3986472"/>
              <a:gd name="connsiteY17" fmla="*/ 131880 h 3604689"/>
              <a:gd name="connsiteX18" fmla="*/ 116958 w 3986472"/>
              <a:gd name="connsiteY18" fmla="*/ 14922 h 3604689"/>
              <a:gd name="connsiteX19" fmla="*/ 1076491 w 3986472"/>
              <a:gd name="connsiteY19" fmla="*/ 14922 h 3604689"/>
              <a:gd name="connsiteX20" fmla="*/ 1193449 w 3986472"/>
              <a:gd name="connsiteY20" fmla="*/ 131880 h 3604689"/>
              <a:gd name="connsiteX21" fmla="*/ 1193449 w 3986472"/>
              <a:gd name="connsiteY21" fmla="*/ 185996 h 3604689"/>
              <a:gd name="connsiteX22" fmla="*/ 1076491 w 3986472"/>
              <a:gd name="connsiteY22" fmla="*/ 302954 h 3604689"/>
              <a:gd name="connsiteX23" fmla="*/ 1028167 w 3986472"/>
              <a:gd name="connsiteY23" fmla="*/ 302954 h 3604689"/>
              <a:gd name="connsiteX24" fmla="*/ 1028167 w 3986472"/>
              <a:gd name="connsiteY24" fmla="*/ 1733448 h 3604689"/>
              <a:gd name="connsiteX25" fmla="*/ 2848679 w 3986472"/>
              <a:gd name="connsiteY25"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372472 w 3986472"/>
              <a:gd name="connsiteY4" fmla="*/ 1943009 h 3604689"/>
              <a:gd name="connsiteX5" fmla="*/ 3652526 w 3986472"/>
              <a:gd name="connsiteY5" fmla="*/ 2541537 h 3604689"/>
              <a:gd name="connsiteX6" fmla="*/ 2667555 w 3986472"/>
              <a:gd name="connsiteY6" fmla="*/ 3603007 h 3604689"/>
              <a:gd name="connsiteX7" fmla="*/ 1617559 w 3986472"/>
              <a:gd name="connsiteY7" fmla="*/ 3571118 h 3604689"/>
              <a:gd name="connsiteX8" fmla="*/ 2628063 w 3986472"/>
              <a:gd name="connsiteY8" fmla="*/ 2560614 h 3604689"/>
              <a:gd name="connsiteX9" fmla="*/ 1908216 w 3986472"/>
              <a:gd name="connsiteY9" fmla="*/ 2538753 h 3604689"/>
              <a:gd name="connsiteX10" fmla="*/ 2569809 w 3986472"/>
              <a:gd name="connsiteY10" fmla="*/ 1877159 h 3604689"/>
              <a:gd name="connsiteX11" fmla="*/ 1999634 w 3986472"/>
              <a:gd name="connsiteY11" fmla="*/ 1877159 h 3604689"/>
              <a:gd name="connsiteX12" fmla="*/ 185337 w 3986472"/>
              <a:gd name="connsiteY12" fmla="*/ 3604689 h 3604689"/>
              <a:gd name="connsiteX13" fmla="*/ 185337 w 3986472"/>
              <a:gd name="connsiteY13" fmla="*/ 302954 h 3604689"/>
              <a:gd name="connsiteX14" fmla="*/ 116958 w 3986472"/>
              <a:gd name="connsiteY14" fmla="*/ 302954 h 3604689"/>
              <a:gd name="connsiteX15" fmla="*/ 0 w 3986472"/>
              <a:gd name="connsiteY15" fmla="*/ 185996 h 3604689"/>
              <a:gd name="connsiteX16" fmla="*/ 0 w 3986472"/>
              <a:gd name="connsiteY16" fmla="*/ 131880 h 3604689"/>
              <a:gd name="connsiteX17" fmla="*/ 116958 w 3986472"/>
              <a:gd name="connsiteY17" fmla="*/ 14922 h 3604689"/>
              <a:gd name="connsiteX18" fmla="*/ 1076491 w 3986472"/>
              <a:gd name="connsiteY18" fmla="*/ 14922 h 3604689"/>
              <a:gd name="connsiteX19" fmla="*/ 1193449 w 3986472"/>
              <a:gd name="connsiteY19" fmla="*/ 131880 h 3604689"/>
              <a:gd name="connsiteX20" fmla="*/ 1193449 w 3986472"/>
              <a:gd name="connsiteY20" fmla="*/ 185996 h 3604689"/>
              <a:gd name="connsiteX21" fmla="*/ 1076491 w 3986472"/>
              <a:gd name="connsiteY21" fmla="*/ 302954 h 3604689"/>
              <a:gd name="connsiteX22" fmla="*/ 1028167 w 3986472"/>
              <a:gd name="connsiteY22" fmla="*/ 302954 h 3604689"/>
              <a:gd name="connsiteX23" fmla="*/ 1028167 w 3986472"/>
              <a:gd name="connsiteY23" fmla="*/ 1733448 h 3604689"/>
              <a:gd name="connsiteX24" fmla="*/ 2848679 w 3986472"/>
              <a:gd name="connsiteY24" fmla="*/ 0 h 3604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3986472" h="3604689">
                <a:moveTo>
                  <a:pt x="2848679" y="0"/>
                </a:moveTo>
                <a:lnTo>
                  <a:pt x="3971074" y="0"/>
                </a:lnTo>
                <a:lnTo>
                  <a:pt x="2561353" y="1342303"/>
                </a:lnTo>
                <a:lnTo>
                  <a:pt x="3986472" y="1342303"/>
                </a:lnTo>
                <a:lnTo>
                  <a:pt x="3372472" y="1943009"/>
                </a:lnTo>
                <a:cubicBezTo>
                  <a:pt x="3620560" y="2058727"/>
                  <a:pt x="3779978" y="2367682"/>
                  <a:pt x="3652526" y="2541537"/>
                </a:cubicBezTo>
                <a:lnTo>
                  <a:pt x="2667555" y="3603007"/>
                </a:lnTo>
                <a:lnTo>
                  <a:pt x="1617559" y="3571118"/>
                </a:lnTo>
                <a:lnTo>
                  <a:pt x="2628063" y="2560614"/>
                </a:lnTo>
                <a:lnTo>
                  <a:pt x="1908216" y="2538753"/>
                </a:lnTo>
                <a:lnTo>
                  <a:pt x="2569809" y="1877159"/>
                </a:lnTo>
                <a:lnTo>
                  <a:pt x="1999634" y="1877159"/>
                </a:lnTo>
                <a:lnTo>
                  <a:pt x="185337" y="3604689"/>
                </a:lnTo>
                <a:lnTo>
                  <a:pt x="185337" y="302954"/>
                </a:lnTo>
                <a:lnTo>
                  <a:pt x="116958" y="302954"/>
                </a:lnTo>
                <a:cubicBezTo>
                  <a:pt x="52364" y="302954"/>
                  <a:pt x="0" y="250590"/>
                  <a:pt x="0" y="185996"/>
                </a:cubicBezTo>
                <a:lnTo>
                  <a:pt x="0" y="131880"/>
                </a:lnTo>
                <a:cubicBezTo>
                  <a:pt x="0" y="67286"/>
                  <a:pt x="52364" y="14922"/>
                  <a:pt x="116958" y="14922"/>
                </a:cubicBezTo>
                <a:lnTo>
                  <a:pt x="1076491" y="14922"/>
                </a:lnTo>
                <a:cubicBezTo>
                  <a:pt x="1141085" y="14922"/>
                  <a:pt x="1193449" y="67286"/>
                  <a:pt x="1193449" y="131880"/>
                </a:cubicBezTo>
                <a:lnTo>
                  <a:pt x="1193449" y="185996"/>
                </a:lnTo>
                <a:cubicBezTo>
                  <a:pt x="1193449" y="250590"/>
                  <a:pt x="1141085" y="302954"/>
                  <a:pt x="1076491" y="302954"/>
                </a:cubicBezTo>
                <a:lnTo>
                  <a:pt x="1028167" y="302954"/>
                </a:lnTo>
                <a:lnTo>
                  <a:pt x="1028167" y="1733448"/>
                </a:lnTo>
                <a:lnTo>
                  <a:pt x="2848679"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1">
              <a:solidFill>
                <a:prstClr val="black"/>
              </a:solidFill>
            </a:endParaRPr>
          </a:p>
        </p:txBody>
      </p:sp>
      <p:sp>
        <p:nvSpPr>
          <p:cNvPr id="35" name="Freeform 43">
            <a:extLst>
              <a:ext uri="{FF2B5EF4-FFF2-40B4-BE49-F238E27FC236}">
                <a16:creationId xmlns:a16="http://schemas.microsoft.com/office/drawing/2014/main" xmlns="" id="{37ABF823-BDF6-4402-B1E6-AFDD0B039D2E}"/>
              </a:ext>
            </a:extLst>
          </p:cNvPr>
          <p:cNvSpPr>
            <a:spLocks noChangeAspect="1"/>
          </p:cNvSpPr>
          <p:nvPr/>
        </p:nvSpPr>
        <p:spPr>
          <a:xfrm>
            <a:off x="6526799" y="3078739"/>
            <a:ext cx="537190" cy="612000"/>
          </a:xfrm>
          <a:custGeom>
            <a:avLst/>
            <a:gdLst/>
            <a:ahLst/>
            <a:cxnLst/>
            <a:rect l="l" t="t" r="r" b="b"/>
            <a:pathLst>
              <a:path w="3456727" h="3938119">
                <a:moveTo>
                  <a:pt x="1728364" y="1961325"/>
                </a:moveTo>
                <a:cubicBezTo>
                  <a:pt x="1726089" y="2407152"/>
                  <a:pt x="1737463" y="2812034"/>
                  <a:pt x="1735188" y="3257861"/>
                </a:cubicBezTo>
                <a:cubicBezTo>
                  <a:pt x="2394830" y="3057694"/>
                  <a:pt x="2610919" y="2352560"/>
                  <a:pt x="2765594" y="1981796"/>
                </a:cubicBezTo>
                <a:close/>
                <a:moveTo>
                  <a:pt x="1728362" y="682044"/>
                </a:moveTo>
                <a:cubicBezTo>
                  <a:pt x="1355324" y="868563"/>
                  <a:pt x="1166530" y="952725"/>
                  <a:pt x="609247" y="1002767"/>
                </a:cubicBezTo>
                <a:cubicBezTo>
                  <a:pt x="606972" y="1330312"/>
                  <a:pt x="631992" y="1623739"/>
                  <a:pt x="704780" y="1964933"/>
                </a:cubicBezTo>
                <a:lnTo>
                  <a:pt x="1728363" y="1971757"/>
                </a:lnTo>
                <a:cubicBezTo>
                  <a:pt x="1728363" y="1541853"/>
                  <a:pt x="1728362" y="1111948"/>
                  <a:pt x="1728362" y="682044"/>
                </a:cubicBezTo>
                <a:close/>
                <a:moveTo>
                  <a:pt x="1723409" y="487996"/>
                </a:moveTo>
                <a:cubicBezTo>
                  <a:pt x="1725062" y="488690"/>
                  <a:pt x="1726712" y="489384"/>
                  <a:pt x="1728363" y="490064"/>
                </a:cubicBezTo>
                <a:cubicBezTo>
                  <a:pt x="1730015" y="489384"/>
                  <a:pt x="1731666" y="488690"/>
                  <a:pt x="1733319" y="487996"/>
                </a:cubicBezTo>
                <a:lnTo>
                  <a:pt x="1733319" y="492131"/>
                </a:lnTo>
                <a:cubicBezTo>
                  <a:pt x="2179467" y="679460"/>
                  <a:pt x="2405896" y="769409"/>
                  <a:pt x="2817789" y="813808"/>
                </a:cubicBezTo>
                <a:cubicBezTo>
                  <a:pt x="2971516" y="823489"/>
                  <a:pt x="3036247" y="875307"/>
                  <a:pt x="3033236" y="1061333"/>
                </a:cubicBezTo>
                <a:cubicBezTo>
                  <a:pt x="3015439" y="2441328"/>
                  <a:pt x="2363638" y="3359629"/>
                  <a:pt x="1733319" y="3448048"/>
                </a:cubicBezTo>
                <a:lnTo>
                  <a:pt x="1733319" y="3450123"/>
                </a:lnTo>
                <a:lnTo>
                  <a:pt x="1728363" y="3449086"/>
                </a:lnTo>
                <a:lnTo>
                  <a:pt x="1723409" y="3450123"/>
                </a:lnTo>
                <a:lnTo>
                  <a:pt x="1723409" y="3448048"/>
                </a:lnTo>
                <a:cubicBezTo>
                  <a:pt x="1093089" y="3359629"/>
                  <a:pt x="441289" y="2441328"/>
                  <a:pt x="423491" y="1061333"/>
                </a:cubicBezTo>
                <a:cubicBezTo>
                  <a:pt x="420479" y="875307"/>
                  <a:pt x="485211" y="823489"/>
                  <a:pt x="638937" y="813808"/>
                </a:cubicBezTo>
                <a:cubicBezTo>
                  <a:pt x="1050832" y="769409"/>
                  <a:pt x="1277261" y="679460"/>
                  <a:pt x="1723409" y="492131"/>
                </a:cubicBezTo>
                <a:close/>
                <a:moveTo>
                  <a:pt x="1722802" y="306889"/>
                </a:moveTo>
                <a:lnTo>
                  <a:pt x="1722802" y="311530"/>
                </a:lnTo>
                <a:cubicBezTo>
                  <a:pt x="1222099" y="521767"/>
                  <a:pt x="967982" y="622713"/>
                  <a:pt x="505720" y="672542"/>
                </a:cubicBezTo>
                <a:cubicBezTo>
                  <a:pt x="333196" y="683408"/>
                  <a:pt x="260550" y="741561"/>
                  <a:pt x="263929" y="950334"/>
                </a:cubicBezTo>
                <a:cubicBezTo>
                  <a:pt x="283902" y="2499079"/>
                  <a:pt x="1015407" y="3529669"/>
                  <a:pt x="1722802" y="3628902"/>
                </a:cubicBezTo>
                <a:lnTo>
                  <a:pt x="1722802" y="3631230"/>
                </a:lnTo>
                <a:lnTo>
                  <a:pt x="1728365" y="3630065"/>
                </a:lnTo>
                <a:lnTo>
                  <a:pt x="1733925" y="3631230"/>
                </a:lnTo>
                <a:lnTo>
                  <a:pt x="1733925" y="3628902"/>
                </a:lnTo>
                <a:cubicBezTo>
                  <a:pt x="2441322" y="3529669"/>
                  <a:pt x="3172826" y="2499079"/>
                  <a:pt x="3192800" y="950334"/>
                </a:cubicBezTo>
                <a:cubicBezTo>
                  <a:pt x="3196179" y="741561"/>
                  <a:pt x="3123532" y="683408"/>
                  <a:pt x="2951007" y="672542"/>
                </a:cubicBezTo>
                <a:cubicBezTo>
                  <a:pt x="2488747" y="622713"/>
                  <a:pt x="2234630" y="521767"/>
                  <a:pt x="1733925" y="311530"/>
                </a:cubicBezTo>
                <a:lnTo>
                  <a:pt x="1733925" y="306889"/>
                </a:lnTo>
                <a:cubicBezTo>
                  <a:pt x="1732071" y="307669"/>
                  <a:pt x="1730218" y="308445"/>
                  <a:pt x="1728365" y="309209"/>
                </a:cubicBezTo>
                <a:cubicBezTo>
                  <a:pt x="1726510" y="308445"/>
                  <a:pt x="1724659" y="307669"/>
                  <a:pt x="1722802" y="306889"/>
                </a:cubicBezTo>
                <a:close/>
                <a:moveTo>
                  <a:pt x="1721800" y="0"/>
                </a:moveTo>
                <a:cubicBezTo>
                  <a:pt x="1723991" y="923"/>
                  <a:pt x="1726176" y="1844"/>
                  <a:pt x="1728363" y="2749"/>
                </a:cubicBezTo>
                <a:cubicBezTo>
                  <a:pt x="1730551" y="1844"/>
                  <a:pt x="1732737" y="923"/>
                  <a:pt x="1734926" y="0"/>
                </a:cubicBezTo>
                <a:lnTo>
                  <a:pt x="1734926" y="5497"/>
                </a:lnTo>
                <a:cubicBezTo>
                  <a:pt x="2325825" y="254550"/>
                  <a:pt x="2625718" y="374136"/>
                  <a:pt x="3171248" y="433164"/>
                </a:cubicBezTo>
                <a:cubicBezTo>
                  <a:pt x="3374850" y="446035"/>
                  <a:pt x="3460584" y="514926"/>
                  <a:pt x="3456595" y="762245"/>
                </a:cubicBezTo>
                <a:cubicBezTo>
                  <a:pt x="3433024" y="2596936"/>
                  <a:pt x="2569749" y="3817807"/>
                  <a:pt x="1734926" y="3935360"/>
                </a:cubicBezTo>
                <a:lnTo>
                  <a:pt x="1734926" y="3938119"/>
                </a:lnTo>
                <a:lnTo>
                  <a:pt x="1728363" y="3936740"/>
                </a:lnTo>
                <a:lnTo>
                  <a:pt x="1721800" y="3938119"/>
                </a:lnTo>
                <a:lnTo>
                  <a:pt x="1721800" y="3935360"/>
                </a:lnTo>
                <a:cubicBezTo>
                  <a:pt x="886977" y="3817807"/>
                  <a:pt x="23703" y="2596936"/>
                  <a:pt x="132" y="762245"/>
                </a:cubicBezTo>
                <a:cubicBezTo>
                  <a:pt x="-3858" y="514926"/>
                  <a:pt x="81876" y="446035"/>
                  <a:pt x="285478" y="433164"/>
                </a:cubicBezTo>
                <a:cubicBezTo>
                  <a:pt x="831010" y="374136"/>
                  <a:pt x="1130903" y="254550"/>
                  <a:pt x="1721800" y="5497"/>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1">
              <a:solidFill>
                <a:prstClr val="black"/>
              </a:solidFill>
            </a:endParaRPr>
          </a:p>
        </p:txBody>
      </p:sp>
      <p:sp>
        <p:nvSpPr>
          <p:cNvPr id="36" name="Rounded Rectangle 1">
            <a:extLst>
              <a:ext uri="{FF2B5EF4-FFF2-40B4-BE49-F238E27FC236}">
                <a16:creationId xmlns:a16="http://schemas.microsoft.com/office/drawing/2014/main" xmlns="" id="{F7297B30-F236-4813-8846-93A0527256CA}"/>
              </a:ext>
            </a:extLst>
          </p:cNvPr>
          <p:cNvSpPr>
            <a:spLocks noChangeAspect="1"/>
          </p:cNvSpPr>
          <p:nvPr/>
        </p:nvSpPr>
        <p:spPr>
          <a:xfrm rot="2648398">
            <a:off x="6668710" y="1958106"/>
            <a:ext cx="253371" cy="648000"/>
          </a:xfrm>
          <a:custGeom>
            <a:avLst/>
            <a:gdLst/>
            <a:ahLst/>
            <a:cxnLst/>
            <a:rect l="l" t="t" r="r" b="b"/>
            <a:pathLst>
              <a:path w="1862952" h="4764557">
                <a:moveTo>
                  <a:pt x="289679" y="2004751"/>
                </a:moveTo>
                <a:cubicBezTo>
                  <a:pt x="458860" y="1838972"/>
                  <a:pt x="691283" y="1737733"/>
                  <a:pt x="946849" y="1740329"/>
                </a:cubicBezTo>
                <a:cubicBezTo>
                  <a:pt x="982916" y="1740695"/>
                  <a:pt x="1018481" y="1743119"/>
                  <a:pt x="1053366" y="1748014"/>
                </a:cubicBezTo>
                <a:cubicBezTo>
                  <a:pt x="1317748" y="1888655"/>
                  <a:pt x="1203170" y="2165630"/>
                  <a:pt x="978473" y="2204473"/>
                </a:cubicBezTo>
                <a:cubicBezTo>
                  <a:pt x="966642" y="2201190"/>
                  <a:pt x="954470" y="2200566"/>
                  <a:pt x="942176" y="2200441"/>
                </a:cubicBezTo>
                <a:cubicBezTo>
                  <a:pt x="697403" y="2197955"/>
                  <a:pt x="496962" y="2394367"/>
                  <a:pt x="494475" y="2639137"/>
                </a:cubicBezTo>
                <a:lnTo>
                  <a:pt x="482110" y="3856696"/>
                </a:lnTo>
                <a:cubicBezTo>
                  <a:pt x="479624" y="4101467"/>
                  <a:pt x="676035" y="4301910"/>
                  <a:pt x="920807" y="4304396"/>
                </a:cubicBezTo>
                <a:cubicBezTo>
                  <a:pt x="1043193" y="4305639"/>
                  <a:pt x="1154496" y="4257158"/>
                  <a:pt x="1235513" y="4177768"/>
                </a:cubicBezTo>
                <a:cubicBezTo>
                  <a:pt x="1316531" y="4098380"/>
                  <a:pt x="1367262" y="3988084"/>
                  <a:pt x="1368506" y="3865699"/>
                </a:cubicBezTo>
                <a:lnTo>
                  <a:pt x="1375662" y="3161156"/>
                </a:lnTo>
                <a:cubicBezTo>
                  <a:pt x="1504082" y="3167548"/>
                  <a:pt x="1792622" y="2981572"/>
                  <a:pt x="1861834" y="2783546"/>
                </a:cubicBezTo>
                <a:lnTo>
                  <a:pt x="1851019" y="3848423"/>
                </a:lnTo>
                <a:cubicBezTo>
                  <a:pt x="1848423" y="4103989"/>
                  <a:pt x="1742485" y="4334308"/>
                  <a:pt x="1573304" y="4500088"/>
                </a:cubicBezTo>
                <a:cubicBezTo>
                  <a:pt x="1404123" y="4665866"/>
                  <a:pt x="1171700" y="4767105"/>
                  <a:pt x="916134" y="4764509"/>
                </a:cubicBezTo>
                <a:cubicBezTo>
                  <a:pt x="405002" y="4759318"/>
                  <a:pt x="-5143" y="4340756"/>
                  <a:pt x="48" y="3829624"/>
                </a:cubicBezTo>
                <a:lnTo>
                  <a:pt x="11964" y="2656415"/>
                </a:lnTo>
                <a:cubicBezTo>
                  <a:pt x="14559" y="2400849"/>
                  <a:pt x="120498" y="2170529"/>
                  <a:pt x="289679" y="2004751"/>
                </a:cubicBezTo>
                <a:close/>
                <a:moveTo>
                  <a:pt x="282968" y="271082"/>
                </a:moveTo>
                <a:cubicBezTo>
                  <a:pt x="450457" y="103594"/>
                  <a:pt x="681840" y="0"/>
                  <a:pt x="937419" y="0"/>
                </a:cubicBezTo>
                <a:cubicBezTo>
                  <a:pt x="1448577" y="0"/>
                  <a:pt x="1862952" y="414375"/>
                  <a:pt x="1862952" y="925533"/>
                </a:cubicBezTo>
                <a:lnTo>
                  <a:pt x="1862952" y="2098803"/>
                </a:lnTo>
                <a:cubicBezTo>
                  <a:pt x="1862952" y="2609961"/>
                  <a:pt x="1448577" y="3024336"/>
                  <a:pt x="937419" y="3024336"/>
                </a:cubicBezTo>
                <a:cubicBezTo>
                  <a:pt x="901350" y="3024336"/>
                  <a:pt x="865762" y="3022273"/>
                  <a:pt x="830829" y="3017733"/>
                </a:cubicBezTo>
                <a:cubicBezTo>
                  <a:pt x="565032" y="2879784"/>
                  <a:pt x="676792" y="2601660"/>
                  <a:pt x="901083" y="2560538"/>
                </a:cubicBezTo>
                <a:cubicBezTo>
                  <a:pt x="912947" y="2563700"/>
                  <a:pt x="925124" y="2564200"/>
                  <a:pt x="937419" y="2564200"/>
                </a:cubicBezTo>
                <a:cubicBezTo>
                  <a:pt x="1182204" y="2564200"/>
                  <a:pt x="1380640" y="2365763"/>
                  <a:pt x="1380641" y="2120980"/>
                </a:cubicBezTo>
                <a:lnTo>
                  <a:pt x="1380640" y="903358"/>
                </a:lnTo>
                <a:cubicBezTo>
                  <a:pt x="1380640" y="658574"/>
                  <a:pt x="1182204" y="460137"/>
                  <a:pt x="937419" y="460137"/>
                </a:cubicBezTo>
                <a:cubicBezTo>
                  <a:pt x="815027" y="460137"/>
                  <a:pt x="704222" y="509746"/>
                  <a:pt x="624015" y="589954"/>
                </a:cubicBezTo>
                <a:cubicBezTo>
                  <a:pt x="543808" y="670161"/>
                  <a:pt x="494199" y="780966"/>
                  <a:pt x="494199" y="903358"/>
                </a:cubicBezTo>
                <a:lnTo>
                  <a:pt x="494198" y="1607937"/>
                </a:lnTo>
                <a:cubicBezTo>
                  <a:pt x="365720" y="1602850"/>
                  <a:pt x="79084" y="1791747"/>
                  <a:pt x="11886" y="1990465"/>
                </a:cubicBezTo>
                <a:lnTo>
                  <a:pt x="11886" y="925533"/>
                </a:lnTo>
                <a:cubicBezTo>
                  <a:pt x="11886" y="669954"/>
                  <a:pt x="115480" y="438571"/>
                  <a:pt x="282968" y="271082"/>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1">
              <a:solidFill>
                <a:prstClr val="black"/>
              </a:solidFill>
            </a:endParaRPr>
          </a:p>
        </p:txBody>
      </p:sp>
      <p:sp>
        <p:nvSpPr>
          <p:cNvPr id="37" name="Rectangle 1">
            <a:extLst>
              <a:ext uri="{FF2B5EF4-FFF2-40B4-BE49-F238E27FC236}">
                <a16:creationId xmlns:a16="http://schemas.microsoft.com/office/drawing/2014/main" xmlns="" id="{A4EAFCDC-3CB5-4489-AD2C-44643AA558FE}"/>
              </a:ext>
            </a:extLst>
          </p:cNvPr>
          <p:cNvSpPr>
            <a:spLocks noChangeAspect="1"/>
          </p:cNvSpPr>
          <p:nvPr/>
        </p:nvSpPr>
        <p:spPr>
          <a:xfrm>
            <a:off x="6487562" y="5944018"/>
            <a:ext cx="559474" cy="551206"/>
          </a:xfrm>
          <a:custGeom>
            <a:avLst/>
            <a:gdLst/>
            <a:ahLst/>
            <a:cxnLst/>
            <a:rect l="l" t="t" r="r" b="b"/>
            <a:pathLst>
              <a:path w="3994694" h="3935658">
                <a:moveTo>
                  <a:pt x="3059053" y="3287658"/>
                </a:moveTo>
                <a:lnTo>
                  <a:pt x="3994694" y="3287658"/>
                </a:lnTo>
                <a:lnTo>
                  <a:pt x="3994694" y="3935658"/>
                </a:lnTo>
                <a:lnTo>
                  <a:pt x="3059053" y="3935658"/>
                </a:lnTo>
                <a:close/>
                <a:moveTo>
                  <a:pt x="1259497" y="3287658"/>
                </a:moveTo>
                <a:lnTo>
                  <a:pt x="2915681" y="3287658"/>
                </a:lnTo>
                <a:lnTo>
                  <a:pt x="2915681" y="3935658"/>
                </a:lnTo>
                <a:lnTo>
                  <a:pt x="1259497" y="3935658"/>
                </a:lnTo>
                <a:close/>
                <a:moveTo>
                  <a:pt x="0" y="3287658"/>
                </a:moveTo>
                <a:lnTo>
                  <a:pt x="1116124" y="3287658"/>
                </a:lnTo>
                <a:lnTo>
                  <a:pt x="1116124" y="3935658"/>
                </a:lnTo>
                <a:lnTo>
                  <a:pt x="0" y="3935658"/>
                </a:lnTo>
                <a:close/>
                <a:moveTo>
                  <a:pt x="3886694" y="2470824"/>
                </a:moveTo>
                <a:lnTo>
                  <a:pt x="3994694" y="2470824"/>
                </a:lnTo>
                <a:lnTo>
                  <a:pt x="3994694" y="3118824"/>
                </a:lnTo>
                <a:lnTo>
                  <a:pt x="3886694" y="3118824"/>
                </a:lnTo>
                <a:close/>
                <a:moveTo>
                  <a:pt x="2123068" y="2470824"/>
                </a:moveTo>
                <a:lnTo>
                  <a:pt x="3779252" y="2470824"/>
                </a:lnTo>
                <a:lnTo>
                  <a:pt x="3779252" y="3118824"/>
                </a:lnTo>
                <a:lnTo>
                  <a:pt x="2123068" y="3118824"/>
                </a:lnTo>
                <a:close/>
                <a:moveTo>
                  <a:pt x="359442" y="2470824"/>
                </a:moveTo>
                <a:lnTo>
                  <a:pt x="2015626" y="2470824"/>
                </a:lnTo>
                <a:lnTo>
                  <a:pt x="2015626" y="3118824"/>
                </a:lnTo>
                <a:lnTo>
                  <a:pt x="359442" y="3118824"/>
                </a:lnTo>
                <a:close/>
                <a:moveTo>
                  <a:pt x="0" y="2470824"/>
                </a:moveTo>
                <a:lnTo>
                  <a:pt x="252000" y="2470824"/>
                </a:lnTo>
                <a:lnTo>
                  <a:pt x="252000" y="3118824"/>
                </a:lnTo>
                <a:lnTo>
                  <a:pt x="0" y="3118824"/>
                </a:lnTo>
                <a:close/>
                <a:moveTo>
                  <a:pt x="3059053" y="1635982"/>
                </a:moveTo>
                <a:lnTo>
                  <a:pt x="3994694" y="1635982"/>
                </a:lnTo>
                <a:lnTo>
                  <a:pt x="3994694" y="2283982"/>
                </a:lnTo>
                <a:lnTo>
                  <a:pt x="3059053" y="2283982"/>
                </a:lnTo>
                <a:close/>
                <a:moveTo>
                  <a:pt x="1259496" y="1635982"/>
                </a:moveTo>
                <a:lnTo>
                  <a:pt x="2915680" y="1635982"/>
                </a:lnTo>
                <a:lnTo>
                  <a:pt x="2915680" y="2283982"/>
                </a:lnTo>
                <a:lnTo>
                  <a:pt x="1259496" y="2283982"/>
                </a:lnTo>
                <a:close/>
                <a:moveTo>
                  <a:pt x="0" y="1635982"/>
                </a:moveTo>
                <a:lnTo>
                  <a:pt x="1116124" y="1635982"/>
                </a:lnTo>
                <a:lnTo>
                  <a:pt x="1116124" y="2283982"/>
                </a:lnTo>
                <a:lnTo>
                  <a:pt x="0" y="2283982"/>
                </a:lnTo>
                <a:close/>
                <a:moveTo>
                  <a:pt x="3886694" y="836400"/>
                </a:moveTo>
                <a:lnTo>
                  <a:pt x="3994694" y="836400"/>
                </a:lnTo>
                <a:lnTo>
                  <a:pt x="3994694" y="1484400"/>
                </a:lnTo>
                <a:lnTo>
                  <a:pt x="3886694" y="1484400"/>
                </a:lnTo>
                <a:close/>
                <a:moveTo>
                  <a:pt x="2123068" y="820634"/>
                </a:moveTo>
                <a:lnTo>
                  <a:pt x="3779252" y="820634"/>
                </a:lnTo>
                <a:lnTo>
                  <a:pt x="3779252" y="1468634"/>
                </a:lnTo>
                <a:lnTo>
                  <a:pt x="2123068" y="1468634"/>
                </a:lnTo>
                <a:close/>
                <a:moveTo>
                  <a:pt x="359442" y="820634"/>
                </a:moveTo>
                <a:lnTo>
                  <a:pt x="2015626" y="820634"/>
                </a:lnTo>
                <a:lnTo>
                  <a:pt x="2015626" y="1468634"/>
                </a:lnTo>
                <a:lnTo>
                  <a:pt x="359442" y="1468634"/>
                </a:lnTo>
                <a:close/>
                <a:moveTo>
                  <a:pt x="0" y="820634"/>
                </a:moveTo>
                <a:lnTo>
                  <a:pt x="252000" y="820634"/>
                </a:lnTo>
                <a:lnTo>
                  <a:pt x="252000" y="1468634"/>
                </a:lnTo>
                <a:lnTo>
                  <a:pt x="0" y="1468634"/>
                </a:lnTo>
                <a:close/>
                <a:moveTo>
                  <a:pt x="3059053" y="0"/>
                </a:moveTo>
                <a:lnTo>
                  <a:pt x="3994694" y="0"/>
                </a:lnTo>
                <a:lnTo>
                  <a:pt x="3994694" y="648000"/>
                </a:lnTo>
                <a:lnTo>
                  <a:pt x="3059053" y="648000"/>
                </a:lnTo>
                <a:close/>
                <a:moveTo>
                  <a:pt x="1259496" y="0"/>
                </a:moveTo>
                <a:lnTo>
                  <a:pt x="2915680" y="0"/>
                </a:lnTo>
                <a:lnTo>
                  <a:pt x="2915680" y="648000"/>
                </a:lnTo>
                <a:lnTo>
                  <a:pt x="1259496" y="648000"/>
                </a:lnTo>
                <a:close/>
                <a:moveTo>
                  <a:pt x="0" y="0"/>
                </a:moveTo>
                <a:lnTo>
                  <a:pt x="1116124" y="0"/>
                </a:lnTo>
                <a:lnTo>
                  <a:pt x="1116124" y="648000"/>
                </a:lnTo>
                <a:lnTo>
                  <a:pt x="0" y="6480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1">
              <a:solidFill>
                <a:prstClr val="black"/>
              </a:solidFill>
            </a:endParaRPr>
          </a:p>
        </p:txBody>
      </p:sp>
      <p:grpSp>
        <p:nvGrpSpPr>
          <p:cNvPr id="38" name="Group 37">
            <a:extLst>
              <a:ext uri="{FF2B5EF4-FFF2-40B4-BE49-F238E27FC236}">
                <a16:creationId xmlns:a16="http://schemas.microsoft.com/office/drawing/2014/main" xmlns="" id="{95A27610-9F82-407D-AA13-218951716894}"/>
              </a:ext>
            </a:extLst>
          </p:cNvPr>
          <p:cNvGrpSpPr/>
          <p:nvPr/>
        </p:nvGrpSpPr>
        <p:grpSpPr>
          <a:xfrm rot="20670820">
            <a:off x="2709917" y="3573594"/>
            <a:ext cx="1626558" cy="1505979"/>
            <a:chOff x="1064519" y="1872500"/>
            <a:chExt cx="1561257" cy="1445520"/>
          </a:xfrm>
        </p:grpSpPr>
        <p:sp>
          <p:nvSpPr>
            <p:cNvPr id="39" name="Freeform: Shape 38">
              <a:extLst>
                <a:ext uri="{FF2B5EF4-FFF2-40B4-BE49-F238E27FC236}">
                  <a16:creationId xmlns:a16="http://schemas.microsoft.com/office/drawing/2014/main" xmlns="" id="{620EEB4E-06ED-44F0-BB83-42A268F75222}"/>
                </a:ext>
              </a:extLst>
            </p:cNvPr>
            <p:cNvSpPr/>
            <p:nvPr/>
          </p:nvSpPr>
          <p:spPr>
            <a:xfrm>
              <a:off x="1634779" y="2819951"/>
              <a:ext cx="110877" cy="179829"/>
            </a:xfrm>
            <a:custGeom>
              <a:avLst/>
              <a:gdLst>
                <a:gd name="connsiteX0" fmla="*/ 95575 w 110877"/>
                <a:gd name="connsiteY0" fmla="*/ 170244 h 179829"/>
                <a:gd name="connsiteX1" fmla="*/ 68653 w 110877"/>
                <a:gd name="connsiteY1" fmla="*/ 178699 h 179829"/>
                <a:gd name="connsiteX2" fmla="*/ 41280 w 110877"/>
                <a:gd name="connsiteY2" fmla="*/ 164423 h 179829"/>
                <a:gd name="connsiteX3" fmla="*/ 1260 w 110877"/>
                <a:gd name="connsiteY3" fmla="*/ 37088 h 179829"/>
                <a:gd name="connsiteX4" fmla="*/ 15536 w 110877"/>
                <a:gd name="connsiteY4" fmla="*/ 9715 h 179829"/>
                <a:gd name="connsiteX5" fmla="*/ 42458 w 110877"/>
                <a:gd name="connsiteY5" fmla="*/ 1260 h 179829"/>
                <a:gd name="connsiteX6" fmla="*/ 69831 w 110877"/>
                <a:gd name="connsiteY6" fmla="*/ 15536 h 179829"/>
                <a:gd name="connsiteX7" fmla="*/ 109851 w 110877"/>
                <a:gd name="connsiteY7" fmla="*/ 142872 h 179829"/>
                <a:gd name="connsiteX8" fmla="*/ 95575 w 110877"/>
                <a:gd name="connsiteY8" fmla="*/ 170244 h 1798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0877" h="179829">
                  <a:moveTo>
                    <a:pt x="95575" y="170244"/>
                  </a:moveTo>
                  <a:lnTo>
                    <a:pt x="68653" y="178699"/>
                  </a:lnTo>
                  <a:cubicBezTo>
                    <a:pt x="57184" y="182302"/>
                    <a:pt x="44884" y="175858"/>
                    <a:pt x="41280" y="164423"/>
                  </a:cubicBezTo>
                  <a:lnTo>
                    <a:pt x="1260" y="37088"/>
                  </a:lnTo>
                  <a:cubicBezTo>
                    <a:pt x="-2343" y="25619"/>
                    <a:pt x="4102" y="13318"/>
                    <a:pt x="15536" y="9715"/>
                  </a:cubicBezTo>
                  <a:lnTo>
                    <a:pt x="42458" y="1260"/>
                  </a:lnTo>
                  <a:cubicBezTo>
                    <a:pt x="53927" y="-2343"/>
                    <a:pt x="66228" y="4102"/>
                    <a:pt x="69831" y="15536"/>
                  </a:cubicBezTo>
                  <a:lnTo>
                    <a:pt x="109851" y="142872"/>
                  </a:lnTo>
                  <a:cubicBezTo>
                    <a:pt x="113454" y="154341"/>
                    <a:pt x="107044" y="166641"/>
                    <a:pt x="95575" y="170244"/>
                  </a:cubicBezTo>
                  <a:close/>
                </a:path>
              </a:pathLst>
            </a:custGeom>
            <a:solidFill>
              <a:schemeClr val="accent1"/>
            </a:solidFill>
            <a:ln w="9525" cap="flat">
              <a:noFill/>
              <a:prstDash val="solid"/>
              <a:miter/>
            </a:ln>
          </p:spPr>
          <p:txBody>
            <a:bodyPr rtlCol="0" anchor="ctr"/>
            <a:lstStyle/>
            <a:p>
              <a:endParaRPr lang="en-US">
                <a:solidFill>
                  <a:prstClr val="black"/>
                </a:solidFill>
              </a:endParaRPr>
            </a:p>
          </p:txBody>
        </p:sp>
        <p:sp>
          <p:nvSpPr>
            <p:cNvPr id="40" name="Freeform: Shape 39">
              <a:extLst>
                <a:ext uri="{FF2B5EF4-FFF2-40B4-BE49-F238E27FC236}">
                  <a16:creationId xmlns:a16="http://schemas.microsoft.com/office/drawing/2014/main" xmlns="" id="{A23A5F8A-D025-4F68-9E6F-A77A48EB3781}"/>
                </a:ext>
              </a:extLst>
            </p:cNvPr>
            <p:cNvSpPr/>
            <p:nvPr/>
          </p:nvSpPr>
          <p:spPr>
            <a:xfrm>
              <a:off x="2539846" y="2271312"/>
              <a:ext cx="85930" cy="302834"/>
            </a:xfrm>
            <a:custGeom>
              <a:avLst/>
              <a:gdLst>
                <a:gd name="connsiteX0" fmla="*/ 17377 w 85929"/>
                <a:gd name="connsiteY0" fmla="*/ 260 h 302833"/>
                <a:gd name="connsiteX1" fmla="*/ 1646 w 85929"/>
                <a:gd name="connsiteY1" fmla="*/ 145163 h 302833"/>
                <a:gd name="connsiteX2" fmla="*/ 260 w 85929"/>
                <a:gd name="connsiteY2" fmla="*/ 145163 h 302833"/>
                <a:gd name="connsiteX3" fmla="*/ 953 w 85929"/>
                <a:gd name="connsiteY3" fmla="*/ 151434 h 302833"/>
                <a:gd name="connsiteX4" fmla="*/ 260 w 85929"/>
                <a:gd name="connsiteY4" fmla="*/ 157706 h 302833"/>
                <a:gd name="connsiteX5" fmla="*/ 1646 w 85929"/>
                <a:gd name="connsiteY5" fmla="*/ 157706 h 302833"/>
                <a:gd name="connsiteX6" fmla="*/ 17377 w 85929"/>
                <a:gd name="connsiteY6" fmla="*/ 302643 h 302833"/>
                <a:gd name="connsiteX7" fmla="*/ 85843 w 85929"/>
                <a:gd name="connsiteY7" fmla="*/ 244433 h 302833"/>
                <a:gd name="connsiteX8" fmla="*/ 85843 w 85929"/>
                <a:gd name="connsiteY8" fmla="*/ 157706 h 302833"/>
                <a:gd name="connsiteX9" fmla="*/ 85843 w 85929"/>
                <a:gd name="connsiteY9" fmla="*/ 145163 h 302833"/>
                <a:gd name="connsiteX10" fmla="*/ 85843 w 85929"/>
                <a:gd name="connsiteY10" fmla="*/ 58436 h 3028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85929" h="302833">
                  <a:moveTo>
                    <a:pt x="17377" y="260"/>
                  </a:moveTo>
                  <a:lnTo>
                    <a:pt x="1646" y="145163"/>
                  </a:lnTo>
                  <a:lnTo>
                    <a:pt x="260" y="145163"/>
                  </a:lnTo>
                  <a:lnTo>
                    <a:pt x="953" y="151434"/>
                  </a:lnTo>
                  <a:lnTo>
                    <a:pt x="260" y="157706"/>
                  </a:lnTo>
                  <a:lnTo>
                    <a:pt x="1646" y="157706"/>
                  </a:lnTo>
                  <a:lnTo>
                    <a:pt x="17377" y="302643"/>
                  </a:lnTo>
                  <a:lnTo>
                    <a:pt x="85843" y="244433"/>
                  </a:lnTo>
                  <a:lnTo>
                    <a:pt x="85843" y="157706"/>
                  </a:lnTo>
                  <a:lnTo>
                    <a:pt x="85843" y="145163"/>
                  </a:lnTo>
                  <a:lnTo>
                    <a:pt x="85843" y="58436"/>
                  </a:lnTo>
                  <a:close/>
                </a:path>
              </a:pathLst>
            </a:custGeom>
            <a:solidFill>
              <a:schemeClr val="accent1">
                <a:lumMod val="50000"/>
              </a:schemeClr>
            </a:solidFill>
            <a:ln w="9525" cap="flat">
              <a:noFill/>
              <a:prstDash val="solid"/>
              <a:miter/>
            </a:ln>
          </p:spPr>
          <p:txBody>
            <a:bodyPr rtlCol="0" anchor="ctr"/>
            <a:lstStyle/>
            <a:p>
              <a:endParaRPr lang="en-US">
                <a:solidFill>
                  <a:prstClr val="black"/>
                </a:solidFill>
              </a:endParaRPr>
            </a:p>
          </p:txBody>
        </p:sp>
        <p:sp>
          <p:nvSpPr>
            <p:cNvPr id="41" name="Freeform: Shape 40">
              <a:extLst>
                <a:ext uri="{FF2B5EF4-FFF2-40B4-BE49-F238E27FC236}">
                  <a16:creationId xmlns:a16="http://schemas.microsoft.com/office/drawing/2014/main" xmlns="" id="{2B42E08C-8FE5-487E-BC35-77DF011B5DA4}"/>
                </a:ext>
              </a:extLst>
            </p:cNvPr>
            <p:cNvSpPr/>
            <p:nvPr/>
          </p:nvSpPr>
          <p:spPr>
            <a:xfrm>
              <a:off x="1326355" y="2477085"/>
              <a:ext cx="459448" cy="840935"/>
            </a:xfrm>
            <a:custGeom>
              <a:avLst/>
              <a:gdLst>
                <a:gd name="connsiteX0" fmla="*/ 423750 w 459447"/>
                <a:gd name="connsiteY0" fmla="*/ 795051 h 840935"/>
                <a:gd name="connsiteX1" fmla="*/ 284980 w 459447"/>
                <a:gd name="connsiteY1" fmla="*/ 838674 h 840935"/>
                <a:gd name="connsiteX2" fmla="*/ 221122 w 459447"/>
                <a:gd name="connsiteY2" fmla="*/ 805342 h 840935"/>
                <a:gd name="connsiteX3" fmla="*/ 2590 w 459447"/>
                <a:gd name="connsiteY3" fmla="*/ 110072 h 840935"/>
                <a:gd name="connsiteX4" fmla="*/ 35922 w 459447"/>
                <a:gd name="connsiteY4" fmla="*/ 46213 h 840935"/>
                <a:gd name="connsiteX5" fmla="*/ 174692 w 459447"/>
                <a:gd name="connsiteY5" fmla="*/ 2590 h 840935"/>
                <a:gd name="connsiteX6" fmla="*/ 238551 w 459447"/>
                <a:gd name="connsiteY6" fmla="*/ 35922 h 840935"/>
                <a:gd name="connsiteX7" fmla="*/ 457048 w 459447"/>
                <a:gd name="connsiteY7" fmla="*/ 731227 h 840935"/>
                <a:gd name="connsiteX8" fmla="*/ 423750 w 459447"/>
                <a:gd name="connsiteY8" fmla="*/ 795051 h 840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59447" h="840935">
                  <a:moveTo>
                    <a:pt x="423750" y="795051"/>
                  </a:moveTo>
                  <a:lnTo>
                    <a:pt x="284980" y="838674"/>
                  </a:lnTo>
                  <a:cubicBezTo>
                    <a:pt x="258266" y="847059"/>
                    <a:pt x="229507" y="832091"/>
                    <a:pt x="221122" y="805342"/>
                  </a:cubicBezTo>
                  <a:lnTo>
                    <a:pt x="2590" y="110072"/>
                  </a:lnTo>
                  <a:cubicBezTo>
                    <a:pt x="-5795" y="83357"/>
                    <a:pt x="9173" y="54598"/>
                    <a:pt x="35922" y="46213"/>
                  </a:cubicBezTo>
                  <a:lnTo>
                    <a:pt x="174692" y="2590"/>
                  </a:lnTo>
                  <a:cubicBezTo>
                    <a:pt x="201407" y="-5795"/>
                    <a:pt x="230165" y="9173"/>
                    <a:pt x="238551" y="35922"/>
                  </a:cubicBezTo>
                  <a:lnTo>
                    <a:pt x="457048" y="731227"/>
                  </a:lnTo>
                  <a:cubicBezTo>
                    <a:pt x="465468" y="757942"/>
                    <a:pt x="450465" y="786666"/>
                    <a:pt x="423750" y="795051"/>
                  </a:cubicBezTo>
                  <a:close/>
                </a:path>
              </a:pathLst>
            </a:custGeom>
            <a:solidFill>
              <a:schemeClr val="accent1">
                <a:lumMod val="50000"/>
              </a:schemeClr>
            </a:solidFill>
            <a:ln w="9525" cap="flat">
              <a:noFill/>
              <a:prstDash val="solid"/>
              <a:miter/>
            </a:ln>
          </p:spPr>
          <p:txBody>
            <a:bodyPr rtlCol="0" anchor="ctr"/>
            <a:lstStyle/>
            <a:p>
              <a:endParaRPr lang="en-US">
                <a:solidFill>
                  <a:prstClr val="black"/>
                </a:solidFill>
              </a:endParaRPr>
            </a:p>
          </p:txBody>
        </p:sp>
        <p:sp>
          <p:nvSpPr>
            <p:cNvPr id="42" name="Freeform: Shape 41">
              <a:extLst>
                <a:ext uri="{FF2B5EF4-FFF2-40B4-BE49-F238E27FC236}">
                  <a16:creationId xmlns:a16="http://schemas.microsoft.com/office/drawing/2014/main" xmlns="" id="{9810FBDC-B7DE-4829-B156-4D8F1256CA88}"/>
                </a:ext>
              </a:extLst>
            </p:cNvPr>
            <p:cNvSpPr/>
            <p:nvPr/>
          </p:nvSpPr>
          <p:spPr>
            <a:xfrm>
              <a:off x="1471820" y="1927904"/>
              <a:ext cx="1038782" cy="989580"/>
            </a:xfrm>
            <a:custGeom>
              <a:avLst/>
              <a:gdLst>
                <a:gd name="connsiteX0" fmla="*/ 541133 w 1038782"/>
                <a:gd name="connsiteY0" fmla="*/ 221633 h 989580"/>
                <a:gd name="connsiteX1" fmla="*/ 260 w 1038782"/>
                <a:gd name="connsiteY1" fmla="*/ 221633 h 989580"/>
                <a:gd name="connsiteX2" fmla="*/ 260 w 1038782"/>
                <a:gd name="connsiteY2" fmla="*/ 487393 h 989580"/>
                <a:gd name="connsiteX3" fmla="*/ 260 w 1038782"/>
                <a:gd name="connsiteY3" fmla="*/ 502326 h 989580"/>
                <a:gd name="connsiteX4" fmla="*/ 260 w 1038782"/>
                <a:gd name="connsiteY4" fmla="*/ 768086 h 989580"/>
                <a:gd name="connsiteX5" fmla="*/ 541133 w 1038782"/>
                <a:gd name="connsiteY5" fmla="*/ 768086 h 989580"/>
                <a:gd name="connsiteX6" fmla="*/ 1038626 w 1038782"/>
                <a:gd name="connsiteY6" fmla="*/ 989459 h 989580"/>
                <a:gd name="connsiteX7" fmla="*/ 1038626 w 1038782"/>
                <a:gd name="connsiteY7" fmla="*/ 502326 h 989580"/>
                <a:gd name="connsiteX8" fmla="*/ 1038626 w 1038782"/>
                <a:gd name="connsiteY8" fmla="*/ 487393 h 989580"/>
                <a:gd name="connsiteX9" fmla="*/ 1038626 w 1038782"/>
                <a:gd name="connsiteY9" fmla="*/ 260 h 989580"/>
                <a:gd name="connsiteX10" fmla="*/ 541133 w 1038782"/>
                <a:gd name="connsiteY10" fmla="*/ 221633 h 9895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038782" h="989580">
                  <a:moveTo>
                    <a:pt x="541133" y="221633"/>
                  </a:moveTo>
                  <a:lnTo>
                    <a:pt x="260" y="221633"/>
                  </a:lnTo>
                  <a:lnTo>
                    <a:pt x="260" y="487393"/>
                  </a:lnTo>
                  <a:lnTo>
                    <a:pt x="260" y="502326"/>
                  </a:lnTo>
                  <a:lnTo>
                    <a:pt x="260" y="768086"/>
                  </a:lnTo>
                  <a:lnTo>
                    <a:pt x="541133" y="768086"/>
                  </a:lnTo>
                  <a:cubicBezTo>
                    <a:pt x="541133" y="768086"/>
                    <a:pt x="851521" y="802319"/>
                    <a:pt x="1038626" y="989459"/>
                  </a:cubicBezTo>
                  <a:lnTo>
                    <a:pt x="1038626" y="502326"/>
                  </a:lnTo>
                  <a:lnTo>
                    <a:pt x="1038626" y="487393"/>
                  </a:lnTo>
                  <a:lnTo>
                    <a:pt x="1038626" y="260"/>
                  </a:lnTo>
                  <a:cubicBezTo>
                    <a:pt x="851486" y="187400"/>
                    <a:pt x="541133" y="221633"/>
                    <a:pt x="541133" y="221633"/>
                  </a:cubicBezTo>
                  <a:close/>
                </a:path>
              </a:pathLst>
            </a:custGeom>
            <a:solidFill>
              <a:schemeClr val="accent1"/>
            </a:solidFill>
            <a:ln w="9525" cap="flat">
              <a:noFill/>
              <a:prstDash val="solid"/>
              <a:miter/>
            </a:ln>
          </p:spPr>
          <p:txBody>
            <a:bodyPr rtlCol="0" anchor="ctr"/>
            <a:lstStyle/>
            <a:p>
              <a:endParaRPr lang="en-US">
                <a:solidFill>
                  <a:prstClr val="black"/>
                </a:solidFill>
              </a:endParaRPr>
            </a:p>
          </p:txBody>
        </p:sp>
        <p:sp>
          <p:nvSpPr>
            <p:cNvPr id="43" name="Freeform: Shape 42">
              <a:extLst>
                <a:ext uri="{FF2B5EF4-FFF2-40B4-BE49-F238E27FC236}">
                  <a16:creationId xmlns:a16="http://schemas.microsoft.com/office/drawing/2014/main" xmlns="" id="{977B3F1A-7361-4CDC-8D96-D9C7790A42E4}"/>
                </a:ext>
              </a:extLst>
            </p:cNvPr>
            <p:cNvSpPr/>
            <p:nvPr/>
          </p:nvSpPr>
          <p:spPr>
            <a:xfrm>
              <a:off x="2510221" y="1872500"/>
              <a:ext cx="59597" cy="1100458"/>
            </a:xfrm>
            <a:custGeom>
              <a:avLst/>
              <a:gdLst>
                <a:gd name="connsiteX0" fmla="*/ 41562 w 59596"/>
                <a:gd name="connsiteY0" fmla="*/ 1100267 h 1100457"/>
                <a:gd name="connsiteX1" fmla="*/ 18277 w 59596"/>
                <a:gd name="connsiteY1" fmla="*/ 1100267 h 1100457"/>
                <a:gd name="connsiteX2" fmla="*/ 260 w 59596"/>
                <a:gd name="connsiteY2" fmla="*/ 1082250 h 1100457"/>
                <a:gd name="connsiteX3" fmla="*/ 260 w 59596"/>
                <a:gd name="connsiteY3" fmla="*/ 18277 h 1100457"/>
                <a:gd name="connsiteX4" fmla="*/ 18277 w 59596"/>
                <a:gd name="connsiteY4" fmla="*/ 260 h 1100457"/>
                <a:gd name="connsiteX5" fmla="*/ 41562 w 59596"/>
                <a:gd name="connsiteY5" fmla="*/ 260 h 1100457"/>
                <a:gd name="connsiteX6" fmla="*/ 59579 w 59596"/>
                <a:gd name="connsiteY6" fmla="*/ 18277 h 1100457"/>
                <a:gd name="connsiteX7" fmla="*/ 59579 w 59596"/>
                <a:gd name="connsiteY7" fmla="*/ 1082250 h 1100457"/>
                <a:gd name="connsiteX8" fmla="*/ 41562 w 59596"/>
                <a:gd name="connsiteY8" fmla="*/ 1100267 h 11004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9596" h="1100457">
                  <a:moveTo>
                    <a:pt x="41562" y="1100267"/>
                  </a:moveTo>
                  <a:lnTo>
                    <a:pt x="18277" y="1100267"/>
                  </a:lnTo>
                  <a:cubicBezTo>
                    <a:pt x="8368" y="1100267"/>
                    <a:pt x="260" y="1092159"/>
                    <a:pt x="260" y="1082250"/>
                  </a:cubicBezTo>
                  <a:lnTo>
                    <a:pt x="260" y="18277"/>
                  </a:lnTo>
                  <a:cubicBezTo>
                    <a:pt x="260" y="8368"/>
                    <a:pt x="8368" y="260"/>
                    <a:pt x="18277" y="260"/>
                  </a:cubicBezTo>
                  <a:lnTo>
                    <a:pt x="41562" y="260"/>
                  </a:lnTo>
                  <a:cubicBezTo>
                    <a:pt x="51471" y="260"/>
                    <a:pt x="59579" y="8368"/>
                    <a:pt x="59579" y="18277"/>
                  </a:cubicBezTo>
                  <a:lnTo>
                    <a:pt x="59579" y="1082250"/>
                  </a:lnTo>
                  <a:cubicBezTo>
                    <a:pt x="59579" y="1092159"/>
                    <a:pt x="51471" y="1100267"/>
                    <a:pt x="41562" y="1100267"/>
                  </a:cubicBezTo>
                  <a:close/>
                </a:path>
              </a:pathLst>
            </a:custGeom>
            <a:solidFill>
              <a:schemeClr val="accent1">
                <a:lumMod val="75000"/>
              </a:schemeClr>
            </a:solidFill>
            <a:ln w="9525" cap="flat">
              <a:noFill/>
              <a:prstDash val="solid"/>
              <a:miter/>
            </a:ln>
          </p:spPr>
          <p:txBody>
            <a:bodyPr rtlCol="0" anchor="ctr"/>
            <a:lstStyle/>
            <a:p>
              <a:endParaRPr lang="en-US">
                <a:solidFill>
                  <a:prstClr val="black"/>
                </a:solidFill>
              </a:endParaRPr>
            </a:p>
          </p:txBody>
        </p:sp>
        <p:sp>
          <p:nvSpPr>
            <p:cNvPr id="44" name="Freeform: Shape 43">
              <a:extLst>
                <a:ext uri="{FF2B5EF4-FFF2-40B4-BE49-F238E27FC236}">
                  <a16:creationId xmlns:a16="http://schemas.microsoft.com/office/drawing/2014/main" xmlns="" id="{67BAA5B1-430A-4745-A139-442DA0F46DB5}"/>
                </a:ext>
              </a:extLst>
            </p:cNvPr>
            <p:cNvSpPr/>
            <p:nvPr/>
          </p:nvSpPr>
          <p:spPr>
            <a:xfrm>
              <a:off x="1064519" y="2288498"/>
              <a:ext cx="126123" cy="267492"/>
            </a:xfrm>
            <a:custGeom>
              <a:avLst/>
              <a:gdLst>
                <a:gd name="connsiteX0" fmla="*/ 260 w 126122"/>
                <a:gd name="connsiteY0" fmla="*/ 260 h 267491"/>
                <a:gd name="connsiteX1" fmla="*/ 126071 w 126122"/>
                <a:gd name="connsiteY1" fmla="*/ 260 h 267491"/>
                <a:gd name="connsiteX2" fmla="*/ 126071 w 126122"/>
                <a:gd name="connsiteY2" fmla="*/ 267266 h 267491"/>
                <a:gd name="connsiteX3" fmla="*/ 260 w 126122"/>
                <a:gd name="connsiteY3" fmla="*/ 267266 h 267491"/>
              </a:gdLst>
              <a:ahLst/>
              <a:cxnLst>
                <a:cxn ang="0">
                  <a:pos x="connsiteX0" y="connsiteY0"/>
                </a:cxn>
                <a:cxn ang="0">
                  <a:pos x="connsiteX1" y="connsiteY1"/>
                </a:cxn>
                <a:cxn ang="0">
                  <a:pos x="connsiteX2" y="connsiteY2"/>
                </a:cxn>
                <a:cxn ang="0">
                  <a:pos x="connsiteX3" y="connsiteY3"/>
                </a:cxn>
              </a:cxnLst>
              <a:rect l="l" t="t" r="r" b="b"/>
              <a:pathLst>
                <a:path w="126122" h="267491">
                  <a:moveTo>
                    <a:pt x="260" y="260"/>
                  </a:moveTo>
                  <a:lnTo>
                    <a:pt x="126071" y="260"/>
                  </a:lnTo>
                  <a:lnTo>
                    <a:pt x="126071" y="267266"/>
                  </a:lnTo>
                  <a:lnTo>
                    <a:pt x="260" y="267266"/>
                  </a:lnTo>
                  <a:close/>
                </a:path>
              </a:pathLst>
            </a:custGeom>
            <a:solidFill>
              <a:schemeClr val="accent1">
                <a:lumMod val="50000"/>
              </a:schemeClr>
            </a:solidFill>
            <a:ln w="9525" cap="flat">
              <a:noFill/>
              <a:prstDash val="solid"/>
              <a:miter/>
            </a:ln>
          </p:spPr>
          <p:txBody>
            <a:bodyPr rtlCol="0" anchor="ctr"/>
            <a:lstStyle/>
            <a:p>
              <a:endParaRPr lang="en-US">
                <a:solidFill>
                  <a:prstClr val="black"/>
                </a:solidFill>
              </a:endParaRPr>
            </a:p>
          </p:txBody>
        </p:sp>
        <p:sp>
          <p:nvSpPr>
            <p:cNvPr id="45" name="Freeform: Shape 44">
              <a:extLst>
                <a:ext uri="{FF2B5EF4-FFF2-40B4-BE49-F238E27FC236}">
                  <a16:creationId xmlns:a16="http://schemas.microsoft.com/office/drawing/2014/main" xmlns="" id="{DE5CE5B4-1C11-4FCB-9D7B-4F295529D84D}"/>
                </a:ext>
              </a:extLst>
            </p:cNvPr>
            <p:cNvSpPr/>
            <p:nvPr/>
          </p:nvSpPr>
          <p:spPr>
            <a:xfrm>
              <a:off x="1122660" y="2149278"/>
              <a:ext cx="349610" cy="545724"/>
            </a:xfrm>
            <a:custGeom>
              <a:avLst/>
              <a:gdLst>
                <a:gd name="connsiteX0" fmla="*/ 132620 w 349610"/>
                <a:gd name="connsiteY0" fmla="*/ 260 h 545724"/>
                <a:gd name="connsiteX1" fmla="*/ 260 w 349610"/>
                <a:gd name="connsiteY1" fmla="*/ 78463 h 545724"/>
                <a:gd name="connsiteX2" fmla="*/ 260 w 349610"/>
                <a:gd name="connsiteY2" fmla="*/ 269727 h 545724"/>
                <a:gd name="connsiteX3" fmla="*/ 260 w 349610"/>
                <a:gd name="connsiteY3" fmla="*/ 276206 h 545724"/>
                <a:gd name="connsiteX4" fmla="*/ 260 w 349610"/>
                <a:gd name="connsiteY4" fmla="*/ 467469 h 545724"/>
                <a:gd name="connsiteX5" fmla="*/ 132620 w 349610"/>
                <a:gd name="connsiteY5" fmla="*/ 545673 h 545724"/>
                <a:gd name="connsiteX6" fmla="*/ 349420 w 349610"/>
                <a:gd name="connsiteY6" fmla="*/ 545673 h 545724"/>
                <a:gd name="connsiteX7" fmla="*/ 349420 w 349610"/>
                <a:gd name="connsiteY7" fmla="*/ 276206 h 545724"/>
                <a:gd name="connsiteX8" fmla="*/ 349420 w 349610"/>
                <a:gd name="connsiteY8" fmla="*/ 269727 h 545724"/>
                <a:gd name="connsiteX9" fmla="*/ 349420 w 349610"/>
                <a:gd name="connsiteY9" fmla="*/ 260 h 545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49610" h="545724">
                  <a:moveTo>
                    <a:pt x="132620" y="260"/>
                  </a:moveTo>
                  <a:lnTo>
                    <a:pt x="260" y="78463"/>
                  </a:lnTo>
                  <a:lnTo>
                    <a:pt x="260" y="269727"/>
                  </a:lnTo>
                  <a:lnTo>
                    <a:pt x="260" y="276206"/>
                  </a:lnTo>
                  <a:lnTo>
                    <a:pt x="260" y="467469"/>
                  </a:lnTo>
                  <a:lnTo>
                    <a:pt x="132620" y="545673"/>
                  </a:lnTo>
                  <a:lnTo>
                    <a:pt x="349420" y="545673"/>
                  </a:lnTo>
                  <a:lnTo>
                    <a:pt x="349420" y="276206"/>
                  </a:lnTo>
                  <a:lnTo>
                    <a:pt x="349420" y="269727"/>
                  </a:lnTo>
                  <a:lnTo>
                    <a:pt x="349420" y="260"/>
                  </a:lnTo>
                  <a:close/>
                </a:path>
              </a:pathLst>
            </a:custGeom>
            <a:solidFill>
              <a:schemeClr val="accent1">
                <a:lumMod val="75000"/>
              </a:schemeClr>
            </a:solidFill>
            <a:ln w="9525" cap="flat">
              <a:noFill/>
              <a:prstDash val="solid"/>
              <a:miter/>
            </a:ln>
          </p:spPr>
          <p:txBody>
            <a:bodyPr rtlCol="0" anchor="ctr"/>
            <a:lstStyle/>
            <a:p>
              <a:endParaRPr lang="en-US">
                <a:solidFill>
                  <a:prstClr val="black"/>
                </a:solidFill>
              </a:endParaRPr>
            </a:p>
          </p:txBody>
        </p:sp>
      </p:grpSp>
      <p:grpSp>
        <p:nvGrpSpPr>
          <p:cNvPr id="12" name="Group 11">
            <a:extLst>
              <a:ext uri="{FF2B5EF4-FFF2-40B4-BE49-F238E27FC236}">
                <a16:creationId xmlns:a16="http://schemas.microsoft.com/office/drawing/2014/main" xmlns="" id="{84AB299D-12B9-46D3-A5FF-DA39C6242B4B}"/>
              </a:ext>
            </a:extLst>
          </p:cNvPr>
          <p:cNvGrpSpPr/>
          <p:nvPr/>
        </p:nvGrpSpPr>
        <p:grpSpPr>
          <a:xfrm>
            <a:off x="1045733" y="3262848"/>
            <a:ext cx="2775264" cy="3626866"/>
            <a:chOff x="1126074" y="2670966"/>
            <a:chExt cx="2734161" cy="3573152"/>
          </a:xfrm>
        </p:grpSpPr>
        <p:sp>
          <p:nvSpPr>
            <p:cNvPr id="18" name="Freeform 15">
              <a:extLst>
                <a:ext uri="{FF2B5EF4-FFF2-40B4-BE49-F238E27FC236}">
                  <a16:creationId xmlns:a16="http://schemas.microsoft.com/office/drawing/2014/main" xmlns="" id="{CA7407F4-C03D-4AF6-A332-92AC9B19029B}"/>
                </a:ext>
              </a:extLst>
            </p:cNvPr>
            <p:cNvSpPr/>
            <p:nvPr/>
          </p:nvSpPr>
          <p:spPr>
            <a:xfrm rot="1258431">
              <a:off x="3177475" y="3781009"/>
              <a:ext cx="682760" cy="881775"/>
            </a:xfrm>
            <a:custGeom>
              <a:avLst/>
              <a:gdLst>
                <a:gd name="connsiteX0" fmla="*/ 237850 w 650123"/>
                <a:gd name="connsiteY0" fmla="*/ 850974 h 866830"/>
                <a:gd name="connsiteX1" fmla="*/ 0 w 650123"/>
                <a:gd name="connsiteY1" fmla="*/ 63427 h 866830"/>
                <a:gd name="connsiteX2" fmla="*/ 153281 w 650123"/>
                <a:gd name="connsiteY2" fmla="*/ 184994 h 866830"/>
                <a:gd name="connsiteX3" fmla="*/ 216708 w 650123"/>
                <a:gd name="connsiteY3" fmla="*/ 5286 h 866830"/>
                <a:gd name="connsiteX4" fmla="*/ 317133 w 650123"/>
                <a:gd name="connsiteY4" fmla="*/ 184994 h 866830"/>
                <a:gd name="connsiteX5" fmla="*/ 359418 w 650123"/>
                <a:gd name="connsiteY5" fmla="*/ 0 h 866830"/>
                <a:gd name="connsiteX6" fmla="*/ 475700 w 650123"/>
                <a:gd name="connsiteY6" fmla="*/ 126853 h 866830"/>
                <a:gd name="connsiteX7" fmla="*/ 539126 w 650123"/>
                <a:gd name="connsiteY7" fmla="*/ 36999 h 866830"/>
                <a:gd name="connsiteX8" fmla="*/ 650123 w 650123"/>
                <a:gd name="connsiteY8" fmla="*/ 866830 h 866830"/>
                <a:gd name="connsiteX9" fmla="*/ 237850 w 650123"/>
                <a:gd name="connsiteY9" fmla="*/ 850974 h 866830"/>
                <a:gd name="connsiteX0" fmla="*/ 197028 w 609301"/>
                <a:gd name="connsiteY0" fmla="*/ 850974 h 866830"/>
                <a:gd name="connsiteX1" fmla="*/ 0 w 609301"/>
                <a:gd name="connsiteY1" fmla="*/ 60706 h 866830"/>
                <a:gd name="connsiteX2" fmla="*/ 112459 w 609301"/>
                <a:gd name="connsiteY2" fmla="*/ 184994 h 866830"/>
                <a:gd name="connsiteX3" fmla="*/ 175886 w 609301"/>
                <a:gd name="connsiteY3" fmla="*/ 5286 h 866830"/>
                <a:gd name="connsiteX4" fmla="*/ 276311 w 609301"/>
                <a:gd name="connsiteY4" fmla="*/ 184994 h 866830"/>
                <a:gd name="connsiteX5" fmla="*/ 318596 w 609301"/>
                <a:gd name="connsiteY5" fmla="*/ 0 h 866830"/>
                <a:gd name="connsiteX6" fmla="*/ 434878 w 609301"/>
                <a:gd name="connsiteY6" fmla="*/ 126853 h 866830"/>
                <a:gd name="connsiteX7" fmla="*/ 498304 w 609301"/>
                <a:gd name="connsiteY7" fmla="*/ 36999 h 866830"/>
                <a:gd name="connsiteX8" fmla="*/ 609301 w 609301"/>
                <a:gd name="connsiteY8" fmla="*/ 866830 h 866830"/>
                <a:gd name="connsiteX9" fmla="*/ 197028 w 609301"/>
                <a:gd name="connsiteY9" fmla="*/ 850974 h 866830"/>
                <a:gd name="connsiteX0" fmla="*/ 208370 w 620643"/>
                <a:gd name="connsiteY0" fmla="*/ 850974 h 866830"/>
                <a:gd name="connsiteX1" fmla="*/ 11342 w 620643"/>
                <a:gd name="connsiteY1" fmla="*/ 60706 h 866830"/>
                <a:gd name="connsiteX2" fmla="*/ 123801 w 620643"/>
                <a:gd name="connsiteY2" fmla="*/ 184994 h 866830"/>
                <a:gd name="connsiteX3" fmla="*/ 187228 w 620643"/>
                <a:gd name="connsiteY3" fmla="*/ 5286 h 866830"/>
                <a:gd name="connsiteX4" fmla="*/ 287653 w 620643"/>
                <a:gd name="connsiteY4" fmla="*/ 184994 h 866830"/>
                <a:gd name="connsiteX5" fmla="*/ 329938 w 620643"/>
                <a:gd name="connsiteY5" fmla="*/ 0 h 866830"/>
                <a:gd name="connsiteX6" fmla="*/ 446220 w 620643"/>
                <a:gd name="connsiteY6" fmla="*/ 126853 h 866830"/>
                <a:gd name="connsiteX7" fmla="*/ 509646 w 620643"/>
                <a:gd name="connsiteY7" fmla="*/ 36999 h 866830"/>
                <a:gd name="connsiteX8" fmla="*/ 620643 w 620643"/>
                <a:gd name="connsiteY8" fmla="*/ 866830 h 866830"/>
                <a:gd name="connsiteX9" fmla="*/ 208370 w 620643"/>
                <a:gd name="connsiteY9" fmla="*/ 850974 h 866830"/>
                <a:gd name="connsiteX0" fmla="*/ 208370 w 620643"/>
                <a:gd name="connsiteY0" fmla="*/ 850974 h 866830"/>
                <a:gd name="connsiteX1" fmla="*/ 11342 w 620643"/>
                <a:gd name="connsiteY1" fmla="*/ 60706 h 866830"/>
                <a:gd name="connsiteX2" fmla="*/ 123801 w 620643"/>
                <a:gd name="connsiteY2" fmla="*/ 184994 h 866830"/>
                <a:gd name="connsiteX3" fmla="*/ 187228 w 620643"/>
                <a:gd name="connsiteY3" fmla="*/ 5286 h 866830"/>
                <a:gd name="connsiteX4" fmla="*/ 287653 w 620643"/>
                <a:gd name="connsiteY4" fmla="*/ 184994 h 866830"/>
                <a:gd name="connsiteX5" fmla="*/ 329938 w 620643"/>
                <a:gd name="connsiteY5" fmla="*/ 0 h 866830"/>
                <a:gd name="connsiteX6" fmla="*/ 446220 w 620643"/>
                <a:gd name="connsiteY6" fmla="*/ 126853 h 866830"/>
                <a:gd name="connsiteX7" fmla="*/ 509646 w 620643"/>
                <a:gd name="connsiteY7" fmla="*/ 36999 h 866830"/>
                <a:gd name="connsiteX8" fmla="*/ 620643 w 620643"/>
                <a:gd name="connsiteY8" fmla="*/ 866830 h 866830"/>
                <a:gd name="connsiteX9" fmla="*/ 208370 w 620643"/>
                <a:gd name="connsiteY9" fmla="*/ 850974 h 866830"/>
                <a:gd name="connsiteX0" fmla="*/ 209189 w 621462"/>
                <a:gd name="connsiteY0" fmla="*/ 850974 h 866830"/>
                <a:gd name="connsiteX1" fmla="*/ 12161 w 621462"/>
                <a:gd name="connsiteY1" fmla="*/ 60706 h 866830"/>
                <a:gd name="connsiteX2" fmla="*/ 124620 w 621462"/>
                <a:gd name="connsiteY2" fmla="*/ 184994 h 866830"/>
                <a:gd name="connsiteX3" fmla="*/ 188047 w 621462"/>
                <a:gd name="connsiteY3" fmla="*/ 5286 h 866830"/>
                <a:gd name="connsiteX4" fmla="*/ 288472 w 621462"/>
                <a:gd name="connsiteY4" fmla="*/ 184994 h 866830"/>
                <a:gd name="connsiteX5" fmla="*/ 330757 w 621462"/>
                <a:gd name="connsiteY5" fmla="*/ 0 h 866830"/>
                <a:gd name="connsiteX6" fmla="*/ 447039 w 621462"/>
                <a:gd name="connsiteY6" fmla="*/ 126853 h 866830"/>
                <a:gd name="connsiteX7" fmla="*/ 510465 w 621462"/>
                <a:gd name="connsiteY7" fmla="*/ 36999 h 866830"/>
                <a:gd name="connsiteX8" fmla="*/ 621462 w 621462"/>
                <a:gd name="connsiteY8" fmla="*/ 866830 h 866830"/>
                <a:gd name="connsiteX9" fmla="*/ 209189 w 621462"/>
                <a:gd name="connsiteY9" fmla="*/ 850974 h 866830"/>
                <a:gd name="connsiteX0" fmla="*/ 160744 w 624724"/>
                <a:gd name="connsiteY0" fmla="*/ 812874 h 866830"/>
                <a:gd name="connsiteX1" fmla="*/ 15423 w 624724"/>
                <a:gd name="connsiteY1" fmla="*/ 60706 h 866830"/>
                <a:gd name="connsiteX2" fmla="*/ 127882 w 624724"/>
                <a:gd name="connsiteY2" fmla="*/ 184994 h 866830"/>
                <a:gd name="connsiteX3" fmla="*/ 191309 w 624724"/>
                <a:gd name="connsiteY3" fmla="*/ 5286 h 866830"/>
                <a:gd name="connsiteX4" fmla="*/ 291734 w 624724"/>
                <a:gd name="connsiteY4" fmla="*/ 184994 h 866830"/>
                <a:gd name="connsiteX5" fmla="*/ 334019 w 624724"/>
                <a:gd name="connsiteY5" fmla="*/ 0 h 866830"/>
                <a:gd name="connsiteX6" fmla="*/ 450301 w 624724"/>
                <a:gd name="connsiteY6" fmla="*/ 126853 h 866830"/>
                <a:gd name="connsiteX7" fmla="*/ 513727 w 624724"/>
                <a:gd name="connsiteY7" fmla="*/ 36999 h 866830"/>
                <a:gd name="connsiteX8" fmla="*/ 624724 w 624724"/>
                <a:gd name="connsiteY8" fmla="*/ 866830 h 866830"/>
                <a:gd name="connsiteX9" fmla="*/ 160744 w 624724"/>
                <a:gd name="connsiteY9" fmla="*/ 812874 h 866830"/>
                <a:gd name="connsiteX0" fmla="*/ 206607 w 621601"/>
                <a:gd name="connsiteY0" fmla="*/ 853696 h 866830"/>
                <a:gd name="connsiteX1" fmla="*/ 12300 w 621601"/>
                <a:gd name="connsiteY1" fmla="*/ 60706 h 866830"/>
                <a:gd name="connsiteX2" fmla="*/ 124759 w 621601"/>
                <a:gd name="connsiteY2" fmla="*/ 184994 h 866830"/>
                <a:gd name="connsiteX3" fmla="*/ 188186 w 621601"/>
                <a:gd name="connsiteY3" fmla="*/ 5286 h 866830"/>
                <a:gd name="connsiteX4" fmla="*/ 288611 w 621601"/>
                <a:gd name="connsiteY4" fmla="*/ 184994 h 866830"/>
                <a:gd name="connsiteX5" fmla="*/ 330896 w 621601"/>
                <a:gd name="connsiteY5" fmla="*/ 0 h 866830"/>
                <a:gd name="connsiteX6" fmla="*/ 447178 w 621601"/>
                <a:gd name="connsiteY6" fmla="*/ 126853 h 866830"/>
                <a:gd name="connsiteX7" fmla="*/ 510604 w 621601"/>
                <a:gd name="connsiteY7" fmla="*/ 36999 h 866830"/>
                <a:gd name="connsiteX8" fmla="*/ 621601 w 621601"/>
                <a:gd name="connsiteY8" fmla="*/ 866830 h 866830"/>
                <a:gd name="connsiteX9" fmla="*/ 206607 w 621601"/>
                <a:gd name="connsiteY9" fmla="*/ 853696 h 866830"/>
                <a:gd name="connsiteX0" fmla="*/ 206607 w 621601"/>
                <a:gd name="connsiteY0" fmla="*/ 853696 h 866830"/>
                <a:gd name="connsiteX1" fmla="*/ 12300 w 621601"/>
                <a:gd name="connsiteY1" fmla="*/ 60706 h 866830"/>
                <a:gd name="connsiteX2" fmla="*/ 124759 w 621601"/>
                <a:gd name="connsiteY2" fmla="*/ 184994 h 866830"/>
                <a:gd name="connsiteX3" fmla="*/ 188186 w 621601"/>
                <a:gd name="connsiteY3" fmla="*/ 5286 h 866830"/>
                <a:gd name="connsiteX4" fmla="*/ 288611 w 621601"/>
                <a:gd name="connsiteY4" fmla="*/ 184994 h 866830"/>
                <a:gd name="connsiteX5" fmla="*/ 330896 w 621601"/>
                <a:gd name="connsiteY5" fmla="*/ 0 h 866830"/>
                <a:gd name="connsiteX6" fmla="*/ 447178 w 621601"/>
                <a:gd name="connsiteY6" fmla="*/ 126853 h 866830"/>
                <a:gd name="connsiteX7" fmla="*/ 510604 w 621601"/>
                <a:gd name="connsiteY7" fmla="*/ 36999 h 866830"/>
                <a:gd name="connsiteX8" fmla="*/ 621601 w 621601"/>
                <a:gd name="connsiteY8" fmla="*/ 866830 h 866830"/>
                <a:gd name="connsiteX9" fmla="*/ 206607 w 621601"/>
                <a:gd name="connsiteY9" fmla="*/ 853696 h 866830"/>
                <a:gd name="connsiteX0" fmla="*/ 206607 w 621601"/>
                <a:gd name="connsiteY0" fmla="*/ 853696 h 866830"/>
                <a:gd name="connsiteX1" fmla="*/ 12300 w 621601"/>
                <a:gd name="connsiteY1" fmla="*/ 60706 h 866830"/>
                <a:gd name="connsiteX2" fmla="*/ 124759 w 621601"/>
                <a:gd name="connsiteY2" fmla="*/ 184994 h 866830"/>
                <a:gd name="connsiteX3" fmla="*/ 188186 w 621601"/>
                <a:gd name="connsiteY3" fmla="*/ 5286 h 866830"/>
                <a:gd name="connsiteX4" fmla="*/ 288611 w 621601"/>
                <a:gd name="connsiteY4" fmla="*/ 184994 h 866830"/>
                <a:gd name="connsiteX5" fmla="*/ 330896 w 621601"/>
                <a:gd name="connsiteY5" fmla="*/ 0 h 866830"/>
                <a:gd name="connsiteX6" fmla="*/ 447178 w 621601"/>
                <a:gd name="connsiteY6" fmla="*/ 126853 h 866830"/>
                <a:gd name="connsiteX7" fmla="*/ 510604 w 621601"/>
                <a:gd name="connsiteY7" fmla="*/ 36999 h 866830"/>
                <a:gd name="connsiteX8" fmla="*/ 621601 w 621601"/>
                <a:gd name="connsiteY8" fmla="*/ 866830 h 866830"/>
                <a:gd name="connsiteX9" fmla="*/ 206607 w 621601"/>
                <a:gd name="connsiteY9" fmla="*/ 853696 h 866830"/>
                <a:gd name="connsiteX0" fmla="*/ 209190 w 621463"/>
                <a:gd name="connsiteY0" fmla="*/ 864582 h 866830"/>
                <a:gd name="connsiteX1" fmla="*/ 12162 w 621463"/>
                <a:gd name="connsiteY1" fmla="*/ 60706 h 866830"/>
                <a:gd name="connsiteX2" fmla="*/ 124621 w 621463"/>
                <a:gd name="connsiteY2" fmla="*/ 184994 h 866830"/>
                <a:gd name="connsiteX3" fmla="*/ 188048 w 621463"/>
                <a:gd name="connsiteY3" fmla="*/ 5286 h 866830"/>
                <a:gd name="connsiteX4" fmla="*/ 288473 w 621463"/>
                <a:gd name="connsiteY4" fmla="*/ 184994 h 866830"/>
                <a:gd name="connsiteX5" fmla="*/ 330758 w 621463"/>
                <a:gd name="connsiteY5" fmla="*/ 0 h 866830"/>
                <a:gd name="connsiteX6" fmla="*/ 447040 w 621463"/>
                <a:gd name="connsiteY6" fmla="*/ 126853 h 866830"/>
                <a:gd name="connsiteX7" fmla="*/ 510466 w 621463"/>
                <a:gd name="connsiteY7" fmla="*/ 36999 h 866830"/>
                <a:gd name="connsiteX8" fmla="*/ 621463 w 621463"/>
                <a:gd name="connsiteY8" fmla="*/ 866830 h 866830"/>
                <a:gd name="connsiteX9" fmla="*/ 209190 w 621463"/>
                <a:gd name="connsiteY9" fmla="*/ 864582 h 866830"/>
                <a:gd name="connsiteX0" fmla="*/ 209190 w 586084"/>
                <a:gd name="connsiteY0" fmla="*/ 864582 h 869551"/>
                <a:gd name="connsiteX1" fmla="*/ 12162 w 586084"/>
                <a:gd name="connsiteY1" fmla="*/ 60706 h 869551"/>
                <a:gd name="connsiteX2" fmla="*/ 124621 w 586084"/>
                <a:gd name="connsiteY2" fmla="*/ 184994 h 869551"/>
                <a:gd name="connsiteX3" fmla="*/ 188048 w 586084"/>
                <a:gd name="connsiteY3" fmla="*/ 5286 h 869551"/>
                <a:gd name="connsiteX4" fmla="*/ 288473 w 586084"/>
                <a:gd name="connsiteY4" fmla="*/ 184994 h 869551"/>
                <a:gd name="connsiteX5" fmla="*/ 330758 w 586084"/>
                <a:gd name="connsiteY5" fmla="*/ 0 h 869551"/>
                <a:gd name="connsiteX6" fmla="*/ 447040 w 586084"/>
                <a:gd name="connsiteY6" fmla="*/ 126853 h 869551"/>
                <a:gd name="connsiteX7" fmla="*/ 510466 w 586084"/>
                <a:gd name="connsiteY7" fmla="*/ 36999 h 869551"/>
                <a:gd name="connsiteX8" fmla="*/ 586084 w 586084"/>
                <a:gd name="connsiteY8" fmla="*/ 869551 h 869551"/>
                <a:gd name="connsiteX9" fmla="*/ 209190 w 586084"/>
                <a:gd name="connsiteY9" fmla="*/ 864582 h 869551"/>
                <a:gd name="connsiteX0" fmla="*/ 209190 w 602413"/>
                <a:gd name="connsiteY0" fmla="*/ 864582 h 864582"/>
                <a:gd name="connsiteX1" fmla="*/ 12162 w 602413"/>
                <a:gd name="connsiteY1" fmla="*/ 60706 h 864582"/>
                <a:gd name="connsiteX2" fmla="*/ 124621 w 602413"/>
                <a:gd name="connsiteY2" fmla="*/ 184994 h 864582"/>
                <a:gd name="connsiteX3" fmla="*/ 188048 w 602413"/>
                <a:gd name="connsiteY3" fmla="*/ 5286 h 864582"/>
                <a:gd name="connsiteX4" fmla="*/ 288473 w 602413"/>
                <a:gd name="connsiteY4" fmla="*/ 184994 h 864582"/>
                <a:gd name="connsiteX5" fmla="*/ 330758 w 602413"/>
                <a:gd name="connsiteY5" fmla="*/ 0 h 864582"/>
                <a:gd name="connsiteX6" fmla="*/ 447040 w 602413"/>
                <a:gd name="connsiteY6" fmla="*/ 126853 h 864582"/>
                <a:gd name="connsiteX7" fmla="*/ 510466 w 602413"/>
                <a:gd name="connsiteY7" fmla="*/ 36999 h 864582"/>
                <a:gd name="connsiteX8" fmla="*/ 602413 w 602413"/>
                <a:gd name="connsiteY8" fmla="*/ 864109 h 864582"/>
                <a:gd name="connsiteX9" fmla="*/ 209190 w 602413"/>
                <a:gd name="connsiteY9" fmla="*/ 864582 h 864582"/>
                <a:gd name="connsiteX0" fmla="*/ 209190 w 618742"/>
                <a:gd name="connsiteY0" fmla="*/ 864582 h 864582"/>
                <a:gd name="connsiteX1" fmla="*/ 12162 w 618742"/>
                <a:gd name="connsiteY1" fmla="*/ 60706 h 864582"/>
                <a:gd name="connsiteX2" fmla="*/ 124621 w 618742"/>
                <a:gd name="connsiteY2" fmla="*/ 184994 h 864582"/>
                <a:gd name="connsiteX3" fmla="*/ 188048 w 618742"/>
                <a:gd name="connsiteY3" fmla="*/ 5286 h 864582"/>
                <a:gd name="connsiteX4" fmla="*/ 288473 w 618742"/>
                <a:gd name="connsiteY4" fmla="*/ 184994 h 864582"/>
                <a:gd name="connsiteX5" fmla="*/ 330758 w 618742"/>
                <a:gd name="connsiteY5" fmla="*/ 0 h 864582"/>
                <a:gd name="connsiteX6" fmla="*/ 447040 w 618742"/>
                <a:gd name="connsiteY6" fmla="*/ 126853 h 864582"/>
                <a:gd name="connsiteX7" fmla="*/ 510466 w 618742"/>
                <a:gd name="connsiteY7" fmla="*/ 36999 h 864582"/>
                <a:gd name="connsiteX8" fmla="*/ 618742 w 618742"/>
                <a:gd name="connsiteY8" fmla="*/ 578595 h 864582"/>
                <a:gd name="connsiteX9" fmla="*/ 602413 w 618742"/>
                <a:gd name="connsiteY9" fmla="*/ 864109 h 864582"/>
                <a:gd name="connsiteX10" fmla="*/ 209190 w 618742"/>
                <a:gd name="connsiteY10" fmla="*/ 864582 h 864582"/>
                <a:gd name="connsiteX0" fmla="*/ 209190 w 618742"/>
                <a:gd name="connsiteY0" fmla="*/ 864582 h 864582"/>
                <a:gd name="connsiteX1" fmla="*/ 12162 w 618742"/>
                <a:gd name="connsiteY1" fmla="*/ 60706 h 864582"/>
                <a:gd name="connsiteX2" fmla="*/ 124621 w 618742"/>
                <a:gd name="connsiteY2" fmla="*/ 184994 h 864582"/>
                <a:gd name="connsiteX3" fmla="*/ 188048 w 618742"/>
                <a:gd name="connsiteY3" fmla="*/ 5286 h 864582"/>
                <a:gd name="connsiteX4" fmla="*/ 288473 w 618742"/>
                <a:gd name="connsiteY4" fmla="*/ 184994 h 864582"/>
                <a:gd name="connsiteX5" fmla="*/ 330758 w 618742"/>
                <a:gd name="connsiteY5" fmla="*/ 0 h 864582"/>
                <a:gd name="connsiteX6" fmla="*/ 447040 w 618742"/>
                <a:gd name="connsiteY6" fmla="*/ 126853 h 864582"/>
                <a:gd name="connsiteX7" fmla="*/ 510466 w 618742"/>
                <a:gd name="connsiteY7" fmla="*/ 36999 h 864582"/>
                <a:gd name="connsiteX8" fmla="*/ 618742 w 618742"/>
                <a:gd name="connsiteY8" fmla="*/ 578595 h 864582"/>
                <a:gd name="connsiteX9" fmla="*/ 602413 w 618742"/>
                <a:gd name="connsiteY9" fmla="*/ 864109 h 864582"/>
                <a:gd name="connsiteX10" fmla="*/ 209190 w 618742"/>
                <a:gd name="connsiteY10" fmla="*/ 864582 h 864582"/>
                <a:gd name="connsiteX0" fmla="*/ 209190 w 618742"/>
                <a:gd name="connsiteY0" fmla="*/ 864582 h 864582"/>
                <a:gd name="connsiteX1" fmla="*/ 12162 w 618742"/>
                <a:gd name="connsiteY1" fmla="*/ 60706 h 864582"/>
                <a:gd name="connsiteX2" fmla="*/ 124621 w 618742"/>
                <a:gd name="connsiteY2" fmla="*/ 184994 h 864582"/>
                <a:gd name="connsiteX3" fmla="*/ 188048 w 618742"/>
                <a:gd name="connsiteY3" fmla="*/ 5286 h 864582"/>
                <a:gd name="connsiteX4" fmla="*/ 288473 w 618742"/>
                <a:gd name="connsiteY4" fmla="*/ 184994 h 864582"/>
                <a:gd name="connsiteX5" fmla="*/ 330758 w 618742"/>
                <a:gd name="connsiteY5" fmla="*/ 0 h 864582"/>
                <a:gd name="connsiteX6" fmla="*/ 447040 w 618742"/>
                <a:gd name="connsiteY6" fmla="*/ 126853 h 864582"/>
                <a:gd name="connsiteX7" fmla="*/ 510466 w 618742"/>
                <a:gd name="connsiteY7" fmla="*/ 36999 h 864582"/>
                <a:gd name="connsiteX8" fmla="*/ 618742 w 618742"/>
                <a:gd name="connsiteY8" fmla="*/ 578595 h 864582"/>
                <a:gd name="connsiteX9" fmla="*/ 602413 w 618742"/>
                <a:gd name="connsiteY9" fmla="*/ 864109 h 864582"/>
                <a:gd name="connsiteX10" fmla="*/ 209190 w 618742"/>
                <a:gd name="connsiteY10" fmla="*/ 864582 h 864582"/>
                <a:gd name="connsiteX0" fmla="*/ 209190 w 619592"/>
                <a:gd name="connsiteY0" fmla="*/ 864582 h 864582"/>
                <a:gd name="connsiteX1" fmla="*/ 12162 w 619592"/>
                <a:gd name="connsiteY1" fmla="*/ 60706 h 864582"/>
                <a:gd name="connsiteX2" fmla="*/ 124621 w 619592"/>
                <a:gd name="connsiteY2" fmla="*/ 184994 h 864582"/>
                <a:gd name="connsiteX3" fmla="*/ 188048 w 619592"/>
                <a:gd name="connsiteY3" fmla="*/ 5286 h 864582"/>
                <a:gd name="connsiteX4" fmla="*/ 288473 w 619592"/>
                <a:gd name="connsiteY4" fmla="*/ 184994 h 864582"/>
                <a:gd name="connsiteX5" fmla="*/ 330758 w 619592"/>
                <a:gd name="connsiteY5" fmla="*/ 0 h 864582"/>
                <a:gd name="connsiteX6" fmla="*/ 447040 w 619592"/>
                <a:gd name="connsiteY6" fmla="*/ 126853 h 864582"/>
                <a:gd name="connsiteX7" fmla="*/ 510466 w 619592"/>
                <a:gd name="connsiteY7" fmla="*/ 36999 h 864582"/>
                <a:gd name="connsiteX8" fmla="*/ 618742 w 619592"/>
                <a:gd name="connsiteY8" fmla="*/ 578595 h 864582"/>
                <a:gd name="connsiteX9" fmla="*/ 602413 w 619592"/>
                <a:gd name="connsiteY9" fmla="*/ 864109 h 864582"/>
                <a:gd name="connsiteX10" fmla="*/ 209190 w 619592"/>
                <a:gd name="connsiteY10" fmla="*/ 864582 h 864582"/>
                <a:gd name="connsiteX0" fmla="*/ 209190 w 620629"/>
                <a:gd name="connsiteY0" fmla="*/ 864582 h 864582"/>
                <a:gd name="connsiteX1" fmla="*/ 12162 w 620629"/>
                <a:gd name="connsiteY1" fmla="*/ 60706 h 864582"/>
                <a:gd name="connsiteX2" fmla="*/ 124621 w 620629"/>
                <a:gd name="connsiteY2" fmla="*/ 184994 h 864582"/>
                <a:gd name="connsiteX3" fmla="*/ 188048 w 620629"/>
                <a:gd name="connsiteY3" fmla="*/ 5286 h 864582"/>
                <a:gd name="connsiteX4" fmla="*/ 288473 w 620629"/>
                <a:gd name="connsiteY4" fmla="*/ 184994 h 864582"/>
                <a:gd name="connsiteX5" fmla="*/ 330758 w 620629"/>
                <a:gd name="connsiteY5" fmla="*/ 0 h 864582"/>
                <a:gd name="connsiteX6" fmla="*/ 447040 w 620629"/>
                <a:gd name="connsiteY6" fmla="*/ 126853 h 864582"/>
                <a:gd name="connsiteX7" fmla="*/ 510466 w 620629"/>
                <a:gd name="connsiteY7" fmla="*/ 36999 h 864582"/>
                <a:gd name="connsiteX8" fmla="*/ 618742 w 620629"/>
                <a:gd name="connsiteY8" fmla="*/ 578595 h 864582"/>
                <a:gd name="connsiteX9" fmla="*/ 602413 w 620629"/>
                <a:gd name="connsiteY9" fmla="*/ 864109 h 864582"/>
                <a:gd name="connsiteX10" fmla="*/ 209190 w 620629"/>
                <a:gd name="connsiteY10" fmla="*/ 864582 h 864582"/>
                <a:gd name="connsiteX0" fmla="*/ 209190 w 618743"/>
                <a:gd name="connsiteY0" fmla="*/ 864582 h 864582"/>
                <a:gd name="connsiteX1" fmla="*/ 12162 w 618743"/>
                <a:gd name="connsiteY1" fmla="*/ 60706 h 864582"/>
                <a:gd name="connsiteX2" fmla="*/ 124621 w 618743"/>
                <a:gd name="connsiteY2" fmla="*/ 184994 h 864582"/>
                <a:gd name="connsiteX3" fmla="*/ 188048 w 618743"/>
                <a:gd name="connsiteY3" fmla="*/ 5286 h 864582"/>
                <a:gd name="connsiteX4" fmla="*/ 288473 w 618743"/>
                <a:gd name="connsiteY4" fmla="*/ 184994 h 864582"/>
                <a:gd name="connsiteX5" fmla="*/ 330758 w 618743"/>
                <a:gd name="connsiteY5" fmla="*/ 0 h 864582"/>
                <a:gd name="connsiteX6" fmla="*/ 447040 w 618743"/>
                <a:gd name="connsiteY6" fmla="*/ 126853 h 864582"/>
                <a:gd name="connsiteX7" fmla="*/ 510466 w 618743"/>
                <a:gd name="connsiteY7" fmla="*/ 36999 h 864582"/>
                <a:gd name="connsiteX8" fmla="*/ 618742 w 618743"/>
                <a:gd name="connsiteY8" fmla="*/ 578595 h 864582"/>
                <a:gd name="connsiteX9" fmla="*/ 602413 w 618743"/>
                <a:gd name="connsiteY9" fmla="*/ 864109 h 864582"/>
                <a:gd name="connsiteX10" fmla="*/ 209190 w 618743"/>
                <a:gd name="connsiteY10" fmla="*/ 864582 h 864582"/>
                <a:gd name="connsiteX0" fmla="*/ 209190 w 618743"/>
                <a:gd name="connsiteY0" fmla="*/ 864582 h 864582"/>
                <a:gd name="connsiteX1" fmla="*/ 12162 w 618743"/>
                <a:gd name="connsiteY1" fmla="*/ 60706 h 864582"/>
                <a:gd name="connsiteX2" fmla="*/ 124621 w 618743"/>
                <a:gd name="connsiteY2" fmla="*/ 184994 h 864582"/>
                <a:gd name="connsiteX3" fmla="*/ 188048 w 618743"/>
                <a:gd name="connsiteY3" fmla="*/ 5286 h 864582"/>
                <a:gd name="connsiteX4" fmla="*/ 288473 w 618743"/>
                <a:gd name="connsiteY4" fmla="*/ 184994 h 864582"/>
                <a:gd name="connsiteX5" fmla="*/ 330758 w 618743"/>
                <a:gd name="connsiteY5" fmla="*/ 0 h 864582"/>
                <a:gd name="connsiteX6" fmla="*/ 447040 w 618743"/>
                <a:gd name="connsiteY6" fmla="*/ 126853 h 864582"/>
                <a:gd name="connsiteX7" fmla="*/ 510466 w 618743"/>
                <a:gd name="connsiteY7" fmla="*/ 36999 h 864582"/>
                <a:gd name="connsiteX8" fmla="*/ 618742 w 618743"/>
                <a:gd name="connsiteY8" fmla="*/ 578595 h 864582"/>
                <a:gd name="connsiteX9" fmla="*/ 602413 w 618743"/>
                <a:gd name="connsiteY9" fmla="*/ 864109 h 864582"/>
                <a:gd name="connsiteX10" fmla="*/ 209190 w 618743"/>
                <a:gd name="connsiteY10" fmla="*/ 864582 h 864582"/>
                <a:gd name="connsiteX0" fmla="*/ 209190 w 618745"/>
                <a:gd name="connsiteY0" fmla="*/ 864582 h 864582"/>
                <a:gd name="connsiteX1" fmla="*/ 12162 w 618745"/>
                <a:gd name="connsiteY1" fmla="*/ 60706 h 864582"/>
                <a:gd name="connsiteX2" fmla="*/ 124621 w 618745"/>
                <a:gd name="connsiteY2" fmla="*/ 184994 h 864582"/>
                <a:gd name="connsiteX3" fmla="*/ 188048 w 618745"/>
                <a:gd name="connsiteY3" fmla="*/ 5286 h 864582"/>
                <a:gd name="connsiteX4" fmla="*/ 288473 w 618745"/>
                <a:gd name="connsiteY4" fmla="*/ 184994 h 864582"/>
                <a:gd name="connsiteX5" fmla="*/ 330758 w 618745"/>
                <a:gd name="connsiteY5" fmla="*/ 0 h 864582"/>
                <a:gd name="connsiteX6" fmla="*/ 447040 w 618745"/>
                <a:gd name="connsiteY6" fmla="*/ 126853 h 864582"/>
                <a:gd name="connsiteX7" fmla="*/ 510466 w 618745"/>
                <a:gd name="connsiteY7" fmla="*/ 36999 h 864582"/>
                <a:gd name="connsiteX8" fmla="*/ 618742 w 618745"/>
                <a:gd name="connsiteY8" fmla="*/ 578595 h 864582"/>
                <a:gd name="connsiteX9" fmla="*/ 602413 w 618745"/>
                <a:gd name="connsiteY9" fmla="*/ 864109 h 864582"/>
                <a:gd name="connsiteX10" fmla="*/ 209190 w 618745"/>
                <a:gd name="connsiteY10" fmla="*/ 864582 h 864582"/>
                <a:gd name="connsiteX0" fmla="*/ 209190 w 618745"/>
                <a:gd name="connsiteY0" fmla="*/ 864582 h 864582"/>
                <a:gd name="connsiteX1" fmla="*/ 12162 w 618745"/>
                <a:gd name="connsiteY1" fmla="*/ 60706 h 864582"/>
                <a:gd name="connsiteX2" fmla="*/ 124621 w 618745"/>
                <a:gd name="connsiteY2" fmla="*/ 184994 h 864582"/>
                <a:gd name="connsiteX3" fmla="*/ 188048 w 618745"/>
                <a:gd name="connsiteY3" fmla="*/ 5286 h 864582"/>
                <a:gd name="connsiteX4" fmla="*/ 288473 w 618745"/>
                <a:gd name="connsiteY4" fmla="*/ 184994 h 864582"/>
                <a:gd name="connsiteX5" fmla="*/ 330758 w 618745"/>
                <a:gd name="connsiteY5" fmla="*/ 0 h 864582"/>
                <a:gd name="connsiteX6" fmla="*/ 430711 w 618745"/>
                <a:gd name="connsiteY6" fmla="*/ 121410 h 864582"/>
                <a:gd name="connsiteX7" fmla="*/ 510466 w 618745"/>
                <a:gd name="connsiteY7" fmla="*/ 36999 h 864582"/>
                <a:gd name="connsiteX8" fmla="*/ 618742 w 618745"/>
                <a:gd name="connsiteY8" fmla="*/ 578595 h 864582"/>
                <a:gd name="connsiteX9" fmla="*/ 602413 w 618745"/>
                <a:gd name="connsiteY9" fmla="*/ 864109 h 864582"/>
                <a:gd name="connsiteX10" fmla="*/ 209190 w 618745"/>
                <a:gd name="connsiteY10" fmla="*/ 864582 h 864582"/>
                <a:gd name="connsiteX0" fmla="*/ 209190 w 618745"/>
                <a:gd name="connsiteY0" fmla="*/ 864582 h 864582"/>
                <a:gd name="connsiteX1" fmla="*/ 12162 w 618745"/>
                <a:gd name="connsiteY1" fmla="*/ 60706 h 864582"/>
                <a:gd name="connsiteX2" fmla="*/ 124621 w 618745"/>
                <a:gd name="connsiteY2" fmla="*/ 184994 h 864582"/>
                <a:gd name="connsiteX3" fmla="*/ 188048 w 618745"/>
                <a:gd name="connsiteY3" fmla="*/ 5286 h 864582"/>
                <a:gd name="connsiteX4" fmla="*/ 288473 w 618745"/>
                <a:gd name="connsiteY4" fmla="*/ 184994 h 864582"/>
                <a:gd name="connsiteX5" fmla="*/ 330758 w 618745"/>
                <a:gd name="connsiteY5" fmla="*/ 0 h 864582"/>
                <a:gd name="connsiteX6" fmla="*/ 430711 w 618745"/>
                <a:gd name="connsiteY6" fmla="*/ 121410 h 864582"/>
                <a:gd name="connsiteX7" fmla="*/ 510466 w 618745"/>
                <a:gd name="connsiteY7" fmla="*/ 36999 h 864582"/>
                <a:gd name="connsiteX8" fmla="*/ 618742 w 618745"/>
                <a:gd name="connsiteY8" fmla="*/ 578595 h 864582"/>
                <a:gd name="connsiteX9" fmla="*/ 602413 w 618745"/>
                <a:gd name="connsiteY9" fmla="*/ 864109 h 864582"/>
                <a:gd name="connsiteX10" fmla="*/ 209190 w 618745"/>
                <a:gd name="connsiteY10" fmla="*/ 864582 h 864582"/>
                <a:gd name="connsiteX0" fmla="*/ 209190 w 618782"/>
                <a:gd name="connsiteY0" fmla="*/ 864582 h 864582"/>
                <a:gd name="connsiteX1" fmla="*/ 12162 w 618782"/>
                <a:gd name="connsiteY1" fmla="*/ 60706 h 864582"/>
                <a:gd name="connsiteX2" fmla="*/ 124621 w 618782"/>
                <a:gd name="connsiteY2" fmla="*/ 184994 h 864582"/>
                <a:gd name="connsiteX3" fmla="*/ 188048 w 618782"/>
                <a:gd name="connsiteY3" fmla="*/ 5286 h 864582"/>
                <a:gd name="connsiteX4" fmla="*/ 288473 w 618782"/>
                <a:gd name="connsiteY4" fmla="*/ 184994 h 864582"/>
                <a:gd name="connsiteX5" fmla="*/ 330758 w 618782"/>
                <a:gd name="connsiteY5" fmla="*/ 0 h 864582"/>
                <a:gd name="connsiteX6" fmla="*/ 430711 w 618782"/>
                <a:gd name="connsiteY6" fmla="*/ 121410 h 864582"/>
                <a:gd name="connsiteX7" fmla="*/ 510466 w 618782"/>
                <a:gd name="connsiteY7" fmla="*/ 36999 h 864582"/>
                <a:gd name="connsiteX8" fmla="*/ 618742 w 618782"/>
                <a:gd name="connsiteY8" fmla="*/ 578595 h 864582"/>
                <a:gd name="connsiteX9" fmla="*/ 602413 w 618782"/>
                <a:gd name="connsiteY9" fmla="*/ 864109 h 864582"/>
                <a:gd name="connsiteX10" fmla="*/ 209190 w 618782"/>
                <a:gd name="connsiteY10" fmla="*/ 864582 h 864582"/>
                <a:gd name="connsiteX0" fmla="*/ 209190 w 618782"/>
                <a:gd name="connsiteY0" fmla="*/ 864664 h 864664"/>
                <a:gd name="connsiteX1" fmla="*/ 12162 w 618782"/>
                <a:gd name="connsiteY1" fmla="*/ 60788 h 864664"/>
                <a:gd name="connsiteX2" fmla="*/ 124621 w 618782"/>
                <a:gd name="connsiteY2" fmla="*/ 185076 h 864664"/>
                <a:gd name="connsiteX3" fmla="*/ 188048 w 618782"/>
                <a:gd name="connsiteY3" fmla="*/ 5368 h 864664"/>
                <a:gd name="connsiteX4" fmla="*/ 288473 w 618782"/>
                <a:gd name="connsiteY4" fmla="*/ 185076 h 864664"/>
                <a:gd name="connsiteX5" fmla="*/ 330758 w 618782"/>
                <a:gd name="connsiteY5" fmla="*/ 82 h 864664"/>
                <a:gd name="connsiteX6" fmla="*/ 430711 w 618782"/>
                <a:gd name="connsiteY6" fmla="*/ 121492 h 864664"/>
                <a:gd name="connsiteX7" fmla="*/ 510466 w 618782"/>
                <a:gd name="connsiteY7" fmla="*/ 37081 h 864664"/>
                <a:gd name="connsiteX8" fmla="*/ 618742 w 618782"/>
                <a:gd name="connsiteY8" fmla="*/ 578677 h 864664"/>
                <a:gd name="connsiteX9" fmla="*/ 602413 w 618782"/>
                <a:gd name="connsiteY9" fmla="*/ 864191 h 864664"/>
                <a:gd name="connsiteX10" fmla="*/ 209190 w 618782"/>
                <a:gd name="connsiteY10" fmla="*/ 864664 h 864664"/>
                <a:gd name="connsiteX0" fmla="*/ 209190 w 618782"/>
                <a:gd name="connsiteY0" fmla="*/ 864664 h 864664"/>
                <a:gd name="connsiteX1" fmla="*/ 12162 w 618782"/>
                <a:gd name="connsiteY1" fmla="*/ 60788 h 864664"/>
                <a:gd name="connsiteX2" fmla="*/ 124621 w 618782"/>
                <a:gd name="connsiteY2" fmla="*/ 185076 h 864664"/>
                <a:gd name="connsiteX3" fmla="*/ 188048 w 618782"/>
                <a:gd name="connsiteY3" fmla="*/ 5368 h 864664"/>
                <a:gd name="connsiteX4" fmla="*/ 288473 w 618782"/>
                <a:gd name="connsiteY4" fmla="*/ 185076 h 864664"/>
                <a:gd name="connsiteX5" fmla="*/ 330758 w 618782"/>
                <a:gd name="connsiteY5" fmla="*/ 82 h 864664"/>
                <a:gd name="connsiteX6" fmla="*/ 430711 w 618782"/>
                <a:gd name="connsiteY6" fmla="*/ 121492 h 864664"/>
                <a:gd name="connsiteX7" fmla="*/ 510466 w 618782"/>
                <a:gd name="connsiteY7" fmla="*/ 37081 h 864664"/>
                <a:gd name="connsiteX8" fmla="*/ 618742 w 618782"/>
                <a:gd name="connsiteY8" fmla="*/ 578677 h 864664"/>
                <a:gd name="connsiteX9" fmla="*/ 602413 w 618782"/>
                <a:gd name="connsiteY9" fmla="*/ 864191 h 864664"/>
                <a:gd name="connsiteX10" fmla="*/ 209190 w 618782"/>
                <a:gd name="connsiteY10" fmla="*/ 864664 h 864664"/>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88473 w 618782"/>
                <a:gd name="connsiteY4" fmla="*/ 185078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88473 w 618782"/>
                <a:gd name="connsiteY4" fmla="*/ 185078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85752 w 618782"/>
                <a:gd name="connsiteY4" fmla="*/ 149700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85752 w 618782"/>
                <a:gd name="connsiteY4" fmla="*/ 149700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74866 w 618782"/>
                <a:gd name="connsiteY4" fmla="*/ 144257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74866 w 618782"/>
                <a:gd name="connsiteY4" fmla="*/ 144257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74866 w 618782"/>
                <a:gd name="connsiteY4" fmla="*/ 144257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74866 w 618782"/>
                <a:gd name="connsiteY4" fmla="*/ 144257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74866 w 618782"/>
                <a:gd name="connsiteY4" fmla="*/ 144257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74866 w 618782"/>
                <a:gd name="connsiteY4" fmla="*/ 144257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74866 w 618782"/>
                <a:gd name="connsiteY4" fmla="*/ 144257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74866 w 618782"/>
                <a:gd name="connsiteY4" fmla="*/ 144257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12601 w 622193"/>
                <a:gd name="connsiteY0" fmla="*/ 864666 h 864666"/>
                <a:gd name="connsiteX1" fmla="*/ 15573 w 622193"/>
                <a:gd name="connsiteY1" fmla="*/ 60790 h 864666"/>
                <a:gd name="connsiteX2" fmla="*/ 128032 w 622193"/>
                <a:gd name="connsiteY2" fmla="*/ 185078 h 864666"/>
                <a:gd name="connsiteX3" fmla="*/ 191459 w 622193"/>
                <a:gd name="connsiteY3" fmla="*/ 5370 h 864666"/>
                <a:gd name="connsiteX4" fmla="*/ 278277 w 622193"/>
                <a:gd name="connsiteY4" fmla="*/ 144257 h 864666"/>
                <a:gd name="connsiteX5" fmla="*/ 334169 w 622193"/>
                <a:gd name="connsiteY5" fmla="*/ 84 h 864666"/>
                <a:gd name="connsiteX6" fmla="*/ 434122 w 622193"/>
                <a:gd name="connsiteY6" fmla="*/ 121494 h 864666"/>
                <a:gd name="connsiteX7" fmla="*/ 513877 w 622193"/>
                <a:gd name="connsiteY7" fmla="*/ 37083 h 864666"/>
                <a:gd name="connsiteX8" fmla="*/ 622153 w 622193"/>
                <a:gd name="connsiteY8" fmla="*/ 578679 h 864666"/>
                <a:gd name="connsiteX9" fmla="*/ 605824 w 622193"/>
                <a:gd name="connsiteY9" fmla="*/ 864193 h 864666"/>
                <a:gd name="connsiteX10" fmla="*/ 212601 w 622193"/>
                <a:gd name="connsiteY10" fmla="*/ 864666 h 864666"/>
                <a:gd name="connsiteX0" fmla="*/ 198912 w 608504"/>
                <a:gd name="connsiteY0" fmla="*/ 864666 h 864666"/>
                <a:gd name="connsiteX1" fmla="*/ 28798 w 608504"/>
                <a:gd name="connsiteY1" fmla="*/ 510643 h 864666"/>
                <a:gd name="connsiteX2" fmla="*/ 1884 w 608504"/>
                <a:gd name="connsiteY2" fmla="*/ 60790 h 864666"/>
                <a:gd name="connsiteX3" fmla="*/ 114343 w 608504"/>
                <a:gd name="connsiteY3" fmla="*/ 185078 h 864666"/>
                <a:gd name="connsiteX4" fmla="*/ 177770 w 608504"/>
                <a:gd name="connsiteY4" fmla="*/ 5370 h 864666"/>
                <a:gd name="connsiteX5" fmla="*/ 264588 w 608504"/>
                <a:gd name="connsiteY5" fmla="*/ 144257 h 864666"/>
                <a:gd name="connsiteX6" fmla="*/ 320480 w 608504"/>
                <a:gd name="connsiteY6" fmla="*/ 84 h 864666"/>
                <a:gd name="connsiteX7" fmla="*/ 420433 w 608504"/>
                <a:gd name="connsiteY7" fmla="*/ 121494 h 864666"/>
                <a:gd name="connsiteX8" fmla="*/ 500188 w 608504"/>
                <a:gd name="connsiteY8" fmla="*/ 37083 h 864666"/>
                <a:gd name="connsiteX9" fmla="*/ 608464 w 608504"/>
                <a:gd name="connsiteY9" fmla="*/ 578679 h 864666"/>
                <a:gd name="connsiteX10" fmla="*/ 592135 w 608504"/>
                <a:gd name="connsiteY10" fmla="*/ 864193 h 864666"/>
                <a:gd name="connsiteX11" fmla="*/ 198912 w 608504"/>
                <a:gd name="connsiteY11" fmla="*/ 864666 h 864666"/>
                <a:gd name="connsiteX0" fmla="*/ 201622 w 611214"/>
                <a:gd name="connsiteY0" fmla="*/ 864666 h 864666"/>
                <a:gd name="connsiteX1" fmla="*/ 31508 w 611214"/>
                <a:gd name="connsiteY1" fmla="*/ 510643 h 864666"/>
                <a:gd name="connsiteX2" fmla="*/ 4594 w 611214"/>
                <a:gd name="connsiteY2" fmla="*/ 60790 h 864666"/>
                <a:gd name="connsiteX3" fmla="*/ 117053 w 611214"/>
                <a:gd name="connsiteY3" fmla="*/ 185078 h 864666"/>
                <a:gd name="connsiteX4" fmla="*/ 180480 w 611214"/>
                <a:gd name="connsiteY4" fmla="*/ 5370 h 864666"/>
                <a:gd name="connsiteX5" fmla="*/ 267298 w 611214"/>
                <a:gd name="connsiteY5" fmla="*/ 144257 h 864666"/>
                <a:gd name="connsiteX6" fmla="*/ 323190 w 611214"/>
                <a:gd name="connsiteY6" fmla="*/ 84 h 864666"/>
                <a:gd name="connsiteX7" fmla="*/ 423143 w 611214"/>
                <a:gd name="connsiteY7" fmla="*/ 121494 h 864666"/>
                <a:gd name="connsiteX8" fmla="*/ 502898 w 611214"/>
                <a:gd name="connsiteY8" fmla="*/ 37083 h 864666"/>
                <a:gd name="connsiteX9" fmla="*/ 611174 w 611214"/>
                <a:gd name="connsiteY9" fmla="*/ 578679 h 864666"/>
                <a:gd name="connsiteX10" fmla="*/ 594845 w 611214"/>
                <a:gd name="connsiteY10" fmla="*/ 864193 h 864666"/>
                <a:gd name="connsiteX11" fmla="*/ 201622 w 611214"/>
                <a:gd name="connsiteY11" fmla="*/ 864666 h 864666"/>
                <a:gd name="connsiteX0" fmla="*/ 231567 w 641159"/>
                <a:gd name="connsiteY0" fmla="*/ 864666 h 864666"/>
                <a:gd name="connsiteX1" fmla="*/ 61453 w 641159"/>
                <a:gd name="connsiteY1" fmla="*/ 510643 h 864666"/>
                <a:gd name="connsiteX2" fmla="*/ 34539 w 641159"/>
                <a:gd name="connsiteY2" fmla="*/ 60790 h 864666"/>
                <a:gd name="connsiteX3" fmla="*/ 146998 w 641159"/>
                <a:gd name="connsiteY3" fmla="*/ 185078 h 864666"/>
                <a:gd name="connsiteX4" fmla="*/ 210425 w 641159"/>
                <a:gd name="connsiteY4" fmla="*/ 5370 h 864666"/>
                <a:gd name="connsiteX5" fmla="*/ 297243 w 641159"/>
                <a:gd name="connsiteY5" fmla="*/ 144257 h 864666"/>
                <a:gd name="connsiteX6" fmla="*/ 353135 w 641159"/>
                <a:gd name="connsiteY6" fmla="*/ 84 h 864666"/>
                <a:gd name="connsiteX7" fmla="*/ 453088 w 641159"/>
                <a:gd name="connsiteY7" fmla="*/ 121494 h 864666"/>
                <a:gd name="connsiteX8" fmla="*/ 532843 w 641159"/>
                <a:gd name="connsiteY8" fmla="*/ 37083 h 864666"/>
                <a:gd name="connsiteX9" fmla="*/ 641119 w 641159"/>
                <a:gd name="connsiteY9" fmla="*/ 578679 h 864666"/>
                <a:gd name="connsiteX10" fmla="*/ 624790 w 641159"/>
                <a:gd name="connsiteY10" fmla="*/ 864193 h 864666"/>
                <a:gd name="connsiteX11" fmla="*/ 231567 w 641159"/>
                <a:gd name="connsiteY11" fmla="*/ 864666 h 864666"/>
                <a:gd name="connsiteX0" fmla="*/ 231567 w 641159"/>
                <a:gd name="connsiteY0" fmla="*/ 864666 h 864666"/>
                <a:gd name="connsiteX1" fmla="*/ 61453 w 641159"/>
                <a:gd name="connsiteY1" fmla="*/ 510643 h 864666"/>
                <a:gd name="connsiteX2" fmla="*/ 34539 w 641159"/>
                <a:gd name="connsiteY2" fmla="*/ 60790 h 864666"/>
                <a:gd name="connsiteX3" fmla="*/ 144276 w 641159"/>
                <a:gd name="connsiteY3" fmla="*/ 138814 h 864666"/>
                <a:gd name="connsiteX4" fmla="*/ 210425 w 641159"/>
                <a:gd name="connsiteY4" fmla="*/ 5370 h 864666"/>
                <a:gd name="connsiteX5" fmla="*/ 297243 w 641159"/>
                <a:gd name="connsiteY5" fmla="*/ 144257 h 864666"/>
                <a:gd name="connsiteX6" fmla="*/ 353135 w 641159"/>
                <a:gd name="connsiteY6" fmla="*/ 84 h 864666"/>
                <a:gd name="connsiteX7" fmla="*/ 453088 w 641159"/>
                <a:gd name="connsiteY7" fmla="*/ 121494 h 864666"/>
                <a:gd name="connsiteX8" fmla="*/ 532843 w 641159"/>
                <a:gd name="connsiteY8" fmla="*/ 37083 h 864666"/>
                <a:gd name="connsiteX9" fmla="*/ 641119 w 641159"/>
                <a:gd name="connsiteY9" fmla="*/ 578679 h 864666"/>
                <a:gd name="connsiteX10" fmla="*/ 624790 w 641159"/>
                <a:gd name="connsiteY10" fmla="*/ 864193 h 864666"/>
                <a:gd name="connsiteX11" fmla="*/ 231567 w 641159"/>
                <a:gd name="connsiteY11" fmla="*/ 864666 h 864666"/>
                <a:gd name="connsiteX0" fmla="*/ 231567 w 641159"/>
                <a:gd name="connsiteY0" fmla="*/ 864666 h 864666"/>
                <a:gd name="connsiteX1" fmla="*/ 61453 w 641159"/>
                <a:gd name="connsiteY1" fmla="*/ 510643 h 864666"/>
                <a:gd name="connsiteX2" fmla="*/ 34539 w 641159"/>
                <a:gd name="connsiteY2" fmla="*/ 60790 h 864666"/>
                <a:gd name="connsiteX3" fmla="*/ 155162 w 641159"/>
                <a:gd name="connsiteY3" fmla="*/ 130650 h 864666"/>
                <a:gd name="connsiteX4" fmla="*/ 210425 w 641159"/>
                <a:gd name="connsiteY4" fmla="*/ 5370 h 864666"/>
                <a:gd name="connsiteX5" fmla="*/ 297243 w 641159"/>
                <a:gd name="connsiteY5" fmla="*/ 144257 h 864666"/>
                <a:gd name="connsiteX6" fmla="*/ 353135 w 641159"/>
                <a:gd name="connsiteY6" fmla="*/ 84 h 864666"/>
                <a:gd name="connsiteX7" fmla="*/ 453088 w 641159"/>
                <a:gd name="connsiteY7" fmla="*/ 121494 h 864666"/>
                <a:gd name="connsiteX8" fmla="*/ 532843 w 641159"/>
                <a:gd name="connsiteY8" fmla="*/ 37083 h 864666"/>
                <a:gd name="connsiteX9" fmla="*/ 641119 w 641159"/>
                <a:gd name="connsiteY9" fmla="*/ 578679 h 864666"/>
                <a:gd name="connsiteX10" fmla="*/ 624790 w 641159"/>
                <a:gd name="connsiteY10" fmla="*/ 864193 h 864666"/>
                <a:gd name="connsiteX11" fmla="*/ 231567 w 641159"/>
                <a:gd name="connsiteY11" fmla="*/ 864666 h 864666"/>
                <a:gd name="connsiteX0" fmla="*/ 231567 w 641159"/>
                <a:gd name="connsiteY0" fmla="*/ 864666 h 864666"/>
                <a:gd name="connsiteX1" fmla="*/ 61453 w 641159"/>
                <a:gd name="connsiteY1" fmla="*/ 510643 h 864666"/>
                <a:gd name="connsiteX2" fmla="*/ 34539 w 641159"/>
                <a:gd name="connsiteY2" fmla="*/ 60790 h 864666"/>
                <a:gd name="connsiteX3" fmla="*/ 155162 w 641159"/>
                <a:gd name="connsiteY3" fmla="*/ 130650 h 864666"/>
                <a:gd name="connsiteX4" fmla="*/ 210425 w 641159"/>
                <a:gd name="connsiteY4" fmla="*/ 5370 h 864666"/>
                <a:gd name="connsiteX5" fmla="*/ 297243 w 641159"/>
                <a:gd name="connsiteY5" fmla="*/ 144257 h 864666"/>
                <a:gd name="connsiteX6" fmla="*/ 353135 w 641159"/>
                <a:gd name="connsiteY6" fmla="*/ 84 h 864666"/>
                <a:gd name="connsiteX7" fmla="*/ 453088 w 641159"/>
                <a:gd name="connsiteY7" fmla="*/ 121494 h 864666"/>
                <a:gd name="connsiteX8" fmla="*/ 532843 w 641159"/>
                <a:gd name="connsiteY8" fmla="*/ 37083 h 864666"/>
                <a:gd name="connsiteX9" fmla="*/ 641119 w 641159"/>
                <a:gd name="connsiteY9" fmla="*/ 578679 h 864666"/>
                <a:gd name="connsiteX10" fmla="*/ 624790 w 641159"/>
                <a:gd name="connsiteY10" fmla="*/ 864193 h 864666"/>
                <a:gd name="connsiteX11" fmla="*/ 231567 w 641159"/>
                <a:gd name="connsiteY11" fmla="*/ 864666 h 864666"/>
                <a:gd name="connsiteX0" fmla="*/ 231567 w 641159"/>
                <a:gd name="connsiteY0" fmla="*/ 864666 h 864666"/>
                <a:gd name="connsiteX1" fmla="*/ 61453 w 641159"/>
                <a:gd name="connsiteY1" fmla="*/ 510643 h 864666"/>
                <a:gd name="connsiteX2" fmla="*/ 34539 w 641159"/>
                <a:gd name="connsiteY2" fmla="*/ 60790 h 864666"/>
                <a:gd name="connsiteX3" fmla="*/ 155162 w 641159"/>
                <a:gd name="connsiteY3" fmla="*/ 130650 h 864666"/>
                <a:gd name="connsiteX4" fmla="*/ 210425 w 641159"/>
                <a:gd name="connsiteY4" fmla="*/ 5370 h 864666"/>
                <a:gd name="connsiteX5" fmla="*/ 297243 w 641159"/>
                <a:gd name="connsiteY5" fmla="*/ 117043 h 864666"/>
                <a:gd name="connsiteX6" fmla="*/ 353135 w 641159"/>
                <a:gd name="connsiteY6" fmla="*/ 84 h 864666"/>
                <a:gd name="connsiteX7" fmla="*/ 453088 w 641159"/>
                <a:gd name="connsiteY7" fmla="*/ 121494 h 864666"/>
                <a:gd name="connsiteX8" fmla="*/ 532843 w 641159"/>
                <a:gd name="connsiteY8" fmla="*/ 37083 h 864666"/>
                <a:gd name="connsiteX9" fmla="*/ 641119 w 641159"/>
                <a:gd name="connsiteY9" fmla="*/ 578679 h 864666"/>
                <a:gd name="connsiteX10" fmla="*/ 624790 w 641159"/>
                <a:gd name="connsiteY10" fmla="*/ 864193 h 864666"/>
                <a:gd name="connsiteX11" fmla="*/ 231567 w 641159"/>
                <a:gd name="connsiteY11" fmla="*/ 864666 h 864666"/>
                <a:gd name="connsiteX0" fmla="*/ 231567 w 641159"/>
                <a:gd name="connsiteY0" fmla="*/ 864666 h 864666"/>
                <a:gd name="connsiteX1" fmla="*/ 61453 w 641159"/>
                <a:gd name="connsiteY1" fmla="*/ 510643 h 864666"/>
                <a:gd name="connsiteX2" fmla="*/ 34539 w 641159"/>
                <a:gd name="connsiteY2" fmla="*/ 60790 h 864666"/>
                <a:gd name="connsiteX3" fmla="*/ 155162 w 641159"/>
                <a:gd name="connsiteY3" fmla="*/ 130650 h 864666"/>
                <a:gd name="connsiteX4" fmla="*/ 210425 w 641159"/>
                <a:gd name="connsiteY4" fmla="*/ 5370 h 864666"/>
                <a:gd name="connsiteX5" fmla="*/ 276446 w 641159"/>
                <a:gd name="connsiteY5" fmla="*/ 64329 h 864666"/>
                <a:gd name="connsiteX6" fmla="*/ 297243 w 641159"/>
                <a:gd name="connsiteY6" fmla="*/ 117043 h 864666"/>
                <a:gd name="connsiteX7" fmla="*/ 353135 w 641159"/>
                <a:gd name="connsiteY7" fmla="*/ 84 h 864666"/>
                <a:gd name="connsiteX8" fmla="*/ 453088 w 641159"/>
                <a:gd name="connsiteY8" fmla="*/ 121494 h 864666"/>
                <a:gd name="connsiteX9" fmla="*/ 532843 w 641159"/>
                <a:gd name="connsiteY9" fmla="*/ 37083 h 864666"/>
                <a:gd name="connsiteX10" fmla="*/ 641119 w 641159"/>
                <a:gd name="connsiteY10" fmla="*/ 578679 h 864666"/>
                <a:gd name="connsiteX11" fmla="*/ 624790 w 641159"/>
                <a:gd name="connsiteY11" fmla="*/ 864193 h 864666"/>
                <a:gd name="connsiteX12" fmla="*/ 231567 w 641159"/>
                <a:gd name="connsiteY12" fmla="*/ 864666 h 864666"/>
                <a:gd name="connsiteX0" fmla="*/ 231567 w 641159"/>
                <a:gd name="connsiteY0" fmla="*/ 864666 h 864666"/>
                <a:gd name="connsiteX1" fmla="*/ 61453 w 641159"/>
                <a:gd name="connsiteY1" fmla="*/ 510643 h 864666"/>
                <a:gd name="connsiteX2" fmla="*/ 34539 w 641159"/>
                <a:gd name="connsiteY2" fmla="*/ 60790 h 864666"/>
                <a:gd name="connsiteX3" fmla="*/ 155162 w 641159"/>
                <a:gd name="connsiteY3" fmla="*/ 130650 h 864666"/>
                <a:gd name="connsiteX4" fmla="*/ 210425 w 641159"/>
                <a:gd name="connsiteY4" fmla="*/ 5370 h 864666"/>
                <a:gd name="connsiteX5" fmla="*/ 276446 w 641159"/>
                <a:gd name="connsiteY5" fmla="*/ 64329 h 864666"/>
                <a:gd name="connsiteX6" fmla="*/ 297243 w 641159"/>
                <a:gd name="connsiteY6" fmla="*/ 117043 h 864666"/>
                <a:gd name="connsiteX7" fmla="*/ 353135 w 641159"/>
                <a:gd name="connsiteY7" fmla="*/ 84 h 864666"/>
                <a:gd name="connsiteX8" fmla="*/ 453088 w 641159"/>
                <a:gd name="connsiteY8" fmla="*/ 121494 h 864666"/>
                <a:gd name="connsiteX9" fmla="*/ 532843 w 641159"/>
                <a:gd name="connsiteY9" fmla="*/ 37083 h 864666"/>
                <a:gd name="connsiteX10" fmla="*/ 641119 w 641159"/>
                <a:gd name="connsiteY10" fmla="*/ 578679 h 864666"/>
                <a:gd name="connsiteX11" fmla="*/ 624790 w 641159"/>
                <a:gd name="connsiteY11" fmla="*/ 864193 h 864666"/>
                <a:gd name="connsiteX12" fmla="*/ 231567 w 641159"/>
                <a:gd name="connsiteY12" fmla="*/ 864666 h 864666"/>
                <a:gd name="connsiteX0" fmla="*/ 231567 w 641159"/>
                <a:gd name="connsiteY0" fmla="*/ 864666 h 864666"/>
                <a:gd name="connsiteX1" fmla="*/ 61453 w 641159"/>
                <a:gd name="connsiteY1" fmla="*/ 510643 h 864666"/>
                <a:gd name="connsiteX2" fmla="*/ 34539 w 641159"/>
                <a:gd name="connsiteY2" fmla="*/ 60790 h 864666"/>
                <a:gd name="connsiteX3" fmla="*/ 155162 w 641159"/>
                <a:gd name="connsiteY3" fmla="*/ 130650 h 864666"/>
                <a:gd name="connsiteX4" fmla="*/ 210425 w 641159"/>
                <a:gd name="connsiteY4" fmla="*/ 5370 h 864666"/>
                <a:gd name="connsiteX5" fmla="*/ 276446 w 641159"/>
                <a:gd name="connsiteY5" fmla="*/ 64329 h 864666"/>
                <a:gd name="connsiteX6" fmla="*/ 297243 w 641159"/>
                <a:gd name="connsiteY6" fmla="*/ 117043 h 864666"/>
                <a:gd name="connsiteX7" fmla="*/ 353135 w 641159"/>
                <a:gd name="connsiteY7" fmla="*/ 84 h 864666"/>
                <a:gd name="connsiteX8" fmla="*/ 453088 w 641159"/>
                <a:gd name="connsiteY8" fmla="*/ 121494 h 864666"/>
                <a:gd name="connsiteX9" fmla="*/ 532843 w 641159"/>
                <a:gd name="connsiteY9" fmla="*/ 37083 h 864666"/>
                <a:gd name="connsiteX10" fmla="*/ 641119 w 641159"/>
                <a:gd name="connsiteY10" fmla="*/ 578679 h 864666"/>
                <a:gd name="connsiteX11" fmla="*/ 624790 w 641159"/>
                <a:gd name="connsiteY11" fmla="*/ 864193 h 864666"/>
                <a:gd name="connsiteX12" fmla="*/ 231567 w 641159"/>
                <a:gd name="connsiteY12" fmla="*/ 864666 h 864666"/>
                <a:gd name="connsiteX0" fmla="*/ 231567 w 641159"/>
                <a:gd name="connsiteY0" fmla="*/ 864666 h 864666"/>
                <a:gd name="connsiteX1" fmla="*/ 61453 w 641159"/>
                <a:gd name="connsiteY1" fmla="*/ 510643 h 864666"/>
                <a:gd name="connsiteX2" fmla="*/ 34539 w 641159"/>
                <a:gd name="connsiteY2" fmla="*/ 60790 h 864666"/>
                <a:gd name="connsiteX3" fmla="*/ 155162 w 641159"/>
                <a:gd name="connsiteY3" fmla="*/ 130650 h 864666"/>
                <a:gd name="connsiteX4" fmla="*/ 210425 w 641159"/>
                <a:gd name="connsiteY4" fmla="*/ 5370 h 864666"/>
                <a:gd name="connsiteX5" fmla="*/ 297243 w 641159"/>
                <a:gd name="connsiteY5" fmla="*/ 117043 h 864666"/>
                <a:gd name="connsiteX6" fmla="*/ 353135 w 641159"/>
                <a:gd name="connsiteY6" fmla="*/ 84 h 864666"/>
                <a:gd name="connsiteX7" fmla="*/ 453088 w 641159"/>
                <a:gd name="connsiteY7" fmla="*/ 121494 h 864666"/>
                <a:gd name="connsiteX8" fmla="*/ 532843 w 641159"/>
                <a:gd name="connsiteY8" fmla="*/ 37083 h 864666"/>
                <a:gd name="connsiteX9" fmla="*/ 641119 w 641159"/>
                <a:gd name="connsiteY9" fmla="*/ 578679 h 864666"/>
                <a:gd name="connsiteX10" fmla="*/ 624790 w 641159"/>
                <a:gd name="connsiteY10" fmla="*/ 864193 h 864666"/>
                <a:gd name="connsiteX11" fmla="*/ 231567 w 641159"/>
                <a:gd name="connsiteY11" fmla="*/ 864666 h 864666"/>
                <a:gd name="connsiteX0" fmla="*/ 231567 w 641159"/>
                <a:gd name="connsiteY0" fmla="*/ 864666 h 864666"/>
                <a:gd name="connsiteX1" fmla="*/ 61453 w 641159"/>
                <a:gd name="connsiteY1" fmla="*/ 510643 h 864666"/>
                <a:gd name="connsiteX2" fmla="*/ 34539 w 641159"/>
                <a:gd name="connsiteY2" fmla="*/ 60790 h 864666"/>
                <a:gd name="connsiteX3" fmla="*/ 155162 w 641159"/>
                <a:gd name="connsiteY3" fmla="*/ 130650 h 864666"/>
                <a:gd name="connsiteX4" fmla="*/ 210425 w 641159"/>
                <a:gd name="connsiteY4" fmla="*/ 5370 h 864666"/>
                <a:gd name="connsiteX5" fmla="*/ 297243 w 641159"/>
                <a:gd name="connsiteY5" fmla="*/ 117043 h 864666"/>
                <a:gd name="connsiteX6" fmla="*/ 353135 w 641159"/>
                <a:gd name="connsiteY6" fmla="*/ 84 h 864666"/>
                <a:gd name="connsiteX7" fmla="*/ 453088 w 641159"/>
                <a:gd name="connsiteY7" fmla="*/ 121494 h 864666"/>
                <a:gd name="connsiteX8" fmla="*/ 532843 w 641159"/>
                <a:gd name="connsiteY8" fmla="*/ 37083 h 864666"/>
                <a:gd name="connsiteX9" fmla="*/ 641119 w 641159"/>
                <a:gd name="connsiteY9" fmla="*/ 578679 h 864666"/>
                <a:gd name="connsiteX10" fmla="*/ 624790 w 641159"/>
                <a:gd name="connsiteY10" fmla="*/ 864193 h 864666"/>
                <a:gd name="connsiteX11" fmla="*/ 231567 w 641159"/>
                <a:gd name="connsiteY11" fmla="*/ 864666 h 864666"/>
                <a:gd name="connsiteX0" fmla="*/ 231567 w 641159"/>
                <a:gd name="connsiteY0" fmla="*/ 864666 h 864666"/>
                <a:gd name="connsiteX1" fmla="*/ 99553 w 641159"/>
                <a:gd name="connsiteY1" fmla="*/ 807279 h 864666"/>
                <a:gd name="connsiteX2" fmla="*/ 61453 w 641159"/>
                <a:gd name="connsiteY2" fmla="*/ 510643 h 864666"/>
                <a:gd name="connsiteX3" fmla="*/ 34539 w 641159"/>
                <a:gd name="connsiteY3" fmla="*/ 60790 h 864666"/>
                <a:gd name="connsiteX4" fmla="*/ 155162 w 641159"/>
                <a:gd name="connsiteY4" fmla="*/ 130650 h 864666"/>
                <a:gd name="connsiteX5" fmla="*/ 210425 w 641159"/>
                <a:gd name="connsiteY5" fmla="*/ 5370 h 864666"/>
                <a:gd name="connsiteX6" fmla="*/ 297243 w 641159"/>
                <a:gd name="connsiteY6" fmla="*/ 117043 h 864666"/>
                <a:gd name="connsiteX7" fmla="*/ 353135 w 641159"/>
                <a:gd name="connsiteY7" fmla="*/ 84 h 864666"/>
                <a:gd name="connsiteX8" fmla="*/ 453088 w 641159"/>
                <a:gd name="connsiteY8" fmla="*/ 121494 h 864666"/>
                <a:gd name="connsiteX9" fmla="*/ 532843 w 641159"/>
                <a:gd name="connsiteY9" fmla="*/ 37083 h 864666"/>
                <a:gd name="connsiteX10" fmla="*/ 641119 w 641159"/>
                <a:gd name="connsiteY10" fmla="*/ 578679 h 864666"/>
                <a:gd name="connsiteX11" fmla="*/ 624790 w 641159"/>
                <a:gd name="connsiteY11" fmla="*/ 864193 h 864666"/>
                <a:gd name="connsiteX12" fmla="*/ 231567 w 641159"/>
                <a:gd name="connsiteY12" fmla="*/ 864666 h 864666"/>
                <a:gd name="connsiteX0" fmla="*/ 231567 w 641159"/>
                <a:gd name="connsiteY0" fmla="*/ 864666 h 864666"/>
                <a:gd name="connsiteX1" fmla="*/ 99553 w 641159"/>
                <a:gd name="connsiteY1" fmla="*/ 807279 h 864666"/>
                <a:gd name="connsiteX2" fmla="*/ 61453 w 641159"/>
                <a:gd name="connsiteY2" fmla="*/ 510643 h 864666"/>
                <a:gd name="connsiteX3" fmla="*/ 34539 w 641159"/>
                <a:gd name="connsiteY3" fmla="*/ 60790 h 864666"/>
                <a:gd name="connsiteX4" fmla="*/ 155162 w 641159"/>
                <a:gd name="connsiteY4" fmla="*/ 130650 h 864666"/>
                <a:gd name="connsiteX5" fmla="*/ 210425 w 641159"/>
                <a:gd name="connsiteY5" fmla="*/ 5370 h 864666"/>
                <a:gd name="connsiteX6" fmla="*/ 297243 w 641159"/>
                <a:gd name="connsiteY6" fmla="*/ 117043 h 864666"/>
                <a:gd name="connsiteX7" fmla="*/ 353135 w 641159"/>
                <a:gd name="connsiteY7" fmla="*/ 84 h 864666"/>
                <a:gd name="connsiteX8" fmla="*/ 453088 w 641159"/>
                <a:gd name="connsiteY8" fmla="*/ 121494 h 864666"/>
                <a:gd name="connsiteX9" fmla="*/ 532843 w 641159"/>
                <a:gd name="connsiteY9" fmla="*/ 37083 h 864666"/>
                <a:gd name="connsiteX10" fmla="*/ 641119 w 641159"/>
                <a:gd name="connsiteY10" fmla="*/ 578679 h 864666"/>
                <a:gd name="connsiteX11" fmla="*/ 624790 w 641159"/>
                <a:gd name="connsiteY11" fmla="*/ 864193 h 864666"/>
                <a:gd name="connsiteX12" fmla="*/ 231567 w 641159"/>
                <a:gd name="connsiteY12" fmla="*/ 864666 h 864666"/>
                <a:gd name="connsiteX0" fmla="*/ 231567 w 641159"/>
                <a:gd name="connsiteY0" fmla="*/ 864666 h 864666"/>
                <a:gd name="connsiteX1" fmla="*/ 197525 w 641159"/>
                <a:gd name="connsiteY1" fmla="*/ 793672 h 864666"/>
                <a:gd name="connsiteX2" fmla="*/ 99553 w 641159"/>
                <a:gd name="connsiteY2" fmla="*/ 807279 h 864666"/>
                <a:gd name="connsiteX3" fmla="*/ 61453 w 641159"/>
                <a:gd name="connsiteY3" fmla="*/ 510643 h 864666"/>
                <a:gd name="connsiteX4" fmla="*/ 34539 w 641159"/>
                <a:gd name="connsiteY4" fmla="*/ 60790 h 864666"/>
                <a:gd name="connsiteX5" fmla="*/ 155162 w 641159"/>
                <a:gd name="connsiteY5" fmla="*/ 130650 h 864666"/>
                <a:gd name="connsiteX6" fmla="*/ 210425 w 641159"/>
                <a:gd name="connsiteY6" fmla="*/ 5370 h 864666"/>
                <a:gd name="connsiteX7" fmla="*/ 297243 w 641159"/>
                <a:gd name="connsiteY7" fmla="*/ 117043 h 864666"/>
                <a:gd name="connsiteX8" fmla="*/ 353135 w 641159"/>
                <a:gd name="connsiteY8" fmla="*/ 84 h 864666"/>
                <a:gd name="connsiteX9" fmla="*/ 453088 w 641159"/>
                <a:gd name="connsiteY9" fmla="*/ 121494 h 864666"/>
                <a:gd name="connsiteX10" fmla="*/ 532843 w 641159"/>
                <a:gd name="connsiteY10" fmla="*/ 37083 h 864666"/>
                <a:gd name="connsiteX11" fmla="*/ 641119 w 641159"/>
                <a:gd name="connsiteY11" fmla="*/ 578679 h 864666"/>
                <a:gd name="connsiteX12" fmla="*/ 624790 w 641159"/>
                <a:gd name="connsiteY12" fmla="*/ 864193 h 864666"/>
                <a:gd name="connsiteX13" fmla="*/ 231567 w 641159"/>
                <a:gd name="connsiteY13" fmla="*/ 864666 h 864666"/>
                <a:gd name="connsiteX0" fmla="*/ 231567 w 641159"/>
                <a:gd name="connsiteY0" fmla="*/ 864666 h 864666"/>
                <a:gd name="connsiteX1" fmla="*/ 202968 w 641159"/>
                <a:gd name="connsiteY1" fmla="*/ 801837 h 864666"/>
                <a:gd name="connsiteX2" fmla="*/ 99553 w 641159"/>
                <a:gd name="connsiteY2" fmla="*/ 807279 h 864666"/>
                <a:gd name="connsiteX3" fmla="*/ 61453 w 641159"/>
                <a:gd name="connsiteY3" fmla="*/ 510643 h 864666"/>
                <a:gd name="connsiteX4" fmla="*/ 34539 w 641159"/>
                <a:gd name="connsiteY4" fmla="*/ 60790 h 864666"/>
                <a:gd name="connsiteX5" fmla="*/ 155162 w 641159"/>
                <a:gd name="connsiteY5" fmla="*/ 130650 h 864666"/>
                <a:gd name="connsiteX6" fmla="*/ 210425 w 641159"/>
                <a:gd name="connsiteY6" fmla="*/ 5370 h 864666"/>
                <a:gd name="connsiteX7" fmla="*/ 297243 w 641159"/>
                <a:gd name="connsiteY7" fmla="*/ 117043 h 864666"/>
                <a:gd name="connsiteX8" fmla="*/ 353135 w 641159"/>
                <a:gd name="connsiteY8" fmla="*/ 84 h 864666"/>
                <a:gd name="connsiteX9" fmla="*/ 453088 w 641159"/>
                <a:gd name="connsiteY9" fmla="*/ 121494 h 864666"/>
                <a:gd name="connsiteX10" fmla="*/ 532843 w 641159"/>
                <a:gd name="connsiteY10" fmla="*/ 37083 h 864666"/>
                <a:gd name="connsiteX11" fmla="*/ 641119 w 641159"/>
                <a:gd name="connsiteY11" fmla="*/ 578679 h 864666"/>
                <a:gd name="connsiteX12" fmla="*/ 624790 w 641159"/>
                <a:gd name="connsiteY12" fmla="*/ 864193 h 864666"/>
                <a:gd name="connsiteX13" fmla="*/ 231567 w 641159"/>
                <a:gd name="connsiteY13" fmla="*/ 864666 h 864666"/>
                <a:gd name="connsiteX0" fmla="*/ 231567 w 641159"/>
                <a:gd name="connsiteY0" fmla="*/ 864666 h 864666"/>
                <a:gd name="connsiteX1" fmla="*/ 202968 w 641159"/>
                <a:gd name="connsiteY1" fmla="*/ 801837 h 864666"/>
                <a:gd name="connsiteX2" fmla="*/ 99553 w 641159"/>
                <a:gd name="connsiteY2" fmla="*/ 807279 h 864666"/>
                <a:gd name="connsiteX3" fmla="*/ 61453 w 641159"/>
                <a:gd name="connsiteY3" fmla="*/ 510643 h 864666"/>
                <a:gd name="connsiteX4" fmla="*/ 34539 w 641159"/>
                <a:gd name="connsiteY4" fmla="*/ 60790 h 864666"/>
                <a:gd name="connsiteX5" fmla="*/ 155162 w 641159"/>
                <a:gd name="connsiteY5" fmla="*/ 130650 h 864666"/>
                <a:gd name="connsiteX6" fmla="*/ 210425 w 641159"/>
                <a:gd name="connsiteY6" fmla="*/ 5370 h 864666"/>
                <a:gd name="connsiteX7" fmla="*/ 297243 w 641159"/>
                <a:gd name="connsiteY7" fmla="*/ 117043 h 864666"/>
                <a:gd name="connsiteX8" fmla="*/ 353135 w 641159"/>
                <a:gd name="connsiteY8" fmla="*/ 84 h 864666"/>
                <a:gd name="connsiteX9" fmla="*/ 453088 w 641159"/>
                <a:gd name="connsiteY9" fmla="*/ 121494 h 864666"/>
                <a:gd name="connsiteX10" fmla="*/ 532843 w 641159"/>
                <a:gd name="connsiteY10" fmla="*/ 37083 h 864666"/>
                <a:gd name="connsiteX11" fmla="*/ 641119 w 641159"/>
                <a:gd name="connsiteY11" fmla="*/ 578679 h 864666"/>
                <a:gd name="connsiteX12" fmla="*/ 624790 w 641159"/>
                <a:gd name="connsiteY12" fmla="*/ 864193 h 864666"/>
                <a:gd name="connsiteX13" fmla="*/ 231567 w 641159"/>
                <a:gd name="connsiteY13" fmla="*/ 864666 h 864666"/>
                <a:gd name="connsiteX0" fmla="*/ 231567 w 641159"/>
                <a:gd name="connsiteY0" fmla="*/ 864666 h 864666"/>
                <a:gd name="connsiteX1" fmla="*/ 202968 w 641159"/>
                <a:gd name="connsiteY1" fmla="*/ 801837 h 864666"/>
                <a:gd name="connsiteX2" fmla="*/ 99553 w 641159"/>
                <a:gd name="connsiteY2" fmla="*/ 807279 h 864666"/>
                <a:gd name="connsiteX3" fmla="*/ 61453 w 641159"/>
                <a:gd name="connsiteY3" fmla="*/ 510643 h 864666"/>
                <a:gd name="connsiteX4" fmla="*/ 34539 w 641159"/>
                <a:gd name="connsiteY4" fmla="*/ 60790 h 864666"/>
                <a:gd name="connsiteX5" fmla="*/ 155162 w 641159"/>
                <a:gd name="connsiteY5" fmla="*/ 130650 h 864666"/>
                <a:gd name="connsiteX6" fmla="*/ 210425 w 641159"/>
                <a:gd name="connsiteY6" fmla="*/ 5370 h 864666"/>
                <a:gd name="connsiteX7" fmla="*/ 297243 w 641159"/>
                <a:gd name="connsiteY7" fmla="*/ 117043 h 864666"/>
                <a:gd name="connsiteX8" fmla="*/ 353135 w 641159"/>
                <a:gd name="connsiteY8" fmla="*/ 84 h 864666"/>
                <a:gd name="connsiteX9" fmla="*/ 453088 w 641159"/>
                <a:gd name="connsiteY9" fmla="*/ 121494 h 864666"/>
                <a:gd name="connsiteX10" fmla="*/ 532843 w 641159"/>
                <a:gd name="connsiteY10" fmla="*/ 37083 h 864666"/>
                <a:gd name="connsiteX11" fmla="*/ 641119 w 641159"/>
                <a:gd name="connsiteY11" fmla="*/ 578679 h 864666"/>
                <a:gd name="connsiteX12" fmla="*/ 624790 w 641159"/>
                <a:gd name="connsiteY12" fmla="*/ 864193 h 864666"/>
                <a:gd name="connsiteX13" fmla="*/ 231567 w 641159"/>
                <a:gd name="connsiteY13" fmla="*/ 864666 h 864666"/>
                <a:gd name="connsiteX0" fmla="*/ 231567 w 641159"/>
                <a:gd name="connsiteY0" fmla="*/ 864666 h 864666"/>
                <a:gd name="connsiteX1" fmla="*/ 202968 w 641159"/>
                <a:gd name="connsiteY1" fmla="*/ 801837 h 864666"/>
                <a:gd name="connsiteX2" fmla="*/ 99553 w 641159"/>
                <a:gd name="connsiteY2" fmla="*/ 807279 h 864666"/>
                <a:gd name="connsiteX3" fmla="*/ 61453 w 641159"/>
                <a:gd name="connsiteY3" fmla="*/ 510643 h 864666"/>
                <a:gd name="connsiteX4" fmla="*/ 34539 w 641159"/>
                <a:gd name="connsiteY4" fmla="*/ 60790 h 864666"/>
                <a:gd name="connsiteX5" fmla="*/ 155162 w 641159"/>
                <a:gd name="connsiteY5" fmla="*/ 130650 h 864666"/>
                <a:gd name="connsiteX6" fmla="*/ 210425 w 641159"/>
                <a:gd name="connsiteY6" fmla="*/ 5370 h 864666"/>
                <a:gd name="connsiteX7" fmla="*/ 297243 w 641159"/>
                <a:gd name="connsiteY7" fmla="*/ 117043 h 864666"/>
                <a:gd name="connsiteX8" fmla="*/ 353135 w 641159"/>
                <a:gd name="connsiteY8" fmla="*/ 84 h 864666"/>
                <a:gd name="connsiteX9" fmla="*/ 453088 w 641159"/>
                <a:gd name="connsiteY9" fmla="*/ 121494 h 864666"/>
                <a:gd name="connsiteX10" fmla="*/ 532843 w 641159"/>
                <a:gd name="connsiteY10" fmla="*/ 37083 h 864666"/>
                <a:gd name="connsiteX11" fmla="*/ 641119 w 641159"/>
                <a:gd name="connsiteY11" fmla="*/ 578679 h 864666"/>
                <a:gd name="connsiteX12" fmla="*/ 624790 w 641159"/>
                <a:gd name="connsiteY12" fmla="*/ 864193 h 864666"/>
                <a:gd name="connsiteX13" fmla="*/ 231567 w 641159"/>
                <a:gd name="connsiteY13" fmla="*/ 864666 h 864666"/>
                <a:gd name="connsiteX0" fmla="*/ 231567 w 641159"/>
                <a:gd name="connsiteY0" fmla="*/ 864666 h 864666"/>
                <a:gd name="connsiteX1" fmla="*/ 202968 w 641159"/>
                <a:gd name="connsiteY1" fmla="*/ 801837 h 864666"/>
                <a:gd name="connsiteX2" fmla="*/ 99553 w 641159"/>
                <a:gd name="connsiteY2" fmla="*/ 807279 h 864666"/>
                <a:gd name="connsiteX3" fmla="*/ 61453 w 641159"/>
                <a:gd name="connsiteY3" fmla="*/ 510643 h 864666"/>
                <a:gd name="connsiteX4" fmla="*/ 34539 w 641159"/>
                <a:gd name="connsiteY4" fmla="*/ 60790 h 864666"/>
                <a:gd name="connsiteX5" fmla="*/ 155162 w 641159"/>
                <a:gd name="connsiteY5" fmla="*/ 130650 h 864666"/>
                <a:gd name="connsiteX6" fmla="*/ 210425 w 641159"/>
                <a:gd name="connsiteY6" fmla="*/ 5370 h 864666"/>
                <a:gd name="connsiteX7" fmla="*/ 297243 w 641159"/>
                <a:gd name="connsiteY7" fmla="*/ 117043 h 864666"/>
                <a:gd name="connsiteX8" fmla="*/ 353135 w 641159"/>
                <a:gd name="connsiteY8" fmla="*/ 84 h 864666"/>
                <a:gd name="connsiteX9" fmla="*/ 453088 w 641159"/>
                <a:gd name="connsiteY9" fmla="*/ 121494 h 864666"/>
                <a:gd name="connsiteX10" fmla="*/ 532843 w 641159"/>
                <a:gd name="connsiteY10" fmla="*/ 37083 h 864666"/>
                <a:gd name="connsiteX11" fmla="*/ 641119 w 641159"/>
                <a:gd name="connsiteY11" fmla="*/ 578679 h 864666"/>
                <a:gd name="connsiteX12" fmla="*/ 624790 w 641159"/>
                <a:gd name="connsiteY12" fmla="*/ 864193 h 864666"/>
                <a:gd name="connsiteX13" fmla="*/ 231567 w 641159"/>
                <a:gd name="connsiteY13" fmla="*/ 864666 h 864666"/>
                <a:gd name="connsiteX0" fmla="*/ 257487 w 667079"/>
                <a:gd name="connsiteY0" fmla="*/ 864666 h 864666"/>
                <a:gd name="connsiteX1" fmla="*/ 228888 w 667079"/>
                <a:gd name="connsiteY1" fmla="*/ 801837 h 864666"/>
                <a:gd name="connsiteX2" fmla="*/ 125473 w 667079"/>
                <a:gd name="connsiteY2" fmla="*/ 807279 h 864666"/>
                <a:gd name="connsiteX3" fmla="*/ 288 w 667079"/>
                <a:gd name="connsiteY3" fmla="*/ 595007 h 864666"/>
                <a:gd name="connsiteX4" fmla="*/ 87373 w 667079"/>
                <a:gd name="connsiteY4" fmla="*/ 510643 h 864666"/>
                <a:gd name="connsiteX5" fmla="*/ 60459 w 667079"/>
                <a:gd name="connsiteY5" fmla="*/ 60790 h 864666"/>
                <a:gd name="connsiteX6" fmla="*/ 181082 w 667079"/>
                <a:gd name="connsiteY6" fmla="*/ 130650 h 864666"/>
                <a:gd name="connsiteX7" fmla="*/ 236345 w 667079"/>
                <a:gd name="connsiteY7" fmla="*/ 5370 h 864666"/>
                <a:gd name="connsiteX8" fmla="*/ 323163 w 667079"/>
                <a:gd name="connsiteY8" fmla="*/ 117043 h 864666"/>
                <a:gd name="connsiteX9" fmla="*/ 379055 w 667079"/>
                <a:gd name="connsiteY9" fmla="*/ 84 h 864666"/>
                <a:gd name="connsiteX10" fmla="*/ 479008 w 667079"/>
                <a:gd name="connsiteY10" fmla="*/ 121494 h 864666"/>
                <a:gd name="connsiteX11" fmla="*/ 558763 w 667079"/>
                <a:gd name="connsiteY11" fmla="*/ 37083 h 864666"/>
                <a:gd name="connsiteX12" fmla="*/ 667039 w 667079"/>
                <a:gd name="connsiteY12" fmla="*/ 578679 h 864666"/>
                <a:gd name="connsiteX13" fmla="*/ 650710 w 667079"/>
                <a:gd name="connsiteY13" fmla="*/ 864193 h 864666"/>
                <a:gd name="connsiteX14" fmla="*/ 257487 w 667079"/>
                <a:gd name="connsiteY14" fmla="*/ 864666 h 864666"/>
                <a:gd name="connsiteX0" fmla="*/ 260201 w 669793"/>
                <a:gd name="connsiteY0" fmla="*/ 864666 h 864666"/>
                <a:gd name="connsiteX1" fmla="*/ 231602 w 669793"/>
                <a:gd name="connsiteY1" fmla="*/ 801837 h 864666"/>
                <a:gd name="connsiteX2" fmla="*/ 128187 w 669793"/>
                <a:gd name="connsiteY2" fmla="*/ 807279 h 864666"/>
                <a:gd name="connsiteX3" fmla="*/ 281 w 669793"/>
                <a:gd name="connsiteY3" fmla="*/ 526971 h 864666"/>
                <a:gd name="connsiteX4" fmla="*/ 90087 w 669793"/>
                <a:gd name="connsiteY4" fmla="*/ 510643 h 864666"/>
                <a:gd name="connsiteX5" fmla="*/ 63173 w 669793"/>
                <a:gd name="connsiteY5" fmla="*/ 60790 h 864666"/>
                <a:gd name="connsiteX6" fmla="*/ 183796 w 669793"/>
                <a:gd name="connsiteY6" fmla="*/ 130650 h 864666"/>
                <a:gd name="connsiteX7" fmla="*/ 239059 w 669793"/>
                <a:gd name="connsiteY7" fmla="*/ 5370 h 864666"/>
                <a:gd name="connsiteX8" fmla="*/ 325877 w 669793"/>
                <a:gd name="connsiteY8" fmla="*/ 117043 h 864666"/>
                <a:gd name="connsiteX9" fmla="*/ 381769 w 669793"/>
                <a:gd name="connsiteY9" fmla="*/ 84 h 864666"/>
                <a:gd name="connsiteX10" fmla="*/ 481722 w 669793"/>
                <a:gd name="connsiteY10" fmla="*/ 121494 h 864666"/>
                <a:gd name="connsiteX11" fmla="*/ 561477 w 669793"/>
                <a:gd name="connsiteY11" fmla="*/ 37083 h 864666"/>
                <a:gd name="connsiteX12" fmla="*/ 669753 w 669793"/>
                <a:gd name="connsiteY12" fmla="*/ 578679 h 864666"/>
                <a:gd name="connsiteX13" fmla="*/ 653424 w 669793"/>
                <a:gd name="connsiteY13" fmla="*/ 864193 h 864666"/>
                <a:gd name="connsiteX14" fmla="*/ 260201 w 669793"/>
                <a:gd name="connsiteY14" fmla="*/ 864666 h 864666"/>
                <a:gd name="connsiteX0" fmla="*/ 259920 w 669512"/>
                <a:gd name="connsiteY0" fmla="*/ 864666 h 864666"/>
                <a:gd name="connsiteX1" fmla="*/ 231321 w 669512"/>
                <a:gd name="connsiteY1" fmla="*/ 801837 h 864666"/>
                <a:gd name="connsiteX2" fmla="*/ 127906 w 669512"/>
                <a:gd name="connsiteY2" fmla="*/ 807279 h 864666"/>
                <a:gd name="connsiteX3" fmla="*/ 0 w 669512"/>
                <a:gd name="connsiteY3" fmla="*/ 526971 h 864666"/>
                <a:gd name="connsiteX4" fmla="*/ 89806 w 669512"/>
                <a:gd name="connsiteY4" fmla="*/ 510643 h 864666"/>
                <a:gd name="connsiteX5" fmla="*/ 62892 w 669512"/>
                <a:gd name="connsiteY5" fmla="*/ 60790 h 864666"/>
                <a:gd name="connsiteX6" fmla="*/ 183515 w 669512"/>
                <a:gd name="connsiteY6" fmla="*/ 130650 h 864666"/>
                <a:gd name="connsiteX7" fmla="*/ 238778 w 669512"/>
                <a:gd name="connsiteY7" fmla="*/ 5370 h 864666"/>
                <a:gd name="connsiteX8" fmla="*/ 325596 w 669512"/>
                <a:gd name="connsiteY8" fmla="*/ 117043 h 864666"/>
                <a:gd name="connsiteX9" fmla="*/ 381488 w 669512"/>
                <a:gd name="connsiteY9" fmla="*/ 84 h 864666"/>
                <a:gd name="connsiteX10" fmla="*/ 481441 w 669512"/>
                <a:gd name="connsiteY10" fmla="*/ 121494 h 864666"/>
                <a:gd name="connsiteX11" fmla="*/ 561196 w 669512"/>
                <a:gd name="connsiteY11" fmla="*/ 37083 h 864666"/>
                <a:gd name="connsiteX12" fmla="*/ 669472 w 669512"/>
                <a:gd name="connsiteY12" fmla="*/ 578679 h 864666"/>
                <a:gd name="connsiteX13" fmla="*/ 653143 w 669512"/>
                <a:gd name="connsiteY13" fmla="*/ 864193 h 864666"/>
                <a:gd name="connsiteX14" fmla="*/ 259920 w 669512"/>
                <a:gd name="connsiteY14" fmla="*/ 864666 h 864666"/>
                <a:gd name="connsiteX0" fmla="*/ 259920 w 669512"/>
                <a:gd name="connsiteY0" fmla="*/ 864666 h 864666"/>
                <a:gd name="connsiteX1" fmla="*/ 231321 w 669512"/>
                <a:gd name="connsiteY1" fmla="*/ 801837 h 864666"/>
                <a:gd name="connsiteX2" fmla="*/ 127906 w 669512"/>
                <a:gd name="connsiteY2" fmla="*/ 807279 h 864666"/>
                <a:gd name="connsiteX3" fmla="*/ 0 w 669512"/>
                <a:gd name="connsiteY3" fmla="*/ 526971 h 864666"/>
                <a:gd name="connsiteX4" fmla="*/ 89806 w 669512"/>
                <a:gd name="connsiteY4" fmla="*/ 510643 h 864666"/>
                <a:gd name="connsiteX5" fmla="*/ 62892 w 669512"/>
                <a:gd name="connsiteY5" fmla="*/ 60790 h 864666"/>
                <a:gd name="connsiteX6" fmla="*/ 183515 w 669512"/>
                <a:gd name="connsiteY6" fmla="*/ 130650 h 864666"/>
                <a:gd name="connsiteX7" fmla="*/ 238778 w 669512"/>
                <a:gd name="connsiteY7" fmla="*/ 5370 h 864666"/>
                <a:gd name="connsiteX8" fmla="*/ 325596 w 669512"/>
                <a:gd name="connsiteY8" fmla="*/ 117043 h 864666"/>
                <a:gd name="connsiteX9" fmla="*/ 381488 w 669512"/>
                <a:gd name="connsiteY9" fmla="*/ 84 h 864666"/>
                <a:gd name="connsiteX10" fmla="*/ 481441 w 669512"/>
                <a:gd name="connsiteY10" fmla="*/ 121494 h 864666"/>
                <a:gd name="connsiteX11" fmla="*/ 561196 w 669512"/>
                <a:gd name="connsiteY11" fmla="*/ 37083 h 864666"/>
                <a:gd name="connsiteX12" fmla="*/ 669472 w 669512"/>
                <a:gd name="connsiteY12" fmla="*/ 578679 h 864666"/>
                <a:gd name="connsiteX13" fmla="*/ 653143 w 669512"/>
                <a:gd name="connsiteY13" fmla="*/ 864193 h 864666"/>
                <a:gd name="connsiteX14" fmla="*/ 259920 w 669512"/>
                <a:gd name="connsiteY14" fmla="*/ 864666 h 864666"/>
                <a:gd name="connsiteX0" fmla="*/ 259920 w 669512"/>
                <a:gd name="connsiteY0" fmla="*/ 864666 h 864666"/>
                <a:gd name="connsiteX1" fmla="*/ 231321 w 669512"/>
                <a:gd name="connsiteY1" fmla="*/ 801837 h 864666"/>
                <a:gd name="connsiteX2" fmla="*/ 127906 w 669512"/>
                <a:gd name="connsiteY2" fmla="*/ 807279 h 864666"/>
                <a:gd name="connsiteX3" fmla="*/ 0 w 669512"/>
                <a:gd name="connsiteY3" fmla="*/ 526971 h 864666"/>
                <a:gd name="connsiteX4" fmla="*/ 89806 w 669512"/>
                <a:gd name="connsiteY4" fmla="*/ 510643 h 864666"/>
                <a:gd name="connsiteX5" fmla="*/ 62892 w 669512"/>
                <a:gd name="connsiteY5" fmla="*/ 60790 h 864666"/>
                <a:gd name="connsiteX6" fmla="*/ 183515 w 669512"/>
                <a:gd name="connsiteY6" fmla="*/ 130650 h 864666"/>
                <a:gd name="connsiteX7" fmla="*/ 238778 w 669512"/>
                <a:gd name="connsiteY7" fmla="*/ 5370 h 864666"/>
                <a:gd name="connsiteX8" fmla="*/ 325596 w 669512"/>
                <a:gd name="connsiteY8" fmla="*/ 117043 h 864666"/>
                <a:gd name="connsiteX9" fmla="*/ 381488 w 669512"/>
                <a:gd name="connsiteY9" fmla="*/ 84 h 864666"/>
                <a:gd name="connsiteX10" fmla="*/ 481441 w 669512"/>
                <a:gd name="connsiteY10" fmla="*/ 121494 h 864666"/>
                <a:gd name="connsiteX11" fmla="*/ 561196 w 669512"/>
                <a:gd name="connsiteY11" fmla="*/ 37083 h 864666"/>
                <a:gd name="connsiteX12" fmla="*/ 669472 w 669512"/>
                <a:gd name="connsiteY12" fmla="*/ 578679 h 864666"/>
                <a:gd name="connsiteX13" fmla="*/ 653143 w 669512"/>
                <a:gd name="connsiteY13" fmla="*/ 864193 h 864666"/>
                <a:gd name="connsiteX14" fmla="*/ 259920 w 669512"/>
                <a:gd name="connsiteY14" fmla="*/ 864666 h 864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669512" h="864666">
                  <a:moveTo>
                    <a:pt x="259920" y="864666"/>
                  </a:moveTo>
                  <a:cubicBezTo>
                    <a:pt x="237695" y="826606"/>
                    <a:pt x="245159" y="825008"/>
                    <a:pt x="231321" y="801837"/>
                  </a:cubicBezTo>
                  <a:cubicBezTo>
                    <a:pt x="184826" y="794994"/>
                    <a:pt x="202292" y="803651"/>
                    <a:pt x="127906" y="807279"/>
                  </a:cubicBezTo>
                  <a:cubicBezTo>
                    <a:pt x="107042" y="780972"/>
                    <a:pt x="6350" y="576410"/>
                    <a:pt x="0" y="526971"/>
                  </a:cubicBezTo>
                  <a:cubicBezTo>
                    <a:pt x="58964" y="502024"/>
                    <a:pt x="28977" y="523479"/>
                    <a:pt x="89806" y="510643"/>
                  </a:cubicBezTo>
                  <a:cubicBezTo>
                    <a:pt x="46082" y="333121"/>
                    <a:pt x="-8516" y="81486"/>
                    <a:pt x="62892" y="60790"/>
                  </a:cubicBezTo>
                  <a:cubicBezTo>
                    <a:pt x="138478" y="39627"/>
                    <a:pt x="162358" y="62006"/>
                    <a:pt x="183515" y="130650"/>
                  </a:cubicBezTo>
                  <a:cubicBezTo>
                    <a:pt x="185607" y="62583"/>
                    <a:pt x="163207" y="19009"/>
                    <a:pt x="238778" y="5370"/>
                  </a:cubicBezTo>
                  <a:cubicBezTo>
                    <a:pt x="335937" y="-2341"/>
                    <a:pt x="301811" y="117924"/>
                    <a:pt x="325596" y="117043"/>
                  </a:cubicBezTo>
                  <a:cubicBezTo>
                    <a:pt x="328806" y="55378"/>
                    <a:pt x="299358" y="7320"/>
                    <a:pt x="381488" y="84"/>
                  </a:cubicBezTo>
                  <a:cubicBezTo>
                    <a:pt x="488285" y="-2989"/>
                    <a:pt x="459008" y="78303"/>
                    <a:pt x="481441" y="121494"/>
                  </a:cubicBezTo>
                  <a:cubicBezTo>
                    <a:pt x="497140" y="80657"/>
                    <a:pt x="482904" y="31655"/>
                    <a:pt x="561196" y="37083"/>
                  </a:cubicBezTo>
                  <a:cubicBezTo>
                    <a:pt x="672580" y="39816"/>
                    <a:pt x="669666" y="488862"/>
                    <a:pt x="669472" y="578679"/>
                  </a:cubicBezTo>
                  <a:cubicBezTo>
                    <a:pt x="666751" y="690178"/>
                    <a:pt x="672193" y="766300"/>
                    <a:pt x="653143" y="864193"/>
                  </a:cubicBezTo>
                  <a:cubicBezTo>
                    <a:pt x="514812" y="859815"/>
                    <a:pt x="460845" y="856509"/>
                    <a:pt x="259920" y="864666"/>
                  </a:cubicBezTo>
                  <a:close/>
                </a:path>
              </a:pathLst>
            </a:cu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dirty="0">
                <a:solidFill>
                  <a:prstClr val="white"/>
                </a:solidFill>
              </a:endParaRPr>
            </a:p>
          </p:txBody>
        </p:sp>
        <p:sp>
          <p:nvSpPr>
            <p:cNvPr id="13" name="Freeform 18">
              <a:extLst>
                <a:ext uri="{FF2B5EF4-FFF2-40B4-BE49-F238E27FC236}">
                  <a16:creationId xmlns:a16="http://schemas.microsoft.com/office/drawing/2014/main" xmlns="" id="{36C19356-2709-4D4D-B922-7AA6298EEBA4}"/>
                </a:ext>
              </a:extLst>
            </p:cNvPr>
            <p:cNvSpPr>
              <a:spLocks/>
            </p:cNvSpPr>
            <p:nvPr/>
          </p:nvSpPr>
          <p:spPr bwMode="auto">
            <a:xfrm rot="20940928" flipH="1">
              <a:off x="1126074" y="2670966"/>
              <a:ext cx="1656184" cy="1909514"/>
            </a:xfrm>
            <a:custGeom>
              <a:avLst/>
              <a:gdLst>
                <a:gd name="connsiteX0" fmla="*/ 853425 w 1656184"/>
                <a:gd name="connsiteY0" fmla="*/ 0 h 1909514"/>
                <a:gd name="connsiteX1" fmla="*/ 789249 w 1656184"/>
                <a:gd name="connsiteY1" fmla="*/ 5234 h 1909514"/>
                <a:gd name="connsiteX2" fmla="*/ 628247 w 1656184"/>
                <a:gd name="connsiteY2" fmla="*/ 41869 h 1909514"/>
                <a:gd name="connsiteX3" fmla="*/ 580396 w 1656184"/>
                <a:gd name="connsiteY3" fmla="*/ 59896 h 1909514"/>
                <a:gd name="connsiteX4" fmla="*/ 533110 w 1656184"/>
                <a:gd name="connsiteY4" fmla="*/ 80250 h 1909514"/>
                <a:gd name="connsiteX5" fmla="*/ 486948 w 1656184"/>
                <a:gd name="connsiteY5" fmla="*/ 104673 h 1909514"/>
                <a:gd name="connsiteX6" fmla="*/ 444164 w 1656184"/>
                <a:gd name="connsiteY6" fmla="*/ 132005 h 1909514"/>
                <a:gd name="connsiteX7" fmla="*/ 403069 w 1656184"/>
                <a:gd name="connsiteY7" fmla="*/ 162825 h 1909514"/>
                <a:gd name="connsiteX8" fmla="*/ 365352 w 1656184"/>
                <a:gd name="connsiteY8" fmla="*/ 196553 h 1909514"/>
                <a:gd name="connsiteX9" fmla="*/ 330449 w 1656184"/>
                <a:gd name="connsiteY9" fmla="*/ 233188 h 1909514"/>
                <a:gd name="connsiteX10" fmla="*/ 298924 w 1656184"/>
                <a:gd name="connsiteY10" fmla="*/ 273313 h 1909514"/>
                <a:gd name="connsiteX11" fmla="*/ 271340 w 1656184"/>
                <a:gd name="connsiteY11" fmla="*/ 315764 h 1909514"/>
                <a:gd name="connsiteX12" fmla="*/ 247696 w 1656184"/>
                <a:gd name="connsiteY12" fmla="*/ 361123 h 1909514"/>
                <a:gd name="connsiteX13" fmla="*/ 227993 w 1656184"/>
                <a:gd name="connsiteY13" fmla="*/ 409970 h 1909514"/>
                <a:gd name="connsiteX14" fmla="*/ 196468 w 1656184"/>
                <a:gd name="connsiteY14" fmla="*/ 544301 h 1909514"/>
                <a:gd name="connsiteX15" fmla="*/ 193653 w 1656184"/>
                <a:gd name="connsiteY15" fmla="*/ 576865 h 1909514"/>
                <a:gd name="connsiteX16" fmla="*/ 192528 w 1656184"/>
                <a:gd name="connsiteY16" fmla="*/ 607686 h 1909514"/>
                <a:gd name="connsiteX17" fmla="*/ 193653 w 1656184"/>
                <a:gd name="connsiteY17" fmla="*/ 636180 h 1909514"/>
                <a:gd name="connsiteX18" fmla="*/ 194216 w 1656184"/>
                <a:gd name="connsiteY18" fmla="*/ 664674 h 1909514"/>
                <a:gd name="connsiteX19" fmla="*/ 194216 w 1656184"/>
                <a:gd name="connsiteY19" fmla="*/ 691424 h 1909514"/>
                <a:gd name="connsiteX20" fmla="*/ 191402 w 1656184"/>
                <a:gd name="connsiteY20" fmla="*/ 716430 h 1909514"/>
                <a:gd name="connsiteX21" fmla="*/ 182958 w 1656184"/>
                <a:gd name="connsiteY21" fmla="*/ 742016 h 1909514"/>
                <a:gd name="connsiteX22" fmla="*/ 167758 w 1656184"/>
                <a:gd name="connsiteY22" fmla="*/ 772837 h 1909514"/>
                <a:gd name="connsiteX23" fmla="*/ 149181 w 1656184"/>
                <a:gd name="connsiteY23" fmla="*/ 801331 h 1909514"/>
                <a:gd name="connsiteX24" fmla="*/ 128915 w 1656184"/>
                <a:gd name="connsiteY24" fmla="*/ 826336 h 1909514"/>
                <a:gd name="connsiteX25" fmla="*/ 107523 w 1656184"/>
                <a:gd name="connsiteY25" fmla="*/ 851923 h 1909514"/>
                <a:gd name="connsiteX26" fmla="*/ 85005 w 1656184"/>
                <a:gd name="connsiteY26" fmla="*/ 875184 h 1909514"/>
                <a:gd name="connsiteX27" fmla="*/ 62487 w 1656184"/>
                <a:gd name="connsiteY27" fmla="*/ 898445 h 1909514"/>
                <a:gd name="connsiteX28" fmla="*/ 41095 w 1656184"/>
                <a:gd name="connsiteY28" fmla="*/ 924031 h 1909514"/>
                <a:gd name="connsiteX29" fmla="*/ 33777 w 1656184"/>
                <a:gd name="connsiteY29" fmla="*/ 931009 h 1909514"/>
                <a:gd name="connsiteX30" fmla="*/ 24769 w 1656184"/>
                <a:gd name="connsiteY30" fmla="*/ 939732 h 1909514"/>
                <a:gd name="connsiteX31" fmla="*/ 15200 w 1656184"/>
                <a:gd name="connsiteY31" fmla="*/ 950199 h 1909514"/>
                <a:gd name="connsiteX32" fmla="*/ 7319 w 1656184"/>
                <a:gd name="connsiteY32" fmla="*/ 960666 h 1909514"/>
                <a:gd name="connsiteX33" fmla="*/ 2252 w 1656184"/>
                <a:gd name="connsiteY33" fmla="*/ 973460 h 1909514"/>
                <a:gd name="connsiteX34" fmla="*/ 0 w 1656184"/>
                <a:gd name="connsiteY34" fmla="*/ 987416 h 1909514"/>
                <a:gd name="connsiteX35" fmla="*/ 2815 w 1656184"/>
                <a:gd name="connsiteY35" fmla="*/ 1001955 h 1909514"/>
                <a:gd name="connsiteX36" fmla="*/ 10133 w 1656184"/>
                <a:gd name="connsiteY36" fmla="*/ 1015911 h 1909514"/>
                <a:gd name="connsiteX37" fmla="*/ 22518 w 1656184"/>
                <a:gd name="connsiteY37" fmla="*/ 1027541 h 1909514"/>
                <a:gd name="connsiteX38" fmla="*/ 36592 w 1656184"/>
                <a:gd name="connsiteY38" fmla="*/ 1035682 h 1909514"/>
                <a:gd name="connsiteX39" fmla="*/ 54043 w 1656184"/>
                <a:gd name="connsiteY39" fmla="*/ 1043243 h 1909514"/>
                <a:gd name="connsiteX40" fmla="*/ 72621 w 1656184"/>
                <a:gd name="connsiteY40" fmla="*/ 1049639 h 1909514"/>
                <a:gd name="connsiteX41" fmla="*/ 91197 w 1656184"/>
                <a:gd name="connsiteY41" fmla="*/ 1056035 h 1909514"/>
                <a:gd name="connsiteX42" fmla="*/ 109212 w 1656184"/>
                <a:gd name="connsiteY42" fmla="*/ 1062432 h 1909514"/>
                <a:gd name="connsiteX43" fmla="*/ 126663 w 1656184"/>
                <a:gd name="connsiteY43" fmla="*/ 1069992 h 1909514"/>
                <a:gd name="connsiteX44" fmla="*/ 142425 w 1656184"/>
                <a:gd name="connsiteY44" fmla="*/ 1078133 h 1909514"/>
                <a:gd name="connsiteX45" fmla="*/ 153685 w 1656184"/>
                <a:gd name="connsiteY45" fmla="*/ 1088601 h 1909514"/>
                <a:gd name="connsiteX46" fmla="*/ 150306 w 1656184"/>
                <a:gd name="connsiteY46" fmla="*/ 1102557 h 1909514"/>
                <a:gd name="connsiteX47" fmla="*/ 144114 w 1656184"/>
                <a:gd name="connsiteY47" fmla="*/ 1115351 h 1909514"/>
                <a:gd name="connsiteX48" fmla="*/ 137921 w 1656184"/>
                <a:gd name="connsiteY48" fmla="*/ 1128725 h 1909514"/>
                <a:gd name="connsiteX49" fmla="*/ 131166 w 1656184"/>
                <a:gd name="connsiteY49" fmla="*/ 1141518 h 1909514"/>
                <a:gd name="connsiteX50" fmla="*/ 124974 w 1656184"/>
                <a:gd name="connsiteY50" fmla="*/ 1154312 h 1909514"/>
                <a:gd name="connsiteX51" fmla="*/ 120471 w 1656184"/>
                <a:gd name="connsiteY51" fmla="*/ 1167105 h 1909514"/>
                <a:gd name="connsiteX52" fmla="*/ 118781 w 1656184"/>
                <a:gd name="connsiteY52" fmla="*/ 1178735 h 1909514"/>
                <a:gd name="connsiteX53" fmla="*/ 119907 w 1656184"/>
                <a:gd name="connsiteY53" fmla="*/ 1191529 h 1909514"/>
                <a:gd name="connsiteX54" fmla="*/ 126100 w 1656184"/>
                <a:gd name="connsiteY54" fmla="*/ 1203159 h 1909514"/>
                <a:gd name="connsiteX55" fmla="*/ 137359 w 1656184"/>
                <a:gd name="connsiteY55" fmla="*/ 1214790 h 1909514"/>
                <a:gd name="connsiteX56" fmla="*/ 153685 w 1656184"/>
                <a:gd name="connsiteY56" fmla="*/ 1226420 h 1909514"/>
                <a:gd name="connsiteX57" fmla="*/ 150306 w 1656184"/>
                <a:gd name="connsiteY57" fmla="*/ 1235725 h 1909514"/>
                <a:gd name="connsiteX58" fmla="*/ 145240 w 1656184"/>
                <a:gd name="connsiteY58" fmla="*/ 1245029 h 1909514"/>
                <a:gd name="connsiteX59" fmla="*/ 141300 w 1656184"/>
                <a:gd name="connsiteY59" fmla="*/ 1256077 h 1909514"/>
                <a:gd name="connsiteX60" fmla="*/ 140174 w 1656184"/>
                <a:gd name="connsiteY60" fmla="*/ 1267708 h 1909514"/>
                <a:gd name="connsiteX61" fmla="*/ 142425 w 1656184"/>
                <a:gd name="connsiteY61" fmla="*/ 1279339 h 1909514"/>
                <a:gd name="connsiteX62" fmla="*/ 148618 w 1656184"/>
                <a:gd name="connsiteY62" fmla="*/ 1289806 h 1909514"/>
                <a:gd name="connsiteX63" fmla="*/ 156499 w 1656184"/>
                <a:gd name="connsiteY63" fmla="*/ 1297947 h 1909514"/>
                <a:gd name="connsiteX64" fmla="*/ 166632 w 1656184"/>
                <a:gd name="connsiteY64" fmla="*/ 1305506 h 1909514"/>
                <a:gd name="connsiteX65" fmla="*/ 176765 w 1656184"/>
                <a:gd name="connsiteY65" fmla="*/ 1310740 h 1909514"/>
                <a:gd name="connsiteX66" fmla="*/ 186335 w 1656184"/>
                <a:gd name="connsiteY66" fmla="*/ 1317137 h 1909514"/>
                <a:gd name="connsiteX67" fmla="*/ 195343 w 1656184"/>
                <a:gd name="connsiteY67" fmla="*/ 1325860 h 1909514"/>
                <a:gd name="connsiteX68" fmla="*/ 200408 w 1656184"/>
                <a:gd name="connsiteY68" fmla="*/ 1335164 h 1909514"/>
                <a:gd name="connsiteX69" fmla="*/ 205475 w 1656184"/>
                <a:gd name="connsiteY69" fmla="*/ 1352028 h 1909514"/>
                <a:gd name="connsiteX70" fmla="*/ 205475 w 1656184"/>
                <a:gd name="connsiteY70" fmla="*/ 1371218 h 1909514"/>
                <a:gd name="connsiteX71" fmla="*/ 203787 w 1656184"/>
                <a:gd name="connsiteY71" fmla="*/ 1389245 h 1909514"/>
                <a:gd name="connsiteX72" fmla="*/ 199283 w 1656184"/>
                <a:gd name="connsiteY72" fmla="*/ 1407854 h 1909514"/>
                <a:gd name="connsiteX73" fmla="*/ 195343 w 1656184"/>
                <a:gd name="connsiteY73" fmla="*/ 1425881 h 1909514"/>
                <a:gd name="connsiteX74" fmla="*/ 192528 w 1656184"/>
                <a:gd name="connsiteY74" fmla="*/ 1442163 h 1909514"/>
                <a:gd name="connsiteX75" fmla="*/ 190276 w 1656184"/>
                <a:gd name="connsiteY75" fmla="*/ 1465424 h 1909514"/>
                <a:gd name="connsiteX76" fmla="*/ 192528 w 1656184"/>
                <a:gd name="connsiteY76" fmla="*/ 1486358 h 1909514"/>
                <a:gd name="connsiteX77" fmla="*/ 198719 w 1656184"/>
                <a:gd name="connsiteY77" fmla="*/ 1505548 h 1909514"/>
                <a:gd name="connsiteX78" fmla="*/ 206601 w 1656184"/>
                <a:gd name="connsiteY78" fmla="*/ 1522413 h 1909514"/>
                <a:gd name="connsiteX79" fmla="*/ 217860 w 1656184"/>
                <a:gd name="connsiteY79" fmla="*/ 1535787 h 1909514"/>
                <a:gd name="connsiteX80" fmla="*/ 232497 w 1656184"/>
                <a:gd name="connsiteY80" fmla="*/ 1548581 h 1909514"/>
                <a:gd name="connsiteX81" fmla="*/ 246570 w 1656184"/>
                <a:gd name="connsiteY81" fmla="*/ 1559048 h 1909514"/>
                <a:gd name="connsiteX82" fmla="*/ 262896 w 1656184"/>
                <a:gd name="connsiteY82" fmla="*/ 1567771 h 1909514"/>
                <a:gd name="connsiteX83" fmla="*/ 279221 w 1656184"/>
                <a:gd name="connsiteY83" fmla="*/ 1575331 h 1909514"/>
                <a:gd name="connsiteX84" fmla="*/ 295546 w 1656184"/>
                <a:gd name="connsiteY84" fmla="*/ 1579401 h 1909514"/>
                <a:gd name="connsiteX85" fmla="*/ 325383 w 1656184"/>
                <a:gd name="connsiteY85" fmla="*/ 1584635 h 1909514"/>
                <a:gd name="connsiteX86" fmla="*/ 356908 w 1656184"/>
                <a:gd name="connsiteY86" fmla="*/ 1586961 h 1909514"/>
                <a:gd name="connsiteX87" fmla="*/ 390121 w 1656184"/>
                <a:gd name="connsiteY87" fmla="*/ 1585798 h 1909514"/>
                <a:gd name="connsiteX88" fmla="*/ 422772 w 1656184"/>
                <a:gd name="connsiteY88" fmla="*/ 1582309 h 1909514"/>
                <a:gd name="connsiteX89" fmla="*/ 455423 w 1656184"/>
                <a:gd name="connsiteY89" fmla="*/ 1578238 h 1909514"/>
                <a:gd name="connsiteX90" fmla="*/ 486385 w 1656184"/>
                <a:gd name="connsiteY90" fmla="*/ 1571841 h 1909514"/>
                <a:gd name="connsiteX91" fmla="*/ 513969 w 1656184"/>
                <a:gd name="connsiteY91" fmla="*/ 1564281 h 1909514"/>
                <a:gd name="connsiteX92" fmla="*/ 529900 w 1656184"/>
                <a:gd name="connsiteY92" fmla="*/ 1558923 h 1909514"/>
                <a:gd name="connsiteX93" fmla="*/ 627355 w 1656184"/>
                <a:gd name="connsiteY93" fmla="*/ 1909514 h 1909514"/>
                <a:gd name="connsiteX94" fmla="*/ 699234 w 1656184"/>
                <a:gd name="connsiteY94" fmla="*/ 1702328 h 1909514"/>
                <a:gd name="connsiteX95" fmla="*/ 697686 w 1656184"/>
                <a:gd name="connsiteY95" fmla="*/ 1708838 h 1909514"/>
                <a:gd name="connsiteX96" fmla="*/ 1413007 w 1656184"/>
                <a:gd name="connsiteY96" fmla="*/ 1487444 h 1909514"/>
                <a:gd name="connsiteX97" fmla="*/ 1412429 w 1656184"/>
                <a:gd name="connsiteY97" fmla="*/ 1485195 h 1909514"/>
                <a:gd name="connsiteX98" fmla="*/ 1405111 w 1656184"/>
                <a:gd name="connsiteY98" fmla="*/ 1455538 h 1909514"/>
                <a:gd name="connsiteX99" fmla="*/ 1398918 w 1656184"/>
                <a:gd name="connsiteY99" fmla="*/ 1425881 h 1909514"/>
                <a:gd name="connsiteX100" fmla="*/ 1394978 w 1656184"/>
                <a:gd name="connsiteY100" fmla="*/ 1398549 h 1909514"/>
                <a:gd name="connsiteX101" fmla="*/ 1392163 w 1656184"/>
                <a:gd name="connsiteY101" fmla="*/ 1372381 h 1909514"/>
                <a:gd name="connsiteX102" fmla="*/ 1391037 w 1656184"/>
                <a:gd name="connsiteY102" fmla="*/ 1350865 h 1909514"/>
                <a:gd name="connsiteX103" fmla="*/ 1392163 w 1656184"/>
                <a:gd name="connsiteY103" fmla="*/ 1332837 h 1909514"/>
                <a:gd name="connsiteX104" fmla="*/ 1401171 w 1656184"/>
                <a:gd name="connsiteY104" fmla="*/ 1295039 h 1909514"/>
                <a:gd name="connsiteX105" fmla="*/ 1412429 w 1656184"/>
                <a:gd name="connsiteY105" fmla="*/ 1260148 h 1909514"/>
                <a:gd name="connsiteX106" fmla="*/ 1426503 w 1656184"/>
                <a:gd name="connsiteY106" fmla="*/ 1227001 h 1909514"/>
                <a:gd name="connsiteX107" fmla="*/ 1443954 w 1656184"/>
                <a:gd name="connsiteY107" fmla="*/ 1197926 h 1909514"/>
                <a:gd name="connsiteX108" fmla="*/ 1469849 w 1656184"/>
                <a:gd name="connsiteY108" fmla="*/ 1161872 h 1909514"/>
                <a:gd name="connsiteX109" fmla="*/ 1496308 w 1656184"/>
                <a:gd name="connsiteY109" fmla="*/ 1125818 h 1909514"/>
                <a:gd name="connsiteX110" fmla="*/ 1522767 w 1656184"/>
                <a:gd name="connsiteY110" fmla="*/ 1090926 h 1909514"/>
                <a:gd name="connsiteX111" fmla="*/ 1549788 w 1656184"/>
                <a:gd name="connsiteY111" fmla="*/ 1053710 h 1909514"/>
                <a:gd name="connsiteX112" fmla="*/ 1573995 w 1656184"/>
                <a:gd name="connsiteY112" fmla="*/ 1015911 h 1909514"/>
                <a:gd name="connsiteX113" fmla="*/ 1597637 w 1656184"/>
                <a:gd name="connsiteY113" fmla="*/ 976949 h 1909514"/>
                <a:gd name="connsiteX114" fmla="*/ 1617341 w 1656184"/>
                <a:gd name="connsiteY114" fmla="*/ 934499 h 1909514"/>
                <a:gd name="connsiteX115" fmla="*/ 1633666 w 1656184"/>
                <a:gd name="connsiteY115" fmla="*/ 889140 h 1909514"/>
                <a:gd name="connsiteX116" fmla="*/ 1646051 w 1656184"/>
                <a:gd name="connsiteY116" fmla="*/ 836222 h 1909514"/>
                <a:gd name="connsiteX117" fmla="*/ 1652807 w 1656184"/>
                <a:gd name="connsiteY117" fmla="*/ 782141 h 1909514"/>
                <a:gd name="connsiteX118" fmla="*/ 1656184 w 1656184"/>
                <a:gd name="connsiteY118" fmla="*/ 726897 h 1909514"/>
                <a:gd name="connsiteX119" fmla="*/ 1655059 w 1656184"/>
                <a:gd name="connsiteY119" fmla="*/ 671072 h 1909514"/>
                <a:gd name="connsiteX120" fmla="*/ 1651118 w 1656184"/>
                <a:gd name="connsiteY120" fmla="*/ 616409 h 1909514"/>
                <a:gd name="connsiteX121" fmla="*/ 1642674 w 1656184"/>
                <a:gd name="connsiteY121" fmla="*/ 563490 h 1909514"/>
                <a:gd name="connsiteX122" fmla="*/ 1631415 w 1656184"/>
                <a:gd name="connsiteY122" fmla="*/ 511736 h 1909514"/>
                <a:gd name="connsiteX123" fmla="*/ 1617341 w 1656184"/>
                <a:gd name="connsiteY123" fmla="*/ 464051 h 1909514"/>
                <a:gd name="connsiteX124" fmla="*/ 1601579 w 1656184"/>
                <a:gd name="connsiteY124" fmla="*/ 420438 h 1909514"/>
                <a:gd name="connsiteX125" fmla="*/ 1583565 w 1656184"/>
                <a:gd name="connsiteY125" fmla="*/ 381475 h 1909514"/>
                <a:gd name="connsiteX126" fmla="*/ 1556543 w 1656184"/>
                <a:gd name="connsiteY126" fmla="*/ 334954 h 1909514"/>
                <a:gd name="connsiteX127" fmla="*/ 1527270 w 1656184"/>
                <a:gd name="connsiteY127" fmla="*/ 290759 h 1909514"/>
                <a:gd name="connsiteX128" fmla="*/ 1494056 w 1656184"/>
                <a:gd name="connsiteY128" fmla="*/ 249471 h 1909514"/>
                <a:gd name="connsiteX129" fmla="*/ 1458590 w 1656184"/>
                <a:gd name="connsiteY129" fmla="*/ 209928 h 1909514"/>
                <a:gd name="connsiteX130" fmla="*/ 1419747 w 1656184"/>
                <a:gd name="connsiteY130" fmla="*/ 174455 h 1909514"/>
                <a:gd name="connsiteX131" fmla="*/ 1376400 w 1656184"/>
                <a:gd name="connsiteY131" fmla="*/ 141309 h 1909514"/>
                <a:gd name="connsiteX132" fmla="*/ 1331365 w 1656184"/>
                <a:gd name="connsiteY132" fmla="*/ 111652 h 1909514"/>
                <a:gd name="connsiteX133" fmla="*/ 1283515 w 1656184"/>
                <a:gd name="connsiteY133" fmla="*/ 85483 h 1909514"/>
                <a:gd name="connsiteX134" fmla="*/ 1231161 w 1656184"/>
                <a:gd name="connsiteY134" fmla="*/ 63386 h 1909514"/>
                <a:gd name="connsiteX135" fmla="*/ 1177119 w 1656184"/>
                <a:gd name="connsiteY135" fmla="*/ 43033 h 1909514"/>
                <a:gd name="connsiteX136" fmla="*/ 1118572 w 1656184"/>
                <a:gd name="connsiteY136" fmla="*/ 27332 h 1909514"/>
                <a:gd name="connsiteX137" fmla="*/ 1057210 w 1656184"/>
                <a:gd name="connsiteY137" fmla="*/ 14538 h 1909514"/>
                <a:gd name="connsiteX138" fmla="*/ 993036 w 1656184"/>
                <a:gd name="connsiteY138" fmla="*/ 5815 h 1909514"/>
                <a:gd name="connsiteX139" fmla="*/ 925482 w 1656184"/>
                <a:gd name="connsiteY139" fmla="*/ 582 h 1909514"/>
                <a:gd name="connsiteX140" fmla="*/ 853425 w 1656184"/>
                <a:gd name="connsiteY140" fmla="*/ 0 h 1909514"/>
                <a:gd name="connsiteX0" fmla="*/ 853425 w 1656184"/>
                <a:gd name="connsiteY0" fmla="*/ 0 h 1909514"/>
                <a:gd name="connsiteX1" fmla="*/ 789249 w 1656184"/>
                <a:gd name="connsiteY1" fmla="*/ 5234 h 1909514"/>
                <a:gd name="connsiteX2" fmla="*/ 628247 w 1656184"/>
                <a:gd name="connsiteY2" fmla="*/ 41869 h 1909514"/>
                <a:gd name="connsiteX3" fmla="*/ 580396 w 1656184"/>
                <a:gd name="connsiteY3" fmla="*/ 59896 h 1909514"/>
                <a:gd name="connsiteX4" fmla="*/ 533110 w 1656184"/>
                <a:gd name="connsiteY4" fmla="*/ 80250 h 1909514"/>
                <a:gd name="connsiteX5" fmla="*/ 486948 w 1656184"/>
                <a:gd name="connsiteY5" fmla="*/ 104673 h 1909514"/>
                <a:gd name="connsiteX6" fmla="*/ 444164 w 1656184"/>
                <a:gd name="connsiteY6" fmla="*/ 132005 h 1909514"/>
                <a:gd name="connsiteX7" fmla="*/ 403069 w 1656184"/>
                <a:gd name="connsiteY7" fmla="*/ 162825 h 1909514"/>
                <a:gd name="connsiteX8" fmla="*/ 365352 w 1656184"/>
                <a:gd name="connsiteY8" fmla="*/ 196553 h 1909514"/>
                <a:gd name="connsiteX9" fmla="*/ 330449 w 1656184"/>
                <a:gd name="connsiteY9" fmla="*/ 233188 h 1909514"/>
                <a:gd name="connsiteX10" fmla="*/ 298924 w 1656184"/>
                <a:gd name="connsiteY10" fmla="*/ 273313 h 1909514"/>
                <a:gd name="connsiteX11" fmla="*/ 271340 w 1656184"/>
                <a:gd name="connsiteY11" fmla="*/ 315764 h 1909514"/>
                <a:gd name="connsiteX12" fmla="*/ 247696 w 1656184"/>
                <a:gd name="connsiteY12" fmla="*/ 361123 h 1909514"/>
                <a:gd name="connsiteX13" fmla="*/ 227993 w 1656184"/>
                <a:gd name="connsiteY13" fmla="*/ 409970 h 1909514"/>
                <a:gd name="connsiteX14" fmla="*/ 196468 w 1656184"/>
                <a:gd name="connsiteY14" fmla="*/ 544301 h 1909514"/>
                <a:gd name="connsiteX15" fmla="*/ 193653 w 1656184"/>
                <a:gd name="connsiteY15" fmla="*/ 576865 h 1909514"/>
                <a:gd name="connsiteX16" fmla="*/ 192528 w 1656184"/>
                <a:gd name="connsiteY16" fmla="*/ 607686 h 1909514"/>
                <a:gd name="connsiteX17" fmla="*/ 193653 w 1656184"/>
                <a:gd name="connsiteY17" fmla="*/ 636180 h 1909514"/>
                <a:gd name="connsiteX18" fmla="*/ 194216 w 1656184"/>
                <a:gd name="connsiteY18" fmla="*/ 664674 h 1909514"/>
                <a:gd name="connsiteX19" fmla="*/ 194216 w 1656184"/>
                <a:gd name="connsiteY19" fmla="*/ 691424 h 1909514"/>
                <a:gd name="connsiteX20" fmla="*/ 191402 w 1656184"/>
                <a:gd name="connsiteY20" fmla="*/ 716430 h 1909514"/>
                <a:gd name="connsiteX21" fmla="*/ 182958 w 1656184"/>
                <a:gd name="connsiteY21" fmla="*/ 742016 h 1909514"/>
                <a:gd name="connsiteX22" fmla="*/ 167758 w 1656184"/>
                <a:gd name="connsiteY22" fmla="*/ 772837 h 1909514"/>
                <a:gd name="connsiteX23" fmla="*/ 149181 w 1656184"/>
                <a:gd name="connsiteY23" fmla="*/ 801331 h 1909514"/>
                <a:gd name="connsiteX24" fmla="*/ 128915 w 1656184"/>
                <a:gd name="connsiteY24" fmla="*/ 826336 h 1909514"/>
                <a:gd name="connsiteX25" fmla="*/ 107523 w 1656184"/>
                <a:gd name="connsiteY25" fmla="*/ 851923 h 1909514"/>
                <a:gd name="connsiteX26" fmla="*/ 85005 w 1656184"/>
                <a:gd name="connsiteY26" fmla="*/ 875184 h 1909514"/>
                <a:gd name="connsiteX27" fmla="*/ 62487 w 1656184"/>
                <a:gd name="connsiteY27" fmla="*/ 898445 h 1909514"/>
                <a:gd name="connsiteX28" fmla="*/ 41095 w 1656184"/>
                <a:gd name="connsiteY28" fmla="*/ 924031 h 1909514"/>
                <a:gd name="connsiteX29" fmla="*/ 33777 w 1656184"/>
                <a:gd name="connsiteY29" fmla="*/ 931009 h 1909514"/>
                <a:gd name="connsiteX30" fmla="*/ 24769 w 1656184"/>
                <a:gd name="connsiteY30" fmla="*/ 939732 h 1909514"/>
                <a:gd name="connsiteX31" fmla="*/ 15200 w 1656184"/>
                <a:gd name="connsiteY31" fmla="*/ 950199 h 1909514"/>
                <a:gd name="connsiteX32" fmla="*/ 7319 w 1656184"/>
                <a:gd name="connsiteY32" fmla="*/ 960666 h 1909514"/>
                <a:gd name="connsiteX33" fmla="*/ 2252 w 1656184"/>
                <a:gd name="connsiteY33" fmla="*/ 973460 h 1909514"/>
                <a:gd name="connsiteX34" fmla="*/ 0 w 1656184"/>
                <a:gd name="connsiteY34" fmla="*/ 987416 h 1909514"/>
                <a:gd name="connsiteX35" fmla="*/ 2815 w 1656184"/>
                <a:gd name="connsiteY35" fmla="*/ 1001955 h 1909514"/>
                <a:gd name="connsiteX36" fmla="*/ 10133 w 1656184"/>
                <a:gd name="connsiteY36" fmla="*/ 1015911 h 1909514"/>
                <a:gd name="connsiteX37" fmla="*/ 22518 w 1656184"/>
                <a:gd name="connsiteY37" fmla="*/ 1027541 h 1909514"/>
                <a:gd name="connsiteX38" fmla="*/ 36592 w 1656184"/>
                <a:gd name="connsiteY38" fmla="*/ 1035682 h 1909514"/>
                <a:gd name="connsiteX39" fmla="*/ 54043 w 1656184"/>
                <a:gd name="connsiteY39" fmla="*/ 1043243 h 1909514"/>
                <a:gd name="connsiteX40" fmla="*/ 72621 w 1656184"/>
                <a:gd name="connsiteY40" fmla="*/ 1049639 h 1909514"/>
                <a:gd name="connsiteX41" fmla="*/ 91197 w 1656184"/>
                <a:gd name="connsiteY41" fmla="*/ 1056035 h 1909514"/>
                <a:gd name="connsiteX42" fmla="*/ 109212 w 1656184"/>
                <a:gd name="connsiteY42" fmla="*/ 1062432 h 1909514"/>
                <a:gd name="connsiteX43" fmla="*/ 126663 w 1656184"/>
                <a:gd name="connsiteY43" fmla="*/ 1069992 h 1909514"/>
                <a:gd name="connsiteX44" fmla="*/ 142425 w 1656184"/>
                <a:gd name="connsiteY44" fmla="*/ 1078133 h 1909514"/>
                <a:gd name="connsiteX45" fmla="*/ 153685 w 1656184"/>
                <a:gd name="connsiteY45" fmla="*/ 1088601 h 1909514"/>
                <a:gd name="connsiteX46" fmla="*/ 150306 w 1656184"/>
                <a:gd name="connsiteY46" fmla="*/ 1102557 h 1909514"/>
                <a:gd name="connsiteX47" fmla="*/ 144114 w 1656184"/>
                <a:gd name="connsiteY47" fmla="*/ 1115351 h 1909514"/>
                <a:gd name="connsiteX48" fmla="*/ 137921 w 1656184"/>
                <a:gd name="connsiteY48" fmla="*/ 1128725 h 1909514"/>
                <a:gd name="connsiteX49" fmla="*/ 131166 w 1656184"/>
                <a:gd name="connsiteY49" fmla="*/ 1141518 h 1909514"/>
                <a:gd name="connsiteX50" fmla="*/ 124974 w 1656184"/>
                <a:gd name="connsiteY50" fmla="*/ 1154312 h 1909514"/>
                <a:gd name="connsiteX51" fmla="*/ 120471 w 1656184"/>
                <a:gd name="connsiteY51" fmla="*/ 1167105 h 1909514"/>
                <a:gd name="connsiteX52" fmla="*/ 118781 w 1656184"/>
                <a:gd name="connsiteY52" fmla="*/ 1178735 h 1909514"/>
                <a:gd name="connsiteX53" fmla="*/ 119907 w 1656184"/>
                <a:gd name="connsiteY53" fmla="*/ 1191529 h 1909514"/>
                <a:gd name="connsiteX54" fmla="*/ 126100 w 1656184"/>
                <a:gd name="connsiteY54" fmla="*/ 1203159 h 1909514"/>
                <a:gd name="connsiteX55" fmla="*/ 137359 w 1656184"/>
                <a:gd name="connsiteY55" fmla="*/ 1214790 h 1909514"/>
                <a:gd name="connsiteX56" fmla="*/ 153685 w 1656184"/>
                <a:gd name="connsiteY56" fmla="*/ 1226420 h 1909514"/>
                <a:gd name="connsiteX57" fmla="*/ 150306 w 1656184"/>
                <a:gd name="connsiteY57" fmla="*/ 1235725 h 1909514"/>
                <a:gd name="connsiteX58" fmla="*/ 145240 w 1656184"/>
                <a:gd name="connsiteY58" fmla="*/ 1245029 h 1909514"/>
                <a:gd name="connsiteX59" fmla="*/ 141300 w 1656184"/>
                <a:gd name="connsiteY59" fmla="*/ 1256077 h 1909514"/>
                <a:gd name="connsiteX60" fmla="*/ 140174 w 1656184"/>
                <a:gd name="connsiteY60" fmla="*/ 1267708 h 1909514"/>
                <a:gd name="connsiteX61" fmla="*/ 142425 w 1656184"/>
                <a:gd name="connsiteY61" fmla="*/ 1279339 h 1909514"/>
                <a:gd name="connsiteX62" fmla="*/ 148618 w 1656184"/>
                <a:gd name="connsiteY62" fmla="*/ 1289806 h 1909514"/>
                <a:gd name="connsiteX63" fmla="*/ 156499 w 1656184"/>
                <a:gd name="connsiteY63" fmla="*/ 1297947 h 1909514"/>
                <a:gd name="connsiteX64" fmla="*/ 166632 w 1656184"/>
                <a:gd name="connsiteY64" fmla="*/ 1305506 h 1909514"/>
                <a:gd name="connsiteX65" fmla="*/ 176765 w 1656184"/>
                <a:gd name="connsiteY65" fmla="*/ 1310740 h 1909514"/>
                <a:gd name="connsiteX66" fmla="*/ 186335 w 1656184"/>
                <a:gd name="connsiteY66" fmla="*/ 1317137 h 1909514"/>
                <a:gd name="connsiteX67" fmla="*/ 195343 w 1656184"/>
                <a:gd name="connsiteY67" fmla="*/ 1325860 h 1909514"/>
                <a:gd name="connsiteX68" fmla="*/ 200408 w 1656184"/>
                <a:gd name="connsiteY68" fmla="*/ 1335164 h 1909514"/>
                <a:gd name="connsiteX69" fmla="*/ 205475 w 1656184"/>
                <a:gd name="connsiteY69" fmla="*/ 1352028 h 1909514"/>
                <a:gd name="connsiteX70" fmla="*/ 205475 w 1656184"/>
                <a:gd name="connsiteY70" fmla="*/ 1371218 h 1909514"/>
                <a:gd name="connsiteX71" fmla="*/ 203787 w 1656184"/>
                <a:gd name="connsiteY71" fmla="*/ 1389245 h 1909514"/>
                <a:gd name="connsiteX72" fmla="*/ 199283 w 1656184"/>
                <a:gd name="connsiteY72" fmla="*/ 1407854 h 1909514"/>
                <a:gd name="connsiteX73" fmla="*/ 195343 w 1656184"/>
                <a:gd name="connsiteY73" fmla="*/ 1425881 h 1909514"/>
                <a:gd name="connsiteX74" fmla="*/ 192528 w 1656184"/>
                <a:gd name="connsiteY74" fmla="*/ 1442163 h 1909514"/>
                <a:gd name="connsiteX75" fmla="*/ 190276 w 1656184"/>
                <a:gd name="connsiteY75" fmla="*/ 1465424 h 1909514"/>
                <a:gd name="connsiteX76" fmla="*/ 192528 w 1656184"/>
                <a:gd name="connsiteY76" fmla="*/ 1486358 h 1909514"/>
                <a:gd name="connsiteX77" fmla="*/ 198719 w 1656184"/>
                <a:gd name="connsiteY77" fmla="*/ 1505548 h 1909514"/>
                <a:gd name="connsiteX78" fmla="*/ 206601 w 1656184"/>
                <a:gd name="connsiteY78" fmla="*/ 1522413 h 1909514"/>
                <a:gd name="connsiteX79" fmla="*/ 217860 w 1656184"/>
                <a:gd name="connsiteY79" fmla="*/ 1535787 h 1909514"/>
                <a:gd name="connsiteX80" fmla="*/ 232497 w 1656184"/>
                <a:gd name="connsiteY80" fmla="*/ 1548581 h 1909514"/>
                <a:gd name="connsiteX81" fmla="*/ 246570 w 1656184"/>
                <a:gd name="connsiteY81" fmla="*/ 1559048 h 1909514"/>
                <a:gd name="connsiteX82" fmla="*/ 262896 w 1656184"/>
                <a:gd name="connsiteY82" fmla="*/ 1567771 h 1909514"/>
                <a:gd name="connsiteX83" fmla="*/ 279221 w 1656184"/>
                <a:gd name="connsiteY83" fmla="*/ 1575331 h 1909514"/>
                <a:gd name="connsiteX84" fmla="*/ 295546 w 1656184"/>
                <a:gd name="connsiteY84" fmla="*/ 1579401 h 1909514"/>
                <a:gd name="connsiteX85" fmla="*/ 325383 w 1656184"/>
                <a:gd name="connsiteY85" fmla="*/ 1584635 h 1909514"/>
                <a:gd name="connsiteX86" fmla="*/ 356908 w 1656184"/>
                <a:gd name="connsiteY86" fmla="*/ 1586961 h 1909514"/>
                <a:gd name="connsiteX87" fmla="*/ 390121 w 1656184"/>
                <a:gd name="connsiteY87" fmla="*/ 1585798 h 1909514"/>
                <a:gd name="connsiteX88" fmla="*/ 422772 w 1656184"/>
                <a:gd name="connsiteY88" fmla="*/ 1582309 h 1909514"/>
                <a:gd name="connsiteX89" fmla="*/ 455423 w 1656184"/>
                <a:gd name="connsiteY89" fmla="*/ 1578238 h 1909514"/>
                <a:gd name="connsiteX90" fmla="*/ 486385 w 1656184"/>
                <a:gd name="connsiteY90" fmla="*/ 1571841 h 1909514"/>
                <a:gd name="connsiteX91" fmla="*/ 513969 w 1656184"/>
                <a:gd name="connsiteY91" fmla="*/ 1564281 h 1909514"/>
                <a:gd name="connsiteX92" fmla="*/ 529900 w 1656184"/>
                <a:gd name="connsiteY92" fmla="*/ 1558923 h 1909514"/>
                <a:gd name="connsiteX93" fmla="*/ 627355 w 1656184"/>
                <a:gd name="connsiteY93" fmla="*/ 1909514 h 1909514"/>
                <a:gd name="connsiteX94" fmla="*/ 699234 w 1656184"/>
                <a:gd name="connsiteY94" fmla="*/ 1702328 h 1909514"/>
                <a:gd name="connsiteX95" fmla="*/ 1413007 w 1656184"/>
                <a:gd name="connsiteY95" fmla="*/ 1487444 h 1909514"/>
                <a:gd name="connsiteX96" fmla="*/ 1412429 w 1656184"/>
                <a:gd name="connsiteY96" fmla="*/ 1485195 h 1909514"/>
                <a:gd name="connsiteX97" fmla="*/ 1405111 w 1656184"/>
                <a:gd name="connsiteY97" fmla="*/ 1455538 h 1909514"/>
                <a:gd name="connsiteX98" fmla="*/ 1398918 w 1656184"/>
                <a:gd name="connsiteY98" fmla="*/ 1425881 h 1909514"/>
                <a:gd name="connsiteX99" fmla="*/ 1394978 w 1656184"/>
                <a:gd name="connsiteY99" fmla="*/ 1398549 h 1909514"/>
                <a:gd name="connsiteX100" fmla="*/ 1392163 w 1656184"/>
                <a:gd name="connsiteY100" fmla="*/ 1372381 h 1909514"/>
                <a:gd name="connsiteX101" fmla="*/ 1391037 w 1656184"/>
                <a:gd name="connsiteY101" fmla="*/ 1350865 h 1909514"/>
                <a:gd name="connsiteX102" fmla="*/ 1392163 w 1656184"/>
                <a:gd name="connsiteY102" fmla="*/ 1332837 h 1909514"/>
                <a:gd name="connsiteX103" fmla="*/ 1401171 w 1656184"/>
                <a:gd name="connsiteY103" fmla="*/ 1295039 h 1909514"/>
                <a:gd name="connsiteX104" fmla="*/ 1412429 w 1656184"/>
                <a:gd name="connsiteY104" fmla="*/ 1260148 h 1909514"/>
                <a:gd name="connsiteX105" fmla="*/ 1426503 w 1656184"/>
                <a:gd name="connsiteY105" fmla="*/ 1227001 h 1909514"/>
                <a:gd name="connsiteX106" fmla="*/ 1443954 w 1656184"/>
                <a:gd name="connsiteY106" fmla="*/ 1197926 h 1909514"/>
                <a:gd name="connsiteX107" fmla="*/ 1469849 w 1656184"/>
                <a:gd name="connsiteY107" fmla="*/ 1161872 h 1909514"/>
                <a:gd name="connsiteX108" fmla="*/ 1496308 w 1656184"/>
                <a:gd name="connsiteY108" fmla="*/ 1125818 h 1909514"/>
                <a:gd name="connsiteX109" fmla="*/ 1522767 w 1656184"/>
                <a:gd name="connsiteY109" fmla="*/ 1090926 h 1909514"/>
                <a:gd name="connsiteX110" fmla="*/ 1549788 w 1656184"/>
                <a:gd name="connsiteY110" fmla="*/ 1053710 h 1909514"/>
                <a:gd name="connsiteX111" fmla="*/ 1573995 w 1656184"/>
                <a:gd name="connsiteY111" fmla="*/ 1015911 h 1909514"/>
                <a:gd name="connsiteX112" fmla="*/ 1597637 w 1656184"/>
                <a:gd name="connsiteY112" fmla="*/ 976949 h 1909514"/>
                <a:gd name="connsiteX113" fmla="*/ 1617341 w 1656184"/>
                <a:gd name="connsiteY113" fmla="*/ 934499 h 1909514"/>
                <a:gd name="connsiteX114" fmla="*/ 1633666 w 1656184"/>
                <a:gd name="connsiteY114" fmla="*/ 889140 h 1909514"/>
                <a:gd name="connsiteX115" fmla="*/ 1646051 w 1656184"/>
                <a:gd name="connsiteY115" fmla="*/ 836222 h 1909514"/>
                <a:gd name="connsiteX116" fmla="*/ 1652807 w 1656184"/>
                <a:gd name="connsiteY116" fmla="*/ 782141 h 1909514"/>
                <a:gd name="connsiteX117" fmla="*/ 1656184 w 1656184"/>
                <a:gd name="connsiteY117" fmla="*/ 726897 h 1909514"/>
                <a:gd name="connsiteX118" fmla="*/ 1655059 w 1656184"/>
                <a:gd name="connsiteY118" fmla="*/ 671072 h 1909514"/>
                <a:gd name="connsiteX119" fmla="*/ 1651118 w 1656184"/>
                <a:gd name="connsiteY119" fmla="*/ 616409 h 1909514"/>
                <a:gd name="connsiteX120" fmla="*/ 1642674 w 1656184"/>
                <a:gd name="connsiteY120" fmla="*/ 563490 h 1909514"/>
                <a:gd name="connsiteX121" fmla="*/ 1631415 w 1656184"/>
                <a:gd name="connsiteY121" fmla="*/ 511736 h 1909514"/>
                <a:gd name="connsiteX122" fmla="*/ 1617341 w 1656184"/>
                <a:gd name="connsiteY122" fmla="*/ 464051 h 1909514"/>
                <a:gd name="connsiteX123" fmla="*/ 1601579 w 1656184"/>
                <a:gd name="connsiteY123" fmla="*/ 420438 h 1909514"/>
                <a:gd name="connsiteX124" fmla="*/ 1583565 w 1656184"/>
                <a:gd name="connsiteY124" fmla="*/ 381475 h 1909514"/>
                <a:gd name="connsiteX125" fmla="*/ 1556543 w 1656184"/>
                <a:gd name="connsiteY125" fmla="*/ 334954 h 1909514"/>
                <a:gd name="connsiteX126" fmla="*/ 1527270 w 1656184"/>
                <a:gd name="connsiteY126" fmla="*/ 290759 h 1909514"/>
                <a:gd name="connsiteX127" fmla="*/ 1494056 w 1656184"/>
                <a:gd name="connsiteY127" fmla="*/ 249471 h 1909514"/>
                <a:gd name="connsiteX128" fmla="*/ 1458590 w 1656184"/>
                <a:gd name="connsiteY128" fmla="*/ 209928 h 1909514"/>
                <a:gd name="connsiteX129" fmla="*/ 1419747 w 1656184"/>
                <a:gd name="connsiteY129" fmla="*/ 174455 h 1909514"/>
                <a:gd name="connsiteX130" fmla="*/ 1376400 w 1656184"/>
                <a:gd name="connsiteY130" fmla="*/ 141309 h 1909514"/>
                <a:gd name="connsiteX131" fmla="*/ 1331365 w 1656184"/>
                <a:gd name="connsiteY131" fmla="*/ 111652 h 1909514"/>
                <a:gd name="connsiteX132" fmla="*/ 1283515 w 1656184"/>
                <a:gd name="connsiteY132" fmla="*/ 85483 h 1909514"/>
                <a:gd name="connsiteX133" fmla="*/ 1231161 w 1656184"/>
                <a:gd name="connsiteY133" fmla="*/ 63386 h 1909514"/>
                <a:gd name="connsiteX134" fmla="*/ 1177119 w 1656184"/>
                <a:gd name="connsiteY134" fmla="*/ 43033 h 1909514"/>
                <a:gd name="connsiteX135" fmla="*/ 1118572 w 1656184"/>
                <a:gd name="connsiteY135" fmla="*/ 27332 h 1909514"/>
                <a:gd name="connsiteX136" fmla="*/ 1057210 w 1656184"/>
                <a:gd name="connsiteY136" fmla="*/ 14538 h 1909514"/>
                <a:gd name="connsiteX137" fmla="*/ 993036 w 1656184"/>
                <a:gd name="connsiteY137" fmla="*/ 5815 h 1909514"/>
                <a:gd name="connsiteX138" fmla="*/ 925482 w 1656184"/>
                <a:gd name="connsiteY138" fmla="*/ 582 h 1909514"/>
                <a:gd name="connsiteX139" fmla="*/ 853425 w 1656184"/>
                <a:gd name="connsiteY139" fmla="*/ 0 h 1909514"/>
                <a:gd name="connsiteX0" fmla="*/ 853425 w 1656184"/>
                <a:gd name="connsiteY0" fmla="*/ 0 h 1909514"/>
                <a:gd name="connsiteX1" fmla="*/ 789249 w 1656184"/>
                <a:gd name="connsiteY1" fmla="*/ 5234 h 1909514"/>
                <a:gd name="connsiteX2" fmla="*/ 628247 w 1656184"/>
                <a:gd name="connsiteY2" fmla="*/ 41869 h 1909514"/>
                <a:gd name="connsiteX3" fmla="*/ 580396 w 1656184"/>
                <a:gd name="connsiteY3" fmla="*/ 59896 h 1909514"/>
                <a:gd name="connsiteX4" fmla="*/ 533110 w 1656184"/>
                <a:gd name="connsiteY4" fmla="*/ 80250 h 1909514"/>
                <a:gd name="connsiteX5" fmla="*/ 486948 w 1656184"/>
                <a:gd name="connsiteY5" fmla="*/ 104673 h 1909514"/>
                <a:gd name="connsiteX6" fmla="*/ 444164 w 1656184"/>
                <a:gd name="connsiteY6" fmla="*/ 132005 h 1909514"/>
                <a:gd name="connsiteX7" fmla="*/ 403069 w 1656184"/>
                <a:gd name="connsiteY7" fmla="*/ 162825 h 1909514"/>
                <a:gd name="connsiteX8" fmla="*/ 365352 w 1656184"/>
                <a:gd name="connsiteY8" fmla="*/ 196553 h 1909514"/>
                <a:gd name="connsiteX9" fmla="*/ 330449 w 1656184"/>
                <a:gd name="connsiteY9" fmla="*/ 233188 h 1909514"/>
                <a:gd name="connsiteX10" fmla="*/ 298924 w 1656184"/>
                <a:gd name="connsiteY10" fmla="*/ 273313 h 1909514"/>
                <a:gd name="connsiteX11" fmla="*/ 271340 w 1656184"/>
                <a:gd name="connsiteY11" fmla="*/ 315764 h 1909514"/>
                <a:gd name="connsiteX12" fmla="*/ 247696 w 1656184"/>
                <a:gd name="connsiteY12" fmla="*/ 361123 h 1909514"/>
                <a:gd name="connsiteX13" fmla="*/ 227993 w 1656184"/>
                <a:gd name="connsiteY13" fmla="*/ 409970 h 1909514"/>
                <a:gd name="connsiteX14" fmla="*/ 196468 w 1656184"/>
                <a:gd name="connsiteY14" fmla="*/ 544301 h 1909514"/>
                <a:gd name="connsiteX15" fmla="*/ 193653 w 1656184"/>
                <a:gd name="connsiteY15" fmla="*/ 576865 h 1909514"/>
                <a:gd name="connsiteX16" fmla="*/ 192528 w 1656184"/>
                <a:gd name="connsiteY16" fmla="*/ 607686 h 1909514"/>
                <a:gd name="connsiteX17" fmla="*/ 193653 w 1656184"/>
                <a:gd name="connsiteY17" fmla="*/ 636180 h 1909514"/>
                <a:gd name="connsiteX18" fmla="*/ 194216 w 1656184"/>
                <a:gd name="connsiteY18" fmla="*/ 664674 h 1909514"/>
                <a:gd name="connsiteX19" fmla="*/ 194216 w 1656184"/>
                <a:gd name="connsiteY19" fmla="*/ 691424 h 1909514"/>
                <a:gd name="connsiteX20" fmla="*/ 191402 w 1656184"/>
                <a:gd name="connsiteY20" fmla="*/ 716430 h 1909514"/>
                <a:gd name="connsiteX21" fmla="*/ 182958 w 1656184"/>
                <a:gd name="connsiteY21" fmla="*/ 742016 h 1909514"/>
                <a:gd name="connsiteX22" fmla="*/ 167758 w 1656184"/>
                <a:gd name="connsiteY22" fmla="*/ 772837 h 1909514"/>
                <a:gd name="connsiteX23" fmla="*/ 149181 w 1656184"/>
                <a:gd name="connsiteY23" fmla="*/ 801331 h 1909514"/>
                <a:gd name="connsiteX24" fmla="*/ 128915 w 1656184"/>
                <a:gd name="connsiteY24" fmla="*/ 826336 h 1909514"/>
                <a:gd name="connsiteX25" fmla="*/ 107523 w 1656184"/>
                <a:gd name="connsiteY25" fmla="*/ 851923 h 1909514"/>
                <a:gd name="connsiteX26" fmla="*/ 85005 w 1656184"/>
                <a:gd name="connsiteY26" fmla="*/ 875184 h 1909514"/>
                <a:gd name="connsiteX27" fmla="*/ 62487 w 1656184"/>
                <a:gd name="connsiteY27" fmla="*/ 898445 h 1909514"/>
                <a:gd name="connsiteX28" fmla="*/ 41095 w 1656184"/>
                <a:gd name="connsiteY28" fmla="*/ 924031 h 1909514"/>
                <a:gd name="connsiteX29" fmla="*/ 33777 w 1656184"/>
                <a:gd name="connsiteY29" fmla="*/ 931009 h 1909514"/>
                <a:gd name="connsiteX30" fmla="*/ 24769 w 1656184"/>
                <a:gd name="connsiteY30" fmla="*/ 939732 h 1909514"/>
                <a:gd name="connsiteX31" fmla="*/ 15200 w 1656184"/>
                <a:gd name="connsiteY31" fmla="*/ 950199 h 1909514"/>
                <a:gd name="connsiteX32" fmla="*/ 7319 w 1656184"/>
                <a:gd name="connsiteY32" fmla="*/ 960666 h 1909514"/>
                <a:gd name="connsiteX33" fmla="*/ 2252 w 1656184"/>
                <a:gd name="connsiteY33" fmla="*/ 973460 h 1909514"/>
                <a:gd name="connsiteX34" fmla="*/ 0 w 1656184"/>
                <a:gd name="connsiteY34" fmla="*/ 987416 h 1909514"/>
                <a:gd name="connsiteX35" fmla="*/ 2815 w 1656184"/>
                <a:gd name="connsiteY35" fmla="*/ 1001955 h 1909514"/>
                <a:gd name="connsiteX36" fmla="*/ 10133 w 1656184"/>
                <a:gd name="connsiteY36" fmla="*/ 1015911 h 1909514"/>
                <a:gd name="connsiteX37" fmla="*/ 22518 w 1656184"/>
                <a:gd name="connsiteY37" fmla="*/ 1027541 h 1909514"/>
                <a:gd name="connsiteX38" fmla="*/ 36592 w 1656184"/>
                <a:gd name="connsiteY38" fmla="*/ 1035682 h 1909514"/>
                <a:gd name="connsiteX39" fmla="*/ 54043 w 1656184"/>
                <a:gd name="connsiteY39" fmla="*/ 1043243 h 1909514"/>
                <a:gd name="connsiteX40" fmla="*/ 72621 w 1656184"/>
                <a:gd name="connsiteY40" fmla="*/ 1049639 h 1909514"/>
                <a:gd name="connsiteX41" fmla="*/ 91197 w 1656184"/>
                <a:gd name="connsiteY41" fmla="*/ 1056035 h 1909514"/>
                <a:gd name="connsiteX42" fmla="*/ 109212 w 1656184"/>
                <a:gd name="connsiteY42" fmla="*/ 1062432 h 1909514"/>
                <a:gd name="connsiteX43" fmla="*/ 126663 w 1656184"/>
                <a:gd name="connsiteY43" fmla="*/ 1069992 h 1909514"/>
                <a:gd name="connsiteX44" fmla="*/ 142425 w 1656184"/>
                <a:gd name="connsiteY44" fmla="*/ 1078133 h 1909514"/>
                <a:gd name="connsiteX45" fmla="*/ 153685 w 1656184"/>
                <a:gd name="connsiteY45" fmla="*/ 1088601 h 1909514"/>
                <a:gd name="connsiteX46" fmla="*/ 150306 w 1656184"/>
                <a:gd name="connsiteY46" fmla="*/ 1102557 h 1909514"/>
                <a:gd name="connsiteX47" fmla="*/ 144114 w 1656184"/>
                <a:gd name="connsiteY47" fmla="*/ 1115351 h 1909514"/>
                <a:gd name="connsiteX48" fmla="*/ 137921 w 1656184"/>
                <a:gd name="connsiteY48" fmla="*/ 1128725 h 1909514"/>
                <a:gd name="connsiteX49" fmla="*/ 131166 w 1656184"/>
                <a:gd name="connsiteY49" fmla="*/ 1141518 h 1909514"/>
                <a:gd name="connsiteX50" fmla="*/ 124974 w 1656184"/>
                <a:gd name="connsiteY50" fmla="*/ 1154312 h 1909514"/>
                <a:gd name="connsiteX51" fmla="*/ 120471 w 1656184"/>
                <a:gd name="connsiteY51" fmla="*/ 1167105 h 1909514"/>
                <a:gd name="connsiteX52" fmla="*/ 118781 w 1656184"/>
                <a:gd name="connsiteY52" fmla="*/ 1178735 h 1909514"/>
                <a:gd name="connsiteX53" fmla="*/ 119907 w 1656184"/>
                <a:gd name="connsiteY53" fmla="*/ 1191529 h 1909514"/>
                <a:gd name="connsiteX54" fmla="*/ 126100 w 1656184"/>
                <a:gd name="connsiteY54" fmla="*/ 1203159 h 1909514"/>
                <a:gd name="connsiteX55" fmla="*/ 137359 w 1656184"/>
                <a:gd name="connsiteY55" fmla="*/ 1214790 h 1909514"/>
                <a:gd name="connsiteX56" fmla="*/ 153685 w 1656184"/>
                <a:gd name="connsiteY56" fmla="*/ 1226420 h 1909514"/>
                <a:gd name="connsiteX57" fmla="*/ 150306 w 1656184"/>
                <a:gd name="connsiteY57" fmla="*/ 1235725 h 1909514"/>
                <a:gd name="connsiteX58" fmla="*/ 145240 w 1656184"/>
                <a:gd name="connsiteY58" fmla="*/ 1245029 h 1909514"/>
                <a:gd name="connsiteX59" fmla="*/ 141300 w 1656184"/>
                <a:gd name="connsiteY59" fmla="*/ 1256077 h 1909514"/>
                <a:gd name="connsiteX60" fmla="*/ 140174 w 1656184"/>
                <a:gd name="connsiteY60" fmla="*/ 1267708 h 1909514"/>
                <a:gd name="connsiteX61" fmla="*/ 142425 w 1656184"/>
                <a:gd name="connsiteY61" fmla="*/ 1279339 h 1909514"/>
                <a:gd name="connsiteX62" fmla="*/ 148618 w 1656184"/>
                <a:gd name="connsiteY62" fmla="*/ 1289806 h 1909514"/>
                <a:gd name="connsiteX63" fmla="*/ 156499 w 1656184"/>
                <a:gd name="connsiteY63" fmla="*/ 1297947 h 1909514"/>
                <a:gd name="connsiteX64" fmla="*/ 166632 w 1656184"/>
                <a:gd name="connsiteY64" fmla="*/ 1305506 h 1909514"/>
                <a:gd name="connsiteX65" fmla="*/ 176765 w 1656184"/>
                <a:gd name="connsiteY65" fmla="*/ 1310740 h 1909514"/>
                <a:gd name="connsiteX66" fmla="*/ 186335 w 1656184"/>
                <a:gd name="connsiteY66" fmla="*/ 1317137 h 1909514"/>
                <a:gd name="connsiteX67" fmla="*/ 195343 w 1656184"/>
                <a:gd name="connsiteY67" fmla="*/ 1325860 h 1909514"/>
                <a:gd name="connsiteX68" fmla="*/ 200408 w 1656184"/>
                <a:gd name="connsiteY68" fmla="*/ 1335164 h 1909514"/>
                <a:gd name="connsiteX69" fmla="*/ 205475 w 1656184"/>
                <a:gd name="connsiteY69" fmla="*/ 1352028 h 1909514"/>
                <a:gd name="connsiteX70" fmla="*/ 205475 w 1656184"/>
                <a:gd name="connsiteY70" fmla="*/ 1371218 h 1909514"/>
                <a:gd name="connsiteX71" fmla="*/ 203787 w 1656184"/>
                <a:gd name="connsiteY71" fmla="*/ 1389245 h 1909514"/>
                <a:gd name="connsiteX72" fmla="*/ 199283 w 1656184"/>
                <a:gd name="connsiteY72" fmla="*/ 1407854 h 1909514"/>
                <a:gd name="connsiteX73" fmla="*/ 195343 w 1656184"/>
                <a:gd name="connsiteY73" fmla="*/ 1425881 h 1909514"/>
                <a:gd name="connsiteX74" fmla="*/ 192528 w 1656184"/>
                <a:gd name="connsiteY74" fmla="*/ 1442163 h 1909514"/>
                <a:gd name="connsiteX75" fmla="*/ 190276 w 1656184"/>
                <a:gd name="connsiteY75" fmla="*/ 1465424 h 1909514"/>
                <a:gd name="connsiteX76" fmla="*/ 192528 w 1656184"/>
                <a:gd name="connsiteY76" fmla="*/ 1486358 h 1909514"/>
                <a:gd name="connsiteX77" fmla="*/ 198719 w 1656184"/>
                <a:gd name="connsiteY77" fmla="*/ 1505548 h 1909514"/>
                <a:gd name="connsiteX78" fmla="*/ 206601 w 1656184"/>
                <a:gd name="connsiteY78" fmla="*/ 1522413 h 1909514"/>
                <a:gd name="connsiteX79" fmla="*/ 217860 w 1656184"/>
                <a:gd name="connsiteY79" fmla="*/ 1535787 h 1909514"/>
                <a:gd name="connsiteX80" fmla="*/ 232497 w 1656184"/>
                <a:gd name="connsiteY80" fmla="*/ 1548581 h 1909514"/>
                <a:gd name="connsiteX81" fmla="*/ 246570 w 1656184"/>
                <a:gd name="connsiteY81" fmla="*/ 1559048 h 1909514"/>
                <a:gd name="connsiteX82" fmla="*/ 262896 w 1656184"/>
                <a:gd name="connsiteY82" fmla="*/ 1567771 h 1909514"/>
                <a:gd name="connsiteX83" fmla="*/ 279221 w 1656184"/>
                <a:gd name="connsiteY83" fmla="*/ 1575331 h 1909514"/>
                <a:gd name="connsiteX84" fmla="*/ 295546 w 1656184"/>
                <a:gd name="connsiteY84" fmla="*/ 1579401 h 1909514"/>
                <a:gd name="connsiteX85" fmla="*/ 325383 w 1656184"/>
                <a:gd name="connsiteY85" fmla="*/ 1584635 h 1909514"/>
                <a:gd name="connsiteX86" fmla="*/ 356908 w 1656184"/>
                <a:gd name="connsiteY86" fmla="*/ 1586961 h 1909514"/>
                <a:gd name="connsiteX87" fmla="*/ 390121 w 1656184"/>
                <a:gd name="connsiteY87" fmla="*/ 1585798 h 1909514"/>
                <a:gd name="connsiteX88" fmla="*/ 422772 w 1656184"/>
                <a:gd name="connsiteY88" fmla="*/ 1582309 h 1909514"/>
                <a:gd name="connsiteX89" fmla="*/ 455423 w 1656184"/>
                <a:gd name="connsiteY89" fmla="*/ 1578238 h 1909514"/>
                <a:gd name="connsiteX90" fmla="*/ 486385 w 1656184"/>
                <a:gd name="connsiteY90" fmla="*/ 1571841 h 1909514"/>
                <a:gd name="connsiteX91" fmla="*/ 513969 w 1656184"/>
                <a:gd name="connsiteY91" fmla="*/ 1564281 h 1909514"/>
                <a:gd name="connsiteX92" fmla="*/ 529900 w 1656184"/>
                <a:gd name="connsiteY92" fmla="*/ 1558923 h 1909514"/>
                <a:gd name="connsiteX93" fmla="*/ 627355 w 1656184"/>
                <a:gd name="connsiteY93" fmla="*/ 1909514 h 1909514"/>
                <a:gd name="connsiteX94" fmla="*/ 1413007 w 1656184"/>
                <a:gd name="connsiteY94" fmla="*/ 1487444 h 1909514"/>
                <a:gd name="connsiteX95" fmla="*/ 1412429 w 1656184"/>
                <a:gd name="connsiteY95" fmla="*/ 1485195 h 1909514"/>
                <a:gd name="connsiteX96" fmla="*/ 1405111 w 1656184"/>
                <a:gd name="connsiteY96" fmla="*/ 1455538 h 1909514"/>
                <a:gd name="connsiteX97" fmla="*/ 1398918 w 1656184"/>
                <a:gd name="connsiteY97" fmla="*/ 1425881 h 1909514"/>
                <a:gd name="connsiteX98" fmla="*/ 1394978 w 1656184"/>
                <a:gd name="connsiteY98" fmla="*/ 1398549 h 1909514"/>
                <a:gd name="connsiteX99" fmla="*/ 1392163 w 1656184"/>
                <a:gd name="connsiteY99" fmla="*/ 1372381 h 1909514"/>
                <a:gd name="connsiteX100" fmla="*/ 1391037 w 1656184"/>
                <a:gd name="connsiteY100" fmla="*/ 1350865 h 1909514"/>
                <a:gd name="connsiteX101" fmla="*/ 1392163 w 1656184"/>
                <a:gd name="connsiteY101" fmla="*/ 1332837 h 1909514"/>
                <a:gd name="connsiteX102" fmla="*/ 1401171 w 1656184"/>
                <a:gd name="connsiteY102" fmla="*/ 1295039 h 1909514"/>
                <a:gd name="connsiteX103" fmla="*/ 1412429 w 1656184"/>
                <a:gd name="connsiteY103" fmla="*/ 1260148 h 1909514"/>
                <a:gd name="connsiteX104" fmla="*/ 1426503 w 1656184"/>
                <a:gd name="connsiteY104" fmla="*/ 1227001 h 1909514"/>
                <a:gd name="connsiteX105" fmla="*/ 1443954 w 1656184"/>
                <a:gd name="connsiteY105" fmla="*/ 1197926 h 1909514"/>
                <a:gd name="connsiteX106" fmla="*/ 1469849 w 1656184"/>
                <a:gd name="connsiteY106" fmla="*/ 1161872 h 1909514"/>
                <a:gd name="connsiteX107" fmla="*/ 1496308 w 1656184"/>
                <a:gd name="connsiteY107" fmla="*/ 1125818 h 1909514"/>
                <a:gd name="connsiteX108" fmla="*/ 1522767 w 1656184"/>
                <a:gd name="connsiteY108" fmla="*/ 1090926 h 1909514"/>
                <a:gd name="connsiteX109" fmla="*/ 1549788 w 1656184"/>
                <a:gd name="connsiteY109" fmla="*/ 1053710 h 1909514"/>
                <a:gd name="connsiteX110" fmla="*/ 1573995 w 1656184"/>
                <a:gd name="connsiteY110" fmla="*/ 1015911 h 1909514"/>
                <a:gd name="connsiteX111" fmla="*/ 1597637 w 1656184"/>
                <a:gd name="connsiteY111" fmla="*/ 976949 h 1909514"/>
                <a:gd name="connsiteX112" fmla="*/ 1617341 w 1656184"/>
                <a:gd name="connsiteY112" fmla="*/ 934499 h 1909514"/>
                <a:gd name="connsiteX113" fmla="*/ 1633666 w 1656184"/>
                <a:gd name="connsiteY113" fmla="*/ 889140 h 1909514"/>
                <a:gd name="connsiteX114" fmla="*/ 1646051 w 1656184"/>
                <a:gd name="connsiteY114" fmla="*/ 836222 h 1909514"/>
                <a:gd name="connsiteX115" fmla="*/ 1652807 w 1656184"/>
                <a:gd name="connsiteY115" fmla="*/ 782141 h 1909514"/>
                <a:gd name="connsiteX116" fmla="*/ 1656184 w 1656184"/>
                <a:gd name="connsiteY116" fmla="*/ 726897 h 1909514"/>
                <a:gd name="connsiteX117" fmla="*/ 1655059 w 1656184"/>
                <a:gd name="connsiteY117" fmla="*/ 671072 h 1909514"/>
                <a:gd name="connsiteX118" fmla="*/ 1651118 w 1656184"/>
                <a:gd name="connsiteY118" fmla="*/ 616409 h 1909514"/>
                <a:gd name="connsiteX119" fmla="*/ 1642674 w 1656184"/>
                <a:gd name="connsiteY119" fmla="*/ 563490 h 1909514"/>
                <a:gd name="connsiteX120" fmla="*/ 1631415 w 1656184"/>
                <a:gd name="connsiteY120" fmla="*/ 511736 h 1909514"/>
                <a:gd name="connsiteX121" fmla="*/ 1617341 w 1656184"/>
                <a:gd name="connsiteY121" fmla="*/ 464051 h 1909514"/>
                <a:gd name="connsiteX122" fmla="*/ 1601579 w 1656184"/>
                <a:gd name="connsiteY122" fmla="*/ 420438 h 1909514"/>
                <a:gd name="connsiteX123" fmla="*/ 1583565 w 1656184"/>
                <a:gd name="connsiteY123" fmla="*/ 381475 h 1909514"/>
                <a:gd name="connsiteX124" fmla="*/ 1556543 w 1656184"/>
                <a:gd name="connsiteY124" fmla="*/ 334954 h 1909514"/>
                <a:gd name="connsiteX125" fmla="*/ 1527270 w 1656184"/>
                <a:gd name="connsiteY125" fmla="*/ 290759 h 1909514"/>
                <a:gd name="connsiteX126" fmla="*/ 1494056 w 1656184"/>
                <a:gd name="connsiteY126" fmla="*/ 249471 h 1909514"/>
                <a:gd name="connsiteX127" fmla="*/ 1458590 w 1656184"/>
                <a:gd name="connsiteY127" fmla="*/ 209928 h 1909514"/>
                <a:gd name="connsiteX128" fmla="*/ 1419747 w 1656184"/>
                <a:gd name="connsiteY128" fmla="*/ 174455 h 1909514"/>
                <a:gd name="connsiteX129" fmla="*/ 1376400 w 1656184"/>
                <a:gd name="connsiteY129" fmla="*/ 141309 h 1909514"/>
                <a:gd name="connsiteX130" fmla="*/ 1331365 w 1656184"/>
                <a:gd name="connsiteY130" fmla="*/ 111652 h 1909514"/>
                <a:gd name="connsiteX131" fmla="*/ 1283515 w 1656184"/>
                <a:gd name="connsiteY131" fmla="*/ 85483 h 1909514"/>
                <a:gd name="connsiteX132" fmla="*/ 1231161 w 1656184"/>
                <a:gd name="connsiteY132" fmla="*/ 63386 h 1909514"/>
                <a:gd name="connsiteX133" fmla="*/ 1177119 w 1656184"/>
                <a:gd name="connsiteY133" fmla="*/ 43033 h 1909514"/>
                <a:gd name="connsiteX134" fmla="*/ 1118572 w 1656184"/>
                <a:gd name="connsiteY134" fmla="*/ 27332 h 1909514"/>
                <a:gd name="connsiteX135" fmla="*/ 1057210 w 1656184"/>
                <a:gd name="connsiteY135" fmla="*/ 14538 h 1909514"/>
                <a:gd name="connsiteX136" fmla="*/ 993036 w 1656184"/>
                <a:gd name="connsiteY136" fmla="*/ 5815 h 1909514"/>
                <a:gd name="connsiteX137" fmla="*/ 925482 w 1656184"/>
                <a:gd name="connsiteY137" fmla="*/ 582 h 1909514"/>
                <a:gd name="connsiteX138" fmla="*/ 853425 w 1656184"/>
                <a:gd name="connsiteY138" fmla="*/ 0 h 19095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Lst>
              <a:rect l="l" t="t" r="r" b="b"/>
              <a:pathLst>
                <a:path w="1656184" h="1909514">
                  <a:moveTo>
                    <a:pt x="853425" y="0"/>
                  </a:moveTo>
                  <a:lnTo>
                    <a:pt x="789249" y="5234"/>
                  </a:lnTo>
                  <a:lnTo>
                    <a:pt x="628247" y="41869"/>
                  </a:lnTo>
                  <a:lnTo>
                    <a:pt x="580396" y="59896"/>
                  </a:lnTo>
                  <a:lnTo>
                    <a:pt x="533110" y="80250"/>
                  </a:lnTo>
                  <a:lnTo>
                    <a:pt x="486948" y="104673"/>
                  </a:lnTo>
                  <a:lnTo>
                    <a:pt x="444164" y="132005"/>
                  </a:lnTo>
                  <a:lnTo>
                    <a:pt x="403069" y="162825"/>
                  </a:lnTo>
                  <a:lnTo>
                    <a:pt x="365352" y="196553"/>
                  </a:lnTo>
                  <a:lnTo>
                    <a:pt x="330449" y="233188"/>
                  </a:lnTo>
                  <a:lnTo>
                    <a:pt x="298924" y="273313"/>
                  </a:lnTo>
                  <a:lnTo>
                    <a:pt x="271340" y="315764"/>
                  </a:lnTo>
                  <a:lnTo>
                    <a:pt x="247696" y="361123"/>
                  </a:lnTo>
                  <a:lnTo>
                    <a:pt x="227993" y="409970"/>
                  </a:lnTo>
                  <a:lnTo>
                    <a:pt x="196468" y="544301"/>
                  </a:lnTo>
                  <a:lnTo>
                    <a:pt x="193653" y="576865"/>
                  </a:lnTo>
                  <a:lnTo>
                    <a:pt x="192528" y="607686"/>
                  </a:lnTo>
                  <a:lnTo>
                    <a:pt x="193653" y="636180"/>
                  </a:lnTo>
                  <a:cubicBezTo>
                    <a:pt x="193840" y="645678"/>
                    <a:pt x="194028" y="655177"/>
                    <a:pt x="194216" y="664674"/>
                  </a:cubicBezTo>
                  <a:lnTo>
                    <a:pt x="194216" y="691424"/>
                  </a:lnTo>
                  <a:lnTo>
                    <a:pt x="191402" y="716430"/>
                  </a:lnTo>
                  <a:lnTo>
                    <a:pt x="182958" y="742016"/>
                  </a:lnTo>
                  <a:lnTo>
                    <a:pt x="167758" y="772837"/>
                  </a:lnTo>
                  <a:lnTo>
                    <a:pt x="149181" y="801331"/>
                  </a:lnTo>
                  <a:lnTo>
                    <a:pt x="128915" y="826336"/>
                  </a:lnTo>
                  <a:lnTo>
                    <a:pt x="107523" y="851923"/>
                  </a:lnTo>
                  <a:lnTo>
                    <a:pt x="85005" y="875184"/>
                  </a:lnTo>
                  <a:lnTo>
                    <a:pt x="62487" y="898445"/>
                  </a:lnTo>
                  <a:lnTo>
                    <a:pt x="41095" y="924031"/>
                  </a:lnTo>
                  <a:lnTo>
                    <a:pt x="33777" y="931009"/>
                  </a:lnTo>
                  <a:lnTo>
                    <a:pt x="24769" y="939732"/>
                  </a:lnTo>
                  <a:lnTo>
                    <a:pt x="15200" y="950199"/>
                  </a:lnTo>
                  <a:lnTo>
                    <a:pt x="7319" y="960666"/>
                  </a:lnTo>
                  <a:lnTo>
                    <a:pt x="2252" y="973460"/>
                  </a:lnTo>
                  <a:lnTo>
                    <a:pt x="0" y="987416"/>
                  </a:lnTo>
                  <a:lnTo>
                    <a:pt x="2815" y="1001955"/>
                  </a:lnTo>
                  <a:lnTo>
                    <a:pt x="10133" y="1015911"/>
                  </a:lnTo>
                  <a:lnTo>
                    <a:pt x="22518" y="1027541"/>
                  </a:lnTo>
                  <a:lnTo>
                    <a:pt x="36592" y="1035682"/>
                  </a:lnTo>
                  <a:lnTo>
                    <a:pt x="54043" y="1043243"/>
                  </a:lnTo>
                  <a:lnTo>
                    <a:pt x="72621" y="1049639"/>
                  </a:lnTo>
                  <a:lnTo>
                    <a:pt x="91197" y="1056035"/>
                  </a:lnTo>
                  <a:lnTo>
                    <a:pt x="109212" y="1062432"/>
                  </a:lnTo>
                  <a:lnTo>
                    <a:pt x="126663" y="1069992"/>
                  </a:lnTo>
                  <a:lnTo>
                    <a:pt x="142425" y="1078133"/>
                  </a:lnTo>
                  <a:lnTo>
                    <a:pt x="153685" y="1088601"/>
                  </a:lnTo>
                  <a:lnTo>
                    <a:pt x="150306" y="1102557"/>
                  </a:lnTo>
                  <a:lnTo>
                    <a:pt x="144114" y="1115351"/>
                  </a:lnTo>
                  <a:lnTo>
                    <a:pt x="137921" y="1128725"/>
                  </a:lnTo>
                  <a:lnTo>
                    <a:pt x="131166" y="1141518"/>
                  </a:lnTo>
                  <a:lnTo>
                    <a:pt x="124974" y="1154312"/>
                  </a:lnTo>
                  <a:lnTo>
                    <a:pt x="120471" y="1167105"/>
                  </a:lnTo>
                  <a:lnTo>
                    <a:pt x="118781" y="1178735"/>
                  </a:lnTo>
                  <a:cubicBezTo>
                    <a:pt x="119156" y="1183000"/>
                    <a:pt x="119532" y="1187264"/>
                    <a:pt x="119907" y="1191529"/>
                  </a:cubicBezTo>
                  <a:lnTo>
                    <a:pt x="126100" y="1203159"/>
                  </a:lnTo>
                  <a:lnTo>
                    <a:pt x="137359" y="1214790"/>
                  </a:lnTo>
                  <a:lnTo>
                    <a:pt x="153685" y="1226420"/>
                  </a:lnTo>
                  <a:lnTo>
                    <a:pt x="150306" y="1235725"/>
                  </a:lnTo>
                  <a:lnTo>
                    <a:pt x="145240" y="1245029"/>
                  </a:lnTo>
                  <a:lnTo>
                    <a:pt x="141300" y="1256077"/>
                  </a:lnTo>
                  <a:lnTo>
                    <a:pt x="140174" y="1267708"/>
                  </a:lnTo>
                  <a:lnTo>
                    <a:pt x="142425" y="1279339"/>
                  </a:lnTo>
                  <a:lnTo>
                    <a:pt x="148618" y="1289806"/>
                  </a:lnTo>
                  <a:lnTo>
                    <a:pt x="156499" y="1297947"/>
                  </a:lnTo>
                  <a:lnTo>
                    <a:pt x="166632" y="1305506"/>
                  </a:lnTo>
                  <a:lnTo>
                    <a:pt x="176765" y="1310740"/>
                  </a:lnTo>
                  <a:lnTo>
                    <a:pt x="186335" y="1317137"/>
                  </a:lnTo>
                  <a:lnTo>
                    <a:pt x="195343" y="1325860"/>
                  </a:lnTo>
                  <a:lnTo>
                    <a:pt x="200408" y="1335164"/>
                  </a:lnTo>
                  <a:lnTo>
                    <a:pt x="205475" y="1352028"/>
                  </a:lnTo>
                  <a:lnTo>
                    <a:pt x="205475" y="1371218"/>
                  </a:lnTo>
                  <a:lnTo>
                    <a:pt x="203787" y="1389245"/>
                  </a:lnTo>
                  <a:lnTo>
                    <a:pt x="199283" y="1407854"/>
                  </a:lnTo>
                  <a:lnTo>
                    <a:pt x="195343" y="1425881"/>
                  </a:lnTo>
                  <a:lnTo>
                    <a:pt x="192528" y="1442163"/>
                  </a:lnTo>
                  <a:lnTo>
                    <a:pt x="190276" y="1465424"/>
                  </a:lnTo>
                  <a:lnTo>
                    <a:pt x="192528" y="1486358"/>
                  </a:lnTo>
                  <a:lnTo>
                    <a:pt x="198719" y="1505548"/>
                  </a:lnTo>
                  <a:lnTo>
                    <a:pt x="206601" y="1522413"/>
                  </a:lnTo>
                  <a:lnTo>
                    <a:pt x="217860" y="1535787"/>
                  </a:lnTo>
                  <a:lnTo>
                    <a:pt x="232497" y="1548581"/>
                  </a:lnTo>
                  <a:lnTo>
                    <a:pt x="246570" y="1559048"/>
                  </a:lnTo>
                  <a:lnTo>
                    <a:pt x="262896" y="1567771"/>
                  </a:lnTo>
                  <a:lnTo>
                    <a:pt x="279221" y="1575331"/>
                  </a:lnTo>
                  <a:lnTo>
                    <a:pt x="295546" y="1579401"/>
                  </a:lnTo>
                  <a:lnTo>
                    <a:pt x="325383" y="1584635"/>
                  </a:lnTo>
                  <a:lnTo>
                    <a:pt x="356908" y="1586961"/>
                  </a:lnTo>
                  <a:lnTo>
                    <a:pt x="390121" y="1585798"/>
                  </a:lnTo>
                  <a:lnTo>
                    <a:pt x="422772" y="1582309"/>
                  </a:lnTo>
                  <a:lnTo>
                    <a:pt x="455423" y="1578238"/>
                  </a:lnTo>
                  <a:lnTo>
                    <a:pt x="486385" y="1571841"/>
                  </a:lnTo>
                  <a:lnTo>
                    <a:pt x="513969" y="1564281"/>
                  </a:lnTo>
                  <a:lnTo>
                    <a:pt x="529900" y="1558923"/>
                  </a:lnTo>
                  <a:lnTo>
                    <a:pt x="627355" y="1909514"/>
                  </a:lnTo>
                  <a:lnTo>
                    <a:pt x="1413007" y="1487444"/>
                  </a:lnTo>
                  <a:lnTo>
                    <a:pt x="1412429" y="1485195"/>
                  </a:lnTo>
                  <a:lnTo>
                    <a:pt x="1405111" y="1455538"/>
                  </a:lnTo>
                  <a:lnTo>
                    <a:pt x="1398918" y="1425881"/>
                  </a:lnTo>
                  <a:lnTo>
                    <a:pt x="1394978" y="1398549"/>
                  </a:lnTo>
                  <a:lnTo>
                    <a:pt x="1392163" y="1372381"/>
                  </a:lnTo>
                  <a:cubicBezTo>
                    <a:pt x="1391788" y="1365209"/>
                    <a:pt x="1391412" y="1358037"/>
                    <a:pt x="1391037" y="1350865"/>
                  </a:cubicBezTo>
                  <a:cubicBezTo>
                    <a:pt x="1391412" y="1344856"/>
                    <a:pt x="1391788" y="1338846"/>
                    <a:pt x="1392163" y="1332837"/>
                  </a:cubicBezTo>
                  <a:lnTo>
                    <a:pt x="1401171" y="1295039"/>
                  </a:lnTo>
                  <a:lnTo>
                    <a:pt x="1412429" y="1260148"/>
                  </a:lnTo>
                  <a:lnTo>
                    <a:pt x="1426503" y="1227001"/>
                  </a:lnTo>
                  <a:lnTo>
                    <a:pt x="1443954" y="1197926"/>
                  </a:lnTo>
                  <a:lnTo>
                    <a:pt x="1469849" y="1161872"/>
                  </a:lnTo>
                  <a:lnTo>
                    <a:pt x="1496308" y="1125818"/>
                  </a:lnTo>
                  <a:lnTo>
                    <a:pt x="1522767" y="1090926"/>
                  </a:lnTo>
                  <a:lnTo>
                    <a:pt x="1549788" y="1053710"/>
                  </a:lnTo>
                  <a:lnTo>
                    <a:pt x="1573995" y="1015911"/>
                  </a:lnTo>
                  <a:lnTo>
                    <a:pt x="1597637" y="976949"/>
                  </a:lnTo>
                  <a:lnTo>
                    <a:pt x="1617341" y="934499"/>
                  </a:lnTo>
                  <a:lnTo>
                    <a:pt x="1633666" y="889140"/>
                  </a:lnTo>
                  <a:lnTo>
                    <a:pt x="1646051" y="836222"/>
                  </a:lnTo>
                  <a:lnTo>
                    <a:pt x="1652807" y="782141"/>
                  </a:lnTo>
                  <a:lnTo>
                    <a:pt x="1656184" y="726897"/>
                  </a:lnTo>
                  <a:lnTo>
                    <a:pt x="1655059" y="671072"/>
                  </a:lnTo>
                  <a:lnTo>
                    <a:pt x="1651118" y="616409"/>
                  </a:lnTo>
                  <a:lnTo>
                    <a:pt x="1642674" y="563490"/>
                  </a:lnTo>
                  <a:lnTo>
                    <a:pt x="1631415" y="511736"/>
                  </a:lnTo>
                  <a:lnTo>
                    <a:pt x="1617341" y="464051"/>
                  </a:lnTo>
                  <a:lnTo>
                    <a:pt x="1601579" y="420438"/>
                  </a:lnTo>
                  <a:lnTo>
                    <a:pt x="1583565" y="381475"/>
                  </a:lnTo>
                  <a:lnTo>
                    <a:pt x="1556543" y="334954"/>
                  </a:lnTo>
                  <a:lnTo>
                    <a:pt x="1527270" y="290759"/>
                  </a:lnTo>
                  <a:lnTo>
                    <a:pt x="1494056" y="249471"/>
                  </a:lnTo>
                  <a:lnTo>
                    <a:pt x="1458590" y="209928"/>
                  </a:lnTo>
                  <a:lnTo>
                    <a:pt x="1419747" y="174455"/>
                  </a:lnTo>
                  <a:lnTo>
                    <a:pt x="1376400" y="141309"/>
                  </a:lnTo>
                  <a:lnTo>
                    <a:pt x="1331365" y="111652"/>
                  </a:lnTo>
                  <a:lnTo>
                    <a:pt x="1283515" y="85483"/>
                  </a:lnTo>
                  <a:lnTo>
                    <a:pt x="1231161" y="63386"/>
                  </a:lnTo>
                  <a:lnTo>
                    <a:pt x="1177119" y="43033"/>
                  </a:lnTo>
                  <a:lnTo>
                    <a:pt x="1118572" y="27332"/>
                  </a:lnTo>
                  <a:lnTo>
                    <a:pt x="1057210" y="14538"/>
                  </a:lnTo>
                  <a:lnTo>
                    <a:pt x="993036" y="5815"/>
                  </a:lnTo>
                  <a:lnTo>
                    <a:pt x="925482" y="582"/>
                  </a:lnTo>
                  <a:lnTo>
                    <a:pt x="853425" y="0"/>
                  </a:lnTo>
                  <a:close/>
                </a:path>
              </a:pathLst>
            </a:custGeom>
            <a:solidFill>
              <a:schemeClr val="bg1">
                <a:lumMod val="75000"/>
              </a:schemeClr>
            </a:solidFill>
            <a:ln>
              <a:noFill/>
            </a:ln>
          </p:spPr>
          <p:txBody>
            <a:bodyPr vert="horz" wrap="square" lIns="91440" tIns="45720" rIns="91440" bIns="45720" numCol="1" anchor="t" anchorCtr="0" compatLnSpc="1">
              <a:prstTxWarp prst="textNoShape">
                <a:avLst/>
              </a:prstTxWarp>
            </a:bodyPr>
            <a:lstStyle/>
            <a:p>
              <a:endParaRPr lang="ko-KR" altLang="en-US" sz="2701" dirty="0">
                <a:solidFill>
                  <a:prstClr val="black"/>
                </a:solidFill>
              </a:endParaRPr>
            </a:p>
          </p:txBody>
        </p:sp>
        <p:sp>
          <p:nvSpPr>
            <p:cNvPr id="16" name="Freeform 11">
              <a:extLst>
                <a:ext uri="{FF2B5EF4-FFF2-40B4-BE49-F238E27FC236}">
                  <a16:creationId xmlns:a16="http://schemas.microsoft.com/office/drawing/2014/main" xmlns="" id="{12882230-09B0-4081-ACDC-764E05CA7BDC}"/>
                </a:ext>
              </a:extLst>
            </p:cNvPr>
            <p:cNvSpPr/>
            <p:nvPr/>
          </p:nvSpPr>
          <p:spPr>
            <a:xfrm>
              <a:off x="1358088" y="4198964"/>
              <a:ext cx="1089158" cy="611109"/>
            </a:xfrm>
            <a:custGeom>
              <a:avLst/>
              <a:gdLst>
                <a:gd name="connsiteX0" fmla="*/ 0 w 1094108"/>
                <a:gd name="connsiteY0" fmla="*/ 200851 h 581411"/>
                <a:gd name="connsiteX1" fmla="*/ 95139 w 1094108"/>
                <a:gd name="connsiteY1" fmla="*/ 0 h 581411"/>
                <a:gd name="connsiteX2" fmla="*/ 1025396 w 1094108"/>
                <a:gd name="connsiteY2" fmla="*/ 338276 h 581411"/>
                <a:gd name="connsiteX3" fmla="*/ 1094108 w 1094108"/>
                <a:gd name="connsiteY3" fmla="*/ 412273 h 581411"/>
                <a:gd name="connsiteX4" fmla="*/ 1078252 w 1094108"/>
                <a:gd name="connsiteY4" fmla="*/ 517984 h 581411"/>
                <a:gd name="connsiteX5" fmla="*/ 1014825 w 1094108"/>
                <a:gd name="connsiteY5" fmla="*/ 480985 h 581411"/>
                <a:gd name="connsiteX6" fmla="*/ 998968 w 1094108"/>
                <a:gd name="connsiteY6" fmla="*/ 581411 h 581411"/>
                <a:gd name="connsiteX7" fmla="*/ 0 w 1094108"/>
                <a:gd name="connsiteY7" fmla="*/ 200851 h 581411"/>
                <a:gd name="connsiteX0" fmla="*/ 0 w 1094108"/>
                <a:gd name="connsiteY0" fmla="*/ 200851 h 581411"/>
                <a:gd name="connsiteX1" fmla="*/ 95139 w 1094108"/>
                <a:gd name="connsiteY1" fmla="*/ 0 h 581411"/>
                <a:gd name="connsiteX2" fmla="*/ 1025396 w 1094108"/>
                <a:gd name="connsiteY2" fmla="*/ 338276 h 581411"/>
                <a:gd name="connsiteX3" fmla="*/ 1094108 w 1094108"/>
                <a:gd name="connsiteY3" fmla="*/ 412273 h 581411"/>
                <a:gd name="connsiteX4" fmla="*/ 1078252 w 1094108"/>
                <a:gd name="connsiteY4" fmla="*/ 517984 h 581411"/>
                <a:gd name="connsiteX5" fmla="*/ 1014825 w 1094108"/>
                <a:gd name="connsiteY5" fmla="*/ 480985 h 581411"/>
                <a:gd name="connsiteX6" fmla="*/ 998968 w 1094108"/>
                <a:gd name="connsiteY6" fmla="*/ 581411 h 581411"/>
                <a:gd name="connsiteX7" fmla="*/ 0 w 1094108"/>
                <a:gd name="connsiteY7" fmla="*/ 200851 h 581411"/>
                <a:gd name="connsiteX0" fmla="*/ 0 w 1094108"/>
                <a:gd name="connsiteY0" fmla="*/ 200851 h 581411"/>
                <a:gd name="connsiteX1" fmla="*/ 95139 w 1094108"/>
                <a:gd name="connsiteY1" fmla="*/ 0 h 581411"/>
                <a:gd name="connsiteX2" fmla="*/ 1010547 w 1094108"/>
                <a:gd name="connsiteY2" fmla="*/ 293729 h 581411"/>
                <a:gd name="connsiteX3" fmla="*/ 1094108 w 1094108"/>
                <a:gd name="connsiteY3" fmla="*/ 412273 h 581411"/>
                <a:gd name="connsiteX4" fmla="*/ 1078252 w 1094108"/>
                <a:gd name="connsiteY4" fmla="*/ 517984 h 581411"/>
                <a:gd name="connsiteX5" fmla="*/ 1014825 w 1094108"/>
                <a:gd name="connsiteY5" fmla="*/ 480985 h 581411"/>
                <a:gd name="connsiteX6" fmla="*/ 998968 w 1094108"/>
                <a:gd name="connsiteY6" fmla="*/ 581411 h 581411"/>
                <a:gd name="connsiteX7" fmla="*/ 0 w 1094108"/>
                <a:gd name="connsiteY7" fmla="*/ 200851 h 581411"/>
                <a:gd name="connsiteX0" fmla="*/ 0 w 1094108"/>
                <a:gd name="connsiteY0" fmla="*/ 230550 h 611110"/>
                <a:gd name="connsiteX1" fmla="*/ 119888 w 1094108"/>
                <a:gd name="connsiteY1" fmla="*/ 0 h 611110"/>
                <a:gd name="connsiteX2" fmla="*/ 1010547 w 1094108"/>
                <a:gd name="connsiteY2" fmla="*/ 323428 h 611110"/>
                <a:gd name="connsiteX3" fmla="*/ 1094108 w 1094108"/>
                <a:gd name="connsiteY3" fmla="*/ 441972 h 611110"/>
                <a:gd name="connsiteX4" fmla="*/ 1078252 w 1094108"/>
                <a:gd name="connsiteY4" fmla="*/ 547683 h 611110"/>
                <a:gd name="connsiteX5" fmla="*/ 1014825 w 1094108"/>
                <a:gd name="connsiteY5" fmla="*/ 510684 h 611110"/>
                <a:gd name="connsiteX6" fmla="*/ 998968 w 1094108"/>
                <a:gd name="connsiteY6" fmla="*/ 611110 h 611110"/>
                <a:gd name="connsiteX7" fmla="*/ 0 w 1094108"/>
                <a:gd name="connsiteY7" fmla="*/ 230550 h 611110"/>
                <a:gd name="connsiteX0" fmla="*/ 0 w 1089158"/>
                <a:gd name="connsiteY0" fmla="*/ 210751 h 611110"/>
                <a:gd name="connsiteX1" fmla="*/ 114938 w 1089158"/>
                <a:gd name="connsiteY1" fmla="*/ 0 h 611110"/>
                <a:gd name="connsiteX2" fmla="*/ 1005597 w 1089158"/>
                <a:gd name="connsiteY2" fmla="*/ 323428 h 611110"/>
                <a:gd name="connsiteX3" fmla="*/ 1089158 w 1089158"/>
                <a:gd name="connsiteY3" fmla="*/ 441972 h 611110"/>
                <a:gd name="connsiteX4" fmla="*/ 1073302 w 1089158"/>
                <a:gd name="connsiteY4" fmla="*/ 547683 h 611110"/>
                <a:gd name="connsiteX5" fmla="*/ 1009875 w 1089158"/>
                <a:gd name="connsiteY5" fmla="*/ 510684 h 611110"/>
                <a:gd name="connsiteX6" fmla="*/ 994018 w 1089158"/>
                <a:gd name="connsiteY6" fmla="*/ 611110 h 611110"/>
                <a:gd name="connsiteX7" fmla="*/ 0 w 1089158"/>
                <a:gd name="connsiteY7" fmla="*/ 210751 h 6111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89158" h="611110">
                  <a:moveTo>
                    <a:pt x="0" y="210751"/>
                  </a:moveTo>
                  <a:lnTo>
                    <a:pt x="114938" y="0"/>
                  </a:lnTo>
                  <a:lnTo>
                    <a:pt x="1005597" y="323428"/>
                  </a:lnTo>
                  <a:lnTo>
                    <a:pt x="1089158" y="441972"/>
                  </a:lnTo>
                  <a:lnTo>
                    <a:pt x="1073302" y="547683"/>
                  </a:lnTo>
                  <a:lnTo>
                    <a:pt x="1009875" y="510684"/>
                  </a:lnTo>
                  <a:lnTo>
                    <a:pt x="994018" y="611110"/>
                  </a:lnTo>
                  <a:cubicBezTo>
                    <a:pt x="629604" y="505207"/>
                    <a:pt x="332989" y="337604"/>
                    <a:pt x="0" y="210751"/>
                  </a:cubicBez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sp>
          <p:nvSpPr>
            <p:cNvPr id="17" name="Freeform 14">
              <a:extLst>
                <a:ext uri="{FF2B5EF4-FFF2-40B4-BE49-F238E27FC236}">
                  <a16:creationId xmlns:a16="http://schemas.microsoft.com/office/drawing/2014/main" xmlns="" id="{908C5288-C1B2-4B4E-84F2-259C8FE515DD}"/>
                </a:ext>
              </a:extLst>
            </p:cNvPr>
            <p:cNvSpPr/>
            <p:nvPr/>
          </p:nvSpPr>
          <p:spPr>
            <a:xfrm>
              <a:off x="3145709" y="4476837"/>
              <a:ext cx="591981" cy="227104"/>
            </a:xfrm>
            <a:custGeom>
              <a:avLst/>
              <a:gdLst>
                <a:gd name="connsiteX0" fmla="*/ 5285 w 739976"/>
                <a:gd name="connsiteY0" fmla="*/ 68712 h 206136"/>
                <a:gd name="connsiteX1" fmla="*/ 0 w 739976"/>
                <a:gd name="connsiteY1" fmla="*/ 5285 h 206136"/>
                <a:gd name="connsiteX2" fmla="*/ 158566 w 739976"/>
                <a:gd name="connsiteY2" fmla="*/ 0 h 206136"/>
                <a:gd name="connsiteX3" fmla="*/ 163852 w 739976"/>
                <a:gd name="connsiteY3" fmla="*/ 58141 h 206136"/>
                <a:gd name="connsiteX4" fmla="*/ 739976 w 739976"/>
                <a:gd name="connsiteY4" fmla="*/ 84569 h 206136"/>
                <a:gd name="connsiteX5" fmla="*/ 671264 w 739976"/>
                <a:gd name="connsiteY5" fmla="*/ 206136 h 206136"/>
                <a:gd name="connsiteX6" fmla="*/ 110996 w 739976"/>
                <a:gd name="connsiteY6" fmla="*/ 174423 h 206136"/>
                <a:gd name="connsiteX7" fmla="*/ 89854 w 739976"/>
                <a:gd name="connsiteY7" fmla="*/ 84569 h 206136"/>
                <a:gd name="connsiteX8" fmla="*/ 5285 w 739976"/>
                <a:gd name="connsiteY8" fmla="*/ 68712 h 206136"/>
                <a:gd name="connsiteX0" fmla="*/ 5285 w 739976"/>
                <a:gd name="connsiteY0" fmla="*/ 110997 h 206136"/>
                <a:gd name="connsiteX1" fmla="*/ 0 w 739976"/>
                <a:gd name="connsiteY1" fmla="*/ 5285 h 206136"/>
                <a:gd name="connsiteX2" fmla="*/ 158566 w 739976"/>
                <a:gd name="connsiteY2" fmla="*/ 0 h 206136"/>
                <a:gd name="connsiteX3" fmla="*/ 163852 w 739976"/>
                <a:gd name="connsiteY3" fmla="*/ 58141 h 206136"/>
                <a:gd name="connsiteX4" fmla="*/ 739976 w 739976"/>
                <a:gd name="connsiteY4" fmla="*/ 84569 h 206136"/>
                <a:gd name="connsiteX5" fmla="*/ 671264 w 739976"/>
                <a:gd name="connsiteY5" fmla="*/ 206136 h 206136"/>
                <a:gd name="connsiteX6" fmla="*/ 110996 w 739976"/>
                <a:gd name="connsiteY6" fmla="*/ 174423 h 206136"/>
                <a:gd name="connsiteX7" fmla="*/ 89854 w 739976"/>
                <a:gd name="connsiteY7" fmla="*/ 84569 h 206136"/>
                <a:gd name="connsiteX8" fmla="*/ 5285 w 739976"/>
                <a:gd name="connsiteY8" fmla="*/ 110997 h 206136"/>
                <a:gd name="connsiteX0" fmla="*/ 5285 w 739976"/>
                <a:gd name="connsiteY0" fmla="*/ 110997 h 206136"/>
                <a:gd name="connsiteX1" fmla="*/ 0 w 739976"/>
                <a:gd name="connsiteY1" fmla="*/ 5285 h 206136"/>
                <a:gd name="connsiteX2" fmla="*/ 158566 w 739976"/>
                <a:gd name="connsiteY2" fmla="*/ 0 h 206136"/>
                <a:gd name="connsiteX3" fmla="*/ 163852 w 739976"/>
                <a:gd name="connsiteY3" fmla="*/ 58141 h 206136"/>
                <a:gd name="connsiteX4" fmla="*/ 739976 w 739976"/>
                <a:gd name="connsiteY4" fmla="*/ 84569 h 206136"/>
                <a:gd name="connsiteX5" fmla="*/ 671264 w 739976"/>
                <a:gd name="connsiteY5" fmla="*/ 206136 h 206136"/>
                <a:gd name="connsiteX6" fmla="*/ 110996 w 739976"/>
                <a:gd name="connsiteY6" fmla="*/ 174423 h 206136"/>
                <a:gd name="connsiteX7" fmla="*/ 89854 w 739976"/>
                <a:gd name="connsiteY7" fmla="*/ 84569 h 206136"/>
                <a:gd name="connsiteX8" fmla="*/ 5285 w 739976"/>
                <a:gd name="connsiteY8" fmla="*/ 110997 h 206136"/>
                <a:gd name="connsiteX0" fmla="*/ 5285 w 671264"/>
                <a:gd name="connsiteY0" fmla="*/ 110997 h 206136"/>
                <a:gd name="connsiteX1" fmla="*/ 0 w 671264"/>
                <a:gd name="connsiteY1" fmla="*/ 5285 h 206136"/>
                <a:gd name="connsiteX2" fmla="*/ 158566 w 671264"/>
                <a:gd name="connsiteY2" fmla="*/ 0 h 206136"/>
                <a:gd name="connsiteX3" fmla="*/ 163852 w 671264"/>
                <a:gd name="connsiteY3" fmla="*/ 58141 h 206136"/>
                <a:gd name="connsiteX4" fmla="*/ 581409 w 671264"/>
                <a:gd name="connsiteY4" fmla="*/ 52856 h 206136"/>
                <a:gd name="connsiteX5" fmla="*/ 671264 w 671264"/>
                <a:gd name="connsiteY5" fmla="*/ 206136 h 206136"/>
                <a:gd name="connsiteX6" fmla="*/ 110996 w 671264"/>
                <a:gd name="connsiteY6" fmla="*/ 174423 h 206136"/>
                <a:gd name="connsiteX7" fmla="*/ 89854 w 671264"/>
                <a:gd name="connsiteY7" fmla="*/ 84569 h 206136"/>
                <a:gd name="connsiteX8" fmla="*/ 5285 w 671264"/>
                <a:gd name="connsiteY8" fmla="*/ 110997 h 206136"/>
                <a:gd name="connsiteX0" fmla="*/ 5285 w 591981"/>
                <a:gd name="connsiteY0" fmla="*/ 110997 h 190279"/>
                <a:gd name="connsiteX1" fmla="*/ 0 w 591981"/>
                <a:gd name="connsiteY1" fmla="*/ 5285 h 190279"/>
                <a:gd name="connsiteX2" fmla="*/ 158566 w 591981"/>
                <a:gd name="connsiteY2" fmla="*/ 0 h 190279"/>
                <a:gd name="connsiteX3" fmla="*/ 163852 w 591981"/>
                <a:gd name="connsiteY3" fmla="*/ 58141 h 190279"/>
                <a:gd name="connsiteX4" fmla="*/ 581409 w 591981"/>
                <a:gd name="connsiteY4" fmla="*/ 52856 h 190279"/>
                <a:gd name="connsiteX5" fmla="*/ 591981 w 591981"/>
                <a:gd name="connsiteY5" fmla="*/ 190279 h 190279"/>
                <a:gd name="connsiteX6" fmla="*/ 110996 w 591981"/>
                <a:gd name="connsiteY6" fmla="*/ 174423 h 190279"/>
                <a:gd name="connsiteX7" fmla="*/ 89854 w 591981"/>
                <a:gd name="connsiteY7" fmla="*/ 84569 h 190279"/>
                <a:gd name="connsiteX8" fmla="*/ 5285 w 591981"/>
                <a:gd name="connsiteY8" fmla="*/ 110997 h 190279"/>
                <a:gd name="connsiteX0" fmla="*/ 5285 w 591981"/>
                <a:gd name="connsiteY0" fmla="*/ 110997 h 190279"/>
                <a:gd name="connsiteX1" fmla="*/ 0 w 591981"/>
                <a:gd name="connsiteY1" fmla="*/ 5285 h 190279"/>
                <a:gd name="connsiteX2" fmla="*/ 158566 w 591981"/>
                <a:gd name="connsiteY2" fmla="*/ 0 h 190279"/>
                <a:gd name="connsiteX3" fmla="*/ 163852 w 591981"/>
                <a:gd name="connsiteY3" fmla="*/ 58141 h 190279"/>
                <a:gd name="connsiteX4" fmla="*/ 581409 w 591981"/>
                <a:gd name="connsiteY4" fmla="*/ 52856 h 190279"/>
                <a:gd name="connsiteX5" fmla="*/ 591981 w 591981"/>
                <a:gd name="connsiteY5" fmla="*/ 190279 h 190279"/>
                <a:gd name="connsiteX6" fmla="*/ 110996 w 591981"/>
                <a:gd name="connsiteY6" fmla="*/ 174423 h 190279"/>
                <a:gd name="connsiteX7" fmla="*/ 89854 w 591981"/>
                <a:gd name="connsiteY7" fmla="*/ 84569 h 190279"/>
                <a:gd name="connsiteX8" fmla="*/ 5285 w 591981"/>
                <a:gd name="connsiteY8" fmla="*/ 110997 h 190279"/>
                <a:gd name="connsiteX0" fmla="*/ 5285 w 591981"/>
                <a:gd name="connsiteY0" fmla="*/ 142240 h 221522"/>
                <a:gd name="connsiteX1" fmla="*/ 0 w 591981"/>
                <a:gd name="connsiteY1" fmla="*/ 36528 h 221522"/>
                <a:gd name="connsiteX2" fmla="*/ 163774 w 591981"/>
                <a:gd name="connsiteY2" fmla="*/ 0 h 221522"/>
                <a:gd name="connsiteX3" fmla="*/ 163852 w 591981"/>
                <a:gd name="connsiteY3" fmla="*/ 89384 h 221522"/>
                <a:gd name="connsiteX4" fmla="*/ 581409 w 591981"/>
                <a:gd name="connsiteY4" fmla="*/ 84099 h 221522"/>
                <a:gd name="connsiteX5" fmla="*/ 591981 w 591981"/>
                <a:gd name="connsiteY5" fmla="*/ 221522 h 221522"/>
                <a:gd name="connsiteX6" fmla="*/ 110996 w 591981"/>
                <a:gd name="connsiteY6" fmla="*/ 205666 h 221522"/>
                <a:gd name="connsiteX7" fmla="*/ 89854 w 591981"/>
                <a:gd name="connsiteY7" fmla="*/ 115812 h 221522"/>
                <a:gd name="connsiteX8" fmla="*/ 5285 w 591981"/>
                <a:gd name="connsiteY8" fmla="*/ 142240 h 221522"/>
                <a:gd name="connsiteX0" fmla="*/ 5285 w 591981"/>
                <a:gd name="connsiteY0" fmla="*/ 142240 h 221522"/>
                <a:gd name="connsiteX1" fmla="*/ 0 w 591981"/>
                <a:gd name="connsiteY1" fmla="*/ 36528 h 221522"/>
                <a:gd name="connsiteX2" fmla="*/ 163774 w 591981"/>
                <a:gd name="connsiteY2" fmla="*/ 0 h 221522"/>
                <a:gd name="connsiteX3" fmla="*/ 163852 w 591981"/>
                <a:gd name="connsiteY3" fmla="*/ 89384 h 221522"/>
                <a:gd name="connsiteX4" fmla="*/ 581409 w 591981"/>
                <a:gd name="connsiteY4" fmla="*/ 84099 h 221522"/>
                <a:gd name="connsiteX5" fmla="*/ 591981 w 591981"/>
                <a:gd name="connsiteY5" fmla="*/ 221522 h 221522"/>
                <a:gd name="connsiteX6" fmla="*/ 110996 w 591981"/>
                <a:gd name="connsiteY6" fmla="*/ 205666 h 221522"/>
                <a:gd name="connsiteX7" fmla="*/ 105475 w 591981"/>
                <a:gd name="connsiteY7" fmla="*/ 136641 h 221522"/>
                <a:gd name="connsiteX8" fmla="*/ 5285 w 591981"/>
                <a:gd name="connsiteY8" fmla="*/ 142240 h 221522"/>
                <a:gd name="connsiteX0" fmla="*/ 5285 w 591981"/>
                <a:gd name="connsiteY0" fmla="*/ 142240 h 227104"/>
                <a:gd name="connsiteX1" fmla="*/ 0 w 591981"/>
                <a:gd name="connsiteY1" fmla="*/ 36528 h 227104"/>
                <a:gd name="connsiteX2" fmla="*/ 163774 w 591981"/>
                <a:gd name="connsiteY2" fmla="*/ 0 h 227104"/>
                <a:gd name="connsiteX3" fmla="*/ 163852 w 591981"/>
                <a:gd name="connsiteY3" fmla="*/ 89384 h 227104"/>
                <a:gd name="connsiteX4" fmla="*/ 581409 w 591981"/>
                <a:gd name="connsiteY4" fmla="*/ 84099 h 227104"/>
                <a:gd name="connsiteX5" fmla="*/ 591981 w 591981"/>
                <a:gd name="connsiteY5" fmla="*/ 221522 h 227104"/>
                <a:gd name="connsiteX6" fmla="*/ 116204 w 591981"/>
                <a:gd name="connsiteY6" fmla="*/ 226495 h 227104"/>
                <a:gd name="connsiteX7" fmla="*/ 105475 w 591981"/>
                <a:gd name="connsiteY7" fmla="*/ 136641 h 227104"/>
                <a:gd name="connsiteX8" fmla="*/ 5285 w 591981"/>
                <a:gd name="connsiteY8" fmla="*/ 142240 h 227104"/>
                <a:gd name="connsiteX0" fmla="*/ 5285 w 591981"/>
                <a:gd name="connsiteY0" fmla="*/ 142240 h 227104"/>
                <a:gd name="connsiteX1" fmla="*/ 0 w 591981"/>
                <a:gd name="connsiteY1" fmla="*/ 36528 h 227104"/>
                <a:gd name="connsiteX2" fmla="*/ 163774 w 591981"/>
                <a:gd name="connsiteY2" fmla="*/ 0 h 227104"/>
                <a:gd name="connsiteX3" fmla="*/ 195095 w 591981"/>
                <a:gd name="connsiteY3" fmla="*/ 84177 h 227104"/>
                <a:gd name="connsiteX4" fmla="*/ 581409 w 591981"/>
                <a:gd name="connsiteY4" fmla="*/ 84099 h 227104"/>
                <a:gd name="connsiteX5" fmla="*/ 591981 w 591981"/>
                <a:gd name="connsiteY5" fmla="*/ 221522 h 227104"/>
                <a:gd name="connsiteX6" fmla="*/ 116204 w 591981"/>
                <a:gd name="connsiteY6" fmla="*/ 226495 h 227104"/>
                <a:gd name="connsiteX7" fmla="*/ 105475 w 591981"/>
                <a:gd name="connsiteY7" fmla="*/ 136641 h 227104"/>
                <a:gd name="connsiteX8" fmla="*/ 5285 w 591981"/>
                <a:gd name="connsiteY8" fmla="*/ 142240 h 227104"/>
                <a:gd name="connsiteX0" fmla="*/ 5285 w 591981"/>
                <a:gd name="connsiteY0" fmla="*/ 142240 h 227104"/>
                <a:gd name="connsiteX1" fmla="*/ 0 w 591981"/>
                <a:gd name="connsiteY1" fmla="*/ 36528 h 227104"/>
                <a:gd name="connsiteX2" fmla="*/ 163774 w 591981"/>
                <a:gd name="connsiteY2" fmla="*/ 0 h 227104"/>
                <a:gd name="connsiteX3" fmla="*/ 195095 w 591981"/>
                <a:gd name="connsiteY3" fmla="*/ 84177 h 227104"/>
                <a:gd name="connsiteX4" fmla="*/ 581409 w 591981"/>
                <a:gd name="connsiteY4" fmla="*/ 84099 h 227104"/>
                <a:gd name="connsiteX5" fmla="*/ 591981 w 591981"/>
                <a:gd name="connsiteY5" fmla="*/ 221522 h 227104"/>
                <a:gd name="connsiteX6" fmla="*/ 116204 w 591981"/>
                <a:gd name="connsiteY6" fmla="*/ 226495 h 227104"/>
                <a:gd name="connsiteX7" fmla="*/ 105475 w 591981"/>
                <a:gd name="connsiteY7" fmla="*/ 136641 h 227104"/>
                <a:gd name="connsiteX8" fmla="*/ 5285 w 591981"/>
                <a:gd name="connsiteY8" fmla="*/ 142240 h 2271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91981" h="227104">
                  <a:moveTo>
                    <a:pt x="5285" y="142240"/>
                  </a:moveTo>
                  <a:lnTo>
                    <a:pt x="0" y="36528"/>
                  </a:lnTo>
                  <a:lnTo>
                    <a:pt x="163774" y="0"/>
                  </a:lnTo>
                  <a:cubicBezTo>
                    <a:pt x="163800" y="29795"/>
                    <a:pt x="195069" y="54382"/>
                    <a:pt x="195095" y="84177"/>
                  </a:cubicBezTo>
                  <a:cubicBezTo>
                    <a:pt x="397943" y="29168"/>
                    <a:pt x="389368" y="75290"/>
                    <a:pt x="581409" y="84099"/>
                  </a:cubicBezTo>
                  <a:lnTo>
                    <a:pt x="591981" y="221522"/>
                  </a:lnTo>
                  <a:cubicBezTo>
                    <a:pt x="431653" y="200380"/>
                    <a:pt x="276532" y="231780"/>
                    <a:pt x="116204" y="226495"/>
                  </a:cubicBezTo>
                  <a:lnTo>
                    <a:pt x="105475" y="136641"/>
                  </a:lnTo>
                  <a:lnTo>
                    <a:pt x="5285" y="142240"/>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sp>
          <p:nvSpPr>
            <p:cNvPr id="15" name="Freeform 10">
              <a:extLst>
                <a:ext uri="{FF2B5EF4-FFF2-40B4-BE49-F238E27FC236}">
                  <a16:creationId xmlns:a16="http://schemas.microsoft.com/office/drawing/2014/main" xmlns="" id="{6BB015EF-DA86-423C-8231-A3A162BBB486}"/>
                </a:ext>
              </a:extLst>
            </p:cNvPr>
            <p:cNvSpPr/>
            <p:nvPr/>
          </p:nvSpPr>
          <p:spPr>
            <a:xfrm>
              <a:off x="1130675" y="4343401"/>
              <a:ext cx="2709784" cy="1900717"/>
            </a:xfrm>
            <a:custGeom>
              <a:avLst/>
              <a:gdLst>
                <a:gd name="connsiteX0" fmla="*/ 19050 w 2628900"/>
                <a:gd name="connsiteY0" fmla="*/ 95250 h 2085975"/>
                <a:gd name="connsiteX1" fmla="*/ 0 w 2628900"/>
                <a:gd name="connsiteY1" fmla="*/ 2085975 h 2085975"/>
                <a:gd name="connsiteX2" fmla="*/ 1685925 w 2628900"/>
                <a:gd name="connsiteY2" fmla="*/ 2085975 h 2085975"/>
                <a:gd name="connsiteX3" fmla="*/ 1704975 w 2628900"/>
                <a:gd name="connsiteY3" fmla="*/ 1581150 h 2085975"/>
                <a:gd name="connsiteX4" fmla="*/ 2628900 w 2628900"/>
                <a:gd name="connsiteY4" fmla="*/ 47625 h 2085975"/>
                <a:gd name="connsiteX5" fmla="*/ 1914525 w 2628900"/>
                <a:gd name="connsiteY5" fmla="*/ 0 h 2085975"/>
                <a:gd name="connsiteX6" fmla="*/ 1914525 w 2628900"/>
                <a:gd name="connsiteY6" fmla="*/ 762000 h 2085975"/>
                <a:gd name="connsiteX7" fmla="*/ 1133475 w 2628900"/>
                <a:gd name="connsiteY7" fmla="*/ 533400 h 2085975"/>
                <a:gd name="connsiteX8" fmla="*/ 19050 w 2628900"/>
                <a:gd name="connsiteY8" fmla="*/ 95250 h 2085975"/>
                <a:gd name="connsiteX0" fmla="*/ 95250 w 2628900"/>
                <a:gd name="connsiteY0" fmla="*/ 66675 h 2085975"/>
                <a:gd name="connsiteX1" fmla="*/ 0 w 2628900"/>
                <a:gd name="connsiteY1" fmla="*/ 2085975 h 2085975"/>
                <a:gd name="connsiteX2" fmla="*/ 1685925 w 2628900"/>
                <a:gd name="connsiteY2" fmla="*/ 2085975 h 2085975"/>
                <a:gd name="connsiteX3" fmla="*/ 1704975 w 2628900"/>
                <a:gd name="connsiteY3" fmla="*/ 1581150 h 2085975"/>
                <a:gd name="connsiteX4" fmla="*/ 2628900 w 2628900"/>
                <a:gd name="connsiteY4" fmla="*/ 47625 h 2085975"/>
                <a:gd name="connsiteX5" fmla="*/ 1914525 w 2628900"/>
                <a:gd name="connsiteY5" fmla="*/ 0 h 2085975"/>
                <a:gd name="connsiteX6" fmla="*/ 1914525 w 2628900"/>
                <a:gd name="connsiteY6" fmla="*/ 762000 h 2085975"/>
                <a:gd name="connsiteX7" fmla="*/ 1133475 w 2628900"/>
                <a:gd name="connsiteY7" fmla="*/ 533400 h 2085975"/>
                <a:gd name="connsiteX8" fmla="*/ 95250 w 2628900"/>
                <a:gd name="connsiteY8" fmla="*/ 66675 h 2085975"/>
                <a:gd name="connsiteX0" fmla="*/ 232470 w 2766120"/>
                <a:gd name="connsiteY0" fmla="*/ 66675 h 2085975"/>
                <a:gd name="connsiteX1" fmla="*/ 137220 w 2766120"/>
                <a:gd name="connsiteY1" fmla="*/ 2085975 h 2085975"/>
                <a:gd name="connsiteX2" fmla="*/ 1823145 w 2766120"/>
                <a:gd name="connsiteY2" fmla="*/ 2085975 h 2085975"/>
                <a:gd name="connsiteX3" fmla="*/ 1842195 w 2766120"/>
                <a:gd name="connsiteY3" fmla="*/ 1581150 h 2085975"/>
                <a:gd name="connsiteX4" fmla="*/ 2766120 w 2766120"/>
                <a:gd name="connsiteY4" fmla="*/ 47625 h 2085975"/>
                <a:gd name="connsiteX5" fmla="*/ 2051745 w 2766120"/>
                <a:gd name="connsiteY5" fmla="*/ 0 h 2085975"/>
                <a:gd name="connsiteX6" fmla="*/ 2051745 w 2766120"/>
                <a:gd name="connsiteY6" fmla="*/ 762000 h 2085975"/>
                <a:gd name="connsiteX7" fmla="*/ 1270695 w 2766120"/>
                <a:gd name="connsiteY7" fmla="*/ 533400 h 2085975"/>
                <a:gd name="connsiteX8" fmla="*/ 232470 w 2766120"/>
                <a:gd name="connsiteY8" fmla="*/ 66675 h 2085975"/>
                <a:gd name="connsiteX0" fmla="*/ 232470 w 2766120"/>
                <a:gd name="connsiteY0" fmla="*/ 66675 h 2085975"/>
                <a:gd name="connsiteX1" fmla="*/ 137220 w 2766120"/>
                <a:gd name="connsiteY1" fmla="*/ 2085975 h 2085975"/>
                <a:gd name="connsiteX2" fmla="*/ 1823145 w 2766120"/>
                <a:gd name="connsiteY2" fmla="*/ 2085975 h 2085975"/>
                <a:gd name="connsiteX3" fmla="*/ 1842195 w 2766120"/>
                <a:gd name="connsiteY3" fmla="*/ 1581150 h 2085975"/>
                <a:gd name="connsiteX4" fmla="*/ 2766120 w 2766120"/>
                <a:gd name="connsiteY4" fmla="*/ 47625 h 2085975"/>
                <a:gd name="connsiteX5" fmla="*/ 2051745 w 2766120"/>
                <a:gd name="connsiteY5" fmla="*/ 0 h 2085975"/>
                <a:gd name="connsiteX6" fmla="*/ 2051745 w 2766120"/>
                <a:gd name="connsiteY6" fmla="*/ 762000 h 2085975"/>
                <a:gd name="connsiteX7" fmla="*/ 1270695 w 2766120"/>
                <a:gd name="connsiteY7" fmla="*/ 533400 h 2085975"/>
                <a:gd name="connsiteX8" fmla="*/ 232470 w 2766120"/>
                <a:gd name="connsiteY8" fmla="*/ 66675 h 2085975"/>
                <a:gd name="connsiteX0" fmla="*/ 232470 w 2766120"/>
                <a:gd name="connsiteY0" fmla="*/ 66675 h 2085975"/>
                <a:gd name="connsiteX1" fmla="*/ 137220 w 2766120"/>
                <a:gd name="connsiteY1" fmla="*/ 2085975 h 2085975"/>
                <a:gd name="connsiteX2" fmla="*/ 1823145 w 2766120"/>
                <a:gd name="connsiteY2" fmla="*/ 2085975 h 2085975"/>
                <a:gd name="connsiteX3" fmla="*/ 1842195 w 2766120"/>
                <a:gd name="connsiteY3" fmla="*/ 1581150 h 2085975"/>
                <a:gd name="connsiteX4" fmla="*/ 2766120 w 2766120"/>
                <a:gd name="connsiteY4" fmla="*/ 47625 h 2085975"/>
                <a:gd name="connsiteX5" fmla="*/ 2051745 w 2766120"/>
                <a:gd name="connsiteY5" fmla="*/ 0 h 2085975"/>
                <a:gd name="connsiteX6" fmla="*/ 2051745 w 2766120"/>
                <a:gd name="connsiteY6" fmla="*/ 762000 h 2085975"/>
                <a:gd name="connsiteX7" fmla="*/ 1270695 w 2766120"/>
                <a:gd name="connsiteY7" fmla="*/ 533400 h 2085975"/>
                <a:gd name="connsiteX8" fmla="*/ 232470 w 2766120"/>
                <a:gd name="connsiteY8" fmla="*/ 66675 h 2085975"/>
                <a:gd name="connsiteX0" fmla="*/ 232470 w 2766120"/>
                <a:gd name="connsiteY0" fmla="*/ 66675 h 2085975"/>
                <a:gd name="connsiteX1" fmla="*/ 137220 w 2766120"/>
                <a:gd name="connsiteY1" fmla="*/ 2085975 h 2085975"/>
                <a:gd name="connsiteX2" fmla="*/ 1823145 w 2766120"/>
                <a:gd name="connsiteY2" fmla="*/ 2085975 h 2085975"/>
                <a:gd name="connsiteX3" fmla="*/ 1842195 w 2766120"/>
                <a:gd name="connsiteY3" fmla="*/ 1581150 h 2085975"/>
                <a:gd name="connsiteX4" fmla="*/ 2766120 w 2766120"/>
                <a:gd name="connsiteY4" fmla="*/ 47625 h 2085975"/>
                <a:gd name="connsiteX5" fmla="*/ 2051745 w 2766120"/>
                <a:gd name="connsiteY5" fmla="*/ 0 h 2085975"/>
                <a:gd name="connsiteX6" fmla="*/ 2051745 w 2766120"/>
                <a:gd name="connsiteY6" fmla="*/ 762000 h 2085975"/>
                <a:gd name="connsiteX7" fmla="*/ 1270695 w 2766120"/>
                <a:gd name="connsiteY7" fmla="*/ 533400 h 2085975"/>
                <a:gd name="connsiteX8" fmla="*/ 232470 w 2766120"/>
                <a:gd name="connsiteY8" fmla="*/ 66675 h 2085975"/>
                <a:gd name="connsiteX0" fmla="*/ 232470 w 2766120"/>
                <a:gd name="connsiteY0" fmla="*/ 114300 h 2133600"/>
                <a:gd name="connsiteX1" fmla="*/ 137220 w 2766120"/>
                <a:gd name="connsiteY1" fmla="*/ 2133600 h 2133600"/>
                <a:gd name="connsiteX2" fmla="*/ 1823145 w 2766120"/>
                <a:gd name="connsiteY2" fmla="*/ 2133600 h 2133600"/>
                <a:gd name="connsiteX3" fmla="*/ 1842195 w 2766120"/>
                <a:gd name="connsiteY3" fmla="*/ 1628775 h 2133600"/>
                <a:gd name="connsiteX4" fmla="*/ 2766120 w 2766120"/>
                <a:gd name="connsiteY4" fmla="*/ 95250 h 2133600"/>
                <a:gd name="connsiteX5" fmla="*/ 1908870 w 2766120"/>
                <a:gd name="connsiteY5" fmla="*/ 0 h 2133600"/>
                <a:gd name="connsiteX6" fmla="*/ 2051745 w 2766120"/>
                <a:gd name="connsiteY6" fmla="*/ 809625 h 2133600"/>
                <a:gd name="connsiteX7" fmla="*/ 1270695 w 2766120"/>
                <a:gd name="connsiteY7" fmla="*/ 581025 h 2133600"/>
                <a:gd name="connsiteX8" fmla="*/ 232470 w 2766120"/>
                <a:gd name="connsiteY8" fmla="*/ 114300 h 2133600"/>
                <a:gd name="connsiteX0" fmla="*/ 232470 w 2766120"/>
                <a:gd name="connsiteY0" fmla="*/ 151521 h 2170821"/>
                <a:gd name="connsiteX1" fmla="*/ 137220 w 2766120"/>
                <a:gd name="connsiteY1" fmla="*/ 2170821 h 2170821"/>
                <a:gd name="connsiteX2" fmla="*/ 1823145 w 2766120"/>
                <a:gd name="connsiteY2" fmla="*/ 2170821 h 2170821"/>
                <a:gd name="connsiteX3" fmla="*/ 1842195 w 2766120"/>
                <a:gd name="connsiteY3" fmla="*/ 1665996 h 2170821"/>
                <a:gd name="connsiteX4" fmla="*/ 2766120 w 2766120"/>
                <a:gd name="connsiteY4" fmla="*/ 132471 h 2170821"/>
                <a:gd name="connsiteX5" fmla="*/ 1908870 w 2766120"/>
                <a:gd name="connsiteY5" fmla="*/ 37221 h 2170821"/>
                <a:gd name="connsiteX6" fmla="*/ 1937445 w 2766120"/>
                <a:gd name="connsiteY6" fmla="*/ 808746 h 2170821"/>
                <a:gd name="connsiteX7" fmla="*/ 1270695 w 2766120"/>
                <a:gd name="connsiteY7" fmla="*/ 618246 h 2170821"/>
                <a:gd name="connsiteX8" fmla="*/ 232470 w 2766120"/>
                <a:gd name="connsiteY8" fmla="*/ 151521 h 2170821"/>
                <a:gd name="connsiteX0" fmla="*/ 232470 w 2766120"/>
                <a:gd name="connsiteY0" fmla="*/ 176078 h 2195378"/>
                <a:gd name="connsiteX1" fmla="*/ 137220 w 2766120"/>
                <a:gd name="connsiteY1" fmla="*/ 2195378 h 2195378"/>
                <a:gd name="connsiteX2" fmla="*/ 1823145 w 2766120"/>
                <a:gd name="connsiteY2" fmla="*/ 2195378 h 2195378"/>
                <a:gd name="connsiteX3" fmla="*/ 1842195 w 2766120"/>
                <a:gd name="connsiteY3" fmla="*/ 1690553 h 2195378"/>
                <a:gd name="connsiteX4" fmla="*/ 2766120 w 2766120"/>
                <a:gd name="connsiteY4" fmla="*/ 157028 h 2195378"/>
                <a:gd name="connsiteX5" fmla="*/ 1908870 w 2766120"/>
                <a:gd name="connsiteY5" fmla="*/ 61778 h 2195378"/>
                <a:gd name="connsiteX6" fmla="*/ 1937445 w 2766120"/>
                <a:gd name="connsiteY6" fmla="*/ 833303 h 2195378"/>
                <a:gd name="connsiteX7" fmla="*/ 1270695 w 2766120"/>
                <a:gd name="connsiteY7" fmla="*/ 642803 h 2195378"/>
                <a:gd name="connsiteX8" fmla="*/ 232470 w 2766120"/>
                <a:gd name="connsiteY8" fmla="*/ 176078 h 2195378"/>
                <a:gd name="connsiteX0" fmla="*/ 232470 w 2661345"/>
                <a:gd name="connsiteY0" fmla="*/ 155790 h 2175090"/>
                <a:gd name="connsiteX1" fmla="*/ 137220 w 2661345"/>
                <a:gd name="connsiteY1" fmla="*/ 2175090 h 2175090"/>
                <a:gd name="connsiteX2" fmla="*/ 1823145 w 2661345"/>
                <a:gd name="connsiteY2" fmla="*/ 2175090 h 2175090"/>
                <a:gd name="connsiteX3" fmla="*/ 1842195 w 2661345"/>
                <a:gd name="connsiteY3" fmla="*/ 1670265 h 2175090"/>
                <a:gd name="connsiteX4" fmla="*/ 2661345 w 2661345"/>
                <a:gd name="connsiteY4" fmla="*/ 117690 h 2175090"/>
                <a:gd name="connsiteX5" fmla="*/ 1908870 w 2661345"/>
                <a:gd name="connsiteY5" fmla="*/ 41490 h 2175090"/>
                <a:gd name="connsiteX6" fmla="*/ 1937445 w 2661345"/>
                <a:gd name="connsiteY6" fmla="*/ 813015 h 2175090"/>
                <a:gd name="connsiteX7" fmla="*/ 1270695 w 2661345"/>
                <a:gd name="connsiteY7" fmla="*/ 622515 h 2175090"/>
                <a:gd name="connsiteX8" fmla="*/ 232470 w 2661345"/>
                <a:gd name="connsiteY8" fmla="*/ 155790 h 2175090"/>
                <a:gd name="connsiteX0" fmla="*/ 232470 w 2709520"/>
                <a:gd name="connsiteY0" fmla="*/ 155790 h 2175090"/>
                <a:gd name="connsiteX1" fmla="*/ 137220 w 2709520"/>
                <a:gd name="connsiteY1" fmla="*/ 2175090 h 2175090"/>
                <a:gd name="connsiteX2" fmla="*/ 1823145 w 2709520"/>
                <a:gd name="connsiteY2" fmla="*/ 2175090 h 2175090"/>
                <a:gd name="connsiteX3" fmla="*/ 1842195 w 2709520"/>
                <a:gd name="connsiteY3" fmla="*/ 1670265 h 2175090"/>
                <a:gd name="connsiteX4" fmla="*/ 2661345 w 2709520"/>
                <a:gd name="connsiteY4" fmla="*/ 117690 h 2175090"/>
                <a:gd name="connsiteX5" fmla="*/ 1908870 w 2709520"/>
                <a:gd name="connsiteY5" fmla="*/ 41490 h 2175090"/>
                <a:gd name="connsiteX6" fmla="*/ 1937445 w 2709520"/>
                <a:gd name="connsiteY6" fmla="*/ 813015 h 2175090"/>
                <a:gd name="connsiteX7" fmla="*/ 1270695 w 2709520"/>
                <a:gd name="connsiteY7" fmla="*/ 622515 h 2175090"/>
                <a:gd name="connsiteX8" fmla="*/ 232470 w 2709520"/>
                <a:gd name="connsiteY8" fmla="*/ 155790 h 2175090"/>
                <a:gd name="connsiteX0" fmla="*/ 232470 w 2725405"/>
                <a:gd name="connsiteY0" fmla="*/ 155790 h 2175090"/>
                <a:gd name="connsiteX1" fmla="*/ 137220 w 2725405"/>
                <a:gd name="connsiteY1" fmla="*/ 2175090 h 2175090"/>
                <a:gd name="connsiteX2" fmla="*/ 1823145 w 2725405"/>
                <a:gd name="connsiteY2" fmla="*/ 2175090 h 2175090"/>
                <a:gd name="connsiteX3" fmla="*/ 1842195 w 2725405"/>
                <a:gd name="connsiteY3" fmla="*/ 1670265 h 2175090"/>
                <a:gd name="connsiteX4" fmla="*/ 2661345 w 2725405"/>
                <a:gd name="connsiteY4" fmla="*/ 117690 h 2175090"/>
                <a:gd name="connsiteX5" fmla="*/ 1908870 w 2725405"/>
                <a:gd name="connsiteY5" fmla="*/ 41490 h 2175090"/>
                <a:gd name="connsiteX6" fmla="*/ 1937445 w 2725405"/>
                <a:gd name="connsiteY6" fmla="*/ 813015 h 2175090"/>
                <a:gd name="connsiteX7" fmla="*/ 1270695 w 2725405"/>
                <a:gd name="connsiteY7" fmla="*/ 622515 h 2175090"/>
                <a:gd name="connsiteX8" fmla="*/ 232470 w 2725405"/>
                <a:gd name="connsiteY8" fmla="*/ 155790 h 2175090"/>
                <a:gd name="connsiteX0" fmla="*/ 232470 w 2760521"/>
                <a:gd name="connsiteY0" fmla="*/ 155790 h 2175090"/>
                <a:gd name="connsiteX1" fmla="*/ 137220 w 2760521"/>
                <a:gd name="connsiteY1" fmla="*/ 2175090 h 2175090"/>
                <a:gd name="connsiteX2" fmla="*/ 1823145 w 2760521"/>
                <a:gd name="connsiteY2" fmla="*/ 2175090 h 2175090"/>
                <a:gd name="connsiteX3" fmla="*/ 1842195 w 2760521"/>
                <a:gd name="connsiteY3" fmla="*/ 1670265 h 2175090"/>
                <a:gd name="connsiteX4" fmla="*/ 2699445 w 2760521"/>
                <a:gd name="connsiteY4" fmla="*/ 117690 h 2175090"/>
                <a:gd name="connsiteX5" fmla="*/ 1908870 w 2760521"/>
                <a:gd name="connsiteY5" fmla="*/ 41490 h 2175090"/>
                <a:gd name="connsiteX6" fmla="*/ 1937445 w 2760521"/>
                <a:gd name="connsiteY6" fmla="*/ 813015 h 2175090"/>
                <a:gd name="connsiteX7" fmla="*/ 1270695 w 2760521"/>
                <a:gd name="connsiteY7" fmla="*/ 622515 h 2175090"/>
                <a:gd name="connsiteX8" fmla="*/ 232470 w 2760521"/>
                <a:gd name="connsiteY8" fmla="*/ 155790 h 2175090"/>
                <a:gd name="connsiteX0" fmla="*/ 232470 w 2757220"/>
                <a:gd name="connsiteY0" fmla="*/ 155790 h 2175090"/>
                <a:gd name="connsiteX1" fmla="*/ 137220 w 2757220"/>
                <a:gd name="connsiteY1" fmla="*/ 2175090 h 2175090"/>
                <a:gd name="connsiteX2" fmla="*/ 1823145 w 2757220"/>
                <a:gd name="connsiteY2" fmla="*/ 2175090 h 2175090"/>
                <a:gd name="connsiteX3" fmla="*/ 1842195 w 2757220"/>
                <a:gd name="connsiteY3" fmla="*/ 1670265 h 2175090"/>
                <a:gd name="connsiteX4" fmla="*/ 2699445 w 2757220"/>
                <a:gd name="connsiteY4" fmla="*/ 117690 h 2175090"/>
                <a:gd name="connsiteX5" fmla="*/ 1908870 w 2757220"/>
                <a:gd name="connsiteY5" fmla="*/ 41490 h 2175090"/>
                <a:gd name="connsiteX6" fmla="*/ 1937445 w 2757220"/>
                <a:gd name="connsiteY6" fmla="*/ 813015 h 2175090"/>
                <a:gd name="connsiteX7" fmla="*/ 1270695 w 2757220"/>
                <a:gd name="connsiteY7" fmla="*/ 622515 h 2175090"/>
                <a:gd name="connsiteX8" fmla="*/ 232470 w 2757220"/>
                <a:gd name="connsiteY8" fmla="*/ 155790 h 2175090"/>
                <a:gd name="connsiteX0" fmla="*/ 232470 w 2741311"/>
                <a:gd name="connsiteY0" fmla="*/ 155790 h 2175090"/>
                <a:gd name="connsiteX1" fmla="*/ 137220 w 2741311"/>
                <a:gd name="connsiteY1" fmla="*/ 2175090 h 2175090"/>
                <a:gd name="connsiteX2" fmla="*/ 1823145 w 2741311"/>
                <a:gd name="connsiteY2" fmla="*/ 2175090 h 2175090"/>
                <a:gd name="connsiteX3" fmla="*/ 1842195 w 2741311"/>
                <a:gd name="connsiteY3" fmla="*/ 1670265 h 2175090"/>
                <a:gd name="connsiteX4" fmla="*/ 2699445 w 2741311"/>
                <a:gd name="connsiteY4" fmla="*/ 117690 h 2175090"/>
                <a:gd name="connsiteX5" fmla="*/ 1908870 w 2741311"/>
                <a:gd name="connsiteY5" fmla="*/ 41490 h 2175090"/>
                <a:gd name="connsiteX6" fmla="*/ 1937445 w 2741311"/>
                <a:gd name="connsiteY6" fmla="*/ 813015 h 2175090"/>
                <a:gd name="connsiteX7" fmla="*/ 1270695 w 2741311"/>
                <a:gd name="connsiteY7" fmla="*/ 622515 h 2175090"/>
                <a:gd name="connsiteX8" fmla="*/ 232470 w 2741311"/>
                <a:gd name="connsiteY8" fmla="*/ 155790 h 2175090"/>
                <a:gd name="connsiteX0" fmla="*/ 232470 w 2741311"/>
                <a:gd name="connsiteY0" fmla="*/ 155790 h 2175090"/>
                <a:gd name="connsiteX1" fmla="*/ 137220 w 2741311"/>
                <a:gd name="connsiteY1" fmla="*/ 2175090 h 2175090"/>
                <a:gd name="connsiteX2" fmla="*/ 1823145 w 2741311"/>
                <a:gd name="connsiteY2" fmla="*/ 2175090 h 2175090"/>
                <a:gd name="connsiteX3" fmla="*/ 1842195 w 2741311"/>
                <a:gd name="connsiteY3" fmla="*/ 1670265 h 2175090"/>
                <a:gd name="connsiteX4" fmla="*/ 2699445 w 2741311"/>
                <a:gd name="connsiteY4" fmla="*/ 117690 h 2175090"/>
                <a:gd name="connsiteX5" fmla="*/ 1908870 w 2741311"/>
                <a:gd name="connsiteY5" fmla="*/ 41490 h 2175090"/>
                <a:gd name="connsiteX6" fmla="*/ 1937445 w 2741311"/>
                <a:gd name="connsiteY6" fmla="*/ 813015 h 2175090"/>
                <a:gd name="connsiteX7" fmla="*/ 1270695 w 2741311"/>
                <a:gd name="connsiteY7" fmla="*/ 622515 h 2175090"/>
                <a:gd name="connsiteX8" fmla="*/ 232470 w 2741311"/>
                <a:gd name="connsiteY8" fmla="*/ 155790 h 2175090"/>
                <a:gd name="connsiteX0" fmla="*/ 232470 w 2741311"/>
                <a:gd name="connsiteY0" fmla="*/ 155790 h 2175090"/>
                <a:gd name="connsiteX1" fmla="*/ 137220 w 2741311"/>
                <a:gd name="connsiteY1" fmla="*/ 2175090 h 2175090"/>
                <a:gd name="connsiteX2" fmla="*/ 1823145 w 2741311"/>
                <a:gd name="connsiteY2" fmla="*/ 2175090 h 2175090"/>
                <a:gd name="connsiteX3" fmla="*/ 1842195 w 2741311"/>
                <a:gd name="connsiteY3" fmla="*/ 1670265 h 2175090"/>
                <a:gd name="connsiteX4" fmla="*/ 2699445 w 2741311"/>
                <a:gd name="connsiteY4" fmla="*/ 117690 h 2175090"/>
                <a:gd name="connsiteX5" fmla="*/ 1908870 w 2741311"/>
                <a:gd name="connsiteY5" fmla="*/ 41490 h 2175090"/>
                <a:gd name="connsiteX6" fmla="*/ 1937445 w 2741311"/>
                <a:gd name="connsiteY6" fmla="*/ 813015 h 2175090"/>
                <a:gd name="connsiteX7" fmla="*/ 1270695 w 2741311"/>
                <a:gd name="connsiteY7" fmla="*/ 622515 h 2175090"/>
                <a:gd name="connsiteX8" fmla="*/ 232470 w 2741311"/>
                <a:gd name="connsiteY8" fmla="*/ 155790 h 2175090"/>
                <a:gd name="connsiteX0" fmla="*/ 232470 w 2741311"/>
                <a:gd name="connsiteY0" fmla="*/ 147713 h 2167013"/>
                <a:gd name="connsiteX1" fmla="*/ 137220 w 2741311"/>
                <a:gd name="connsiteY1" fmla="*/ 2167013 h 2167013"/>
                <a:gd name="connsiteX2" fmla="*/ 1823145 w 2741311"/>
                <a:gd name="connsiteY2" fmla="*/ 2167013 h 2167013"/>
                <a:gd name="connsiteX3" fmla="*/ 1842195 w 2741311"/>
                <a:gd name="connsiteY3" fmla="*/ 1662188 h 2167013"/>
                <a:gd name="connsiteX4" fmla="*/ 2699445 w 2741311"/>
                <a:gd name="connsiteY4" fmla="*/ 109613 h 2167013"/>
                <a:gd name="connsiteX5" fmla="*/ 1908870 w 2741311"/>
                <a:gd name="connsiteY5" fmla="*/ 33413 h 2167013"/>
                <a:gd name="connsiteX6" fmla="*/ 1937445 w 2741311"/>
                <a:gd name="connsiteY6" fmla="*/ 804938 h 2167013"/>
                <a:gd name="connsiteX7" fmla="*/ 1270695 w 2741311"/>
                <a:gd name="connsiteY7" fmla="*/ 614438 h 2167013"/>
                <a:gd name="connsiteX8" fmla="*/ 232470 w 2741311"/>
                <a:gd name="connsiteY8" fmla="*/ 147713 h 2167013"/>
                <a:gd name="connsiteX0" fmla="*/ 232470 w 2741311"/>
                <a:gd name="connsiteY0" fmla="*/ 95560 h 2114860"/>
                <a:gd name="connsiteX1" fmla="*/ 137220 w 2741311"/>
                <a:gd name="connsiteY1" fmla="*/ 2114860 h 2114860"/>
                <a:gd name="connsiteX2" fmla="*/ 1823145 w 2741311"/>
                <a:gd name="connsiteY2" fmla="*/ 2114860 h 2114860"/>
                <a:gd name="connsiteX3" fmla="*/ 1842195 w 2741311"/>
                <a:gd name="connsiteY3" fmla="*/ 1610035 h 2114860"/>
                <a:gd name="connsiteX4" fmla="*/ 2699445 w 2741311"/>
                <a:gd name="connsiteY4" fmla="*/ 57460 h 2114860"/>
                <a:gd name="connsiteX5" fmla="*/ 1927920 w 2741311"/>
                <a:gd name="connsiteY5" fmla="*/ 47935 h 2114860"/>
                <a:gd name="connsiteX6" fmla="*/ 1937445 w 2741311"/>
                <a:gd name="connsiteY6" fmla="*/ 752785 h 2114860"/>
                <a:gd name="connsiteX7" fmla="*/ 1270695 w 2741311"/>
                <a:gd name="connsiteY7" fmla="*/ 562285 h 2114860"/>
                <a:gd name="connsiteX8" fmla="*/ 232470 w 2741311"/>
                <a:gd name="connsiteY8" fmla="*/ 95560 h 2114860"/>
                <a:gd name="connsiteX0" fmla="*/ 232470 w 2741311"/>
                <a:gd name="connsiteY0" fmla="*/ 189280 h 2208580"/>
                <a:gd name="connsiteX1" fmla="*/ 137220 w 2741311"/>
                <a:gd name="connsiteY1" fmla="*/ 2208580 h 2208580"/>
                <a:gd name="connsiteX2" fmla="*/ 1823145 w 2741311"/>
                <a:gd name="connsiteY2" fmla="*/ 2208580 h 2208580"/>
                <a:gd name="connsiteX3" fmla="*/ 1842195 w 2741311"/>
                <a:gd name="connsiteY3" fmla="*/ 1703755 h 2208580"/>
                <a:gd name="connsiteX4" fmla="*/ 2699445 w 2741311"/>
                <a:gd name="connsiteY4" fmla="*/ 151180 h 2208580"/>
                <a:gd name="connsiteX5" fmla="*/ 1908870 w 2741311"/>
                <a:gd name="connsiteY5" fmla="*/ 27355 h 2208580"/>
                <a:gd name="connsiteX6" fmla="*/ 1937445 w 2741311"/>
                <a:gd name="connsiteY6" fmla="*/ 846505 h 2208580"/>
                <a:gd name="connsiteX7" fmla="*/ 1270695 w 2741311"/>
                <a:gd name="connsiteY7" fmla="*/ 656005 h 2208580"/>
                <a:gd name="connsiteX8" fmla="*/ 232470 w 2741311"/>
                <a:gd name="connsiteY8" fmla="*/ 189280 h 2208580"/>
                <a:gd name="connsiteX0" fmla="*/ 232470 w 2741311"/>
                <a:gd name="connsiteY0" fmla="*/ 213274 h 2232574"/>
                <a:gd name="connsiteX1" fmla="*/ 137220 w 2741311"/>
                <a:gd name="connsiteY1" fmla="*/ 2232574 h 2232574"/>
                <a:gd name="connsiteX2" fmla="*/ 1823145 w 2741311"/>
                <a:gd name="connsiteY2" fmla="*/ 2232574 h 2232574"/>
                <a:gd name="connsiteX3" fmla="*/ 1842195 w 2741311"/>
                <a:gd name="connsiteY3" fmla="*/ 1727749 h 2232574"/>
                <a:gd name="connsiteX4" fmla="*/ 2699445 w 2741311"/>
                <a:gd name="connsiteY4" fmla="*/ 175174 h 2232574"/>
                <a:gd name="connsiteX5" fmla="*/ 2127946 w 2741311"/>
                <a:gd name="connsiteY5" fmla="*/ 127549 h 2232574"/>
                <a:gd name="connsiteX6" fmla="*/ 1908870 w 2741311"/>
                <a:gd name="connsiteY6" fmla="*/ 51349 h 2232574"/>
                <a:gd name="connsiteX7" fmla="*/ 1937445 w 2741311"/>
                <a:gd name="connsiteY7" fmla="*/ 870499 h 2232574"/>
                <a:gd name="connsiteX8" fmla="*/ 1270695 w 2741311"/>
                <a:gd name="connsiteY8" fmla="*/ 679999 h 2232574"/>
                <a:gd name="connsiteX9" fmla="*/ 232470 w 2741311"/>
                <a:gd name="connsiteY9" fmla="*/ 213274 h 2232574"/>
                <a:gd name="connsiteX0" fmla="*/ 232470 w 2741311"/>
                <a:gd name="connsiteY0" fmla="*/ 214182 h 2233482"/>
                <a:gd name="connsiteX1" fmla="*/ 137220 w 2741311"/>
                <a:gd name="connsiteY1" fmla="*/ 2233482 h 2233482"/>
                <a:gd name="connsiteX2" fmla="*/ 1823145 w 2741311"/>
                <a:gd name="connsiteY2" fmla="*/ 2233482 h 2233482"/>
                <a:gd name="connsiteX3" fmla="*/ 1842195 w 2741311"/>
                <a:gd name="connsiteY3" fmla="*/ 1728657 h 2233482"/>
                <a:gd name="connsiteX4" fmla="*/ 2699445 w 2741311"/>
                <a:gd name="connsiteY4" fmla="*/ 176082 h 2233482"/>
                <a:gd name="connsiteX5" fmla="*/ 2048663 w 2741311"/>
                <a:gd name="connsiteY5" fmla="*/ 123172 h 2233482"/>
                <a:gd name="connsiteX6" fmla="*/ 1908870 w 2741311"/>
                <a:gd name="connsiteY6" fmla="*/ 52257 h 2233482"/>
                <a:gd name="connsiteX7" fmla="*/ 1937445 w 2741311"/>
                <a:gd name="connsiteY7" fmla="*/ 871407 h 2233482"/>
                <a:gd name="connsiteX8" fmla="*/ 1270695 w 2741311"/>
                <a:gd name="connsiteY8" fmla="*/ 680907 h 2233482"/>
                <a:gd name="connsiteX9" fmla="*/ 232470 w 2741311"/>
                <a:gd name="connsiteY9" fmla="*/ 214182 h 2233482"/>
                <a:gd name="connsiteX0" fmla="*/ 232470 w 2741311"/>
                <a:gd name="connsiteY0" fmla="*/ 228069 h 2247369"/>
                <a:gd name="connsiteX1" fmla="*/ 137220 w 2741311"/>
                <a:gd name="connsiteY1" fmla="*/ 2247369 h 2247369"/>
                <a:gd name="connsiteX2" fmla="*/ 1823145 w 2741311"/>
                <a:gd name="connsiteY2" fmla="*/ 2247369 h 2247369"/>
                <a:gd name="connsiteX3" fmla="*/ 1842195 w 2741311"/>
                <a:gd name="connsiteY3" fmla="*/ 1742544 h 2247369"/>
                <a:gd name="connsiteX4" fmla="*/ 2699445 w 2741311"/>
                <a:gd name="connsiteY4" fmla="*/ 189969 h 2247369"/>
                <a:gd name="connsiteX5" fmla="*/ 2048663 w 2741311"/>
                <a:gd name="connsiteY5" fmla="*/ 137059 h 2247369"/>
                <a:gd name="connsiteX6" fmla="*/ 1908870 w 2741311"/>
                <a:gd name="connsiteY6" fmla="*/ 66144 h 2247369"/>
                <a:gd name="connsiteX7" fmla="*/ 1937445 w 2741311"/>
                <a:gd name="connsiteY7" fmla="*/ 885294 h 2247369"/>
                <a:gd name="connsiteX8" fmla="*/ 1270695 w 2741311"/>
                <a:gd name="connsiteY8" fmla="*/ 694794 h 2247369"/>
                <a:gd name="connsiteX9" fmla="*/ 232470 w 2741311"/>
                <a:gd name="connsiteY9" fmla="*/ 228069 h 2247369"/>
                <a:gd name="connsiteX0" fmla="*/ 232470 w 2741311"/>
                <a:gd name="connsiteY0" fmla="*/ 175032 h 2194332"/>
                <a:gd name="connsiteX1" fmla="*/ 137220 w 2741311"/>
                <a:gd name="connsiteY1" fmla="*/ 2194332 h 2194332"/>
                <a:gd name="connsiteX2" fmla="*/ 1823145 w 2741311"/>
                <a:gd name="connsiteY2" fmla="*/ 2194332 h 2194332"/>
                <a:gd name="connsiteX3" fmla="*/ 1842195 w 2741311"/>
                <a:gd name="connsiteY3" fmla="*/ 1689507 h 2194332"/>
                <a:gd name="connsiteX4" fmla="*/ 2699445 w 2741311"/>
                <a:gd name="connsiteY4" fmla="*/ 136932 h 2194332"/>
                <a:gd name="connsiteX5" fmla="*/ 2048663 w 2741311"/>
                <a:gd name="connsiteY5" fmla="*/ 84022 h 2194332"/>
                <a:gd name="connsiteX6" fmla="*/ 1908870 w 2741311"/>
                <a:gd name="connsiteY6" fmla="*/ 13107 h 2194332"/>
                <a:gd name="connsiteX7" fmla="*/ 1937445 w 2741311"/>
                <a:gd name="connsiteY7" fmla="*/ 832257 h 2194332"/>
                <a:gd name="connsiteX8" fmla="*/ 1270695 w 2741311"/>
                <a:gd name="connsiteY8" fmla="*/ 641757 h 2194332"/>
                <a:gd name="connsiteX9" fmla="*/ 232470 w 2741311"/>
                <a:gd name="connsiteY9" fmla="*/ 175032 h 2194332"/>
                <a:gd name="connsiteX0" fmla="*/ 232470 w 2741311"/>
                <a:gd name="connsiteY0" fmla="*/ 175032 h 2194332"/>
                <a:gd name="connsiteX1" fmla="*/ 137220 w 2741311"/>
                <a:gd name="connsiteY1" fmla="*/ 2194332 h 2194332"/>
                <a:gd name="connsiteX2" fmla="*/ 1823145 w 2741311"/>
                <a:gd name="connsiteY2" fmla="*/ 2194332 h 2194332"/>
                <a:gd name="connsiteX3" fmla="*/ 1842195 w 2741311"/>
                <a:gd name="connsiteY3" fmla="*/ 1689507 h 2194332"/>
                <a:gd name="connsiteX4" fmla="*/ 2699445 w 2741311"/>
                <a:gd name="connsiteY4" fmla="*/ 136932 h 2194332"/>
                <a:gd name="connsiteX5" fmla="*/ 2048663 w 2741311"/>
                <a:gd name="connsiteY5" fmla="*/ 84022 h 2194332"/>
                <a:gd name="connsiteX6" fmla="*/ 1908870 w 2741311"/>
                <a:gd name="connsiteY6" fmla="*/ 13107 h 2194332"/>
                <a:gd name="connsiteX7" fmla="*/ 1937445 w 2741311"/>
                <a:gd name="connsiteY7" fmla="*/ 832257 h 2194332"/>
                <a:gd name="connsiteX8" fmla="*/ 1270695 w 2741311"/>
                <a:gd name="connsiteY8" fmla="*/ 641757 h 2194332"/>
                <a:gd name="connsiteX9" fmla="*/ 232470 w 2741311"/>
                <a:gd name="connsiteY9" fmla="*/ 175032 h 2194332"/>
                <a:gd name="connsiteX0" fmla="*/ 232470 w 2741311"/>
                <a:gd name="connsiteY0" fmla="*/ 232422 h 2251722"/>
                <a:gd name="connsiteX1" fmla="*/ 137220 w 2741311"/>
                <a:gd name="connsiteY1" fmla="*/ 2251722 h 2251722"/>
                <a:gd name="connsiteX2" fmla="*/ 1823145 w 2741311"/>
                <a:gd name="connsiteY2" fmla="*/ 2251722 h 2251722"/>
                <a:gd name="connsiteX3" fmla="*/ 1842195 w 2741311"/>
                <a:gd name="connsiteY3" fmla="*/ 1746897 h 2251722"/>
                <a:gd name="connsiteX4" fmla="*/ 2699445 w 2741311"/>
                <a:gd name="connsiteY4" fmla="*/ 194322 h 2251722"/>
                <a:gd name="connsiteX5" fmla="*/ 2048663 w 2741311"/>
                <a:gd name="connsiteY5" fmla="*/ 141412 h 2251722"/>
                <a:gd name="connsiteX6" fmla="*/ 2040679 w 2741311"/>
                <a:gd name="connsiteY6" fmla="*/ 48749 h 2251722"/>
                <a:gd name="connsiteX7" fmla="*/ 1908870 w 2741311"/>
                <a:gd name="connsiteY7" fmla="*/ 70497 h 2251722"/>
                <a:gd name="connsiteX8" fmla="*/ 1937445 w 2741311"/>
                <a:gd name="connsiteY8" fmla="*/ 889647 h 2251722"/>
                <a:gd name="connsiteX9" fmla="*/ 1270695 w 2741311"/>
                <a:gd name="connsiteY9" fmla="*/ 699147 h 2251722"/>
                <a:gd name="connsiteX10" fmla="*/ 232470 w 2741311"/>
                <a:gd name="connsiteY10" fmla="*/ 232422 h 2251722"/>
                <a:gd name="connsiteX0" fmla="*/ 232470 w 2741311"/>
                <a:gd name="connsiteY0" fmla="*/ 232422 h 2251722"/>
                <a:gd name="connsiteX1" fmla="*/ 137220 w 2741311"/>
                <a:gd name="connsiteY1" fmla="*/ 2251722 h 2251722"/>
                <a:gd name="connsiteX2" fmla="*/ 1823145 w 2741311"/>
                <a:gd name="connsiteY2" fmla="*/ 2251722 h 2251722"/>
                <a:gd name="connsiteX3" fmla="*/ 1842195 w 2741311"/>
                <a:gd name="connsiteY3" fmla="*/ 1746897 h 2251722"/>
                <a:gd name="connsiteX4" fmla="*/ 2699445 w 2741311"/>
                <a:gd name="connsiteY4" fmla="*/ 194322 h 2251722"/>
                <a:gd name="connsiteX5" fmla="*/ 2048663 w 2741311"/>
                <a:gd name="connsiteY5" fmla="*/ 141412 h 2251722"/>
                <a:gd name="connsiteX6" fmla="*/ 2040679 w 2741311"/>
                <a:gd name="connsiteY6" fmla="*/ 48749 h 2251722"/>
                <a:gd name="connsiteX7" fmla="*/ 1908870 w 2741311"/>
                <a:gd name="connsiteY7" fmla="*/ 70497 h 2251722"/>
                <a:gd name="connsiteX8" fmla="*/ 1937445 w 2741311"/>
                <a:gd name="connsiteY8" fmla="*/ 889647 h 2251722"/>
                <a:gd name="connsiteX9" fmla="*/ 1270695 w 2741311"/>
                <a:gd name="connsiteY9" fmla="*/ 699147 h 2251722"/>
                <a:gd name="connsiteX10" fmla="*/ 232470 w 2741311"/>
                <a:gd name="connsiteY10" fmla="*/ 232422 h 2251722"/>
                <a:gd name="connsiteX0" fmla="*/ 232470 w 2741311"/>
                <a:gd name="connsiteY0" fmla="*/ 232422 h 2251722"/>
                <a:gd name="connsiteX1" fmla="*/ 137220 w 2741311"/>
                <a:gd name="connsiteY1" fmla="*/ 2251722 h 2251722"/>
                <a:gd name="connsiteX2" fmla="*/ 1823145 w 2741311"/>
                <a:gd name="connsiteY2" fmla="*/ 2251722 h 2251722"/>
                <a:gd name="connsiteX3" fmla="*/ 1842195 w 2741311"/>
                <a:gd name="connsiteY3" fmla="*/ 1746897 h 2251722"/>
                <a:gd name="connsiteX4" fmla="*/ 2699445 w 2741311"/>
                <a:gd name="connsiteY4" fmla="*/ 194322 h 2251722"/>
                <a:gd name="connsiteX5" fmla="*/ 2048663 w 2741311"/>
                <a:gd name="connsiteY5" fmla="*/ 141412 h 2251722"/>
                <a:gd name="connsiteX6" fmla="*/ 2040679 w 2741311"/>
                <a:gd name="connsiteY6" fmla="*/ 48749 h 2251722"/>
                <a:gd name="connsiteX7" fmla="*/ 1908870 w 2741311"/>
                <a:gd name="connsiteY7" fmla="*/ 70497 h 2251722"/>
                <a:gd name="connsiteX8" fmla="*/ 1937445 w 2741311"/>
                <a:gd name="connsiteY8" fmla="*/ 889647 h 2251722"/>
                <a:gd name="connsiteX9" fmla="*/ 1270695 w 2741311"/>
                <a:gd name="connsiteY9" fmla="*/ 699147 h 2251722"/>
                <a:gd name="connsiteX10" fmla="*/ 232470 w 2741311"/>
                <a:gd name="connsiteY10" fmla="*/ 232422 h 2251722"/>
                <a:gd name="connsiteX0" fmla="*/ 232470 w 2741311"/>
                <a:gd name="connsiteY0" fmla="*/ 188264 h 2207564"/>
                <a:gd name="connsiteX1" fmla="*/ 137220 w 2741311"/>
                <a:gd name="connsiteY1" fmla="*/ 2207564 h 2207564"/>
                <a:gd name="connsiteX2" fmla="*/ 1823145 w 2741311"/>
                <a:gd name="connsiteY2" fmla="*/ 2207564 h 2207564"/>
                <a:gd name="connsiteX3" fmla="*/ 1842195 w 2741311"/>
                <a:gd name="connsiteY3" fmla="*/ 1702739 h 2207564"/>
                <a:gd name="connsiteX4" fmla="*/ 2699445 w 2741311"/>
                <a:gd name="connsiteY4" fmla="*/ 150164 h 2207564"/>
                <a:gd name="connsiteX5" fmla="*/ 2048663 w 2741311"/>
                <a:gd name="connsiteY5" fmla="*/ 97254 h 2207564"/>
                <a:gd name="connsiteX6" fmla="*/ 2040679 w 2741311"/>
                <a:gd name="connsiteY6" fmla="*/ 4591 h 2207564"/>
                <a:gd name="connsiteX7" fmla="*/ 1908870 w 2741311"/>
                <a:gd name="connsiteY7" fmla="*/ 26339 h 2207564"/>
                <a:gd name="connsiteX8" fmla="*/ 1937445 w 2741311"/>
                <a:gd name="connsiteY8" fmla="*/ 845489 h 2207564"/>
                <a:gd name="connsiteX9" fmla="*/ 1270695 w 2741311"/>
                <a:gd name="connsiteY9" fmla="*/ 654989 h 2207564"/>
                <a:gd name="connsiteX10" fmla="*/ 232470 w 2741311"/>
                <a:gd name="connsiteY10" fmla="*/ 188264 h 2207564"/>
                <a:gd name="connsiteX0" fmla="*/ 232470 w 2741311"/>
                <a:gd name="connsiteY0" fmla="*/ 183976 h 2203276"/>
                <a:gd name="connsiteX1" fmla="*/ 137220 w 2741311"/>
                <a:gd name="connsiteY1" fmla="*/ 2203276 h 2203276"/>
                <a:gd name="connsiteX2" fmla="*/ 1823145 w 2741311"/>
                <a:gd name="connsiteY2" fmla="*/ 2203276 h 2203276"/>
                <a:gd name="connsiteX3" fmla="*/ 1842195 w 2741311"/>
                <a:gd name="connsiteY3" fmla="*/ 1698451 h 2203276"/>
                <a:gd name="connsiteX4" fmla="*/ 2699445 w 2741311"/>
                <a:gd name="connsiteY4" fmla="*/ 145876 h 2203276"/>
                <a:gd name="connsiteX5" fmla="*/ 2048663 w 2741311"/>
                <a:gd name="connsiteY5" fmla="*/ 92966 h 2203276"/>
                <a:gd name="connsiteX6" fmla="*/ 2040679 w 2741311"/>
                <a:gd name="connsiteY6" fmla="*/ 303 h 2203276"/>
                <a:gd name="connsiteX7" fmla="*/ 1908870 w 2741311"/>
                <a:gd name="connsiteY7" fmla="*/ 22051 h 2203276"/>
                <a:gd name="connsiteX8" fmla="*/ 1937445 w 2741311"/>
                <a:gd name="connsiteY8" fmla="*/ 841201 h 2203276"/>
                <a:gd name="connsiteX9" fmla="*/ 1270695 w 2741311"/>
                <a:gd name="connsiteY9" fmla="*/ 650701 h 2203276"/>
                <a:gd name="connsiteX10" fmla="*/ 232470 w 2741311"/>
                <a:gd name="connsiteY10" fmla="*/ 183976 h 2203276"/>
                <a:gd name="connsiteX0" fmla="*/ 232470 w 2741311"/>
                <a:gd name="connsiteY0" fmla="*/ 183976 h 2203276"/>
                <a:gd name="connsiteX1" fmla="*/ 137220 w 2741311"/>
                <a:gd name="connsiteY1" fmla="*/ 2203276 h 2203276"/>
                <a:gd name="connsiteX2" fmla="*/ 1823145 w 2741311"/>
                <a:gd name="connsiteY2" fmla="*/ 2203276 h 2203276"/>
                <a:gd name="connsiteX3" fmla="*/ 1842195 w 2741311"/>
                <a:gd name="connsiteY3" fmla="*/ 1698451 h 2203276"/>
                <a:gd name="connsiteX4" fmla="*/ 2699445 w 2741311"/>
                <a:gd name="connsiteY4" fmla="*/ 145876 h 2203276"/>
                <a:gd name="connsiteX5" fmla="*/ 2048663 w 2741311"/>
                <a:gd name="connsiteY5" fmla="*/ 92966 h 2203276"/>
                <a:gd name="connsiteX6" fmla="*/ 2040679 w 2741311"/>
                <a:gd name="connsiteY6" fmla="*/ 303 h 2203276"/>
                <a:gd name="connsiteX7" fmla="*/ 1908870 w 2741311"/>
                <a:gd name="connsiteY7" fmla="*/ 22051 h 2203276"/>
                <a:gd name="connsiteX8" fmla="*/ 1937445 w 2741311"/>
                <a:gd name="connsiteY8" fmla="*/ 841201 h 2203276"/>
                <a:gd name="connsiteX9" fmla="*/ 1270695 w 2741311"/>
                <a:gd name="connsiteY9" fmla="*/ 650701 h 2203276"/>
                <a:gd name="connsiteX10" fmla="*/ 232470 w 2741311"/>
                <a:gd name="connsiteY10" fmla="*/ 183976 h 2203276"/>
                <a:gd name="connsiteX0" fmla="*/ 232470 w 2662372"/>
                <a:gd name="connsiteY0" fmla="*/ 183976 h 2203276"/>
                <a:gd name="connsiteX1" fmla="*/ 137220 w 2662372"/>
                <a:gd name="connsiteY1" fmla="*/ 2203276 h 2203276"/>
                <a:gd name="connsiteX2" fmla="*/ 1823145 w 2662372"/>
                <a:gd name="connsiteY2" fmla="*/ 2203276 h 2203276"/>
                <a:gd name="connsiteX3" fmla="*/ 1842195 w 2662372"/>
                <a:gd name="connsiteY3" fmla="*/ 1698451 h 2203276"/>
                <a:gd name="connsiteX4" fmla="*/ 2614876 w 2662372"/>
                <a:gd name="connsiteY4" fmla="*/ 119448 h 2203276"/>
                <a:gd name="connsiteX5" fmla="*/ 2048663 w 2662372"/>
                <a:gd name="connsiteY5" fmla="*/ 92966 h 2203276"/>
                <a:gd name="connsiteX6" fmla="*/ 2040679 w 2662372"/>
                <a:gd name="connsiteY6" fmla="*/ 303 h 2203276"/>
                <a:gd name="connsiteX7" fmla="*/ 1908870 w 2662372"/>
                <a:gd name="connsiteY7" fmla="*/ 22051 h 2203276"/>
                <a:gd name="connsiteX8" fmla="*/ 1937445 w 2662372"/>
                <a:gd name="connsiteY8" fmla="*/ 841201 h 2203276"/>
                <a:gd name="connsiteX9" fmla="*/ 1270695 w 2662372"/>
                <a:gd name="connsiteY9" fmla="*/ 650701 h 2203276"/>
                <a:gd name="connsiteX10" fmla="*/ 232470 w 2662372"/>
                <a:gd name="connsiteY10" fmla="*/ 183976 h 2203276"/>
                <a:gd name="connsiteX0" fmla="*/ 232470 w 2662372"/>
                <a:gd name="connsiteY0" fmla="*/ 183976 h 2203276"/>
                <a:gd name="connsiteX1" fmla="*/ 137220 w 2662372"/>
                <a:gd name="connsiteY1" fmla="*/ 2203276 h 2203276"/>
                <a:gd name="connsiteX2" fmla="*/ 1823145 w 2662372"/>
                <a:gd name="connsiteY2" fmla="*/ 2203276 h 2203276"/>
                <a:gd name="connsiteX3" fmla="*/ 1842195 w 2662372"/>
                <a:gd name="connsiteY3" fmla="*/ 1698451 h 2203276"/>
                <a:gd name="connsiteX4" fmla="*/ 2614876 w 2662372"/>
                <a:gd name="connsiteY4" fmla="*/ 119448 h 2203276"/>
                <a:gd name="connsiteX5" fmla="*/ 2048663 w 2662372"/>
                <a:gd name="connsiteY5" fmla="*/ 92966 h 2203276"/>
                <a:gd name="connsiteX6" fmla="*/ 2040679 w 2662372"/>
                <a:gd name="connsiteY6" fmla="*/ 303 h 2203276"/>
                <a:gd name="connsiteX7" fmla="*/ 1908870 w 2662372"/>
                <a:gd name="connsiteY7" fmla="*/ 22051 h 2203276"/>
                <a:gd name="connsiteX8" fmla="*/ 1937445 w 2662372"/>
                <a:gd name="connsiteY8" fmla="*/ 841201 h 2203276"/>
                <a:gd name="connsiteX9" fmla="*/ 1270695 w 2662372"/>
                <a:gd name="connsiteY9" fmla="*/ 650701 h 2203276"/>
                <a:gd name="connsiteX10" fmla="*/ 232470 w 2662372"/>
                <a:gd name="connsiteY10" fmla="*/ 183976 h 2203276"/>
                <a:gd name="connsiteX0" fmla="*/ 232470 w 2664220"/>
                <a:gd name="connsiteY0" fmla="*/ 183976 h 2203276"/>
                <a:gd name="connsiteX1" fmla="*/ 137220 w 2664220"/>
                <a:gd name="connsiteY1" fmla="*/ 2203276 h 2203276"/>
                <a:gd name="connsiteX2" fmla="*/ 1823145 w 2664220"/>
                <a:gd name="connsiteY2" fmla="*/ 2203276 h 2203276"/>
                <a:gd name="connsiteX3" fmla="*/ 1842195 w 2664220"/>
                <a:gd name="connsiteY3" fmla="*/ 1698451 h 2203276"/>
                <a:gd name="connsiteX4" fmla="*/ 2614876 w 2664220"/>
                <a:gd name="connsiteY4" fmla="*/ 119448 h 2203276"/>
                <a:gd name="connsiteX5" fmla="*/ 2048663 w 2664220"/>
                <a:gd name="connsiteY5" fmla="*/ 92966 h 2203276"/>
                <a:gd name="connsiteX6" fmla="*/ 2040679 w 2664220"/>
                <a:gd name="connsiteY6" fmla="*/ 303 h 2203276"/>
                <a:gd name="connsiteX7" fmla="*/ 1908870 w 2664220"/>
                <a:gd name="connsiteY7" fmla="*/ 22051 h 2203276"/>
                <a:gd name="connsiteX8" fmla="*/ 1937445 w 2664220"/>
                <a:gd name="connsiteY8" fmla="*/ 841201 h 2203276"/>
                <a:gd name="connsiteX9" fmla="*/ 1270695 w 2664220"/>
                <a:gd name="connsiteY9" fmla="*/ 650701 h 2203276"/>
                <a:gd name="connsiteX10" fmla="*/ 232470 w 2664220"/>
                <a:gd name="connsiteY10" fmla="*/ 183976 h 2203276"/>
                <a:gd name="connsiteX0" fmla="*/ 232470 w 2695242"/>
                <a:gd name="connsiteY0" fmla="*/ 183976 h 2203276"/>
                <a:gd name="connsiteX1" fmla="*/ 137220 w 2695242"/>
                <a:gd name="connsiteY1" fmla="*/ 2203276 h 2203276"/>
                <a:gd name="connsiteX2" fmla="*/ 1823145 w 2695242"/>
                <a:gd name="connsiteY2" fmla="*/ 2203276 h 2203276"/>
                <a:gd name="connsiteX3" fmla="*/ 1842195 w 2695242"/>
                <a:gd name="connsiteY3" fmla="*/ 1698451 h 2203276"/>
                <a:gd name="connsiteX4" fmla="*/ 2614876 w 2695242"/>
                <a:gd name="connsiteY4" fmla="*/ 119448 h 2203276"/>
                <a:gd name="connsiteX5" fmla="*/ 2048663 w 2695242"/>
                <a:gd name="connsiteY5" fmla="*/ 92966 h 2203276"/>
                <a:gd name="connsiteX6" fmla="*/ 2040679 w 2695242"/>
                <a:gd name="connsiteY6" fmla="*/ 303 h 2203276"/>
                <a:gd name="connsiteX7" fmla="*/ 1908870 w 2695242"/>
                <a:gd name="connsiteY7" fmla="*/ 22051 h 2203276"/>
                <a:gd name="connsiteX8" fmla="*/ 1937445 w 2695242"/>
                <a:gd name="connsiteY8" fmla="*/ 841201 h 2203276"/>
                <a:gd name="connsiteX9" fmla="*/ 1270695 w 2695242"/>
                <a:gd name="connsiteY9" fmla="*/ 650701 h 2203276"/>
                <a:gd name="connsiteX10" fmla="*/ 232470 w 2695242"/>
                <a:gd name="connsiteY10"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37445 w 2718665"/>
                <a:gd name="connsiteY8" fmla="*/ 841201 h 2203276"/>
                <a:gd name="connsiteX9" fmla="*/ 1270695 w 2718665"/>
                <a:gd name="connsiteY9" fmla="*/ 650701 h 2203276"/>
                <a:gd name="connsiteX10" fmla="*/ 232470 w 2718665"/>
                <a:gd name="connsiteY10"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37445 w 2718665"/>
                <a:gd name="connsiteY8" fmla="*/ 841201 h 2203276"/>
                <a:gd name="connsiteX9" fmla="*/ 1395842 w 2718665"/>
                <a:gd name="connsiteY9" fmla="*/ 576428 h 2203276"/>
                <a:gd name="connsiteX10" fmla="*/ 1270695 w 2718665"/>
                <a:gd name="connsiteY10" fmla="*/ 650701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37445 w 2718665"/>
                <a:gd name="connsiteY8" fmla="*/ 841201 h 2203276"/>
                <a:gd name="connsiteX9" fmla="*/ 1395842 w 2718665"/>
                <a:gd name="connsiteY9" fmla="*/ 576428 h 2203276"/>
                <a:gd name="connsiteX10" fmla="*/ 1270695 w 2718665"/>
                <a:gd name="connsiteY10" fmla="*/ 650701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37445 w 2718665"/>
                <a:gd name="connsiteY8" fmla="*/ 820059 h 2203276"/>
                <a:gd name="connsiteX9" fmla="*/ 1395842 w 2718665"/>
                <a:gd name="connsiteY9" fmla="*/ 576428 h 2203276"/>
                <a:gd name="connsiteX10" fmla="*/ 1270695 w 2718665"/>
                <a:gd name="connsiteY10" fmla="*/ 650701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395842 w 2718665"/>
                <a:gd name="connsiteY9" fmla="*/ 576428 h 2203276"/>
                <a:gd name="connsiteX10" fmla="*/ 1270695 w 2718665"/>
                <a:gd name="connsiteY10" fmla="*/ 650701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395842 w 2718665"/>
                <a:gd name="connsiteY9" fmla="*/ 576428 h 2203276"/>
                <a:gd name="connsiteX10" fmla="*/ 1270695 w 2718665"/>
                <a:gd name="connsiteY10" fmla="*/ 650701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395842 w 2718665"/>
                <a:gd name="connsiteY9" fmla="*/ 576428 h 2203276"/>
                <a:gd name="connsiteX10" fmla="*/ 1270695 w 2718665"/>
                <a:gd name="connsiteY10" fmla="*/ 650701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395842 w 2718665"/>
                <a:gd name="connsiteY9" fmla="*/ 576428 h 2203276"/>
                <a:gd name="connsiteX10" fmla="*/ 1270695 w 2718665"/>
                <a:gd name="connsiteY10" fmla="*/ 650701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210848 w 2718665"/>
                <a:gd name="connsiteY9" fmla="*/ 513001 h 2203276"/>
                <a:gd name="connsiteX10" fmla="*/ 1270695 w 2718665"/>
                <a:gd name="connsiteY10" fmla="*/ 650701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210848 w 2718665"/>
                <a:gd name="connsiteY9" fmla="*/ 513001 h 2203276"/>
                <a:gd name="connsiteX10" fmla="*/ 1270695 w 2718665"/>
                <a:gd name="connsiteY10" fmla="*/ 650701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210848 w 2718665"/>
                <a:gd name="connsiteY9" fmla="*/ 513001 h 2203276"/>
                <a:gd name="connsiteX10" fmla="*/ 1122700 w 2718665"/>
                <a:gd name="connsiteY10" fmla="*/ 497420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210848 w 2718665"/>
                <a:gd name="connsiteY9" fmla="*/ 513001 h 2203276"/>
                <a:gd name="connsiteX10" fmla="*/ 1122700 w 2718665"/>
                <a:gd name="connsiteY10" fmla="*/ 497420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237275 w 2718665"/>
                <a:gd name="connsiteY9" fmla="*/ 497145 h 2203276"/>
                <a:gd name="connsiteX10" fmla="*/ 1122700 w 2718665"/>
                <a:gd name="connsiteY10" fmla="*/ 497420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237275 w 2718665"/>
                <a:gd name="connsiteY9" fmla="*/ 497145 h 2203276"/>
                <a:gd name="connsiteX10" fmla="*/ 1122700 w 2718665"/>
                <a:gd name="connsiteY10" fmla="*/ 497420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237275 w 2718665"/>
                <a:gd name="connsiteY9" fmla="*/ 497145 h 2203276"/>
                <a:gd name="connsiteX10" fmla="*/ 1122700 w 2718665"/>
                <a:gd name="connsiteY10" fmla="*/ 497420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64991 w 2718665"/>
                <a:gd name="connsiteY5" fmla="*/ 98409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237275 w 2718665"/>
                <a:gd name="connsiteY9" fmla="*/ 497145 h 2203276"/>
                <a:gd name="connsiteX10" fmla="*/ 1122700 w 2718665"/>
                <a:gd name="connsiteY10" fmla="*/ 497420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64991 w 2718665"/>
                <a:gd name="connsiteY5" fmla="*/ 98409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237275 w 2718665"/>
                <a:gd name="connsiteY9" fmla="*/ 497145 h 2203276"/>
                <a:gd name="connsiteX10" fmla="*/ 1122700 w 2718665"/>
                <a:gd name="connsiteY10" fmla="*/ 497420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64991 w 2718665"/>
                <a:gd name="connsiteY5" fmla="*/ 98409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237275 w 2718665"/>
                <a:gd name="connsiteY9" fmla="*/ 497145 h 2203276"/>
                <a:gd name="connsiteX10" fmla="*/ 1122700 w 2718665"/>
                <a:gd name="connsiteY10" fmla="*/ 497420 h 2203276"/>
                <a:gd name="connsiteX11" fmla="*/ 232470 w 2718665"/>
                <a:gd name="connsiteY11" fmla="*/ 183976 h 2203276"/>
                <a:gd name="connsiteX0" fmla="*/ 232470 w 2770027"/>
                <a:gd name="connsiteY0" fmla="*/ 183976 h 2203276"/>
                <a:gd name="connsiteX1" fmla="*/ 137220 w 2770027"/>
                <a:gd name="connsiteY1" fmla="*/ 2203276 h 2203276"/>
                <a:gd name="connsiteX2" fmla="*/ 1823145 w 2770027"/>
                <a:gd name="connsiteY2" fmla="*/ 2203276 h 2203276"/>
                <a:gd name="connsiteX3" fmla="*/ 1842195 w 2770027"/>
                <a:gd name="connsiteY3" fmla="*/ 1698451 h 2203276"/>
                <a:gd name="connsiteX4" fmla="*/ 2674747 w 2770027"/>
                <a:gd name="connsiteY4" fmla="*/ 130334 h 2203276"/>
                <a:gd name="connsiteX5" fmla="*/ 2064991 w 2770027"/>
                <a:gd name="connsiteY5" fmla="*/ 98409 h 2203276"/>
                <a:gd name="connsiteX6" fmla="*/ 2040679 w 2770027"/>
                <a:gd name="connsiteY6" fmla="*/ 303 h 2203276"/>
                <a:gd name="connsiteX7" fmla="*/ 1908870 w 2770027"/>
                <a:gd name="connsiteY7" fmla="*/ 22051 h 2203276"/>
                <a:gd name="connsiteX8" fmla="*/ 1911018 w 2770027"/>
                <a:gd name="connsiteY8" fmla="*/ 783060 h 2203276"/>
                <a:gd name="connsiteX9" fmla="*/ 1237275 w 2770027"/>
                <a:gd name="connsiteY9" fmla="*/ 497145 h 2203276"/>
                <a:gd name="connsiteX10" fmla="*/ 1122700 w 2770027"/>
                <a:gd name="connsiteY10" fmla="*/ 497420 h 2203276"/>
                <a:gd name="connsiteX11" fmla="*/ 232470 w 2770027"/>
                <a:gd name="connsiteY11" fmla="*/ 183976 h 2203276"/>
                <a:gd name="connsiteX0" fmla="*/ 232470 w 2770027"/>
                <a:gd name="connsiteY0" fmla="*/ 183976 h 2203276"/>
                <a:gd name="connsiteX1" fmla="*/ 137220 w 2770027"/>
                <a:gd name="connsiteY1" fmla="*/ 2203276 h 2203276"/>
                <a:gd name="connsiteX2" fmla="*/ 1823145 w 2770027"/>
                <a:gd name="connsiteY2" fmla="*/ 2203276 h 2203276"/>
                <a:gd name="connsiteX3" fmla="*/ 1842195 w 2770027"/>
                <a:gd name="connsiteY3" fmla="*/ 1698451 h 2203276"/>
                <a:gd name="connsiteX4" fmla="*/ 2674747 w 2770027"/>
                <a:gd name="connsiteY4" fmla="*/ 130334 h 2203276"/>
                <a:gd name="connsiteX5" fmla="*/ 2064991 w 2770027"/>
                <a:gd name="connsiteY5" fmla="*/ 98409 h 2203276"/>
                <a:gd name="connsiteX6" fmla="*/ 2040679 w 2770027"/>
                <a:gd name="connsiteY6" fmla="*/ 303 h 2203276"/>
                <a:gd name="connsiteX7" fmla="*/ 1908870 w 2770027"/>
                <a:gd name="connsiteY7" fmla="*/ 22051 h 2203276"/>
                <a:gd name="connsiteX8" fmla="*/ 1911018 w 2770027"/>
                <a:gd name="connsiteY8" fmla="*/ 783060 h 2203276"/>
                <a:gd name="connsiteX9" fmla="*/ 1237275 w 2770027"/>
                <a:gd name="connsiteY9" fmla="*/ 497145 h 2203276"/>
                <a:gd name="connsiteX10" fmla="*/ 1122700 w 2770027"/>
                <a:gd name="connsiteY10" fmla="*/ 497420 h 2203276"/>
                <a:gd name="connsiteX11" fmla="*/ 232470 w 2770027"/>
                <a:gd name="connsiteY11" fmla="*/ 183976 h 2203276"/>
                <a:gd name="connsiteX0" fmla="*/ 226782 w 2764339"/>
                <a:gd name="connsiteY0" fmla="*/ 183976 h 2400339"/>
                <a:gd name="connsiteX1" fmla="*/ 150300 w 2764339"/>
                <a:gd name="connsiteY1" fmla="*/ 2400339 h 2400339"/>
                <a:gd name="connsiteX2" fmla="*/ 1817457 w 2764339"/>
                <a:gd name="connsiteY2" fmla="*/ 2203276 h 2400339"/>
                <a:gd name="connsiteX3" fmla="*/ 1836507 w 2764339"/>
                <a:gd name="connsiteY3" fmla="*/ 1698451 h 2400339"/>
                <a:gd name="connsiteX4" fmla="*/ 2669059 w 2764339"/>
                <a:gd name="connsiteY4" fmla="*/ 130334 h 2400339"/>
                <a:gd name="connsiteX5" fmla="*/ 2059303 w 2764339"/>
                <a:gd name="connsiteY5" fmla="*/ 98409 h 2400339"/>
                <a:gd name="connsiteX6" fmla="*/ 2034991 w 2764339"/>
                <a:gd name="connsiteY6" fmla="*/ 303 h 2400339"/>
                <a:gd name="connsiteX7" fmla="*/ 1903182 w 2764339"/>
                <a:gd name="connsiteY7" fmla="*/ 22051 h 2400339"/>
                <a:gd name="connsiteX8" fmla="*/ 1905330 w 2764339"/>
                <a:gd name="connsiteY8" fmla="*/ 783060 h 2400339"/>
                <a:gd name="connsiteX9" fmla="*/ 1231587 w 2764339"/>
                <a:gd name="connsiteY9" fmla="*/ 497145 h 2400339"/>
                <a:gd name="connsiteX10" fmla="*/ 1117012 w 2764339"/>
                <a:gd name="connsiteY10" fmla="*/ 497420 h 2400339"/>
                <a:gd name="connsiteX11" fmla="*/ 226782 w 2764339"/>
                <a:gd name="connsiteY11" fmla="*/ 183976 h 2400339"/>
                <a:gd name="connsiteX0" fmla="*/ 226782 w 2764339"/>
                <a:gd name="connsiteY0" fmla="*/ 183976 h 2400339"/>
                <a:gd name="connsiteX1" fmla="*/ 150300 w 2764339"/>
                <a:gd name="connsiteY1" fmla="*/ 2400339 h 2400339"/>
                <a:gd name="connsiteX2" fmla="*/ 1873761 w 2764339"/>
                <a:gd name="connsiteY2" fmla="*/ 2390955 h 2400339"/>
                <a:gd name="connsiteX3" fmla="*/ 1836507 w 2764339"/>
                <a:gd name="connsiteY3" fmla="*/ 1698451 h 2400339"/>
                <a:gd name="connsiteX4" fmla="*/ 2669059 w 2764339"/>
                <a:gd name="connsiteY4" fmla="*/ 130334 h 2400339"/>
                <a:gd name="connsiteX5" fmla="*/ 2059303 w 2764339"/>
                <a:gd name="connsiteY5" fmla="*/ 98409 h 2400339"/>
                <a:gd name="connsiteX6" fmla="*/ 2034991 w 2764339"/>
                <a:gd name="connsiteY6" fmla="*/ 303 h 2400339"/>
                <a:gd name="connsiteX7" fmla="*/ 1903182 w 2764339"/>
                <a:gd name="connsiteY7" fmla="*/ 22051 h 2400339"/>
                <a:gd name="connsiteX8" fmla="*/ 1905330 w 2764339"/>
                <a:gd name="connsiteY8" fmla="*/ 783060 h 2400339"/>
                <a:gd name="connsiteX9" fmla="*/ 1231587 w 2764339"/>
                <a:gd name="connsiteY9" fmla="*/ 497145 h 2400339"/>
                <a:gd name="connsiteX10" fmla="*/ 1117012 w 2764339"/>
                <a:gd name="connsiteY10" fmla="*/ 497420 h 2400339"/>
                <a:gd name="connsiteX11" fmla="*/ 226782 w 2764339"/>
                <a:gd name="connsiteY11" fmla="*/ 183976 h 2400339"/>
                <a:gd name="connsiteX0" fmla="*/ 226782 w 2764339"/>
                <a:gd name="connsiteY0" fmla="*/ 183976 h 2400339"/>
                <a:gd name="connsiteX1" fmla="*/ 150300 w 2764339"/>
                <a:gd name="connsiteY1" fmla="*/ 2400339 h 2400339"/>
                <a:gd name="connsiteX2" fmla="*/ 1873761 w 2764339"/>
                <a:gd name="connsiteY2" fmla="*/ 2390955 h 2400339"/>
                <a:gd name="connsiteX3" fmla="*/ 1836507 w 2764339"/>
                <a:gd name="connsiteY3" fmla="*/ 1698451 h 2400339"/>
                <a:gd name="connsiteX4" fmla="*/ 2669059 w 2764339"/>
                <a:gd name="connsiteY4" fmla="*/ 130334 h 2400339"/>
                <a:gd name="connsiteX5" fmla="*/ 2059303 w 2764339"/>
                <a:gd name="connsiteY5" fmla="*/ 98409 h 2400339"/>
                <a:gd name="connsiteX6" fmla="*/ 2034991 w 2764339"/>
                <a:gd name="connsiteY6" fmla="*/ 303 h 2400339"/>
                <a:gd name="connsiteX7" fmla="*/ 1903182 w 2764339"/>
                <a:gd name="connsiteY7" fmla="*/ 22051 h 2400339"/>
                <a:gd name="connsiteX8" fmla="*/ 1905330 w 2764339"/>
                <a:gd name="connsiteY8" fmla="*/ 783060 h 2400339"/>
                <a:gd name="connsiteX9" fmla="*/ 1231587 w 2764339"/>
                <a:gd name="connsiteY9" fmla="*/ 497145 h 2400339"/>
                <a:gd name="connsiteX10" fmla="*/ 1135780 w 2764339"/>
                <a:gd name="connsiteY10" fmla="*/ 572491 h 2400339"/>
                <a:gd name="connsiteX11" fmla="*/ 226782 w 2764339"/>
                <a:gd name="connsiteY11" fmla="*/ 183976 h 2400339"/>
                <a:gd name="connsiteX0" fmla="*/ 226782 w 2764339"/>
                <a:gd name="connsiteY0" fmla="*/ 183976 h 2400339"/>
                <a:gd name="connsiteX1" fmla="*/ 150300 w 2764339"/>
                <a:gd name="connsiteY1" fmla="*/ 2400339 h 2400339"/>
                <a:gd name="connsiteX2" fmla="*/ 1873761 w 2764339"/>
                <a:gd name="connsiteY2" fmla="*/ 2390955 h 2400339"/>
                <a:gd name="connsiteX3" fmla="*/ 1836507 w 2764339"/>
                <a:gd name="connsiteY3" fmla="*/ 1698451 h 2400339"/>
                <a:gd name="connsiteX4" fmla="*/ 2669059 w 2764339"/>
                <a:gd name="connsiteY4" fmla="*/ 130334 h 2400339"/>
                <a:gd name="connsiteX5" fmla="*/ 2059303 w 2764339"/>
                <a:gd name="connsiteY5" fmla="*/ 98409 h 2400339"/>
                <a:gd name="connsiteX6" fmla="*/ 2034991 w 2764339"/>
                <a:gd name="connsiteY6" fmla="*/ 303 h 2400339"/>
                <a:gd name="connsiteX7" fmla="*/ 1903182 w 2764339"/>
                <a:gd name="connsiteY7" fmla="*/ 22051 h 2400339"/>
                <a:gd name="connsiteX8" fmla="*/ 1905330 w 2764339"/>
                <a:gd name="connsiteY8" fmla="*/ 783060 h 2400339"/>
                <a:gd name="connsiteX9" fmla="*/ 1231587 w 2764339"/>
                <a:gd name="connsiteY9" fmla="*/ 497145 h 2400339"/>
                <a:gd name="connsiteX10" fmla="*/ 1135780 w 2764339"/>
                <a:gd name="connsiteY10" fmla="*/ 572491 h 2400339"/>
                <a:gd name="connsiteX11" fmla="*/ 226782 w 2764339"/>
                <a:gd name="connsiteY11" fmla="*/ 183976 h 2400339"/>
                <a:gd name="connsiteX0" fmla="*/ 226782 w 2764339"/>
                <a:gd name="connsiteY0" fmla="*/ 183976 h 2400339"/>
                <a:gd name="connsiteX1" fmla="*/ 150300 w 2764339"/>
                <a:gd name="connsiteY1" fmla="*/ 2400339 h 2400339"/>
                <a:gd name="connsiteX2" fmla="*/ 1873761 w 2764339"/>
                <a:gd name="connsiteY2" fmla="*/ 2390955 h 2400339"/>
                <a:gd name="connsiteX3" fmla="*/ 1836507 w 2764339"/>
                <a:gd name="connsiteY3" fmla="*/ 1698451 h 2400339"/>
                <a:gd name="connsiteX4" fmla="*/ 2669059 w 2764339"/>
                <a:gd name="connsiteY4" fmla="*/ 130334 h 2400339"/>
                <a:gd name="connsiteX5" fmla="*/ 2059303 w 2764339"/>
                <a:gd name="connsiteY5" fmla="*/ 98409 h 2400339"/>
                <a:gd name="connsiteX6" fmla="*/ 2034991 w 2764339"/>
                <a:gd name="connsiteY6" fmla="*/ 303 h 2400339"/>
                <a:gd name="connsiteX7" fmla="*/ 1903182 w 2764339"/>
                <a:gd name="connsiteY7" fmla="*/ 22051 h 2400339"/>
                <a:gd name="connsiteX8" fmla="*/ 1905330 w 2764339"/>
                <a:gd name="connsiteY8" fmla="*/ 783060 h 2400339"/>
                <a:gd name="connsiteX9" fmla="*/ 1231587 w 2764339"/>
                <a:gd name="connsiteY9" fmla="*/ 497145 h 2400339"/>
                <a:gd name="connsiteX10" fmla="*/ 1135780 w 2764339"/>
                <a:gd name="connsiteY10" fmla="*/ 572491 h 2400339"/>
                <a:gd name="connsiteX11" fmla="*/ 226782 w 2764339"/>
                <a:gd name="connsiteY11" fmla="*/ 183976 h 2400339"/>
                <a:gd name="connsiteX0" fmla="*/ 231749 w 2769306"/>
                <a:gd name="connsiteY0" fmla="*/ 183976 h 2390955"/>
                <a:gd name="connsiteX1" fmla="*/ 138828 w 2769306"/>
                <a:gd name="connsiteY1" fmla="*/ 2064983 h 2390955"/>
                <a:gd name="connsiteX2" fmla="*/ 1878728 w 2769306"/>
                <a:gd name="connsiteY2" fmla="*/ 2390955 h 2390955"/>
                <a:gd name="connsiteX3" fmla="*/ 1841474 w 2769306"/>
                <a:gd name="connsiteY3" fmla="*/ 1698451 h 2390955"/>
                <a:gd name="connsiteX4" fmla="*/ 2674026 w 2769306"/>
                <a:gd name="connsiteY4" fmla="*/ 130334 h 2390955"/>
                <a:gd name="connsiteX5" fmla="*/ 2064270 w 2769306"/>
                <a:gd name="connsiteY5" fmla="*/ 98409 h 2390955"/>
                <a:gd name="connsiteX6" fmla="*/ 2039958 w 2769306"/>
                <a:gd name="connsiteY6" fmla="*/ 303 h 2390955"/>
                <a:gd name="connsiteX7" fmla="*/ 1908149 w 2769306"/>
                <a:gd name="connsiteY7" fmla="*/ 22051 h 2390955"/>
                <a:gd name="connsiteX8" fmla="*/ 1910297 w 2769306"/>
                <a:gd name="connsiteY8" fmla="*/ 783060 h 2390955"/>
                <a:gd name="connsiteX9" fmla="*/ 1236554 w 2769306"/>
                <a:gd name="connsiteY9" fmla="*/ 497145 h 2390955"/>
                <a:gd name="connsiteX10" fmla="*/ 1140747 w 2769306"/>
                <a:gd name="connsiteY10" fmla="*/ 572491 h 2390955"/>
                <a:gd name="connsiteX11" fmla="*/ 231749 w 2769306"/>
                <a:gd name="connsiteY11" fmla="*/ 183976 h 2390955"/>
                <a:gd name="connsiteX0" fmla="*/ 221873 w 2759430"/>
                <a:gd name="connsiteY0" fmla="*/ 183976 h 2390955"/>
                <a:gd name="connsiteX1" fmla="*/ 128952 w 2759430"/>
                <a:gd name="connsiteY1" fmla="*/ 2064983 h 2390955"/>
                <a:gd name="connsiteX2" fmla="*/ 1868852 w 2759430"/>
                <a:gd name="connsiteY2" fmla="*/ 2390955 h 2390955"/>
                <a:gd name="connsiteX3" fmla="*/ 1831598 w 2759430"/>
                <a:gd name="connsiteY3" fmla="*/ 1698451 h 2390955"/>
                <a:gd name="connsiteX4" fmla="*/ 2664150 w 2759430"/>
                <a:gd name="connsiteY4" fmla="*/ 130334 h 2390955"/>
                <a:gd name="connsiteX5" fmla="*/ 2054394 w 2759430"/>
                <a:gd name="connsiteY5" fmla="*/ 98409 h 2390955"/>
                <a:gd name="connsiteX6" fmla="*/ 2030082 w 2759430"/>
                <a:gd name="connsiteY6" fmla="*/ 303 h 2390955"/>
                <a:gd name="connsiteX7" fmla="*/ 1898273 w 2759430"/>
                <a:gd name="connsiteY7" fmla="*/ 22051 h 2390955"/>
                <a:gd name="connsiteX8" fmla="*/ 1900421 w 2759430"/>
                <a:gd name="connsiteY8" fmla="*/ 783060 h 2390955"/>
                <a:gd name="connsiteX9" fmla="*/ 1226678 w 2759430"/>
                <a:gd name="connsiteY9" fmla="*/ 497145 h 2390955"/>
                <a:gd name="connsiteX10" fmla="*/ 1130871 w 2759430"/>
                <a:gd name="connsiteY10" fmla="*/ 572491 h 2390955"/>
                <a:gd name="connsiteX11" fmla="*/ 221873 w 2759430"/>
                <a:gd name="connsiteY11" fmla="*/ 183976 h 2390955"/>
                <a:gd name="connsiteX0" fmla="*/ 221873 w 2759430"/>
                <a:gd name="connsiteY0" fmla="*/ 183976 h 2065462"/>
                <a:gd name="connsiteX1" fmla="*/ 128952 w 2759430"/>
                <a:gd name="connsiteY1" fmla="*/ 2064983 h 2065462"/>
                <a:gd name="connsiteX2" fmla="*/ 1852414 w 2759430"/>
                <a:gd name="connsiteY2" fmla="*/ 2065462 h 2065462"/>
                <a:gd name="connsiteX3" fmla="*/ 1831598 w 2759430"/>
                <a:gd name="connsiteY3" fmla="*/ 1698451 h 2065462"/>
                <a:gd name="connsiteX4" fmla="*/ 2664150 w 2759430"/>
                <a:gd name="connsiteY4" fmla="*/ 130334 h 2065462"/>
                <a:gd name="connsiteX5" fmla="*/ 2054394 w 2759430"/>
                <a:gd name="connsiteY5" fmla="*/ 98409 h 2065462"/>
                <a:gd name="connsiteX6" fmla="*/ 2030082 w 2759430"/>
                <a:gd name="connsiteY6" fmla="*/ 303 h 2065462"/>
                <a:gd name="connsiteX7" fmla="*/ 1898273 w 2759430"/>
                <a:gd name="connsiteY7" fmla="*/ 22051 h 2065462"/>
                <a:gd name="connsiteX8" fmla="*/ 1900421 w 2759430"/>
                <a:gd name="connsiteY8" fmla="*/ 783060 h 2065462"/>
                <a:gd name="connsiteX9" fmla="*/ 1226678 w 2759430"/>
                <a:gd name="connsiteY9" fmla="*/ 497145 h 2065462"/>
                <a:gd name="connsiteX10" fmla="*/ 1130871 w 2759430"/>
                <a:gd name="connsiteY10" fmla="*/ 572491 h 2065462"/>
                <a:gd name="connsiteX11" fmla="*/ 221873 w 2759430"/>
                <a:gd name="connsiteY11" fmla="*/ 183976 h 2065462"/>
                <a:gd name="connsiteX0" fmla="*/ 221873 w 2759430"/>
                <a:gd name="connsiteY0" fmla="*/ 183976 h 2068751"/>
                <a:gd name="connsiteX1" fmla="*/ 128952 w 2759430"/>
                <a:gd name="connsiteY1" fmla="*/ 2064983 h 2068751"/>
                <a:gd name="connsiteX2" fmla="*/ 1852414 w 2759430"/>
                <a:gd name="connsiteY2" fmla="*/ 2068751 h 2068751"/>
                <a:gd name="connsiteX3" fmla="*/ 1831598 w 2759430"/>
                <a:gd name="connsiteY3" fmla="*/ 1698451 h 2068751"/>
                <a:gd name="connsiteX4" fmla="*/ 2664150 w 2759430"/>
                <a:gd name="connsiteY4" fmla="*/ 130334 h 2068751"/>
                <a:gd name="connsiteX5" fmla="*/ 2054394 w 2759430"/>
                <a:gd name="connsiteY5" fmla="*/ 98409 h 2068751"/>
                <a:gd name="connsiteX6" fmla="*/ 2030082 w 2759430"/>
                <a:gd name="connsiteY6" fmla="*/ 303 h 2068751"/>
                <a:gd name="connsiteX7" fmla="*/ 1898273 w 2759430"/>
                <a:gd name="connsiteY7" fmla="*/ 22051 h 2068751"/>
                <a:gd name="connsiteX8" fmla="*/ 1900421 w 2759430"/>
                <a:gd name="connsiteY8" fmla="*/ 783060 h 2068751"/>
                <a:gd name="connsiteX9" fmla="*/ 1226678 w 2759430"/>
                <a:gd name="connsiteY9" fmla="*/ 497145 h 2068751"/>
                <a:gd name="connsiteX10" fmla="*/ 1130871 w 2759430"/>
                <a:gd name="connsiteY10" fmla="*/ 572491 h 2068751"/>
                <a:gd name="connsiteX11" fmla="*/ 221873 w 2759430"/>
                <a:gd name="connsiteY11" fmla="*/ 183976 h 2068751"/>
                <a:gd name="connsiteX0" fmla="*/ 221873 w 2759430"/>
                <a:gd name="connsiteY0" fmla="*/ 183976 h 2077670"/>
                <a:gd name="connsiteX1" fmla="*/ 128952 w 2759430"/>
                <a:gd name="connsiteY1" fmla="*/ 2064983 h 2077670"/>
                <a:gd name="connsiteX2" fmla="*/ 1861333 w 2759430"/>
                <a:gd name="connsiteY2" fmla="*/ 2077670 h 2077670"/>
                <a:gd name="connsiteX3" fmla="*/ 1831598 w 2759430"/>
                <a:gd name="connsiteY3" fmla="*/ 1698451 h 2077670"/>
                <a:gd name="connsiteX4" fmla="*/ 2664150 w 2759430"/>
                <a:gd name="connsiteY4" fmla="*/ 130334 h 2077670"/>
                <a:gd name="connsiteX5" fmla="*/ 2054394 w 2759430"/>
                <a:gd name="connsiteY5" fmla="*/ 98409 h 2077670"/>
                <a:gd name="connsiteX6" fmla="*/ 2030082 w 2759430"/>
                <a:gd name="connsiteY6" fmla="*/ 303 h 2077670"/>
                <a:gd name="connsiteX7" fmla="*/ 1898273 w 2759430"/>
                <a:gd name="connsiteY7" fmla="*/ 22051 h 2077670"/>
                <a:gd name="connsiteX8" fmla="*/ 1900421 w 2759430"/>
                <a:gd name="connsiteY8" fmla="*/ 783060 h 2077670"/>
                <a:gd name="connsiteX9" fmla="*/ 1226678 w 2759430"/>
                <a:gd name="connsiteY9" fmla="*/ 497145 h 2077670"/>
                <a:gd name="connsiteX10" fmla="*/ 1130871 w 2759430"/>
                <a:gd name="connsiteY10" fmla="*/ 572491 h 2077670"/>
                <a:gd name="connsiteX11" fmla="*/ 221873 w 2759430"/>
                <a:gd name="connsiteY11" fmla="*/ 183976 h 2077670"/>
                <a:gd name="connsiteX0" fmla="*/ 221873 w 2760753"/>
                <a:gd name="connsiteY0" fmla="*/ 183976 h 2077670"/>
                <a:gd name="connsiteX1" fmla="*/ 128952 w 2760753"/>
                <a:gd name="connsiteY1" fmla="*/ 2064983 h 2077670"/>
                <a:gd name="connsiteX2" fmla="*/ 1861333 w 2760753"/>
                <a:gd name="connsiteY2" fmla="*/ 2077670 h 2077670"/>
                <a:gd name="connsiteX3" fmla="*/ 1841497 w 2760753"/>
                <a:gd name="connsiteY3" fmla="*/ 1807346 h 2077670"/>
                <a:gd name="connsiteX4" fmla="*/ 2664150 w 2760753"/>
                <a:gd name="connsiteY4" fmla="*/ 130334 h 2077670"/>
                <a:gd name="connsiteX5" fmla="*/ 2054394 w 2760753"/>
                <a:gd name="connsiteY5" fmla="*/ 98409 h 2077670"/>
                <a:gd name="connsiteX6" fmla="*/ 2030082 w 2760753"/>
                <a:gd name="connsiteY6" fmla="*/ 303 h 2077670"/>
                <a:gd name="connsiteX7" fmla="*/ 1898273 w 2760753"/>
                <a:gd name="connsiteY7" fmla="*/ 22051 h 2077670"/>
                <a:gd name="connsiteX8" fmla="*/ 1900421 w 2760753"/>
                <a:gd name="connsiteY8" fmla="*/ 783060 h 2077670"/>
                <a:gd name="connsiteX9" fmla="*/ 1226678 w 2760753"/>
                <a:gd name="connsiteY9" fmla="*/ 497145 h 2077670"/>
                <a:gd name="connsiteX10" fmla="*/ 1130871 w 2760753"/>
                <a:gd name="connsiteY10" fmla="*/ 572491 h 2077670"/>
                <a:gd name="connsiteX11" fmla="*/ 221873 w 2760753"/>
                <a:gd name="connsiteY11" fmla="*/ 183976 h 2077670"/>
                <a:gd name="connsiteX0" fmla="*/ 221873 w 2756874"/>
                <a:gd name="connsiteY0" fmla="*/ 183976 h 2077670"/>
                <a:gd name="connsiteX1" fmla="*/ 128952 w 2756874"/>
                <a:gd name="connsiteY1" fmla="*/ 2064983 h 2077670"/>
                <a:gd name="connsiteX2" fmla="*/ 1861333 w 2756874"/>
                <a:gd name="connsiteY2" fmla="*/ 2077670 h 2077670"/>
                <a:gd name="connsiteX3" fmla="*/ 1811798 w 2756874"/>
                <a:gd name="connsiteY3" fmla="*/ 1807346 h 2077670"/>
                <a:gd name="connsiteX4" fmla="*/ 2664150 w 2756874"/>
                <a:gd name="connsiteY4" fmla="*/ 130334 h 2077670"/>
                <a:gd name="connsiteX5" fmla="*/ 2054394 w 2756874"/>
                <a:gd name="connsiteY5" fmla="*/ 98409 h 2077670"/>
                <a:gd name="connsiteX6" fmla="*/ 2030082 w 2756874"/>
                <a:gd name="connsiteY6" fmla="*/ 303 h 2077670"/>
                <a:gd name="connsiteX7" fmla="*/ 1898273 w 2756874"/>
                <a:gd name="connsiteY7" fmla="*/ 22051 h 2077670"/>
                <a:gd name="connsiteX8" fmla="*/ 1900421 w 2756874"/>
                <a:gd name="connsiteY8" fmla="*/ 783060 h 2077670"/>
                <a:gd name="connsiteX9" fmla="*/ 1226678 w 2756874"/>
                <a:gd name="connsiteY9" fmla="*/ 497145 h 2077670"/>
                <a:gd name="connsiteX10" fmla="*/ 1130871 w 2756874"/>
                <a:gd name="connsiteY10" fmla="*/ 572491 h 2077670"/>
                <a:gd name="connsiteX11" fmla="*/ 221873 w 2756874"/>
                <a:gd name="connsiteY11" fmla="*/ 183976 h 2077670"/>
                <a:gd name="connsiteX0" fmla="*/ 221873 w 2764111"/>
                <a:gd name="connsiteY0" fmla="*/ 183976 h 2077670"/>
                <a:gd name="connsiteX1" fmla="*/ 128952 w 2764111"/>
                <a:gd name="connsiteY1" fmla="*/ 2064983 h 2077670"/>
                <a:gd name="connsiteX2" fmla="*/ 1861333 w 2764111"/>
                <a:gd name="connsiteY2" fmla="*/ 2077670 h 2077670"/>
                <a:gd name="connsiteX3" fmla="*/ 1811798 w 2764111"/>
                <a:gd name="connsiteY3" fmla="*/ 1807346 h 2077670"/>
                <a:gd name="connsiteX4" fmla="*/ 2664150 w 2764111"/>
                <a:gd name="connsiteY4" fmla="*/ 130334 h 2077670"/>
                <a:gd name="connsiteX5" fmla="*/ 2054394 w 2764111"/>
                <a:gd name="connsiteY5" fmla="*/ 98409 h 2077670"/>
                <a:gd name="connsiteX6" fmla="*/ 2030082 w 2764111"/>
                <a:gd name="connsiteY6" fmla="*/ 303 h 2077670"/>
                <a:gd name="connsiteX7" fmla="*/ 1898273 w 2764111"/>
                <a:gd name="connsiteY7" fmla="*/ 22051 h 2077670"/>
                <a:gd name="connsiteX8" fmla="*/ 1900421 w 2764111"/>
                <a:gd name="connsiteY8" fmla="*/ 783060 h 2077670"/>
                <a:gd name="connsiteX9" fmla="*/ 1226678 w 2764111"/>
                <a:gd name="connsiteY9" fmla="*/ 497145 h 2077670"/>
                <a:gd name="connsiteX10" fmla="*/ 1130871 w 2764111"/>
                <a:gd name="connsiteY10" fmla="*/ 572491 h 2077670"/>
                <a:gd name="connsiteX11" fmla="*/ 221873 w 2764111"/>
                <a:gd name="connsiteY11" fmla="*/ 183976 h 2077670"/>
                <a:gd name="connsiteX0" fmla="*/ 221873 w 2749398"/>
                <a:gd name="connsiteY0" fmla="*/ 183976 h 2077670"/>
                <a:gd name="connsiteX1" fmla="*/ 128952 w 2749398"/>
                <a:gd name="connsiteY1" fmla="*/ 2064983 h 2077670"/>
                <a:gd name="connsiteX2" fmla="*/ 1861333 w 2749398"/>
                <a:gd name="connsiteY2" fmla="*/ 2077670 h 2077670"/>
                <a:gd name="connsiteX3" fmla="*/ 1811798 w 2749398"/>
                <a:gd name="connsiteY3" fmla="*/ 1807346 h 2077670"/>
                <a:gd name="connsiteX4" fmla="*/ 2664150 w 2749398"/>
                <a:gd name="connsiteY4" fmla="*/ 130334 h 2077670"/>
                <a:gd name="connsiteX5" fmla="*/ 2054394 w 2749398"/>
                <a:gd name="connsiteY5" fmla="*/ 98409 h 2077670"/>
                <a:gd name="connsiteX6" fmla="*/ 2030082 w 2749398"/>
                <a:gd name="connsiteY6" fmla="*/ 303 h 2077670"/>
                <a:gd name="connsiteX7" fmla="*/ 1898273 w 2749398"/>
                <a:gd name="connsiteY7" fmla="*/ 22051 h 2077670"/>
                <a:gd name="connsiteX8" fmla="*/ 1900421 w 2749398"/>
                <a:gd name="connsiteY8" fmla="*/ 783060 h 2077670"/>
                <a:gd name="connsiteX9" fmla="*/ 1226678 w 2749398"/>
                <a:gd name="connsiteY9" fmla="*/ 497145 h 2077670"/>
                <a:gd name="connsiteX10" fmla="*/ 1130871 w 2749398"/>
                <a:gd name="connsiteY10" fmla="*/ 572491 h 2077670"/>
                <a:gd name="connsiteX11" fmla="*/ 221873 w 2749398"/>
                <a:gd name="connsiteY11" fmla="*/ 183976 h 2077670"/>
                <a:gd name="connsiteX0" fmla="*/ 221873 w 2749398"/>
                <a:gd name="connsiteY0" fmla="*/ 183976 h 2077670"/>
                <a:gd name="connsiteX1" fmla="*/ 128952 w 2749398"/>
                <a:gd name="connsiteY1" fmla="*/ 2064983 h 2077670"/>
                <a:gd name="connsiteX2" fmla="*/ 1861333 w 2749398"/>
                <a:gd name="connsiteY2" fmla="*/ 2077670 h 2077670"/>
                <a:gd name="connsiteX3" fmla="*/ 1811798 w 2749398"/>
                <a:gd name="connsiteY3" fmla="*/ 1807346 h 2077670"/>
                <a:gd name="connsiteX4" fmla="*/ 2664150 w 2749398"/>
                <a:gd name="connsiteY4" fmla="*/ 130334 h 2077670"/>
                <a:gd name="connsiteX5" fmla="*/ 2074193 w 2749398"/>
                <a:gd name="connsiteY5" fmla="*/ 375596 h 2077670"/>
                <a:gd name="connsiteX6" fmla="*/ 2030082 w 2749398"/>
                <a:gd name="connsiteY6" fmla="*/ 303 h 2077670"/>
                <a:gd name="connsiteX7" fmla="*/ 1898273 w 2749398"/>
                <a:gd name="connsiteY7" fmla="*/ 22051 h 2077670"/>
                <a:gd name="connsiteX8" fmla="*/ 1900421 w 2749398"/>
                <a:gd name="connsiteY8" fmla="*/ 783060 h 2077670"/>
                <a:gd name="connsiteX9" fmla="*/ 1226678 w 2749398"/>
                <a:gd name="connsiteY9" fmla="*/ 497145 h 2077670"/>
                <a:gd name="connsiteX10" fmla="*/ 1130871 w 2749398"/>
                <a:gd name="connsiteY10" fmla="*/ 572491 h 2077670"/>
                <a:gd name="connsiteX11" fmla="*/ 221873 w 2749398"/>
                <a:gd name="connsiteY11" fmla="*/ 183976 h 2077670"/>
                <a:gd name="connsiteX0" fmla="*/ 221873 w 2758225"/>
                <a:gd name="connsiteY0" fmla="*/ 183976 h 2109781"/>
                <a:gd name="connsiteX1" fmla="*/ 128952 w 2758225"/>
                <a:gd name="connsiteY1" fmla="*/ 2064983 h 2109781"/>
                <a:gd name="connsiteX2" fmla="*/ 1861333 w 2758225"/>
                <a:gd name="connsiteY2" fmla="*/ 2077670 h 2109781"/>
                <a:gd name="connsiteX3" fmla="*/ 1811798 w 2758225"/>
                <a:gd name="connsiteY3" fmla="*/ 1807346 h 2109781"/>
                <a:gd name="connsiteX4" fmla="*/ 2674050 w 2758225"/>
                <a:gd name="connsiteY4" fmla="*/ 407521 h 2109781"/>
                <a:gd name="connsiteX5" fmla="*/ 2074193 w 2758225"/>
                <a:gd name="connsiteY5" fmla="*/ 375596 h 2109781"/>
                <a:gd name="connsiteX6" fmla="*/ 2030082 w 2758225"/>
                <a:gd name="connsiteY6" fmla="*/ 303 h 2109781"/>
                <a:gd name="connsiteX7" fmla="*/ 1898273 w 2758225"/>
                <a:gd name="connsiteY7" fmla="*/ 22051 h 2109781"/>
                <a:gd name="connsiteX8" fmla="*/ 1900421 w 2758225"/>
                <a:gd name="connsiteY8" fmla="*/ 783060 h 2109781"/>
                <a:gd name="connsiteX9" fmla="*/ 1226678 w 2758225"/>
                <a:gd name="connsiteY9" fmla="*/ 497145 h 2109781"/>
                <a:gd name="connsiteX10" fmla="*/ 1130871 w 2758225"/>
                <a:gd name="connsiteY10" fmla="*/ 572491 h 2109781"/>
                <a:gd name="connsiteX11" fmla="*/ 221873 w 2758225"/>
                <a:gd name="connsiteY11" fmla="*/ 183976 h 2109781"/>
                <a:gd name="connsiteX0" fmla="*/ 221873 w 2758225"/>
                <a:gd name="connsiteY0" fmla="*/ 162543 h 2088348"/>
                <a:gd name="connsiteX1" fmla="*/ 128952 w 2758225"/>
                <a:gd name="connsiteY1" fmla="*/ 2043550 h 2088348"/>
                <a:gd name="connsiteX2" fmla="*/ 1861333 w 2758225"/>
                <a:gd name="connsiteY2" fmla="*/ 2056237 h 2088348"/>
                <a:gd name="connsiteX3" fmla="*/ 1811798 w 2758225"/>
                <a:gd name="connsiteY3" fmla="*/ 1785913 h 2088348"/>
                <a:gd name="connsiteX4" fmla="*/ 2674050 w 2758225"/>
                <a:gd name="connsiteY4" fmla="*/ 386088 h 2088348"/>
                <a:gd name="connsiteX5" fmla="*/ 2074193 w 2758225"/>
                <a:gd name="connsiteY5" fmla="*/ 354163 h 2088348"/>
                <a:gd name="connsiteX6" fmla="*/ 2059780 w 2758225"/>
                <a:gd name="connsiteY6" fmla="*/ 513445 h 2088348"/>
                <a:gd name="connsiteX7" fmla="*/ 1898273 w 2758225"/>
                <a:gd name="connsiteY7" fmla="*/ 618 h 2088348"/>
                <a:gd name="connsiteX8" fmla="*/ 1900421 w 2758225"/>
                <a:gd name="connsiteY8" fmla="*/ 761627 h 2088348"/>
                <a:gd name="connsiteX9" fmla="*/ 1226678 w 2758225"/>
                <a:gd name="connsiteY9" fmla="*/ 475712 h 2088348"/>
                <a:gd name="connsiteX10" fmla="*/ 1130871 w 2758225"/>
                <a:gd name="connsiteY10" fmla="*/ 551058 h 2088348"/>
                <a:gd name="connsiteX11" fmla="*/ 221873 w 2758225"/>
                <a:gd name="connsiteY11" fmla="*/ 162543 h 2088348"/>
                <a:gd name="connsiteX0" fmla="*/ 221873 w 2758225"/>
                <a:gd name="connsiteY0" fmla="*/ 0 h 1925805"/>
                <a:gd name="connsiteX1" fmla="*/ 128952 w 2758225"/>
                <a:gd name="connsiteY1" fmla="*/ 1881007 h 1925805"/>
                <a:gd name="connsiteX2" fmla="*/ 1861333 w 2758225"/>
                <a:gd name="connsiteY2" fmla="*/ 1893694 h 1925805"/>
                <a:gd name="connsiteX3" fmla="*/ 1811798 w 2758225"/>
                <a:gd name="connsiteY3" fmla="*/ 1623370 h 1925805"/>
                <a:gd name="connsiteX4" fmla="*/ 2674050 w 2758225"/>
                <a:gd name="connsiteY4" fmla="*/ 223545 h 1925805"/>
                <a:gd name="connsiteX5" fmla="*/ 2074193 w 2758225"/>
                <a:gd name="connsiteY5" fmla="*/ 191620 h 1925805"/>
                <a:gd name="connsiteX6" fmla="*/ 2059780 w 2758225"/>
                <a:gd name="connsiteY6" fmla="*/ 350902 h 1925805"/>
                <a:gd name="connsiteX7" fmla="*/ 1947770 w 2758225"/>
                <a:gd name="connsiteY7" fmla="*/ 323152 h 1925805"/>
                <a:gd name="connsiteX8" fmla="*/ 1900421 w 2758225"/>
                <a:gd name="connsiteY8" fmla="*/ 599084 h 1925805"/>
                <a:gd name="connsiteX9" fmla="*/ 1226678 w 2758225"/>
                <a:gd name="connsiteY9" fmla="*/ 313169 h 1925805"/>
                <a:gd name="connsiteX10" fmla="*/ 1130871 w 2758225"/>
                <a:gd name="connsiteY10" fmla="*/ 388515 h 1925805"/>
                <a:gd name="connsiteX11" fmla="*/ 221873 w 2758225"/>
                <a:gd name="connsiteY11" fmla="*/ 0 h 1925805"/>
                <a:gd name="connsiteX0" fmla="*/ 221873 w 2758225"/>
                <a:gd name="connsiteY0" fmla="*/ 0 h 1925805"/>
                <a:gd name="connsiteX1" fmla="*/ 128952 w 2758225"/>
                <a:gd name="connsiteY1" fmla="*/ 1881007 h 1925805"/>
                <a:gd name="connsiteX2" fmla="*/ 1861333 w 2758225"/>
                <a:gd name="connsiteY2" fmla="*/ 1893694 h 1925805"/>
                <a:gd name="connsiteX3" fmla="*/ 1811798 w 2758225"/>
                <a:gd name="connsiteY3" fmla="*/ 1623370 h 1925805"/>
                <a:gd name="connsiteX4" fmla="*/ 2674050 w 2758225"/>
                <a:gd name="connsiteY4" fmla="*/ 223545 h 1925805"/>
                <a:gd name="connsiteX5" fmla="*/ 2074193 w 2758225"/>
                <a:gd name="connsiteY5" fmla="*/ 191620 h 1925805"/>
                <a:gd name="connsiteX6" fmla="*/ 2059780 w 2758225"/>
                <a:gd name="connsiteY6" fmla="*/ 350902 h 1925805"/>
                <a:gd name="connsiteX7" fmla="*/ 1918072 w 2758225"/>
                <a:gd name="connsiteY7" fmla="*/ 333052 h 1925805"/>
                <a:gd name="connsiteX8" fmla="*/ 1900421 w 2758225"/>
                <a:gd name="connsiteY8" fmla="*/ 599084 h 1925805"/>
                <a:gd name="connsiteX9" fmla="*/ 1226678 w 2758225"/>
                <a:gd name="connsiteY9" fmla="*/ 313169 h 1925805"/>
                <a:gd name="connsiteX10" fmla="*/ 1130871 w 2758225"/>
                <a:gd name="connsiteY10" fmla="*/ 388515 h 1925805"/>
                <a:gd name="connsiteX11" fmla="*/ 221873 w 2758225"/>
                <a:gd name="connsiteY11" fmla="*/ 0 h 1925805"/>
                <a:gd name="connsiteX0" fmla="*/ 221873 w 2758225"/>
                <a:gd name="connsiteY0" fmla="*/ 0 h 1925805"/>
                <a:gd name="connsiteX1" fmla="*/ 128952 w 2758225"/>
                <a:gd name="connsiteY1" fmla="*/ 1881007 h 1925805"/>
                <a:gd name="connsiteX2" fmla="*/ 1861333 w 2758225"/>
                <a:gd name="connsiteY2" fmla="*/ 1893694 h 1925805"/>
                <a:gd name="connsiteX3" fmla="*/ 1811798 w 2758225"/>
                <a:gd name="connsiteY3" fmla="*/ 1623370 h 1925805"/>
                <a:gd name="connsiteX4" fmla="*/ 2674050 w 2758225"/>
                <a:gd name="connsiteY4" fmla="*/ 223545 h 1925805"/>
                <a:gd name="connsiteX5" fmla="*/ 2074193 w 2758225"/>
                <a:gd name="connsiteY5" fmla="*/ 191620 h 1925805"/>
                <a:gd name="connsiteX6" fmla="*/ 2059780 w 2758225"/>
                <a:gd name="connsiteY6" fmla="*/ 350902 h 1925805"/>
                <a:gd name="connsiteX7" fmla="*/ 1918072 w 2758225"/>
                <a:gd name="connsiteY7" fmla="*/ 333052 h 1925805"/>
                <a:gd name="connsiteX8" fmla="*/ 1940020 w 2758225"/>
                <a:gd name="connsiteY8" fmla="*/ 698080 h 1925805"/>
                <a:gd name="connsiteX9" fmla="*/ 1226678 w 2758225"/>
                <a:gd name="connsiteY9" fmla="*/ 313169 h 1925805"/>
                <a:gd name="connsiteX10" fmla="*/ 1130871 w 2758225"/>
                <a:gd name="connsiteY10" fmla="*/ 388515 h 1925805"/>
                <a:gd name="connsiteX11" fmla="*/ 221873 w 2758225"/>
                <a:gd name="connsiteY11" fmla="*/ 0 h 1925805"/>
                <a:gd name="connsiteX0" fmla="*/ 221873 w 2758225"/>
                <a:gd name="connsiteY0" fmla="*/ 0 h 1925805"/>
                <a:gd name="connsiteX1" fmla="*/ 128952 w 2758225"/>
                <a:gd name="connsiteY1" fmla="*/ 1881007 h 1925805"/>
                <a:gd name="connsiteX2" fmla="*/ 1861333 w 2758225"/>
                <a:gd name="connsiteY2" fmla="*/ 1893694 h 1925805"/>
                <a:gd name="connsiteX3" fmla="*/ 1811798 w 2758225"/>
                <a:gd name="connsiteY3" fmla="*/ 1623370 h 1925805"/>
                <a:gd name="connsiteX4" fmla="*/ 2674050 w 2758225"/>
                <a:gd name="connsiteY4" fmla="*/ 223545 h 1925805"/>
                <a:gd name="connsiteX5" fmla="*/ 2074193 w 2758225"/>
                <a:gd name="connsiteY5" fmla="*/ 191620 h 1925805"/>
                <a:gd name="connsiteX6" fmla="*/ 2059780 w 2758225"/>
                <a:gd name="connsiteY6" fmla="*/ 350902 h 1925805"/>
                <a:gd name="connsiteX7" fmla="*/ 1918072 w 2758225"/>
                <a:gd name="connsiteY7" fmla="*/ 333052 h 1925805"/>
                <a:gd name="connsiteX8" fmla="*/ 1940020 w 2758225"/>
                <a:gd name="connsiteY8" fmla="*/ 698080 h 1925805"/>
                <a:gd name="connsiteX9" fmla="*/ 1226678 w 2758225"/>
                <a:gd name="connsiteY9" fmla="*/ 313169 h 1925805"/>
                <a:gd name="connsiteX10" fmla="*/ 1130871 w 2758225"/>
                <a:gd name="connsiteY10" fmla="*/ 388515 h 1925805"/>
                <a:gd name="connsiteX11" fmla="*/ 221873 w 2758225"/>
                <a:gd name="connsiteY11" fmla="*/ 0 h 1925805"/>
                <a:gd name="connsiteX0" fmla="*/ 221873 w 2758225"/>
                <a:gd name="connsiteY0" fmla="*/ 0 h 1925805"/>
                <a:gd name="connsiteX1" fmla="*/ 128952 w 2758225"/>
                <a:gd name="connsiteY1" fmla="*/ 1881007 h 1925805"/>
                <a:gd name="connsiteX2" fmla="*/ 1861333 w 2758225"/>
                <a:gd name="connsiteY2" fmla="*/ 1893694 h 1925805"/>
                <a:gd name="connsiteX3" fmla="*/ 1811798 w 2758225"/>
                <a:gd name="connsiteY3" fmla="*/ 1623370 h 1925805"/>
                <a:gd name="connsiteX4" fmla="*/ 2674050 w 2758225"/>
                <a:gd name="connsiteY4" fmla="*/ 223545 h 1925805"/>
                <a:gd name="connsiteX5" fmla="*/ 2074193 w 2758225"/>
                <a:gd name="connsiteY5" fmla="*/ 191620 h 1925805"/>
                <a:gd name="connsiteX6" fmla="*/ 2059780 w 2758225"/>
                <a:gd name="connsiteY6" fmla="*/ 350902 h 1925805"/>
                <a:gd name="connsiteX7" fmla="*/ 1932922 w 2758225"/>
                <a:gd name="connsiteY7" fmla="*/ 441947 h 1925805"/>
                <a:gd name="connsiteX8" fmla="*/ 1940020 w 2758225"/>
                <a:gd name="connsiteY8" fmla="*/ 698080 h 1925805"/>
                <a:gd name="connsiteX9" fmla="*/ 1226678 w 2758225"/>
                <a:gd name="connsiteY9" fmla="*/ 313169 h 1925805"/>
                <a:gd name="connsiteX10" fmla="*/ 1130871 w 2758225"/>
                <a:gd name="connsiteY10" fmla="*/ 388515 h 1925805"/>
                <a:gd name="connsiteX11" fmla="*/ 221873 w 2758225"/>
                <a:gd name="connsiteY11" fmla="*/ 0 h 1925805"/>
                <a:gd name="connsiteX0" fmla="*/ 221873 w 2758225"/>
                <a:gd name="connsiteY0" fmla="*/ 0 h 1925805"/>
                <a:gd name="connsiteX1" fmla="*/ 128952 w 2758225"/>
                <a:gd name="connsiteY1" fmla="*/ 1881007 h 1925805"/>
                <a:gd name="connsiteX2" fmla="*/ 1861333 w 2758225"/>
                <a:gd name="connsiteY2" fmla="*/ 1893694 h 1925805"/>
                <a:gd name="connsiteX3" fmla="*/ 1811798 w 2758225"/>
                <a:gd name="connsiteY3" fmla="*/ 1623370 h 1925805"/>
                <a:gd name="connsiteX4" fmla="*/ 2674050 w 2758225"/>
                <a:gd name="connsiteY4" fmla="*/ 223545 h 1925805"/>
                <a:gd name="connsiteX5" fmla="*/ 2074193 w 2758225"/>
                <a:gd name="connsiteY5" fmla="*/ 191620 h 1925805"/>
                <a:gd name="connsiteX6" fmla="*/ 2074630 w 2758225"/>
                <a:gd name="connsiteY6" fmla="*/ 425149 h 1925805"/>
                <a:gd name="connsiteX7" fmla="*/ 1932922 w 2758225"/>
                <a:gd name="connsiteY7" fmla="*/ 441947 h 1925805"/>
                <a:gd name="connsiteX8" fmla="*/ 1940020 w 2758225"/>
                <a:gd name="connsiteY8" fmla="*/ 698080 h 1925805"/>
                <a:gd name="connsiteX9" fmla="*/ 1226678 w 2758225"/>
                <a:gd name="connsiteY9" fmla="*/ 313169 h 1925805"/>
                <a:gd name="connsiteX10" fmla="*/ 1130871 w 2758225"/>
                <a:gd name="connsiteY10" fmla="*/ 388515 h 1925805"/>
                <a:gd name="connsiteX11" fmla="*/ 221873 w 2758225"/>
                <a:gd name="connsiteY11" fmla="*/ 0 h 1925805"/>
                <a:gd name="connsiteX0" fmla="*/ 221873 w 2758225"/>
                <a:gd name="connsiteY0" fmla="*/ 0 h 1925805"/>
                <a:gd name="connsiteX1" fmla="*/ 128952 w 2758225"/>
                <a:gd name="connsiteY1" fmla="*/ 1881007 h 1925805"/>
                <a:gd name="connsiteX2" fmla="*/ 1861333 w 2758225"/>
                <a:gd name="connsiteY2" fmla="*/ 1893694 h 1925805"/>
                <a:gd name="connsiteX3" fmla="*/ 1811798 w 2758225"/>
                <a:gd name="connsiteY3" fmla="*/ 1623370 h 1925805"/>
                <a:gd name="connsiteX4" fmla="*/ 2674050 w 2758225"/>
                <a:gd name="connsiteY4" fmla="*/ 223545 h 1925805"/>
                <a:gd name="connsiteX5" fmla="*/ 2079142 w 2758225"/>
                <a:gd name="connsiteY5" fmla="*/ 335163 h 1925805"/>
                <a:gd name="connsiteX6" fmla="*/ 2074630 w 2758225"/>
                <a:gd name="connsiteY6" fmla="*/ 425149 h 1925805"/>
                <a:gd name="connsiteX7" fmla="*/ 1932922 w 2758225"/>
                <a:gd name="connsiteY7" fmla="*/ 441947 h 1925805"/>
                <a:gd name="connsiteX8" fmla="*/ 1940020 w 2758225"/>
                <a:gd name="connsiteY8" fmla="*/ 698080 h 1925805"/>
                <a:gd name="connsiteX9" fmla="*/ 1226678 w 2758225"/>
                <a:gd name="connsiteY9" fmla="*/ 313169 h 1925805"/>
                <a:gd name="connsiteX10" fmla="*/ 1130871 w 2758225"/>
                <a:gd name="connsiteY10" fmla="*/ 388515 h 1925805"/>
                <a:gd name="connsiteX11" fmla="*/ 221873 w 2758225"/>
                <a:gd name="connsiteY11" fmla="*/ 0 h 1925805"/>
                <a:gd name="connsiteX0" fmla="*/ 221873 w 2753809"/>
                <a:gd name="connsiteY0" fmla="*/ 0 h 1962926"/>
                <a:gd name="connsiteX1" fmla="*/ 128952 w 2753809"/>
                <a:gd name="connsiteY1" fmla="*/ 1881007 h 1962926"/>
                <a:gd name="connsiteX2" fmla="*/ 1861333 w 2753809"/>
                <a:gd name="connsiteY2" fmla="*/ 1893694 h 1962926"/>
                <a:gd name="connsiteX3" fmla="*/ 1811798 w 2753809"/>
                <a:gd name="connsiteY3" fmla="*/ 1623370 h 1962926"/>
                <a:gd name="connsiteX4" fmla="*/ 2669101 w 2753809"/>
                <a:gd name="connsiteY4" fmla="*/ 357189 h 1962926"/>
                <a:gd name="connsiteX5" fmla="*/ 2079142 w 2753809"/>
                <a:gd name="connsiteY5" fmla="*/ 335163 h 1962926"/>
                <a:gd name="connsiteX6" fmla="*/ 2074630 w 2753809"/>
                <a:gd name="connsiteY6" fmla="*/ 425149 h 1962926"/>
                <a:gd name="connsiteX7" fmla="*/ 1932922 w 2753809"/>
                <a:gd name="connsiteY7" fmla="*/ 441947 h 1962926"/>
                <a:gd name="connsiteX8" fmla="*/ 1940020 w 2753809"/>
                <a:gd name="connsiteY8" fmla="*/ 698080 h 1962926"/>
                <a:gd name="connsiteX9" fmla="*/ 1226678 w 2753809"/>
                <a:gd name="connsiteY9" fmla="*/ 313169 h 1962926"/>
                <a:gd name="connsiteX10" fmla="*/ 1130871 w 2753809"/>
                <a:gd name="connsiteY10" fmla="*/ 388515 h 1962926"/>
                <a:gd name="connsiteX11" fmla="*/ 221873 w 2753809"/>
                <a:gd name="connsiteY11" fmla="*/ 0 h 1962926"/>
                <a:gd name="connsiteX0" fmla="*/ 221873 w 2753809"/>
                <a:gd name="connsiteY0" fmla="*/ 0 h 1952784"/>
                <a:gd name="connsiteX1" fmla="*/ 128952 w 2753809"/>
                <a:gd name="connsiteY1" fmla="*/ 1881007 h 1952784"/>
                <a:gd name="connsiteX2" fmla="*/ 1861333 w 2753809"/>
                <a:gd name="connsiteY2" fmla="*/ 1893694 h 1952784"/>
                <a:gd name="connsiteX3" fmla="*/ 1811798 w 2753809"/>
                <a:gd name="connsiteY3" fmla="*/ 1623370 h 1952784"/>
                <a:gd name="connsiteX4" fmla="*/ 2669101 w 2753809"/>
                <a:gd name="connsiteY4" fmla="*/ 322540 h 1952784"/>
                <a:gd name="connsiteX5" fmla="*/ 2079142 w 2753809"/>
                <a:gd name="connsiteY5" fmla="*/ 335163 h 1952784"/>
                <a:gd name="connsiteX6" fmla="*/ 2074630 w 2753809"/>
                <a:gd name="connsiteY6" fmla="*/ 425149 h 1952784"/>
                <a:gd name="connsiteX7" fmla="*/ 1932922 w 2753809"/>
                <a:gd name="connsiteY7" fmla="*/ 441947 h 1952784"/>
                <a:gd name="connsiteX8" fmla="*/ 1940020 w 2753809"/>
                <a:gd name="connsiteY8" fmla="*/ 698080 h 1952784"/>
                <a:gd name="connsiteX9" fmla="*/ 1226678 w 2753809"/>
                <a:gd name="connsiteY9" fmla="*/ 313169 h 1952784"/>
                <a:gd name="connsiteX10" fmla="*/ 1130871 w 2753809"/>
                <a:gd name="connsiteY10" fmla="*/ 388515 h 1952784"/>
                <a:gd name="connsiteX11" fmla="*/ 221873 w 2753809"/>
                <a:gd name="connsiteY11" fmla="*/ 0 h 1952784"/>
                <a:gd name="connsiteX0" fmla="*/ 221873 w 2753809"/>
                <a:gd name="connsiteY0" fmla="*/ 0 h 1952784"/>
                <a:gd name="connsiteX1" fmla="*/ 128952 w 2753809"/>
                <a:gd name="connsiteY1" fmla="*/ 1881007 h 1952784"/>
                <a:gd name="connsiteX2" fmla="*/ 1861333 w 2753809"/>
                <a:gd name="connsiteY2" fmla="*/ 1893694 h 1952784"/>
                <a:gd name="connsiteX3" fmla="*/ 1811798 w 2753809"/>
                <a:gd name="connsiteY3" fmla="*/ 1623370 h 1952784"/>
                <a:gd name="connsiteX4" fmla="*/ 2669101 w 2753809"/>
                <a:gd name="connsiteY4" fmla="*/ 322540 h 1952784"/>
                <a:gd name="connsiteX5" fmla="*/ 2079142 w 2753809"/>
                <a:gd name="connsiteY5" fmla="*/ 335163 h 1952784"/>
                <a:gd name="connsiteX6" fmla="*/ 2074630 w 2753809"/>
                <a:gd name="connsiteY6" fmla="*/ 425149 h 1952784"/>
                <a:gd name="connsiteX7" fmla="*/ 1932922 w 2753809"/>
                <a:gd name="connsiteY7" fmla="*/ 441947 h 1952784"/>
                <a:gd name="connsiteX8" fmla="*/ 1940020 w 2753809"/>
                <a:gd name="connsiteY8" fmla="*/ 698080 h 1952784"/>
                <a:gd name="connsiteX9" fmla="*/ 1226678 w 2753809"/>
                <a:gd name="connsiteY9" fmla="*/ 313169 h 1952784"/>
                <a:gd name="connsiteX10" fmla="*/ 1130871 w 2753809"/>
                <a:gd name="connsiteY10" fmla="*/ 388515 h 1952784"/>
                <a:gd name="connsiteX11" fmla="*/ 221873 w 2753809"/>
                <a:gd name="connsiteY11" fmla="*/ 0 h 1952784"/>
                <a:gd name="connsiteX0" fmla="*/ 221873 w 2709782"/>
                <a:gd name="connsiteY0" fmla="*/ 0 h 1900716"/>
                <a:gd name="connsiteX1" fmla="*/ 128952 w 2709782"/>
                <a:gd name="connsiteY1" fmla="*/ 1881007 h 1900716"/>
                <a:gd name="connsiteX2" fmla="*/ 1861333 w 2709782"/>
                <a:gd name="connsiteY2" fmla="*/ 1893694 h 1900716"/>
                <a:gd name="connsiteX3" fmla="*/ 1811798 w 2709782"/>
                <a:gd name="connsiteY3" fmla="*/ 1623370 h 1900716"/>
                <a:gd name="connsiteX4" fmla="*/ 2669101 w 2709782"/>
                <a:gd name="connsiteY4" fmla="*/ 322540 h 1900716"/>
                <a:gd name="connsiteX5" fmla="*/ 2079142 w 2709782"/>
                <a:gd name="connsiteY5" fmla="*/ 335163 h 1900716"/>
                <a:gd name="connsiteX6" fmla="*/ 2074630 w 2709782"/>
                <a:gd name="connsiteY6" fmla="*/ 425149 h 1900716"/>
                <a:gd name="connsiteX7" fmla="*/ 1932922 w 2709782"/>
                <a:gd name="connsiteY7" fmla="*/ 441947 h 1900716"/>
                <a:gd name="connsiteX8" fmla="*/ 1940020 w 2709782"/>
                <a:gd name="connsiteY8" fmla="*/ 698080 h 1900716"/>
                <a:gd name="connsiteX9" fmla="*/ 1226678 w 2709782"/>
                <a:gd name="connsiteY9" fmla="*/ 313169 h 1900716"/>
                <a:gd name="connsiteX10" fmla="*/ 1130871 w 2709782"/>
                <a:gd name="connsiteY10" fmla="*/ 388515 h 1900716"/>
                <a:gd name="connsiteX11" fmla="*/ 221873 w 2709782"/>
                <a:gd name="connsiteY11" fmla="*/ 0 h 1900716"/>
                <a:gd name="connsiteX0" fmla="*/ 221873 w 2709782"/>
                <a:gd name="connsiteY0" fmla="*/ 0 h 1900716"/>
                <a:gd name="connsiteX1" fmla="*/ 128952 w 2709782"/>
                <a:gd name="connsiteY1" fmla="*/ 1881007 h 1900716"/>
                <a:gd name="connsiteX2" fmla="*/ 1861333 w 2709782"/>
                <a:gd name="connsiteY2" fmla="*/ 1893694 h 1900716"/>
                <a:gd name="connsiteX3" fmla="*/ 1811798 w 2709782"/>
                <a:gd name="connsiteY3" fmla="*/ 1623370 h 1900716"/>
                <a:gd name="connsiteX4" fmla="*/ 2669101 w 2709782"/>
                <a:gd name="connsiteY4" fmla="*/ 322540 h 1900716"/>
                <a:gd name="connsiteX5" fmla="*/ 2098940 w 2709782"/>
                <a:gd name="connsiteY5" fmla="*/ 340113 h 1900716"/>
                <a:gd name="connsiteX6" fmla="*/ 2074630 w 2709782"/>
                <a:gd name="connsiteY6" fmla="*/ 425149 h 1900716"/>
                <a:gd name="connsiteX7" fmla="*/ 1932922 w 2709782"/>
                <a:gd name="connsiteY7" fmla="*/ 441947 h 1900716"/>
                <a:gd name="connsiteX8" fmla="*/ 1940020 w 2709782"/>
                <a:gd name="connsiteY8" fmla="*/ 698080 h 1900716"/>
                <a:gd name="connsiteX9" fmla="*/ 1226678 w 2709782"/>
                <a:gd name="connsiteY9" fmla="*/ 313169 h 1900716"/>
                <a:gd name="connsiteX10" fmla="*/ 1130871 w 2709782"/>
                <a:gd name="connsiteY10" fmla="*/ 388515 h 1900716"/>
                <a:gd name="connsiteX11" fmla="*/ 221873 w 2709782"/>
                <a:gd name="connsiteY11" fmla="*/ 0 h 1900716"/>
                <a:gd name="connsiteX0" fmla="*/ 221873 w 2709782"/>
                <a:gd name="connsiteY0" fmla="*/ 0 h 1900716"/>
                <a:gd name="connsiteX1" fmla="*/ 128952 w 2709782"/>
                <a:gd name="connsiteY1" fmla="*/ 1881007 h 1900716"/>
                <a:gd name="connsiteX2" fmla="*/ 1861333 w 2709782"/>
                <a:gd name="connsiteY2" fmla="*/ 1893694 h 1900716"/>
                <a:gd name="connsiteX3" fmla="*/ 1811798 w 2709782"/>
                <a:gd name="connsiteY3" fmla="*/ 1623370 h 1900716"/>
                <a:gd name="connsiteX4" fmla="*/ 2669101 w 2709782"/>
                <a:gd name="connsiteY4" fmla="*/ 322540 h 1900716"/>
                <a:gd name="connsiteX5" fmla="*/ 2098940 w 2709782"/>
                <a:gd name="connsiteY5" fmla="*/ 340113 h 1900716"/>
                <a:gd name="connsiteX6" fmla="*/ 2104328 w 2709782"/>
                <a:gd name="connsiteY6" fmla="*/ 266756 h 1900716"/>
                <a:gd name="connsiteX7" fmla="*/ 1932922 w 2709782"/>
                <a:gd name="connsiteY7" fmla="*/ 441947 h 1900716"/>
                <a:gd name="connsiteX8" fmla="*/ 1940020 w 2709782"/>
                <a:gd name="connsiteY8" fmla="*/ 698080 h 1900716"/>
                <a:gd name="connsiteX9" fmla="*/ 1226678 w 2709782"/>
                <a:gd name="connsiteY9" fmla="*/ 313169 h 1900716"/>
                <a:gd name="connsiteX10" fmla="*/ 1130871 w 2709782"/>
                <a:gd name="connsiteY10" fmla="*/ 388515 h 1900716"/>
                <a:gd name="connsiteX11" fmla="*/ 221873 w 2709782"/>
                <a:gd name="connsiteY11" fmla="*/ 0 h 1900716"/>
                <a:gd name="connsiteX0" fmla="*/ 221873 w 2709782"/>
                <a:gd name="connsiteY0" fmla="*/ 0 h 1900716"/>
                <a:gd name="connsiteX1" fmla="*/ 128952 w 2709782"/>
                <a:gd name="connsiteY1" fmla="*/ 1881007 h 1900716"/>
                <a:gd name="connsiteX2" fmla="*/ 1861333 w 2709782"/>
                <a:gd name="connsiteY2" fmla="*/ 1893694 h 1900716"/>
                <a:gd name="connsiteX3" fmla="*/ 1811798 w 2709782"/>
                <a:gd name="connsiteY3" fmla="*/ 1623370 h 1900716"/>
                <a:gd name="connsiteX4" fmla="*/ 2669101 w 2709782"/>
                <a:gd name="connsiteY4" fmla="*/ 322540 h 1900716"/>
                <a:gd name="connsiteX5" fmla="*/ 2098940 w 2709782"/>
                <a:gd name="connsiteY5" fmla="*/ 340113 h 1900716"/>
                <a:gd name="connsiteX6" fmla="*/ 2104328 w 2709782"/>
                <a:gd name="connsiteY6" fmla="*/ 266756 h 1900716"/>
                <a:gd name="connsiteX7" fmla="*/ 1987370 w 2709782"/>
                <a:gd name="connsiteY7" fmla="*/ 283554 h 1900716"/>
                <a:gd name="connsiteX8" fmla="*/ 1940020 w 2709782"/>
                <a:gd name="connsiteY8" fmla="*/ 698080 h 1900716"/>
                <a:gd name="connsiteX9" fmla="*/ 1226678 w 2709782"/>
                <a:gd name="connsiteY9" fmla="*/ 313169 h 1900716"/>
                <a:gd name="connsiteX10" fmla="*/ 1130871 w 2709782"/>
                <a:gd name="connsiteY10" fmla="*/ 388515 h 1900716"/>
                <a:gd name="connsiteX11" fmla="*/ 221873 w 2709782"/>
                <a:gd name="connsiteY11" fmla="*/ 0 h 1900716"/>
                <a:gd name="connsiteX0" fmla="*/ 221873 w 2709782"/>
                <a:gd name="connsiteY0" fmla="*/ 0 h 1900716"/>
                <a:gd name="connsiteX1" fmla="*/ 128952 w 2709782"/>
                <a:gd name="connsiteY1" fmla="*/ 1881007 h 1900716"/>
                <a:gd name="connsiteX2" fmla="*/ 1861333 w 2709782"/>
                <a:gd name="connsiteY2" fmla="*/ 1893694 h 1900716"/>
                <a:gd name="connsiteX3" fmla="*/ 1811798 w 2709782"/>
                <a:gd name="connsiteY3" fmla="*/ 1623370 h 1900716"/>
                <a:gd name="connsiteX4" fmla="*/ 2669101 w 2709782"/>
                <a:gd name="connsiteY4" fmla="*/ 322540 h 1900716"/>
                <a:gd name="connsiteX5" fmla="*/ 2098940 w 2709782"/>
                <a:gd name="connsiteY5" fmla="*/ 340113 h 1900716"/>
                <a:gd name="connsiteX6" fmla="*/ 2104328 w 2709782"/>
                <a:gd name="connsiteY6" fmla="*/ 266756 h 1900716"/>
                <a:gd name="connsiteX7" fmla="*/ 1987370 w 2709782"/>
                <a:gd name="connsiteY7" fmla="*/ 283554 h 1900716"/>
                <a:gd name="connsiteX8" fmla="*/ 2009316 w 2709782"/>
                <a:gd name="connsiteY8" fmla="*/ 717879 h 1900716"/>
                <a:gd name="connsiteX9" fmla="*/ 1226678 w 2709782"/>
                <a:gd name="connsiteY9" fmla="*/ 313169 h 1900716"/>
                <a:gd name="connsiteX10" fmla="*/ 1130871 w 2709782"/>
                <a:gd name="connsiteY10" fmla="*/ 388515 h 1900716"/>
                <a:gd name="connsiteX11" fmla="*/ 221873 w 2709782"/>
                <a:gd name="connsiteY11" fmla="*/ 0 h 1900716"/>
                <a:gd name="connsiteX0" fmla="*/ 221873 w 2709782"/>
                <a:gd name="connsiteY0" fmla="*/ 0 h 1900716"/>
                <a:gd name="connsiteX1" fmla="*/ 128952 w 2709782"/>
                <a:gd name="connsiteY1" fmla="*/ 1881007 h 1900716"/>
                <a:gd name="connsiteX2" fmla="*/ 1861333 w 2709782"/>
                <a:gd name="connsiteY2" fmla="*/ 1893694 h 1900716"/>
                <a:gd name="connsiteX3" fmla="*/ 1811798 w 2709782"/>
                <a:gd name="connsiteY3" fmla="*/ 1623370 h 1900716"/>
                <a:gd name="connsiteX4" fmla="*/ 2669101 w 2709782"/>
                <a:gd name="connsiteY4" fmla="*/ 322540 h 1900716"/>
                <a:gd name="connsiteX5" fmla="*/ 2098940 w 2709782"/>
                <a:gd name="connsiteY5" fmla="*/ 340113 h 1900716"/>
                <a:gd name="connsiteX6" fmla="*/ 2104328 w 2709782"/>
                <a:gd name="connsiteY6" fmla="*/ 266756 h 1900716"/>
                <a:gd name="connsiteX7" fmla="*/ 1987370 w 2709782"/>
                <a:gd name="connsiteY7" fmla="*/ 283554 h 1900716"/>
                <a:gd name="connsiteX8" fmla="*/ 2029115 w 2709782"/>
                <a:gd name="connsiteY8" fmla="*/ 861422 h 1900716"/>
                <a:gd name="connsiteX9" fmla="*/ 1226678 w 2709782"/>
                <a:gd name="connsiteY9" fmla="*/ 313169 h 1900716"/>
                <a:gd name="connsiteX10" fmla="*/ 1130871 w 2709782"/>
                <a:gd name="connsiteY10" fmla="*/ 388515 h 1900716"/>
                <a:gd name="connsiteX11" fmla="*/ 221873 w 2709782"/>
                <a:gd name="connsiteY11" fmla="*/ 0 h 1900716"/>
                <a:gd name="connsiteX0" fmla="*/ 221873 w 2709782"/>
                <a:gd name="connsiteY0" fmla="*/ 0 h 1900716"/>
                <a:gd name="connsiteX1" fmla="*/ 128952 w 2709782"/>
                <a:gd name="connsiteY1" fmla="*/ 1881007 h 1900716"/>
                <a:gd name="connsiteX2" fmla="*/ 1861333 w 2709782"/>
                <a:gd name="connsiteY2" fmla="*/ 1893694 h 1900716"/>
                <a:gd name="connsiteX3" fmla="*/ 1811798 w 2709782"/>
                <a:gd name="connsiteY3" fmla="*/ 1623370 h 1900716"/>
                <a:gd name="connsiteX4" fmla="*/ 2669101 w 2709782"/>
                <a:gd name="connsiteY4" fmla="*/ 322540 h 1900716"/>
                <a:gd name="connsiteX5" fmla="*/ 2098940 w 2709782"/>
                <a:gd name="connsiteY5" fmla="*/ 340113 h 1900716"/>
                <a:gd name="connsiteX6" fmla="*/ 2104328 w 2709782"/>
                <a:gd name="connsiteY6" fmla="*/ 266756 h 1900716"/>
                <a:gd name="connsiteX7" fmla="*/ 1987370 w 2709782"/>
                <a:gd name="connsiteY7" fmla="*/ 283554 h 1900716"/>
                <a:gd name="connsiteX8" fmla="*/ 2029115 w 2709782"/>
                <a:gd name="connsiteY8" fmla="*/ 861422 h 1900716"/>
                <a:gd name="connsiteX9" fmla="*/ 1665772 w 2709782"/>
                <a:gd name="connsiteY9" fmla="*/ 522224 h 1900716"/>
                <a:gd name="connsiteX10" fmla="*/ 1226678 w 2709782"/>
                <a:gd name="connsiteY10" fmla="*/ 313169 h 1900716"/>
                <a:gd name="connsiteX11" fmla="*/ 1130871 w 2709782"/>
                <a:gd name="connsiteY11" fmla="*/ 388515 h 1900716"/>
                <a:gd name="connsiteX12" fmla="*/ 221873 w 2709782"/>
                <a:gd name="connsiteY12" fmla="*/ 0 h 1900716"/>
                <a:gd name="connsiteX0" fmla="*/ 221873 w 2709782"/>
                <a:gd name="connsiteY0" fmla="*/ 0 h 1900716"/>
                <a:gd name="connsiteX1" fmla="*/ 128952 w 2709782"/>
                <a:gd name="connsiteY1" fmla="*/ 1881007 h 1900716"/>
                <a:gd name="connsiteX2" fmla="*/ 1861333 w 2709782"/>
                <a:gd name="connsiteY2" fmla="*/ 1893694 h 1900716"/>
                <a:gd name="connsiteX3" fmla="*/ 1811798 w 2709782"/>
                <a:gd name="connsiteY3" fmla="*/ 1623370 h 1900716"/>
                <a:gd name="connsiteX4" fmla="*/ 2669101 w 2709782"/>
                <a:gd name="connsiteY4" fmla="*/ 322540 h 1900716"/>
                <a:gd name="connsiteX5" fmla="*/ 2098940 w 2709782"/>
                <a:gd name="connsiteY5" fmla="*/ 340113 h 1900716"/>
                <a:gd name="connsiteX6" fmla="*/ 2104328 w 2709782"/>
                <a:gd name="connsiteY6" fmla="*/ 266756 h 1900716"/>
                <a:gd name="connsiteX7" fmla="*/ 1987370 w 2709782"/>
                <a:gd name="connsiteY7" fmla="*/ 283554 h 1900716"/>
                <a:gd name="connsiteX8" fmla="*/ 2029115 w 2709782"/>
                <a:gd name="connsiteY8" fmla="*/ 861422 h 1900716"/>
                <a:gd name="connsiteX9" fmla="*/ 1546978 w 2709782"/>
                <a:gd name="connsiteY9" fmla="*/ 447977 h 1900716"/>
                <a:gd name="connsiteX10" fmla="*/ 1226678 w 2709782"/>
                <a:gd name="connsiteY10" fmla="*/ 313169 h 1900716"/>
                <a:gd name="connsiteX11" fmla="*/ 1130871 w 2709782"/>
                <a:gd name="connsiteY11" fmla="*/ 388515 h 1900716"/>
                <a:gd name="connsiteX12" fmla="*/ 221873 w 2709782"/>
                <a:gd name="connsiteY12" fmla="*/ 0 h 1900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709782" h="1900716">
                  <a:moveTo>
                    <a:pt x="221873" y="0"/>
                  </a:moveTo>
                  <a:cubicBezTo>
                    <a:pt x="-257552" y="739775"/>
                    <a:pt x="200156" y="1655049"/>
                    <a:pt x="128952" y="1881007"/>
                  </a:cubicBezTo>
                  <a:lnTo>
                    <a:pt x="1861333" y="1893694"/>
                  </a:lnTo>
                  <a:cubicBezTo>
                    <a:pt x="1851421" y="1767288"/>
                    <a:pt x="1821710" y="1749776"/>
                    <a:pt x="1811798" y="1623370"/>
                  </a:cubicBezTo>
                  <a:cubicBezTo>
                    <a:pt x="2488388" y="2190050"/>
                    <a:pt x="2833837" y="1950617"/>
                    <a:pt x="2669101" y="322540"/>
                  </a:cubicBezTo>
                  <a:cubicBezTo>
                    <a:pt x="2260425" y="300724"/>
                    <a:pt x="2236145" y="330814"/>
                    <a:pt x="2098940" y="340113"/>
                  </a:cubicBezTo>
                  <a:cubicBezTo>
                    <a:pt x="2090924" y="281495"/>
                    <a:pt x="2127627" y="315574"/>
                    <a:pt x="2104328" y="266756"/>
                  </a:cubicBezTo>
                  <a:cubicBezTo>
                    <a:pt x="2038744" y="265508"/>
                    <a:pt x="2090026" y="262329"/>
                    <a:pt x="1987370" y="283554"/>
                  </a:cubicBezTo>
                  <a:cubicBezTo>
                    <a:pt x="1973922" y="463120"/>
                    <a:pt x="2019590" y="604247"/>
                    <a:pt x="2029115" y="861422"/>
                  </a:cubicBezTo>
                  <a:cubicBezTo>
                    <a:pt x="1974690" y="912750"/>
                    <a:pt x="1680717" y="539352"/>
                    <a:pt x="1546978" y="447977"/>
                  </a:cubicBezTo>
                  <a:cubicBezTo>
                    <a:pt x="1413239" y="356602"/>
                    <a:pt x="1315003" y="347003"/>
                    <a:pt x="1226678" y="313169"/>
                  </a:cubicBezTo>
                  <a:cubicBezTo>
                    <a:pt x="1226550" y="434700"/>
                    <a:pt x="1264864" y="504137"/>
                    <a:pt x="1130871" y="388515"/>
                  </a:cubicBezTo>
                  <a:cubicBezTo>
                    <a:pt x="766733" y="297358"/>
                    <a:pt x="654943" y="201789"/>
                    <a:pt x="221873" y="0"/>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grpSp>
      <p:sp>
        <p:nvSpPr>
          <p:cNvPr id="46" name="Rectangle 45"/>
          <p:cNvSpPr/>
          <p:nvPr/>
        </p:nvSpPr>
        <p:spPr>
          <a:xfrm>
            <a:off x="533400" y="381000"/>
            <a:ext cx="11049000" cy="830997"/>
          </a:xfrm>
          <a:prstGeom prst="rect">
            <a:avLst/>
          </a:prstGeom>
        </p:spPr>
        <p:txBody>
          <a:bodyPr wrap="square">
            <a:spAutoFit/>
          </a:bodyPr>
          <a:lstStyle/>
          <a:p>
            <a:pPr algn="ctr">
              <a:spcAft>
                <a:spcPts val="0"/>
              </a:spcAft>
              <a:buFont typeface="Wingdings" panose="05000000000000000000" pitchFamily="2" charset="2"/>
              <a:buChar char="§"/>
            </a:pPr>
            <a:r>
              <a:rPr lang="nl-NL" sz="2400" dirty="0" smtClean="0">
                <a:latin typeface="+mj-lt"/>
                <a:ea typeface="Calibri" panose="020F0502020204030204" pitchFamily="34" charset="0"/>
                <a:cs typeface="Times New Roman" panose="02020603050405020304" pitchFamily="18" charset="0"/>
              </a:rPr>
              <a:t> </a:t>
            </a:r>
            <a:r>
              <a:rPr lang="nl-NL" sz="2400" dirty="0" smtClean="0">
                <a:solidFill>
                  <a:srgbClr val="CC0066"/>
                </a:solidFill>
                <a:latin typeface="+mj-lt"/>
                <a:ea typeface="Calibri" panose="020F0502020204030204" pitchFamily="34" charset="0"/>
                <a:cs typeface="Times New Roman" panose="02020603050405020304" pitchFamily="18" charset="0"/>
              </a:rPr>
              <a:t>Làm </a:t>
            </a:r>
            <a:r>
              <a:rPr lang="nl-NL" sz="2400" dirty="0">
                <a:solidFill>
                  <a:srgbClr val="CC0066"/>
                </a:solidFill>
                <a:latin typeface="+mj-lt"/>
                <a:ea typeface="Calibri" panose="020F0502020204030204" pitchFamily="34" charset="0"/>
                <a:cs typeface="Times New Roman" panose="02020603050405020304" pitchFamily="18" charset="0"/>
              </a:rPr>
              <a:t>tốt chức năng </a:t>
            </a:r>
            <a:r>
              <a:rPr lang="nl-NL" sz="2400" b="1" dirty="0">
                <a:solidFill>
                  <a:srgbClr val="00B0F0"/>
                </a:solidFill>
                <a:latin typeface="+mj-lt"/>
                <a:ea typeface="Calibri" panose="020F0502020204030204" pitchFamily="34" charset="0"/>
                <a:cs typeface="Times New Roman" panose="02020603050405020304" pitchFamily="18" charset="0"/>
              </a:rPr>
              <a:t>giám sát tối cao của Quốc hội </a:t>
            </a:r>
            <a:r>
              <a:rPr lang="nl-NL" sz="2400" dirty="0">
                <a:solidFill>
                  <a:srgbClr val="CC0066"/>
                </a:solidFill>
                <a:latin typeface="+mj-lt"/>
                <a:ea typeface="Calibri" panose="020F0502020204030204" pitchFamily="34" charset="0"/>
                <a:cs typeface="Times New Roman" panose="02020603050405020304" pitchFamily="18" charset="0"/>
              </a:rPr>
              <a:t>đối với toàn bộ hoạt động của Nhà nước, trước mắt </a:t>
            </a:r>
            <a:r>
              <a:rPr lang="nl-NL" sz="2400" b="1" dirty="0">
                <a:solidFill>
                  <a:srgbClr val="6600CC"/>
                </a:solidFill>
                <a:latin typeface="+mj-lt"/>
                <a:ea typeface="Calibri" panose="020F0502020204030204" pitchFamily="34" charset="0"/>
                <a:cs typeface="Times New Roman" panose="02020603050405020304" pitchFamily="18" charset="0"/>
              </a:rPr>
              <a:t>tập trung vào những vấn đề bức xúc </a:t>
            </a:r>
            <a:r>
              <a:rPr lang="nl-NL" sz="2400" dirty="0">
                <a:solidFill>
                  <a:srgbClr val="CC0066"/>
                </a:solidFill>
                <a:latin typeface="+mj-lt"/>
                <a:ea typeface="Calibri" panose="020F0502020204030204" pitchFamily="34" charset="0"/>
                <a:cs typeface="Times New Roman" panose="02020603050405020304" pitchFamily="18" charset="0"/>
              </a:rPr>
              <a:t>như</a:t>
            </a:r>
            <a:r>
              <a:rPr lang="nl-NL" sz="2400" dirty="0" smtClean="0">
                <a:solidFill>
                  <a:srgbClr val="CC0066"/>
                </a:solidFill>
                <a:latin typeface="+mj-lt"/>
                <a:ea typeface="Calibri" panose="020F0502020204030204" pitchFamily="34" charset="0"/>
                <a:cs typeface="Times New Roman" panose="02020603050405020304" pitchFamily="18" charset="0"/>
              </a:rPr>
              <a:t>:</a:t>
            </a:r>
            <a:endParaRPr lang="en-US" sz="2400" dirty="0">
              <a:solidFill>
                <a:srgbClr val="CC0066"/>
              </a:solidFill>
              <a:effectLst/>
              <a:latin typeface="+mj-lt"/>
              <a:ea typeface="Calibri" panose="020F0502020204030204" pitchFamily="34" charset="0"/>
              <a:cs typeface="Times New Roman" panose="02020603050405020304" pitchFamily="18" charset="0"/>
            </a:endParaRPr>
          </a:p>
        </p:txBody>
      </p:sp>
      <p:sp>
        <p:nvSpPr>
          <p:cNvPr id="47" name="Rectangle 46"/>
          <p:cNvSpPr/>
          <p:nvPr/>
        </p:nvSpPr>
        <p:spPr>
          <a:xfrm>
            <a:off x="7125110" y="1948722"/>
            <a:ext cx="4000090" cy="830997"/>
          </a:xfrm>
          <a:prstGeom prst="rect">
            <a:avLst/>
          </a:prstGeom>
        </p:spPr>
        <p:txBody>
          <a:bodyPr wrap="square">
            <a:spAutoFit/>
          </a:bodyPr>
          <a:lstStyle/>
          <a:p>
            <a:pPr algn="ctr"/>
            <a:r>
              <a:rPr lang="nl-NL" sz="2400" dirty="0" smtClean="0">
                <a:solidFill>
                  <a:schemeClr val="bg1"/>
                </a:solidFill>
                <a:latin typeface="+mj-lt"/>
                <a:ea typeface="Calibri" panose="020F0502020204030204" pitchFamily="34" charset="0"/>
                <a:cs typeface="Times New Roman" panose="02020603050405020304" pitchFamily="18" charset="0"/>
              </a:rPr>
              <a:t>Sử </a:t>
            </a:r>
            <a:r>
              <a:rPr lang="nl-NL" sz="2400" dirty="0">
                <a:solidFill>
                  <a:schemeClr val="bg1"/>
                </a:solidFill>
                <a:latin typeface="+mj-lt"/>
                <a:ea typeface="Calibri" panose="020F0502020204030204" pitchFamily="34" charset="0"/>
                <a:cs typeface="Times New Roman" panose="02020603050405020304" pitchFamily="18" charset="0"/>
              </a:rPr>
              <a:t>dụng vốn và tài sản của Nhà nước;</a:t>
            </a:r>
            <a:endParaRPr lang="en-US" sz="2400" dirty="0">
              <a:solidFill>
                <a:schemeClr val="bg1"/>
              </a:solidFill>
              <a:latin typeface="+mj-lt"/>
            </a:endParaRPr>
          </a:p>
        </p:txBody>
      </p:sp>
      <p:sp>
        <p:nvSpPr>
          <p:cNvPr id="48" name="Rectangle 47"/>
          <p:cNvSpPr/>
          <p:nvPr/>
        </p:nvSpPr>
        <p:spPr>
          <a:xfrm>
            <a:off x="7093990" y="4105287"/>
            <a:ext cx="4023414" cy="830997"/>
          </a:xfrm>
          <a:prstGeom prst="rect">
            <a:avLst/>
          </a:prstGeom>
        </p:spPr>
        <p:txBody>
          <a:bodyPr wrap="square">
            <a:spAutoFit/>
          </a:bodyPr>
          <a:lstStyle/>
          <a:p>
            <a:pPr algn="ctr"/>
            <a:r>
              <a:rPr lang="nl-NL" sz="2400" dirty="0" smtClean="0">
                <a:solidFill>
                  <a:schemeClr val="bg1"/>
                </a:solidFill>
                <a:latin typeface="+mj-lt"/>
                <a:ea typeface="Calibri" panose="020F0502020204030204" pitchFamily="34" charset="0"/>
                <a:cs typeface="Times New Roman" panose="02020603050405020304" pitchFamily="18" charset="0"/>
              </a:rPr>
              <a:t>Chống </a:t>
            </a:r>
            <a:r>
              <a:rPr lang="nl-NL" sz="2400" dirty="0">
                <a:solidFill>
                  <a:schemeClr val="bg1"/>
                </a:solidFill>
                <a:latin typeface="+mj-lt"/>
                <a:ea typeface="Calibri" panose="020F0502020204030204" pitchFamily="34" charset="0"/>
                <a:cs typeface="Times New Roman" panose="02020603050405020304" pitchFamily="18" charset="0"/>
              </a:rPr>
              <a:t>tham nhũng, quan liêu; </a:t>
            </a:r>
            <a:endParaRPr lang="en-US" sz="2400" dirty="0">
              <a:solidFill>
                <a:schemeClr val="bg1"/>
              </a:solidFill>
              <a:latin typeface="+mj-lt"/>
            </a:endParaRPr>
          </a:p>
        </p:txBody>
      </p:sp>
      <p:sp>
        <p:nvSpPr>
          <p:cNvPr id="49" name="Rectangle 48"/>
          <p:cNvSpPr/>
          <p:nvPr/>
        </p:nvSpPr>
        <p:spPr>
          <a:xfrm>
            <a:off x="7417750" y="5801362"/>
            <a:ext cx="4061514" cy="830997"/>
          </a:xfrm>
          <a:prstGeom prst="rect">
            <a:avLst/>
          </a:prstGeom>
        </p:spPr>
        <p:txBody>
          <a:bodyPr wrap="square">
            <a:spAutoFit/>
          </a:bodyPr>
          <a:lstStyle/>
          <a:p>
            <a:pPr algn="ctr">
              <a:spcAft>
                <a:spcPts val="0"/>
              </a:spcAft>
            </a:pPr>
            <a:r>
              <a:rPr lang="nl-NL" sz="2400" dirty="0" smtClean="0">
                <a:solidFill>
                  <a:schemeClr val="bg1"/>
                </a:solidFill>
                <a:latin typeface="+mj-lt"/>
                <a:ea typeface="Calibri" panose="020F0502020204030204" pitchFamily="34" charset="0"/>
                <a:cs typeface="Times New Roman" panose="02020603050405020304" pitchFamily="18" charset="0"/>
              </a:rPr>
              <a:t>Vấn </a:t>
            </a:r>
            <a:r>
              <a:rPr lang="nl-NL" sz="2400" dirty="0">
                <a:solidFill>
                  <a:schemeClr val="bg1"/>
                </a:solidFill>
                <a:latin typeface="+mj-lt"/>
                <a:ea typeface="Calibri" panose="020F0502020204030204" pitchFamily="34" charset="0"/>
                <a:cs typeface="Times New Roman" panose="02020603050405020304" pitchFamily="18" charset="0"/>
              </a:rPr>
              <a:t>đề bắt giam, điều tra truy tố, xét xử, ... </a:t>
            </a:r>
            <a:endParaRPr lang="en-US" sz="2400" dirty="0">
              <a:solidFill>
                <a:schemeClr val="bg1"/>
              </a:solidFill>
              <a:latin typeface="+mj-l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148288442"/>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61350" y="711567"/>
            <a:ext cx="10223144" cy="830997"/>
          </a:xfrm>
          <a:prstGeom prst="rect">
            <a:avLst/>
          </a:prstGeom>
        </p:spPr>
        <p:txBody>
          <a:bodyPr wrap="square">
            <a:spAutoFit/>
          </a:bodyPr>
          <a:lstStyle/>
          <a:p>
            <a:pPr algn="ctr"/>
            <a:r>
              <a:rPr lang="nl-NL" sz="2400" dirty="0">
                <a:solidFill>
                  <a:srgbClr val="3333CC"/>
                </a:solidFill>
                <a:latin typeface="+mj-lt"/>
                <a:ea typeface="Calibri" panose="020F0502020204030204" pitchFamily="34" charset="0"/>
              </a:rPr>
              <a:t>Cán bộ là cái gốc của mọi công việc, nhân tố quyết định sự thành bại của cách mạng, gắn liền với vận mệnh của Đảng, của chế </a:t>
            </a:r>
            <a:r>
              <a:rPr lang="nl-NL" sz="2400" dirty="0" smtClean="0">
                <a:solidFill>
                  <a:srgbClr val="3333CC"/>
                </a:solidFill>
                <a:latin typeface="+mj-lt"/>
                <a:ea typeface="Calibri" panose="020F0502020204030204" pitchFamily="34" charset="0"/>
              </a:rPr>
              <a:t>độ. </a:t>
            </a:r>
            <a:endParaRPr lang="en-US" sz="2400" dirty="0">
              <a:solidFill>
                <a:srgbClr val="3333CC"/>
              </a:solidFill>
              <a:latin typeface="+mj-lt"/>
            </a:endParaRPr>
          </a:p>
        </p:txBody>
      </p:sp>
      <p:pic>
        <p:nvPicPr>
          <p:cNvPr id="18434" name="Picture 2" descr="Image result for Cán bộ là cái gốc của mọi công việ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61351" y="1583080"/>
            <a:ext cx="10223143" cy="4246211"/>
          </a:xfrm>
          <a:prstGeom prst="rect">
            <a:avLst/>
          </a:prstGeom>
          <a:noFill/>
          <a:extLst>
            <a:ext uri="{909E8E84-426E-40DD-AFC4-6F175D3DCCD1}">
              <a14:hiddenFill xmlns:a14="http://schemas.microsoft.com/office/drawing/2010/main">
                <a:solidFill>
                  <a:srgbClr val="FFFFFF"/>
                </a:solidFill>
              </a14:hiddenFill>
            </a:ext>
          </a:extLst>
        </p:spPr>
      </p:pic>
      <p:sp>
        <p:nvSpPr>
          <p:cNvPr id="7" name="Content Placeholder 2">
            <a:extLst>
              <a:ext uri="{FF2B5EF4-FFF2-40B4-BE49-F238E27FC236}">
                <a16:creationId xmlns:a16="http://schemas.microsoft.com/office/drawing/2014/main" xmlns="" id="{1AF6F468-73ED-4C2E-8374-C40A4A011CF7}"/>
              </a:ext>
            </a:extLst>
          </p:cNvPr>
          <p:cNvSpPr txBox="1">
            <a:spLocks/>
          </p:cNvSpPr>
          <p:nvPr/>
        </p:nvSpPr>
        <p:spPr>
          <a:xfrm>
            <a:off x="326571" y="191679"/>
            <a:ext cx="11730446" cy="570321"/>
          </a:xfrm>
          <a:prstGeom prst="rect">
            <a:avLst/>
          </a:prstGeom>
          <a:ln w="28575">
            <a:solidFill>
              <a:srgbClr val="FF0000"/>
            </a:solidFill>
          </a:ln>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1pPr>
            <a:lvl2pPr marR="0" lvl="1"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2pPr>
            <a:lvl3pPr marR="0" lvl="2"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3pPr>
            <a:lvl4pPr marR="0" lvl="3"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4pPr>
            <a:lvl5pPr marR="0" lvl="4"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5pPr>
            <a:lvl6pPr marR="0" lvl="5"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6pPr>
            <a:lvl7pPr marR="0" lvl="6"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7pPr>
            <a:lvl8pPr marR="0" lvl="7"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8pPr>
            <a:lvl9pPr marR="0" lvl="8"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9pPr>
          </a:lstStyle>
          <a:p>
            <a:pPr algn="ctr"/>
            <a:r>
              <a:rPr lang="pl-PL" sz="2400" i="1" kern="0" dirty="0" smtClean="0">
                <a:solidFill>
                  <a:srgbClr val="3333CC"/>
                </a:solidFill>
                <a:latin typeface="Times New Roman" panose="02020603050405020304" pitchFamily="18" charset="0"/>
                <a:cs typeface="Times New Roman" panose="02020603050405020304" pitchFamily="18" charset="0"/>
              </a:rPr>
              <a:t>Bốn là, chú trọng công tác xây dựng đội ngũ cán bộ, công chức</a:t>
            </a:r>
            <a:endParaRPr lang="en-US" sz="2400" i="1" kern="0" dirty="0">
              <a:solidFill>
                <a:srgbClr val="3333CC"/>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77961935"/>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Box 268"/>
          <p:cNvSpPr txBox="1">
            <a:spLocks noChangeArrowheads="1"/>
          </p:cNvSpPr>
          <p:nvPr/>
        </p:nvSpPr>
        <p:spPr bwMode="gray">
          <a:xfrm>
            <a:off x="609600" y="209386"/>
            <a:ext cx="356188" cy="461665"/>
          </a:xfrm>
          <a:prstGeom prst="rect">
            <a:avLst/>
          </a:prstGeom>
          <a:noFill/>
          <a:ln w="9525" algn="ctr">
            <a:noFill/>
            <a:miter lim="800000"/>
            <a:headEnd/>
            <a:tailEnd/>
          </a:ln>
          <a:effectLst/>
        </p:spPr>
        <p:txBody>
          <a:bodyPr wrap="none">
            <a:spAutoFit/>
          </a:bodyPr>
          <a:lstStyle/>
          <a:p>
            <a:pPr algn="ctr" eaLnBrk="0" fontAlgn="base" hangingPunct="0">
              <a:spcBef>
                <a:spcPct val="0"/>
              </a:spcBef>
              <a:spcAft>
                <a:spcPct val="0"/>
              </a:spcAft>
            </a:pPr>
            <a:r>
              <a:rPr lang="en-US" sz="2400" b="1" dirty="0">
                <a:solidFill>
                  <a:srgbClr val="FFFFFF"/>
                </a:solidFill>
                <a:latin typeface="Arial" charset="0"/>
              </a:rPr>
              <a:t>5</a:t>
            </a:r>
          </a:p>
        </p:txBody>
      </p:sp>
      <p:sp>
        <p:nvSpPr>
          <p:cNvPr id="5" name="Rectangle 4"/>
          <p:cNvSpPr/>
          <p:nvPr/>
        </p:nvSpPr>
        <p:spPr>
          <a:xfrm>
            <a:off x="0" y="247183"/>
            <a:ext cx="11506200" cy="584775"/>
          </a:xfrm>
          <a:prstGeom prst="rect">
            <a:avLst/>
          </a:prstGeom>
        </p:spPr>
        <p:txBody>
          <a:bodyPr wrap="square">
            <a:spAutoFit/>
          </a:bodyPr>
          <a:lstStyle/>
          <a:p>
            <a:pPr marL="342900" indent="-342900" algn="ctr">
              <a:buFont typeface="Wingdings" panose="05000000000000000000" pitchFamily="2" charset="2"/>
              <a:buChar char="v"/>
            </a:pPr>
            <a:r>
              <a:rPr lang="nl-NL" sz="3200" b="1" dirty="0" smtClean="0">
                <a:solidFill>
                  <a:srgbClr val="FF3399"/>
                </a:solidFill>
              </a:rPr>
              <a:t> T</a:t>
            </a:r>
            <a:r>
              <a:rPr lang="nl-NL" sz="3200" b="1" u="sng" dirty="0" smtClean="0">
                <a:solidFill>
                  <a:srgbClr val="FF3399"/>
                </a:solidFill>
              </a:rPr>
              <a:t>iêu </a:t>
            </a:r>
            <a:r>
              <a:rPr lang="nl-NL" sz="3200" b="1" u="sng" dirty="0">
                <a:solidFill>
                  <a:srgbClr val="FF3399"/>
                </a:solidFill>
              </a:rPr>
              <a:t>chuẩn chung của cán bộ trong thời kỳ đổi </a:t>
            </a:r>
            <a:r>
              <a:rPr lang="nl-NL" sz="3200" b="1" u="sng" dirty="0" smtClean="0">
                <a:solidFill>
                  <a:srgbClr val="FF3399"/>
                </a:solidFill>
              </a:rPr>
              <a:t>mớ</a:t>
            </a:r>
            <a:r>
              <a:rPr lang="nl-NL" sz="3200" b="1" dirty="0" smtClean="0">
                <a:solidFill>
                  <a:srgbClr val="FF3399"/>
                </a:solidFill>
              </a:rPr>
              <a:t>i</a:t>
            </a:r>
            <a:r>
              <a:rPr lang="nl-NL" sz="3200" dirty="0" smtClean="0">
                <a:solidFill>
                  <a:srgbClr val="FF3399"/>
                </a:solidFill>
              </a:rPr>
              <a:t>:</a:t>
            </a:r>
            <a:endParaRPr lang="en-US" sz="3200" dirty="0">
              <a:solidFill>
                <a:srgbClr val="FF3399"/>
              </a:solidFill>
              <a:latin typeface="+mj-lt"/>
            </a:endParaRPr>
          </a:p>
        </p:txBody>
      </p:sp>
      <p:sp>
        <p:nvSpPr>
          <p:cNvPr id="6" name="Rectangle 5"/>
          <p:cNvSpPr/>
          <p:nvPr/>
        </p:nvSpPr>
        <p:spPr>
          <a:xfrm>
            <a:off x="1958688" y="4495800"/>
            <a:ext cx="9699911" cy="954107"/>
          </a:xfrm>
          <a:prstGeom prst="rect">
            <a:avLst/>
          </a:prstGeom>
        </p:spPr>
        <p:txBody>
          <a:bodyPr wrap="square">
            <a:spAutoFit/>
          </a:bodyPr>
          <a:lstStyle/>
          <a:p>
            <a:pPr marL="457200" indent="-457200">
              <a:spcAft>
                <a:spcPts val="0"/>
              </a:spcAft>
              <a:buFont typeface="Wingdings" panose="05000000000000000000" pitchFamily="2" charset="2"/>
              <a:buChar char="§"/>
            </a:pPr>
            <a:r>
              <a:rPr lang="nl-NL" sz="2800" b="1" dirty="0">
                <a:solidFill>
                  <a:srgbClr val="6600CC"/>
                </a:solidFill>
                <a:latin typeface="+mj-lt"/>
                <a:ea typeface="Calibri" panose="020F0502020204030204" pitchFamily="34" charset="0"/>
                <a:cs typeface="Times New Roman" panose="02020603050405020304" pitchFamily="18" charset="0"/>
              </a:rPr>
              <a:t>T</a:t>
            </a:r>
            <a:r>
              <a:rPr lang="nl-NL" sz="2800" b="1" dirty="0" smtClean="0">
                <a:solidFill>
                  <a:srgbClr val="6600CC"/>
                </a:solidFill>
                <a:latin typeface="+mj-lt"/>
                <a:ea typeface="Calibri" panose="020F0502020204030204" pitchFamily="34" charset="0"/>
                <a:cs typeface="Times New Roman" panose="02020603050405020304" pitchFamily="18" charset="0"/>
              </a:rPr>
              <a:t>hực </a:t>
            </a:r>
            <a:r>
              <a:rPr lang="nl-NL" sz="2800" b="1" dirty="0">
                <a:solidFill>
                  <a:srgbClr val="6600CC"/>
                </a:solidFill>
                <a:latin typeface="+mj-lt"/>
                <a:ea typeface="Calibri" panose="020F0502020204030204" pitchFamily="34" charset="0"/>
                <a:cs typeface="Times New Roman" panose="02020603050405020304" pitchFamily="18" charset="0"/>
              </a:rPr>
              <a:t>hiện tốt </a:t>
            </a:r>
            <a:r>
              <a:rPr lang="nl-NL" sz="2800" dirty="0">
                <a:solidFill>
                  <a:srgbClr val="663300"/>
                </a:solidFill>
                <a:latin typeface="+mj-lt"/>
                <a:ea typeface="Calibri" panose="020F0502020204030204" pitchFamily="34" charset="0"/>
                <a:cs typeface="Times New Roman" panose="02020603050405020304" pitchFamily="18" charset="0"/>
              </a:rPr>
              <a:t>các chủ trương, đường lối của Đảng, chính sách và pháp luật của Nhà nước.</a:t>
            </a:r>
            <a:endParaRPr lang="en-US" sz="2800" dirty="0">
              <a:solidFill>
                <a:srgbClr val="663300"/>
              </a:solidFill>
              <a:effectLst/>
              <a:latin typeface="+mj-lt"/>
              <a:ea typeface="Calibri" panose="020F0502020204030204" pitchFamily="34" charset="0"/>
              <a:cs typeface="Times New Roman" panose="02020603050405020304" pitchFamily="18" charset="0"/>
            </a:endParaRPr>
          </a:p>
        </p:txBody>
      </p:sp>
      <p:sp>
        <p:nvSpPr>
          <p:cNvPr id="7" name="Rectangle 6"/>
          <p:cNvSpPr/>
          <p:nvPr/>
        </p:nvSpPr>
        <p:spPr>
          <a:xfrm>
            <a:off x="1958688" y="1250745"/>
            <a:ext cx="5225598" cy="523220"/>
          </a:xfrm>
          <a:prstGeom prst="rect">
            <a:avLst/>
          </a:prstGeom>
        </p:spPr>
        <p:txBody>
          <a:bodyPr wrap="none">
            <a:spAutoFit/>
          </a:bodyPr>
          <a:lstStyle/>
          <a:p>
            <a:pPr marL="457200" indent="-457200">
              <a:buFont typeface="Wingdings" panose="05000000000000000000" pitchFamily="2" charset="2"/>
              <a:buChar char="§"/>
            </a:pPr>
            <a:r>
              <a:rPr lang="nl-NL" sz="2800" dirty="0" smtClean="0">
                <a:solidFill>
                  <a:srgbClr val="6600CC"/>
                </a:solidFill>
                <a:latin typeface="+mj-lt"/>
                <a:ea typeface="Calibri" panose="020F0502020204030204" pitchFamily="34" charset="0"/>
                <a:cs typeface="Times New Roman" panose="02020603050405020304" pitchFamily="18" charset="0"/>
              </a:rPr>
              <a:t>Tinh thần </a:t>
            </a:r>
            <a:r>
              <a:rPr lang="nl-NL" sz="2800" b="1" dirty="0" smtClean="0">
                <a:solidFill>
                  <a:srgbClr val="990000"/>
                </a:solidFill>
                <a:latin typeface="+mj-lt"/>
                <a:ea typeface="Calibri" panose="020F0502020204030204" pitchFamily="34" charset="0"/>
                <a:cs typeface="Times New Roman" panose="02020603050405020304" pitchFamily="18" charset="0"/>
              </a:rPr>
              <a:t>yêu </a:t>
            </a:r>
            <a:r>
              <a:rPr lang="nl-NL" sz="2800" b="1" dirty="0">
                <a:solidFill>
                  <a:srgbClr val="990000"/>
                </a:solidFill>
                <a:latin typeface="+mj-lt"/>
                <a:ea typeface="Calibri" panose="020F0502020204030204" pitchFamily="34" charset="0"/>
                <a:cs typeface="Times New Roman" panose="02020603050405020304" pitchFamily="18" charset="0"/>
              </a:rPr>
              <a:t>nước </a:t>
            </a:r>
            <a:r>
              <a:rPr lang="nl-NL" sz="2800" dirty="0">
                <a:solidFill>
                  <a:srgbClr val="6600CC"/>
                </a:solidFill>
                <a:latin typeface="+mj-lt"/>
                <a:ea typeface="Calibri" panose="020F0502020204030204" pitchFamily="34" charset="0"/>
                <a:cs typeface="Times New Roman" panose="02020603050405020304" pitchFamily="18" charset="0"/>
              </a:rPr>
              <a:t>sâu sắc</a:t>
            </a:r>
            <a:endParaRPr lang="en-US" sz="2800" dirty="0">
              <a:solidFill>
                <a:srgbClr val="6600CC"/>
              </a:solidFill>
              <a:latin typeface="+mj-lt"/>
            </a:endParaRPr>
          </a:p>
        </p:txBody>
      </p:sp>
      <p:sp>
        <p:nvSpPr>
          <p:cNvPr id="8" name="Rectangle 7"/>
          <p:cNvSpPr/>
          <p:nvPr/>
        </p:nvSpPr>
        <p:spPr>
          <a:xfrm>
            <a:off x="1933289" y="2278245"/>
            <a:ext cx="4945585" cy="523220"/>
          </a:xfrm>
          <a:prstGeom prst="rect">
            <a:avLst/>
          </a:prstGeom>
        </p:spPr>
        <p:txBody>
          <a:bodyPr wrap="none">
            <a:spAutoFit/>
          </a:bodyPr>
          <a:lstStyle/>
          <a:p>
            <a:pPr marL="457200" indent="-457200">
              <a:buFont typeface="Wingdings" panose="05000000000000000000" pitchFamily="2" charset="2"/>
              <a:buChar char="§"/>
            </a:pPr>
            <a:r>
              <a:rPr lang="nl-NL" sz="2800" b="1" dirty="0" smtClean="0">
                <a:solidFill>
                  <a:srgbClr val="3333CC"/>
                </a:solidFill>
                <a:latin typeface="+mj-lt"/>
                <a:ea typeface="Calibri" panose="020F0502020204030204" pitchFamily="34" charset="0"/>
                <a:cs typeface="Times New Roman" panose="02020603050405020304" pitchFamily="18" charset="0"/>
              </a:rPr>
              <a:t>Tận </a:t>
            </a:r>
            <a:r>
              <a:rPr lang="nl-NL" sz="2800" b="1" dirty="0">
                <a:solidFill>
                  <a:srgbClr val="3333CC"/>
                </a:solidFill>
                <a:latin typeface="+mj-lt"/>
                <a:ea typeface="Calibri" panose="020F0502020204030204" pitchFamily="34" charset="0"/>
                <a:cs typeface="Times New Roman" panose="02020603050405020304" pitchFamily="18" charset="0"/>
              </a:rPr>
              <a:t>tụy</a:t>
            </a:r>
            <a:r>
              <a:rPr lang="nl-NL" sz="2800" dirty="0">
                <a:solidFill>
                  <a:srgbClr val="C00000"/>
                </a:solidFill>
                <a:latin typeface="+mj-lt"/>
                <a:ea typeface="Calibri" panose="020F0502020204030204" pitchFamily="34" charset="0"/>
                <a:cs typeface="Times New Roman" panose="02020603050405020304" pitchFamily="18" charset="0"/>
              </a:rPr>
              <a:t> phục vụ Nhân dân</a:t>
            </a:r>
            <a:endParaRPr lang="en-US" sz="2800" dirty="0">
              <a:solidFill>
                <a:srgbClr val="C00000"/>
              </a:solidFill>
              <a:latin typeface="+mj-lt"/>
            </a:endParaRPr>
          </a:p>
        </p:txBody>
      </p:sp>
      <p:sp>
        <p:nvSpPr>
          <p:cNvPr id="9" name="Rectangle 8"/>
          <p:cNvSpPr/>
          <p:nvPr/>
        </p:nvSpPr>
        <p:spPr>
          <a:xfrm>
            <a:off x="1958689" y="3512639"/>
            <a:ext cx="7976864" cy="523220"/>
          </a:xfrm>
          <a:prstGeom prst="rect">
            <a:avLst/>
          </a:prstGeom>
        </p:spPr>
        <p:txBody>
          <a:bodyPr wrap="none">
            <a:spAutoFit/>
          </a:bodyPr>
          <a:lstStyle/>
          <a:p>
            <a:pPr marL="457200" indent="-457200">
              <a:buFont typeface="Wingdings" panose="05000000000000000000" pitchFamily="2" charset="2"/>
              <a:buChar char="§"/>
            </a:pPr>
            <a:r>
              <a:rPr lang="nl-NL" sz="2800" b="1" dirty="0" smtClean="0">
                <a:solidFill>
                  <a:srgbClr val="CC0066"/>
                </a:solidFill>
                <a:latin typeface="+mj-lt"/>
                <a:ea typeface="Calibri" panose="020F0502020204030204" pitchFamily="34" charset="0"/>
                <a:cs typeface="Times New Roman" panose="02020603050405020304" pitchFamily="18" charset="0"/>
              </a:rPr>
              <a:t>Kiên </a:t>
            </a:r>
            <a:r>
              <a:rPr lang="nl-NL" sz="2800" b="1" dirty="0">
                <a:solidFill>
                  <a:srgbClr val="CC0066"/>
                </a:solidFill>
                <a:latin typeface="+mj-lt"/>
                <a:ea typeface="Calibri" panose="020F0502020204030204" pitchFamily="34" charset="0"/>
                <a:cs typeface="Times New Roman" panose="02020603050405020304" pitchFamily="18" charset="0"/>
              </a:rPr>
              <a:t>định </a:t>
            </a:r>
            <a:r>
              <a:rPr lang="nl-NL" sz="2800" dirty="0">
                <a:solidFill>
                  <a:srgbClr val="00B050"/>
                </a:solidFill>
                <a:latin typeface="+mj-lt"/>
                <a:ea typeface="Calibri" panose="020F0502020204030204" pitchFamily="34" charset="0"/>
                <a:cs typeface="Times New Roman" panose="02020603050405020304" pitchFamily="18" charset="0"/>
              </a:rPr>
              <a:t>mục tiêu độc lập dân tộc và </a:t>
            </a:r>
            <a:r>
              <a:rPr lang="nl-NL" sz="2800" dirty="0" smtClean="0">
                <a:solidFill>
                  <a:srgbClr val="00B050"/>
                </a:solidFill>
                <a:latin typeface="+mj-lt"/>
                <a:ea typeface="Calibri" panose="020F0502020204030204" pitchFamily="34" charset="0"/>
                <a:cs typeface="Times New Roman" panose="02020603050405020304" pitchFamily="18" charset="0"/>
              </a:rPr>
              <a:t>CNXH </a:t>
            </a:r>
            <a:endParaRPr lang="en-US" sz="2800" dirty="0">
              <a:solidFill>
                <a:srgbClr val="00B050"/>
              </a:solidFill>
              <a:latin typeface="+mj-lt"/>
            </a:endParaRPr>
          </a:p>
        </p:txBody>
      </p:sp>
    </p:spTree>
    <p:extLst>
      <p:ext uri="{BB962C8B-B14F-4D97-AF65-F5344CB8AC3E}">
        <p14:creationId xmlns:p14="http://schemas.microsoft.com/office/powerpoint/2010/main" val="2556806096"/>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1834" y="1176628"/>
            <a:ext cx="4572000" cy="830997"/>
          </a:xfrm>
          <a:prstGeom prst="rect">
            <a:avLst/>
          </a:prstGeom>
        </p:spPr>
        <p:txBody>
          <a:bodyPr wrap="square">
            <a:spAutoFit/>
          </a:bodyPr>
          <a:lstStyle/>
          <a:p>
            <a:pPr marL="342900" indent="-342900" algn="just">
              <a:buFont typeface="Wingdings" panose="05000000000000000000" pitchFamily="2" charset="2"/>
              <a:buChar char="§"/>
            </a:pPr>
            <a:r>
              <a:rPr lang="nl-NL" sz="2400" dirty="0">
                <a:solidFill>
                  <a:srgbClr val="0070C0"/>
                </a:solidFill>
                <a:latin typeface="+mj-lt"/>
                <a:ea typeface="Calibri" panose="020F0502020204030204" pitchFamily="34" charset="0"/>
              </a:rPr>
              <a:t>Cần, kiệm, liêm, chính, chí công vô tư</a:t>
            </a:r>
            <a:endParaRPr lang="en-US" sz="2400" dirty="0">
              <a:solidFill>
                <a:srgbClr val="0070C0"/>
              </a:solidFill>
              <a:latin typeface="+mj-lt"/>
            </a:endParaRPr>
          </a:p>
        </p:txBody>
      </p:sp>
      <p:sp>
        <p:nvSpPr>
          <p:cNvPr id="3" name="Rectangle 2"/>
          <p:cNvSpPr/>
          <p:nvPr/>
        </p:nvSpPr>
        <p:spPr>
          <a:xfrm>
            <a:off x="342900" y="228600"/>
            <a:ext cx="11506200" cy="584775"/>
          </a:xfrm>
          <a:prstGeom prst="rect">
            <a:avLst/>
          </a:prstGeom>
        </p:spPr>
        <p:txBody>
          <a:bodyPr wrap="square">
            <a:spAutoFit/>
          </a:bodyPr>
          <a:lstStyle/>
          <a:p>
            <a:pPr marL="342900" indent="-342900" algn="ctr">
              <a:buFont typeface="Wingdings" panose="05000000000000000000" pitchFamily="2" charset="2"/>
              <a:buChar char="v"/>
            </a:pPr>
            <a:r>
              <a:rPr lang="nl-NL" sz="3200" b="1" dirty="0" smtClean="0">
                <a:solidFill>
                  <a:srgbClr val="FF3399"/>
                </a:solidFill>
              </a:rPr>
              <a:t> T</a:t>
            </a:r>
            <a:r>
              <a:rPr lang="nl-NL" sz="3200" b="1" u="sng" dirty="0" smtClean="0">
                <a:solidFill>
                  <a:srgbClr val="FF3399"/>
                </a:solidFill>
              </a:rPr>
              <a:t>iêu </a:t>
            </a:r>
            <a:r>
              <a:rPr lang="nl-NL" sz="3200" b="1" u="sng" dirty="0">
                <a:solidFill>
                  <a:srgbClr val="FF3399"/>
                </a:solidFill>
              </a:rPr>
              <a:t>chuẩn chung của cán bộ trong thời kỳ đổi </a:t>
            </a:r>
            <a:r>
              <a:rPr lang="nl-NL" sz="3200" b="1" u="sng" dirty="0" smtClean="0">
                <a:solidFill>
                  <a:srgbClr val="FF3399"/>
                </a:solidFill>
              </a:rPr>
              <a:t>mớ</a:t>
            </a:r>
            <a:r>
              <a:rPr lang="nl-NL" sz="3200" b="1" dirty="0" smtClean="0">
                <a:solidFill>
                  <a:srgbClr val="FF3399"/>
                </a:solidFill>
              </a:rPr>
              <a:t>i</a:t>
            </a:r>
            <a:r>
              <a:rPr lang="nl-NL" sz="3200" dirty="0" smtClean="0">
                <a:solidFill>
                  <a:srgbClr val="FF3399"/>
                </a:solidFill>
              </a:rPr>
              <a:t>:</a:t>
            </a:r>
            <a:endParaRPr lang="en-US" sz="3200" dirty="0">
              <a:solidFill>
                <a:srgbClr val="FF3399"/>
              </a:solidFill>
              <a:latin typeface="+mj-lt"/>
            </a:endParaRPr>
          </a:p>
        </p:txBody>
      </p:sp>
      <p:pic>
        <p:nvPicPr>
          <p:cNvPr id="20482" name="Picture 2" descr="Image result for Cần, kiệm, liêm, chính, chí công vô tư"/>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57800" y="1143000"/>
            <a:ext cx="6591300" cy="449580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451834" y="2260329"/>
            <a:ext cx="4572000" cy="1200329"/>
          </a:xfrm>
          <a:prstGeom prst="rect">
            <a:avLst/>
          </a:prstGeom>
        </p:spPr>
        <p:txBody>
          <a:bodyPr wrap="square">
            <a:spAutoFit/>
          </a:bodyPr>
          <a:lstStyle/>
          <a:p>
            <a:pPr marL="285750" indent="-285750" algn="just">
              <a:buFont typeface="Wingdings" panose="05000000000000000000" pitchFamily="2" charset="2"/>
              <a:buChar char="§"/>
            </a:pPr>
            <a:r>
              <a:rPr lang="nl-NL" sz="2400" dirty="0" smtClean="0">
                <a:solidFill>
                  <a:srgbClr val="C00000"/>
                </a:solidFill>
                <a:latin typeface="+mj-lt"/>
                <a:ea typeface="Calibri" panose="020F0502020204030204" pitchFamily="34" charset="0"/>
              </a:rPr>
              <a:t>Không </a:t>
            </a:r>
            <a:r>
              <a:rPr lang="nl-NL" sz="2400" dirty="0">
                <a:solidFill>
                  <a:srgbClr val="C00000"/>
                </a:solidFill>
                <a:latin typeface="+mj-lt"/>
                <a:ea typeface="Calibri" panose="020F0502020204030204" pitchFamily="34" charset="0"/>
              </a:rPr>
              <a:t>tham nhũng và kiên quyết đấu tranh chống tham nhũng</a:t>
            </a:r>
            <a:endParaRPr lang="en-US" sz="2400" dirty="0">
              <a:solidFill>
                <a:srgbClr val="C00000"/>
              </a:solidFill>
              <a:latin typeface="+mj-lt"/>
            </a:endParaRPr>
          </a:p>
        </p:txBody>
      </p:sp>
      <p:sp>
        <p:nvSpPr>
          <p:cNvPr id="5" name="Rectangle 4"/>
          <p:cNvSpPr/>
          <p:nvPr/>
        </p:nvSpPr>
        <p:spPr>
          <a:xfrm>
            <a:off x="436809" y="3713362"/>
            <a:ext cx="4572000" cy="830997"/>
          </a:xfrm>
          <a:prstGeom prst="rect">
            <a:avLst/>
          </a:prstGeom>
        </p:spPr>
        <p:txBody>
          <a:bodyPr wrap="square">
            <a:spAutoFit/>
          </a:bodyPr>
          <a:lstStyle/>
          <a:p>
            <a:pPr marL="285750" indent="-285750" algn="just">
              <a:buFont typeface="Wingdings" panose="05000000000000000000" pitchFamily="2" charset="2"/>
              <a:buChar char="§"/>
            </a:pPr>
            <a:r>
              <a:rPr lang="nl-NL" sz="2400" dirty="0">
                <a:solidFill>
                  <a:srgbClr val="663300"/>
                </a:solidFill>
                <a:latin typeface="+mj-lt"/>
                <a:ea typeface="Calibri" panose="020F0502020204030204" pitchFamily="34" charset="0"/>
              </a:rPr>
              <a:t>Có ý thức tổ chức kỷ luật, trung thực, không cơ hội</a:t>
            </a:r>
            <a:endParaRPr lang="en-US" sz="2400" dirty="0">
              <a:solidFill>
                <a:srgbClr val="663300"/>
              </a:solidFill>
              <a:latin typeface="+mj-lt"/>
            </a:endParaRPr>
          </a:p>
        </p:txBody>
      </p:sp>
      <p:sp>
        <p:nvSpPr>
          <p:cNvPr id="6" name="Rectangle 5"/>
          <p:cNvSpPr/>
          <p:nvPr/>
        </p:nvSpPr>
        <p:spPr>
          <a:xfrm>
            <a:off x="-5366" y="4907612"/>
            <a:ext cx="5029200" cy="1200329"/>
          </a:xfrm>
          <a:prstGeom prst="rect">
            <a:avLst/>
          </a:prstGeom>
        </p:spPr>
        <p:txBody>
          <a:bodyPr wrap="square">
            <a:spAutoFit/>
          </a:bodyPr>
          <a:lstStyle/>
          <a:p>
            <a:pPr marL="800100" indent="-342900" algn="just">
              <a:spcAft>
                <a:spcPts val="0"/>
              </a:spcAft>
              <a:buFont typeface="Wingdings" panose="05000000000000000000" pitchFamily="2" charset="2"/>
              <a:buChar char="§"/>
            </a:pPr>
            <a:r>
              <a:rPr lang="nl-NL" sz="2400" dirty="0">
                <a:solidFill>
                  <a:srgbClr val="006600"/>
                </a:solidFill>
                <a:latin typeface="+mj-lt"/>
                <a:ea typeface="Calibri" panose="020F0502020204030204" pitchFamily="34" charset="0"/>
                <a:cs typeface="Times New Roman" panose="02020603050405020304" pitchFamily="18" charset="0"/>
              </a:rPr>
              <a:t>G</a:t>
            </a:r>
            <a:r>
              <a:rPr lang="nl-NL" sz="2400" dirty="0" smtClean="0">
                <a:solidFill>
                  <a:srgbClr val="006600"/>
                </a:solidFill>
                <a:latin typeface="+mj-lt"/>
                <a:ea typeface="Calibri" panose="020F0502020204030204" pitchFamily="34" charset="0"/>
                <a:cs typeface="Times New Roman" panose="02020603050405020304" pitchFamily="18" charset="0"/>
              </a:rPr>
              <a:t>ắn </a:t>
            </a:r>
            <a:r>
              <a:rPr lang="nl-NL" sz="2400" dirty="0">
                <a:solidFill>
                  <a:srgbClr val="006600"/>
                </a:solidFill>
                <a:latin typeface="+mj-lt"/>
                <a:ea typeface="Calibri" panose="020F0502020204030204" pitchFamily="34" charset="0"/>
                <a:cs typeface="Times New Roman" panose="02020603050405020304" pitchFamily="18" charset="0"/>
              </a:rPr>
              <a:t>bó mật thiết với nhân dân, được nhân dân tín nhiệm. </a:t>
            </a:r>
            <a:endParaRPr lang="en-US" sz="2400" dirty="0">
              <a:solidFill>
                <a:srgbClr val="006600"/>
              </a:solidFill>
              <a:effectLst/>
              <a:latin typeface="+mj-l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017737173"/>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42900" y="228600"/>
            <a:ext cx="11506200" cy="584775"/>
          </a:xfrm>
          <a:prstGeom prst="rect">
            <a:avLst/>
          </a:prstGeom>
        </p:spPr>
        <p:txBody>
          <a:bodyPr wrap="square">
            <a:spAutoFit/>
          </a:bodyPr>
          <a:lstStyle/>
          <a:p>
            <a:pPr marL="342900" indent="-342900" algn="ctr">
              <a:buFont typeface="Wingdings" panose="05000000000000000000" pitchFamily="2" charset="2"/>
              <a:buChar char="v"/>
            </a:pPr>
            <a:r>
              <a:rPr lang="nl-NL" sz="3200" b="1" dirty="0" smtClean="0">
                <a:solidFill>
                  <a:srgbClr val="FF3399"/>
                </a:solidFill>
              </a:rPr>
              <a:t> T</a:t>
            </a:r>
            <a:r>
              <a:rPr lang="nl-NL" sz="3200" b="1" u="sng" dirty="0" smtClean="0">
                <a:solidFill>
                  <a:srgbClr val="FF3399"/>
                </a:solidFill>
              </a:rPr>
              <a:t>iêu </a:t>
            </a:r>
            <a:r>
              <a:rPr lang="nl-NL" sz="3200" b="1" u="sng" dirty="0">
                <a:solidFill>
                  <a:srgbClr val="FF3399"/>
                </a:solidFill>
              </a:rPr>
              <a:t>chuẩn chung của cán bộ trong thời kỳ đổi </a:t>
            </a:r>
            <a:r>
              <a:rPr lang="nl-NL" sz="3200" b="1" u="sng" dirty="0" smtClean="0">
                <a:solidFill>
                  <a:srgbClr val="FF3399"/>
                </a:solidFill>
              </a:rPr>
              <a:t>mớ</a:t>
            </a:r>
            <a:r>
              <a:rPr lang="nl-NL" sz="3200" b="1" dirty="0" smtClean="0">
                <a:solidFill>
                  <a:srgbClr val="FF3399"/>
                </a:solidFill>
              </a:rPr>
              <a:t>i</a:t>
            </a:r>
            <a:r>
              <a:rPr lang="nl-NL" sz="3200" dirty="0" smtClean="0">
                <a:solidFill>
                  <a:srgbClr val="FF3399"/>
                </a:solidFill>
              </a:rPr>
              <a:t>:</a:t>
            </a:r>
            <a:endParaRPr lang="en-US" sz="3200" dirty="0">
              <a:solidFill>
                <a:srgbClr val="FF3399"/>
              </a:solidFill>
              <a:latin typeface="+mj-lt"/>
            </a:endParaRPr>
          </a:p>
        </p:txBody>
      </p:sp>
      <p:sp>
        <p:nvSpPr>
          <p:cNvPr id="3" name="Rectangle 2"/>
          <p:cNvSpPr/>
          <p:nvPr/>
        </p:nvSpPr>
        <p:spPr>
          <a:xfrm>
            <a:off x="430690" y="1570572"/>
            <a:ext cx="4081567" cy="461665"/>
          </a:xfrm>
          <a:prstGeom prst="rect">
            <a:avLst/>
          </a:prstGeom>
        </p:spPr>
        <p:txBody>
          <a:bodyPr wrap="none">
            <a:spAutoFit/>
          </a:bodyPr>
          <a:lstStyle/>
          <a:p>
            <a:pPr marL="342900" indent="-342900">
              <a:buFont typeface="Wingdings" panose="05000000000000000000" pitchFamily="2" charset="2"/>
              <a:buChar char="§"/>
            </a:pPr>
            <a:r>
              <a:rPr lang="nl-NL" sz="2400" dirty="0">
                <a:solidFill>
                  <a:srgbClr val="6600CC"/>
                </a:solidFill>
                <a:latin typeface="+mj-lt"/>
                <a:ea typeface="Calibri" panose="020F0502020204030204" pitchFamily="34" charset="0"/>
              </a:rPr>
              <a:t>Có </a:t>
            </a:r>
            <a:r>
              <a:rPr lang="nl-NL" sz="2400" b="1" dirty="0">
                <a:solidFill>
                  <a:srgbClr val="663300"/>
                </a:solidFill>
                <a:latin typeface="+mj-lt"/>
                <a:ea typeface="Calibri" panose="020F0502020204030204" pitchFamily="34" charset="0"/>
              </a:rPr>
              <a:t>trình độ, hiểu biết </a:t>
            </a:r>
            <a:r>
              <a:rPr lang="nl-NL" sz="2400" dirty="0" smtClean="0">
                <a:solidFill>
                  <a:srgbClr val="6600CC"/>
                </a:solidFill>
                <a:latin typeface="+mj-lt"/>
                <a:ea typeface="Calibri" panose="020F0502020204030204" pitchFamily="34" charset="0"/>
              </a:rPr>
              <a:t>về:</a:t>
            </a:r>
            <a:endParaRPr lang="en-US" sz="2400" dirty="0">
              <a:solidFill>
                <a:srgbClr val="6600CC"/>
              </a:solidFill>
              <a:latin typeface="+mj-lt"/>
            </a:endParaRPr>
          </a:p>
        </p:txBody>
      </p:sp>
      <p:sp>
        <p:nvSpPr>
          <p:cNvPr id="4" name="Rectangle 3"/>
          <p:cNvSpPr/>
          <p:nvPr/>
        </p:nvSpPr>
        <p:spPr>
          <a:xfrm>
            <a:off x="4916831" y="877385"/>
            <a:ext cx="2704587" cy="461665"/>
          </a:xfrm>
          <a:prstGeom prst="rect">
            <a:avLst/>
          </a:prstGeom>
        </p:spPr>
        <p:txBody>
          <a:bodyPr wrap="none">
            <a:spAutoFit/>
          </a:bodyPr>
          <a:lstStyle/>
          <a:p>
            <a:pPr marL="342900" indent="-342900">
              <a:buFont typeface="Wingdings" panose="05000000000000000000" pitchFamily="2" charset="2"/>
              <a:buChar char="ü"/>
            </a:pPr>
            <a:r>
              <a:rPr lang="nl-NL" sz="2400" dirty="0" smtClean="0">
                <a:solidFill>
                  <a:srgbClr val="00B050"/>
                </a:solidFill>
                <a:latin typeface="+mj-lt"/>
                <a:ea typeface="Calibri" panose="020F0502020204030204" pitchFamily="34" charset="0"/>
              </a:rPr>
              <a:t>Lý </a:t>
            </a:r>
            <a:r>
              <a:rPr lang="nl-NL" sz="2400" dirty="0">
                <a:solidFill>
                  <a:srgbClr val="00B050"/>
                </a:solidFill>
                <a:latin typeface="+mj-lt"/>
                <a:ea typeface="Calibri" panose="020F0502020204030204" pitchFamily="34" charset="0"/>
              </a:rPr>
              <a:t>luận chính trị</a:t>
            </a:r>
            <a:endParaRPr lang="en-US" sz="2400" dirty="0">
              <a:solidFill>
                <a:srgbClr val="00B050"/>
              </a:solidFill>
              <a:latin typeface="+mj-lt"/>
            </a:endParaRPr>
          </a:p>
        </p:txBody>
      </p:sp>
      <p:sp>
        <p:nvSpPr>
          <p:cNvPr id="5" name="Rectangle 4"/>
          <p:cNvSpPr/>
          <p:nvPr/>
        </p:nvSpPr>
        <p:spPr>
          <a:xfrm>
            <a:off x="4942231" y="1570572"/>
            <a:ext cx="4929555" cy="461665"/>
          </a:xfrm>
          <a:prstGeom prst="rect">
            <a:avLst/>
          </a:prstGeom>
        </p:spPr>
        <p:txBody>
          <a:bodyPr wrap="none">
            <a:spAutoFit/>
          </a:bodyPr>
          <a:lstStyle/>
          <a:p>
            <a:pPr marL="342900" indent="-342900">
              <a:buFont typeface="Wingdings" panose="05000000000000000000" pitchFamily="2" charset="2"/>
              <a:buChar char="ü"/>
            </a:pPr>
            <a:r>
              <a:rPr lang="nl-NL" sz="2400" dirty="0" smtClean="0">
                <a:solidFill>
                  <a:srgbClr val="996633"/>
                </a:solidFill>
                <a:latin typeface="+mj-lt"/>
                <a:ea typeface="Calibri" panose="020F0502020204030204" pitchFamily="34" charset="0"/>
              </a:rPr>
              <a:t>Quan </a:t>
            </a:r>
            <a:r>
              <a:rPr lang="nl-NL" sz="2400" dirty="0">
                <a:solidFill>
                  <a:srgbClr val="996633"/>
                </a:solidFill>
                <a:latin typeface="+mj-lt"/>
                <a:ea typeface="Calibri" panose="020F0502020204030204" pitchFamily="34" charset="0"/>
              </a:rPr>
              <a:t>điểm, đường lối của Đảng</a:t>
            </a:r>
            <a:endParaRPr lang="en-US" sz="2400" dirty="0">
              <a:solidFill>
                <a:srgbClr val="996633"/>
              </a:solidFill>
              <a:latin typeface="+mj-lt"/>
            </a:endParaRPr>
          </a:p>
        </p:txBody>
      </p:sp>
      <p:sp>
        <p:nvSpPr>
          <p:cNvPr id="6" name="Rectangle 5"/>
          <p:cNvSpPr/>
          <p:nvPr/>
        </p:nvSpPr>
        <p:spPr>
          <a:xfrm>
            <a:off x="4942231" y="2306792"/>
            <a:ext cx="5904180" cy="461665"/>
          </a:xfrm>
          <a:prstGeom prst="rect">
            <a:avLst/>
          </a:prstGeom>
        </p:spPr>
        <p:txBody>
          <a:bodyPr wrap="none">
            <a:spAutoFit/>
          </a:bodyPr>
          <a:lstStyle/>
          <a:p>
            <a:pPr marL="342900" indent="-342900">
              <a:buFont typeface="Wingdings" panose="05000000000000000000" pitchFamily="2" charset="2"/>
              <a:buChar char="ü"/>
            </a:pPr>
            <a:r>
              <a:rPr lang="nl-NL" sz="2400" dirty="0" smtClean="0">
                <a:solidFill>
                  <a:srgbClr val="660066"/>
                </a:solidFill>
                <a:latin typeface="+mj-lt"/>
                <a:ea typeface="Calibri" panose="020F0502020204030204" pitchFamily="34" charset="0"/>
              </a:rPr>
              <a:t>Chính </a:t>
            </a:r>
            <a:r>
              <a:rPr lang="nl-NL" sz="2400" dirty="0">
                <a:solidFill>
                  <a:srgbClr val="660066"/>
                </a:solidFill>
                <a:latin typeface="+mj-lt"/>
                <a:ea typeface="Calibri" panose="020F0502020204030204" pitchFamily="34" charset="0"/>
              </a:rPr>
              <a:t>sách và pháp luật của Nhà nước</a:t>
            </a:r>
            <a:endParaRPr lang="en-US" sz="2400" dirty="0">
              <a:solidFill>
                <a:srgbClr val="660066"/>
              </a:solidFill>
              <a:latin typeface="+mj-lt"/>
            </a:endParaRPr>
          </a:p>
        </p:txBody>
      </p:sp>
      <p:sp>
        <p:nvSpPr>
          <p:cNvPr id="7" name="Rectangle 6"/>
          <p:cNvSpPr/>
          <p:nvPr/>
        </p:nvSpPr>
        <p:spPr>
          <a:xfrm>
            <a:off x="430690" y="3133519"/>
            <a:ext cx="5282215" cy="461665"/>
          </a:xfrm>
          <a:prstGeom prst="rect">
            <a:avLst/>
          </a:prstGeom>
        </p:spPr>
        <p:txBody>
          <a:bodyPr wrap="none">
            <a:spAutoFit/>
          </a:bodyPr>
          <a:lstStyle/>
          <a:p>
            <a:pPr marL="342900" indent="-342900">
              <a:buFont typeface="Wingdings" panose="05000000000000000000" pitchFamily="2" charset="2"/>
              <a:buChar char="§"/>
            </a:pPr>
            <a:r>
              <a:rPr lang="nl-NL" sz="2400" dirty="0" smtClean="0">
                <a:solidFill>
                  <a:srgbClr val="C00000"/>
                </a:solidFill>
                <a:latin typeface="+mj-lt"/>
                <a:ea typeface="Calibri" panose="020F0502020204030204" pitchFamily="34" charset="0"/>
              </a:rPr>
              <a:t>Có </a:t>
            </a:r>
            <a:r>
              <a:rPr lang="nl-NL" sz="2400" dirty="0">
                <a:solidFill>
                  <a:srgbClr val="C00000"/>
                </a:solidFill>
                <a:latin typeface="+mj-lt"/>
                <a:ea typeface="Calibri" panose="020F0502020204030204" pitchFamily="34" charset="0"/>
              </a:rPr>
              <a:t>trình độ </a:t>
            </a:r>
            <a:r>
              <a:rPr lang="nl-NL" sz="2400" b="1" dirty="0">
                <a:solidFill>
                  <a:srgbClr val="006600"/>
                </a:solidFill>
                <a:latin typeface="+mj-lt"/>
                <a:ea typeface="Calibri" panose="020F0502020204030204" pitchFamily="34" charset="0"/>
              </a:rPr>
              <a:t>văn hóa,</a:t>
            </a:r>
            <a:r>
              <a:rPr lang="nl-NL" sz="2400" dirty="0">
                <a:solidFill>
                  <a:srgbClr val="C00000"/>
                </a:solidFill>
                <a:latin typeface="+mj-lt"/>
                <a:ea typeface="Calibri" panose="020F0502020204030204" pitchFamily="34" charset="0"/>
              </a:rPr>
              <a:t> </a:t>
            </a:r>
            <a:r>
              <a:rPr lang="nl-NL" sz="2400" b="1" dirty="0">
                <a:solidFill>
                  <a:srgbClr val="00CCFF"/>
                </a:solidFill>
                <a:latin typeface="+mj-lt"/>
                <a:ea typeface="Calibri" panose="020F0502020204030204" pitchFamily="34" charset="0"/>
              </a:rPr>
              <a:t>chuyên môn</a:t>
            </a:r>
            <a:endParaRPr lang="en-US" sz="2400" b="1" dirty="0">
              <a:solidFill>
                <a:srgbClr val="00CCFF"/>
              </a:solidFill>
              <a:latin typeface="+mj-lt"/>
            </a:endParaRPr>
          </a:p>
        </p:txBody>
      </p:sp>
      <p:sp>
        <p:nvSpPr>
          <p:cNvPr id="10" name="Rectangle 9"/>
          <p:cNvSpPr/>
          <p:nvPr/>
        </p:nvSpPr>
        <p:spPr>
          <a:xfrm>
            <a:off x="430690" y="4200320"/>
            <a:ext cx="11151710" cy="830997"/>
          </a:xfrm>
          <a:prstGeom prst="rect">
            <a:avLst/>
          </a:prstGeom>
        </p:spPr>
        <p:txBody>
          <a:bodyPr wrap="square">
            <a:spAutoFit/>
          </a:bodyPr>
          <a:lstStyle/>
          <a:p>
            <a:pPr marL="342900" indent="-342900" algn="just">
              <a:spcAft>
                <a:spcPts val="0"/>
              </a:spcAft>
              <a:buFont typeface="Wingdings" panose="05000000000000000000" pitchFamily="2" charset="2"/>
              <a:buChar char="§"/>
            </a:pPr>
            <a:r>
              <a:rPr lang="nl-NL" sz="2400" dirty="0">
                <a:solidFill>
                  <a:srgbClr val="663300"/>
                </a:solidFill>
                <a:latin typeface="+mj-lt"/>
                <a:ea typeface="Calibri" panose="020F0502020204030204" pitchFamily="34" charset="0"/>
                <a:cs typeface="Times New Roman" panose="02020603050405020304" pitchFamily="18" charset="0"/>
              </a:rPr>
              <a:t>Đ</a:t>
            </a:r>
            <a:r>
              <a:rPr lang="nl-NL" sz="2400" dirty="0" smtClean="0">
                <a:solidFill>
                  <a:srgbClr val="663300"/>
                </a:solidFill>
                <a:latin typeface="+mj-lt"/>
                <a:ea typeface="Calibri" panose="020F0502020204030204" pitchFamily="34" charset="0"/>
                <a:cs typeface="Times New Roman" panose="02020603050405020304" pitchFamily="18" charset="0"/>
              </a:rPr>
              <a:t>ủ </a:t>
            </a:r>
            <a:r>
              <a:rPr lang="nl-NL" sz="2400" b="1" dirty="0">
                <a:solidFill>
                  <a:srgbClr val="FF0000"/>
                </a:solidFill>
                <a:latin typeface="+mj-lt"/>
                <a:ea typeface="Calibri" panose="020F0502020204030204" pitchFamily="34" charset="0"/>
                <a:cs typeface="Times New Roman" panose="02020603050405020304" pitchFamily="18" charset="0"/>
              </a:rPr>
              <a:t>năng lực và sức khỏe </a:t>
            </a:r>
            <a:r>
              <a:rPr lang="nl-NL" sz="2400" dirty="0">
                <a:solidFill>
                  <a:srgbClr val="663300"/>
                </a:solidFill>
                <a:latin typeface="+mj-lt"/>
                <a:ea typeface="Calibri" panose="020F0502020204030204" pitchFamily="34" charset="0"/>
                <a:cs typeface="Times New Roman" panose="02020603050405020304" pitchFamily="18" charset="0"/>
              </a:rPr>
              <a:t>để làm việc có hiệu quả, đáp ứng nhu cầu và nhiệm vụ được giao.</a:t>
            </a:r>
            <a:endParaRPr lang="en-US" sz="2400" dirty="0">
              <a:solidFill>
                <a:srgbClr val="663300"/>
              </a:solidFill>
              <a:effectLst/>
              <a:latin typeface="+mj-lt"/>
              <a:ea typeface="Calibri" panose="020F0502020204030204" pitchFamily="34" charset="0"/>
              <a:cs typeface="Times New Roman" panose="02020603050405020304" pitchFamily="18" charset="0"/>
            </a:endParaRPr>
          </a:p>
        </p:txBody>
      </p:sp>
      <p:cxnSp>
        <p:nvCxnSpPr>
          <p:cNvPr id="12" name="Straight Arrow Connector 11"/>
          <p:cNvCxnSpPr>
            <a:stCxn id="3" idx="3"/>
          </p:cNvCxnSpPr>
          <p:nvPr/>
        </p:nvCxnSpPr>
        <p:spPr>
          <a:xfrm flipV="1">
            <a:off x="4512257" y="1160299"/>
            <a:ext cx="429974" cy="64110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a:stCxn id="3" idx="3"/>
          </p:cNvCxnSpPr>
          <p:nvPr/>
        </p:nvCxnSpPr>
        <p:spPr>
          <a:xfrm>
            <a:off x="4512257" y="1801405"/>
            <a:ext cx="404574" cy="62621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a:stCxn id="3" idx="3"/>
            <a:endCxn id="5" idx="1"/>
          </p:cNvCxnSpPr>
          <p:nvPr/>
        </p:nvCxnSpPr>
        <p:spPr>
          <a:xfrm>
            <a:off x="4512257" y="1801405"/>
            <a:ext cx="429974"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82629215"/>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Graphic 23">
            <a:extLst>
              <a:ext uri="{FF2B5EF4-FFF2-40B4-BE49-F238E27FC236}">
                <a16:creationId xmlns:a16="http://schemas.microsoft.com/office/drawing/2014/main" xmlns="" id="{231DDC7E-7276-4FC6-9916-2FD9362C1662}"/>
              </a:ext>
            </a:extLst>
          </p:cNvPr>
          <p:cNvSpPr/>
          <p:nvPr/>
        </p:nvSpPr>
        <p:spPr>
          <a:xfrm flipH="1">
            <a:off x="4545014" y="4428061"/>
            <a:ext cx="4159073" cy="1737569"/>
          </a:xfrm>
          <a:custGeom>
            <a:avLst/>
            <a:gdLst>
              <a:gd name="connsiteX0" fmla="*/ 4153376 w 4286250"/>
              <a:gd name="connsiteY0" fmla="*/ 1737011 h 1790700"/>
              <a:gd name="connsiteX1" fmla="*/ 4115276 w 4286250"/>
              <a:gd name="connsiteY1" fmla="*/ 1717008 h 1790700"/>
              <a:gd name="connsiteX2" fmla="*/ 4106704 w 4286250"/>
              <a:gd name="connsiteY2" fmla="*/ 1694148 h 1790700"/>
              <a:gd name="connsiteX3" fmla="*/ 4094321 w 4286250"/>
              <a:gd name="connsiteY3" fmla="*/ 1674146 h 1790700"/>
              <a:gd name="connsiteX4" fmla="*/ 4067651 w 4286250"/>
              <a:gd name="connsiteY4" fmla="*/ 1668431 h 1790700"/>
              <a:gd name="connsiteX5" fmla="*/ 2486501 w 4286250"/>
              <a:gd name="connsiteY5" fmla="*/ 1590326 h 1790700"/>
              <a:gd name="connsiteX6" fmla="*/ 2084546 w 4286250"/>
              <a:gd name="connsiteY6" fmla="*/ 1581753 h 1790700"/>
              <a:gd name="connsiteX7" fmla="*/ 1812131 w 4286250"/>
              <a:gd name="connsiteY7" fmla="*/ 1569371 h 1790700"/>
              <a:gd name="connsiteX8" fmla="*/ 1246346 w 4286250"/>
              <a:gd name="connsiteY8" fmla="*/ 1325531 h 1790700"/>
              <a:gd name="connsiteX9" fmla="*/ 955834 w 4286250"/>
              <a:gd name="connsiteY9" fmla="*/ 763556 h 1790700"/>
              <a:gd name="connsiteX10" fmla="*/ 968216 w 4286250"/>
              <a:gd name="connsiteY10" fmla="*/ 658781 h 1790700"/>
              <a:gd name="connsiteX11" fmla="*/ 912019 w 4286250"/>
              <a:gd name="connsiteY11" fmla="*/ 725456 h 1790700"/>
              <a:gd name="connsiteX12" fmla="*/ 1001554 w 4286250"/>
              <a:gd name="connsiteY12" fmla="*/ 1054068 h 1790700"/>
              <a:gd name="connsiteX13" fmla="*/ 1280636 w 4286250"/>
              <a:gd name="connsiteY13" fmla="*/ 1477931 h 1790700"/>
              <a:gd name="connsiteX14" fmla="*/ 949166 w 4286250"/>
              <a:gd name="connsiteY14" fmla="*/ 1030256 h 1790700"/>
              <a:gd name="connsiteX15" fmla="*/ 863441 w 4286250"/>
              <a:gd name="connsiteY15" fmla="*/ 710216 h 1790700"/>
              <a:gd name="connsiteX16" fmla="*/ 870109 w 4286250"/>
              <a:gd name="connsiteY16" fmla="*/ 669258 h 1790700"/>
              <a:gd name="connsiteX17" fmla="*/ 811054 w 4286250"/>
              <a:gd name="connsiteY17" fmla="*/ 710216 h 1790700"/>
              <a:gd name="connsiteX18" fmla="*/ 817721 w 4286250"/>
              <a:gd name="connsiteY18" fmla="*/ 664496 h 1790700"/>
              <a:gd name="connsiteX19" fmla="*/ 811054 w 4286250"/>
              <a:gd name="connsiteY19" fmla="*/ 623538 h 1790700"/>
              <a:gd name="connsiteX20" fmla="*/ 870109 w 4286250"/>
              <a:gd name="connsiteY20" fmla="*/ 612108 h 1790700"/>
              <a:gd name="connsiteX21" fmla="*/ 908209 w 4286250"/>
              <a:gd name="connsiteY21" fmla="*/ 599726 h 1790700"/>
              <a:gd name="connsiteX22" fmla="*/ 917734 w 4286250"/>
              <a:gd name="connsiteY22" fmla="*/ 537813 h 1790700"/>
              <a:gd name="connsiteX23" fmla="*/ 1005364 w 4286250"/>
              <a:gd name="connsiteY23" fmla="*/ 506381 h 1790700"/>
              <a:gd name="connsiteX24" fmla="*/ 1065371 w 4286250"/>
              <a:gd name="connsiteY24" fmla="*/ 437801 h 1790700"/>
              <a:gd name="connsiteX25" fmla="*/ 1336834 w 4286250"/>
              <a:gd name="connsiteY25" fmla="*/ 296831 h 1790700"/>
              <a:gd name="connsiteX26" fmla="*/ 1482566 w 4286250"/>
              <a:gd name="connsiteY26" fmla="*/ 322548 h 1790700"/>
              <a:gd name="connsiteX27" fmla="*/ 1539716 w 4286250"/>
              <a:gd name="connsiteY27" fmla="*/ 308261 h 1790700"/>
              <a:gd name="connsiteX28" fmla="*/ 1452086 w 4286250"/>
              <a:gd name="connsiteY28" fmla="*/ 258731 h 1790700"/>
              <a:gd name="connsiteX29" fmla="*/ 1428274 w 4286250"/>
              <a:gd name="connsiteY29" fmla="*/ 243491 h 1790700"/>
              <a:gd name="connsiteX30" fmla="*/ 1402556 w 4286250"/>
              <a:gd name="connsiteY30" fmla="*/ 231108 h 1790700"/>
              <a:gd name="connsiteX31" fmla="*/ 1376839 w 4286250"/>
              <a:gd name="connsiteY31" fmla="*/ 238728 h 1790700"/>
              <a:gd name="connsiteX32" fmla="*/ 1373981 w 4286250"/>
              <a:gd name="connsiteY32" fmla="*/ 225393 h 1790700"/>
              <a:gd name="connsiteX33" fmla="*/ 1333024 w 4286250"/>
              <a:gd name="connsiteY33" fmla="*/ 188246 h 1790700"/>
              <a:gd name="connsiteX34" fmla="*/ 1275874 w 4286250"/>
              <a:gd name="connsiteY34" fmla="*/ 179673 h 1790700"/>
              <a:gd name="connsiteX35" fmla="*/ 1223486 w 4286250"/>
              <a:gd name="connsiteY35" fmla="*/ 199676 h 1790700"/>
              <a:gd name="connsiteX36" fmla="*/ 1220629 w 4286250"/>
              <a:gd name="connsiteY36" fmla="*/ 253016 h 1790700"/>
              <a:gd name="connsiteX37" fmla="*/ 1219676 w 4286250"/>
              <a:gd name="connsiteY37" fmla="*/ 255873 h 1790700"/>
              <a:gd name="connsiteX38" fmla="*/ 1167289 w 4286250"/>
              <a:gd name="connsiteY38" fmla="*/ 293021 h 1790700"/>
              <a:gd name="connsiteX39" fmla="*/ 1112044 w 4286250"/>
              <a:gd name="connsiteY39" fmla="*/ 327311 h 1790700"/>
              <a:gd name="connsiteX40" fmla="*/ 1143476 w 4286250"/>
              <a:gd name="connsiteY40" fmla="*/ 292068 h 1790700"/>
              <a:gd name="connsiteX41" fmla="*/ 1148239 w 4286250"/>
              <a:gd name="connsiteY41" fmla="*/ 241586 h 1790700"/>
              <a:gd name="connsiteX42" fmla="*/ 1144429 w 4286250"/>
              <a:gd name="connsiteY42" fmla="*/ 207296 h 1790700"/>
              <a:gd name="connsiteX43" fmla="*/ 1121569 w 4286250"/>
              <a:gd name="connsiteY43" fmla="*/ 173006 h 1790700"/>
              <a:gd name="connsiteX44" fmla="*/ 1034891 w 4286250"/>
              <a:gd name="connsiteY44" fmla="*/ 183483 h 1790700"/>
              <a:gd name="connsiteX45" fmla="*/ 1019651 w 4286250"/>
              <a:gd name="connsiteY45" fmla="*/ 229203 h 1790700"/>
              <a:gd name="connsiteX46" fmla="*/ 1035844 w 4286250"/>
              <a:gd name="connsiteY46" fmla="*/ 246348 h 1790700"/>
              <a:gd name="connsiteX47" fmla="*/ 1018699 w 4286250"/>
              <a:gd name="connsiteY47" fmla="*/ 268256 h 1790700"/>
              <a:gd name="connsiteX48" fmla="*/ 978694 w 4286250"/>
              <a:gd name="connsiteY48" fmla="*/ 238728 h 1790700"/>
              <a:gd name="connsiteX49" fmla="*/ 917734 w 4286250"/>
              <a:gd name="connsiteY49" fmla="*/ 247301 h 1790700"/>
              <a:gd name="connsiteX50" fmla="*/ 902494 w 4286250"/>
              <a:gd name="connsiteY50" fmla="*/ 268256 h 1790700"/>
              <a:gd name="connsiteX51" fmla="*/ 897731 w 4286250"/>
              <a:gd name="connsiteY51" fmla="*/ 313976 h 1790700"/>
              <a:gd name="connsiteX52" fmla="*/ 903446 w 4286250"/>
              <a:gd name="connsiteY52" fmla="*/ 347313 h 1790700"/>
              <a:gd name="connsiteX53" fmla="*/ 885349 w 4286250"/>
              <a:gd name="connsiteY53" fmla="*/ 336836 h 1790700"/>
              <a:gd name="connsiteX54" fmla="*/ 747236 w 4286250"/>
              <a:gd name="connsiteY54" fmla="*/ 335883 h 1790700"/>
              <a:gd name="connsiteX55" fmla="*/ 698659 w 4286250"/>
              <a:gd name="connsiteY55" fmla="*/ 344456 h 1790700"/>
              <a:gd name="connsiteX56" fmla="*/ 639604 w 4286250"/>
              <a:gd name="connsiteY56" fmla="*/ 357791 h 1790700"/>
              <a:gd name="connsiteX57" fmla="*/ 621506 w 4286250"/>
              <a:gd name="connsiteY57" fmla="*/ 372078 h 1790700"/>
              <a:gd name="connsiteX58" fmla="*/ 589121 w 4286250"/>
              <a:gd name="connsiteY58" fmla="*/ 414941 h 1790700"/>
              <a:gd name="connsiteX59" fmla="*/ 584359 w 4286250"/>
              <a:gd name="connsiteY59" fmla="*/ 478758 h 1790700"/>
              <a:gd name="connsiteX60" fmla="*/ 561499 w 4286250"/>
              <a:gd name="connsiteY60" fmla="*/ 541623 h 1790700"/>
              <a:gd name="connsiteX61" fmla="*/ 568166 w 4286250"/>
              <a:gd name="connsiteY61" fmla="*/ 515906 h 1790700"/>
              <a:gd name="connsiteX62" fmla="*/ 519589 w 4286250"/>
              <a:gd name="connsiteY62" fmla="*/ 494951 h 1790700"/>
              <a:gd name="connsiteX63" fmla="*/ 494824 w 4286250"/>
              <a:gd name="connsiteY63" fmla="*/ 534003 h 1790700"/>
              <a:gd name="connsiteX64" fmla="*/ 475774 w 4286250"/>
              <a:gd name="connsiteY64" fmla="*/ 576866 h 1790700"/>
              <a:gd name="connsiteX65" fmla="*/ 422434 w 4286250"/>
              <a:gd name="connsiteY65" fmla="*/ 591153 h 1790700"/>
              <a:gd name="connsiteX66" fmla="*/ 447199 w 4286250"/>
              <a:gd name="connsiteY66" fmla="*/ 647351 h 1790700"/>
              <a:gd name="connsiteX67" fmla="*/ 413861 w 4286250"/>
              <a:gd name="connsiteY67" fmla="*/ 694023 h 1790700"/>
              <a:gd name="connsiteX68" fmla="*/ 392906 w 4286250"/>
              <a:gd name="connsiteY68" fmla="*/ 775938 h 1790700"/>
              <a:gd name="connsiteX69" fmla="*/ 372904 w 4286250"/>
              <a:gd name="connsiteY69" fmla="*/ 803561 h 1790700"/>
              <a:gd name="connsiteX70" fmla="*/ 367189 w 4286250"/>
              <a:gd name="connsiteY70" fmla="*/ 736886 h 1790700"/>
              <a:gd name="connsiteX71" fmla="*/ 371951 w 4286250"/>
              <a:gd name="connsiteY71" fmla="*/ 660686 h 1790700"/>
              <a:gd name="connsiteX72" fmla="*/ 365284 w 4286250"/>
              <a:gd name="connsiteY72" fmla="*/ 616871 h 1790700"/>
              <a:gd name="connsiteX73" fmla="*/ 394811 w 4286250"/>
              <a:gd name="connsiteY73" fmla="*/ 545433 h 1790700"/>
              <a:gd name="connsiteX74" fmla="*/ 447199 w 4286250"/>
              <a:gd name="connsiteY74" fmla="*/ 466376 h 1790700"/>
              <a:gd name="connsiteX75" fmla="*/ 521494 w 4286250"/>
              <a:gd name="connsiteY75" fmla="*/ 341598 h 1790700"/>
              <a:gd name="connsiteX76" fmla="*/ 561499 w 4286250"/>
              <a:gd name="connsiteY76" fmla="*/ 315881 h 1790700"/>
              <a:gd name="connsiteX77" fmla="*/ 566261 w 4286250"/>
              <a:gd name="connsiteY77" fmla="*/ 296831 h 1790700"/>
              <a:gd name="connsiteX78" fmla="*/ 603409 w 4286250"/>
              <a:gd name="connsiteY78" fmla="*/ 263493 h 1790700"/>
              <a:gd name="connsiteX79" fmla="*/ 628174 w 4286250"/>
              <a:gd name="connsiteY79" fmla="*/ 236823 h 1790700"/>
              <a:gd name="connsiteX80" fmla="*/ 678656 w 4286250"/>
              <a:gd name="connsiteY80" fmla="*/ 238728 h 1790700"/>
              <a:gd name="connsiteX81" fmla="*/ 717709 w 4286250"/>
              <a:gd name="connsiteY81" fmla="*/ 189198 h 1790700"/>
              <a:gd name="connsiteX82" fmla="*/ 747236 w 4286250"/>
              <a:gd name="connsiteY82" fmla="*/ 172053 h 1790700"/>
              <a:gd name="connsiteX83" fmla="*/ 772954 w 4286250"/>
              <a:gd name="connsiteY83" fmla="*/ 182531 h 1790700"/>
              <a:gd name="connsiteX84" fmla="*/ 797719 w 4286250"/>
              <a:gd name="connsiteY84" fmla="*/ 179673 h 1790700"/>
              <a:gd name="connsiteX85" fmla="*/ 861536 w 4286250"/>
              <a:gd name="connsiteY85" fmla="*/ 157766 h 1790700"/>
              <a:gd name="connsiteX86" fmla="*/ 1086326 w 4286250"/>
              <a:gd name="connsiteY86" fmla="*/ 126333 h 1790700"/>
              <a:gd name="connsiteX87" fmla="*/ 1149191 w 4286250"/>
              <a:gd name="connsiteY87" fmla="*/ 122523 h 1790700"/>
              <a:gd name="connsiteX88" fmla="*/ 1204436 w 4286250"/>
              <a:gd name="connsiteY88" fmla="*/ 100616 h 1790700"/>
              <a:gd name="connsiteX89" fmla="*/ 1234916 w 4286250"/>
              <a:gd name="connsiteY89" fmla="*/ 110141 h 1790700"/>
              <a:gd name="connsiteX90" fmla="*/ 1307306 w 4286250"/>
              <a:gd name="connsiteY90" fmla="*/ 141573 h 1790700"/>
              <a:gd name="connsiteX91" fmla="*/ 1373981 w 4286250"/>
              <a:gd name="connsiteY91" fmla="*/ 145383 h 1790700"/>
              <a:gd name="connsiteX92" fmla="*/ 1397794 w 4286250"/>
              <a:gd name="connsiteY92" fmla="*/ 162528 h 1790700"/>
              <a:gd name="connsiteX93" fmla="*/ 1494949 w 4286250"/>
              <a:gd name="connsiteY93" fmla="*/ 192056 h 1790700"/>
              <a:gd name="connsiteX94" fmla="*/ 1535906 w 4286250"/>
              <a:gd name="connsiteY94" fmla="*/ 212058 h 1790700"/>
              <a:gd name="connsiteX95" fmla="*/ 1576864 w 4286250"/>
              <a:gd name="connsiteY95" fmla="*/ 247301 h 1790700"/>
              <a:gd name="connsiteX96" fmla="*/ 1595914 w 4286250"/>
              <a:gd name="connsiteY96" fmla="*/ 267303 h 1790700"/>
              <a:gd name="connsiteX97" fmla="*/ 1622584 w 4286250"/>
              <a:gd name="connsiteY97" fmla="*/ 295878 h 1790700"/>
              <a:gd name="connsiteX98" fmla="*/ 1697831 w 4286250"/>
              <a:gd name="connsiteY98" fmla="*/ 345408 h 1790700"/>
              <a:gd name="connsiteX99" fmla="*/ 1754981 w 4286250"/>
              <a:gd name="connsiteY99" fmla="*/ 395891 h 1790700"/>
              <a:gd name="connsiteX100" fmla="*/ 1757839 w 4286250"/>
              <a:gd name="connsiteY100" fmla="*/ 491141 h 1790700"/>
              <a:gd name="connsiteX101" fmla="*/ 1720691 w 4286250"/>
              <a:gd name="connsiteY101" fmla="*/ 608298 h 1790700"/>
              <a:gd name="connsiteX102" fmla="*/ 1795939 w 4286250"/>
              <a:gd name="connsiteY102" fmla="*/ 493046 h 1790700"/>
              <a:gd name="connsiteX103" fmla="*/ 1802606 w 4286250"/>
              <a:gd name="connsiteY103" fmla="*/ 382556 h 1790700"/>
              <a:gd name="connsiteX104" fmla="*/ 1754029 w 4286250"/>
              <a:gd name="connsiteY104" fmla="*/ 310166 h 1790700"/>
              <a:gd name="connsiteX105" fmla="*/ 1685449 w 4286250"/>
              <a:gd name="connsiteY105" fmla="*/ 253016 h 1790700"/>
              <a:gd name="connsiteX106" fmla="*/ 1634966 w 4286250"/>
              <a:gd name="connsiteY106" fmla="*/ 224441 h 1790700"/>
              <a:gd name="connsiteX107" fmla="*/ 1621631 w 4286250"/>
              <a:gd name="connsiteY107" fmla="*/ 182531 h 1790700"/>
              <a:gd name="connsiteX108" fmla="*/ 1525429 w 4286250"/>
              <a:gd name="connsiteY108" fmla="*/ 133001 h 1790700"/>
              <a:gd name="connsiteX109" fmla="*/ 1472089 w 4286250"/>
              <a:gd name="connsiteY109" fmla="*/ 118713 h 1790700"/>
              <a:gd name="connsiteX110" fmla="*/ 1429226 w 4286250"/>
              <a:gd name="connsiteY110" fmla="*/ 92996 h 1790700"/>
              <a:gd name="connsiteX111" fmla="*/ 1390174 w 4286250"/>
              <a:gd name="connsiteY111" fmla="*/ 94901 h 1790700"/>
              <a:gd name="connsiteX112" fmla="*/ 1306354 w 4286250"/>
              <a:gd name="connsiteY112" fmla="*/ 66326 h 1790700"/>
              <a:gd name="connsiteX113" fmla="*/ 1230154 w 4286250"/>
              <a:gd name="connsiteY113" fmla="*/ 52991 h 1790700"/>
              <a:gd name="connsiteX114" fmla="*/ 1121569 w 4286250"/>
              <a:gd name="connsiteY114" fmla="*/ 67278 h 1790700"/>
              <a:gd name="connsiteX115" fmla="*/ 1010126 w 4286250"/>
              <a:gd name="connsiteY115" fmla="*/ 68231 h 1790700"/>
              <a:gd name="connsiteX116" fmla="*/ 931069 w 4286250"/>
              <a:gd name="connsiteY116" fmla="*/ 38703 h 1790700"/>
              <a:gd name="connsiteX117" fmla="*/ 853916 w 4286250"/>
              <a:gd name="connsiteY117" fmla="*/ 34893 h 1790700"/>
              <a:gd name="connsiteX118" fmla="*/ 772954 w 4286250"/>
              <a:gd name="connsiteY118" fmla="*/ 37751 h 1790700"/>
              <a:gd name="connsiteX119" fmla="*/ 731996 w 4286250"/>
              <a:gd name="connsiteY119" fmla="*/ 7271 h 1790700"/>
              <a:gd name="connsiteX120" fmla="*/ 669131 w 4286250"/>
              <a:gd name="connsiteY120" fmla="*/ 53943 h 1790700"/>
              <a:gd name="connsiteX121" fmla="*/ 551974 w 4286250"/>
              <a:gd name="connsiteY121" fmla="*/ 87281 h 1790700"/>
              <a:gd name="connsiteX122" fmla="*/ 518636 w 4286250"/>
              <a:gd name="connsiteY122" fmla="*/ 80613 h 1790700"/>
              <a:gd name="connsiteX123" fmla="*/ 474821 w 4286250"/>
              <a:gd name="connsiteY123" fmla="*/ 75851 h 1790700"/>
              <a:gd name="connsiteX124" fmla="*/ 435769 w 4286250"/>
              <a:gd name="connsiteY124" fmla="*/ 178721 h 1790700"/>
              <a:gd name="connsiteX125" fmla="*/ 419576 w 4286250"/>
              <a:gd name="connsiteY125" fmla="*/ 247301 h 1790700"/>
              <a:gd name="connsiteX126" fmla="*/ 360521 w 4286250"/>
              <a:gd name="connsiteY126" fmla="*/ 330168 h 1790700"/>
              <a:gd name="connsiteX127" fmla="*/ 275749 w 4286250"/>
              <a:gd name="connsiteY127" fmla="*/ 518763 h 1790700"/>
              <a:gd name="connsiteX128" fmla="*/ 284321 w 4286250"/>
              <a:gd name="connsiteY128" fmla="*/ 895001 h 1790700"/>
              <a:gd name="connsiteX129" fmla="*/ 411956 w 4286250"/>
              <a:gd name="connsiteY129" fmla="*/ 1216946 h 1790700"/>
              <a:gd name="connsiteX130" fmla="*/ 794861 w 4286250"/>
              <a:gd name="connsiteY130" fmla="*/ 1650333 h 1790700"/>
              <a:gd name="connsiteX131" fmla="*/ 805339 w 4286250"/>
              <a:gd name="connsiteY131" fmla="*/ 1662716 h 1790700"/>
              <a:gd name="connsiteX132" fmla="*/ 787241 w 4286250"/>
              <a:gd name="connsiteY132" fmla="*/ 1662716 h 1790700"/>
              <a:gd name="connsiteX133" fmla="*/ 550069 w 4286250"/>
              <a:gd name="connsiteY133" fmla="*/ 1661763 h 1790700"/>
              <a:gd name="connsiteX134" fmla="*/ 246221 w 4286250"/>
              <a:gd name="connsiteY134" fmla="*/ 1675098 h 1790700"/>
              <a:gd name="connsiteX135" fmla="*/ 65246 w 4286250"/>
              <a:gd name="connsiteY135" fmla="*/ 1714151 h 1790700"/>
              <a:gd name="connsiteX136" fmla="*/ 7144 w 4286250"/>
              <a:gd name="connsiteY136" fmla="*/ 1731296 h 1790700"/>
              <a:gd name="connsiteX137" fmla="*/ 7144 w 4286250"/>
              <a:gd name="connsiteY137" fmla="*/ 1734153 h 1790700"/>
              <a:gd name="connsiteX138" fmla="*/ 53816 w 4286250"/>
              <a:gd name="connsiteY138" fmla="*/ 1742726 h 1790700"/>
              <a:gd name="connsiteX139" fmla="*/ 391954 w 4286250"/>
              <a:gd name="connsiteY139" fmla="*/ 1741773 h 1790700"/>
              <a:gd name="connsiteX140" fmla="*/ 1787366 w 4286250"/>
              <a:gd name="connsiteY140" fmla="*/ 1759871 h 1790700"/>
              <a:gd name="connsiteX141" fmla="*/ 3703796 w 4286250"/>
              <a:gd name="connsiteY141" fmla="*/ 1778921 h 1790700"/>
              <a:gd name="connsiteX142" fmla="*/ 4275297 w 4286250"/>
              <a:gd name="connsiteY142" fmla="*/ 1783683 h 1790700"/>
              <a:gd name="connsiteX143" fmla="*/ 4285774 w 4286250"/>
              <a:gd name="connsiteY143" fmla="*/ 1778921 h 1790700"/>
              <a:gd name="connsiteX144" fmla="*/ 4256247 w 4286250"/>
              <a:gd name="connsiteY144" fmla="*/ 1768443 h 1790700"/>
              <a:gd name="connsiteX145" fmla="*/ 4153376 w 4286250"/>
              <a:gd name="connsiteY145" fmla="*/ 1737011 h 1790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Lst>
            <a:rect l="l" t="t" r="r" b="b"/>
            <a:pathLst>
              <a:path w="4286250" h="1790700">
                <a:moveTo>
                  <a:pt x="4153376" y="1737011"/>
                </a:moveTo>
                <a:cubicBezTo>
                  <a:pt x="4140041" y="1732248"/>
                  <a:pt x="4125754" y="1726533"/>
                  <a:pt x="4115276" y="1717008"/>
                </a:cubicBezTo>
                <a:cubicBezTo>
                  <a:pt x="4108609" y="1711293"/>
                  <a:pt x="4100989" y="1702721"/>
                  <a:pt x="4106704" y="1694148"/>
                </a:cubicBezTo>
                <a:cubicBezTo>
                  <a:pt x="4116229" y="1677003"/>
                  <a:pt x="4104799" y="1676051"/>
                  <a:pt x="4094321" y="1674146"/>
                </a:cubicBezTo>
                <a:cubicBezTo>
                  <a:pt x="4085749" y="1672241"/>
                  <a:pt x="4077176" y="1670336"/>
                  <a:pt x="4067651" y="1668431"/>
                </a:cubicBezTo>
                <a:lnTo>
                  <a:pt x="2486501" y="1590326"/>
                </a:lnTo>
                <a:cubicBezTo>
                  <a:pt x="2352199" y="1587468"/>
                  <a:pt x="2218849" y="1584611"/>
                  <a:pt x="2084546" y="1581753"/>
                </a:cubicBezTo>
                <a:cubicBezTo>
                  <a:pt x="1994059" y="1579848"/>
                  <a:pt x="1902619" y="1580801"/>
                  <a:pt x="1812131" y="1569371"/>
                </a:cubicBezTo>
                <a:cubicBezTo>
                  <a:pt x="1594961" y="1541748"/>
                  <a:pt x="1404461" y="1476978"/>
                  <a:pt x="1246346" y="1325531"/>
                </a:cubicBezTo>
                <a:cubicBezTo>
                  <a:pt x="1122521" y="1206468"/>
                  <a:pt x="960596" y="961676"/>
                  <a:pt x="955834" y="763556"/>
                </a:cubicBezTo>
                <a:cubicBezTo>
                  <a:pt x="954881" y="732123"/>
                  <a:pt x="987266" y="656876"/>
                  <a:pt x="968216" y="658781"/>
                </a:cubicBezTo>
                <a:cubicBezTo>
                  <a:pt x="926306" y="662591"/>
                  <a:pt x="913924" y="718788"/>
                  <a:pt x="912019" y="725456"/>
                </a:cubicBezTo>
                <a:cubicBezTo>
                  <a:pt x="885349" y="833088"/>
                  <a:pt x="973931" y="967391"/>
                  <a:pt x="1001554" y="1054068"/>
                </a:cubicBezTo>
                <a:cubicBezTo>
                  <a:pt x="1052036" y="1215041"/>
                  <a:pt x="1136809" y="1284573"/>
                  <a:pt x="1280636" y="1477931"/>
                </a:cubicBezTo>
                <a:cubicBezTo>
                  <a:pt x="1272064" y="1473168"/>
                  <a:pt x="991076" y="1206468"/>
                  <a:pt x="949166" y="1030256"/>
                </a:cubicBezTo>
                <a:cubicBezTo>
                  <a:pt x="932021" y="957866"/>
                  <a:pt x="839629" y="783558"/>
                  <a:pt x="863441" y="710216"/>
                </a:cubicBezTo>
                <a:cubicBezTo>
                  <a:pt x="864394" y="705453"/>
                  <a:pt x="883444" y="670211"/>
                  <a:pt x="870109" y="669258"/>
                </a:cubicBezTo>
                <a:cubicBezTo>
                  <a:pt x="851059" y="668306"/>
                  <a:pt x="815816" y="697833"/>
                  <a:pt x="811054" y="710216"/>
                </a:cubicBezTo>
                <a:cubicBezTo>
                  <a:pt x="809149" y="716883"/>
                  <a:pt x="815816" y="671163"/>
                  <a:pt x="817721" y="664496"/>
                </a:cubicBezTo>
                <a:cubicBezTo>
                  <a:pt x="821531" y="648303"/>
                  <a:pt x="807244" y="639731"/>
                  <a:pt x="811054" y="623538"/>
                </a:cubicBezTo>
                <a:cubicBezTo>
                  <a:pt x="818674" y="592106"/>
                  <a:pt x="843439" y="594011"/>
                  <a:pt x="870109" y="612108"/>
                </a:cubicBezTo>
                <a:cubicBezTo>
                  <a:pt x="881539" y="619728"/>
                  <a:pt x="900589" y="611156"/>
                  <a:pt x="908209" y="599726"/>
                </a:cubicBezTo>
                <a:cubicBezTo>
                  <a:pt x="921544" y="577818"/>
                  <a:pt x="905351" y="560673"/>
                  <a:pt x="917734" y="537813"/>
                </a:cubicBezTo>
                <a:cubicBezTo>
                  <a:pt x="937736" y="501618"/>
                  <a:pt x="965359" y="507333"/>
                  <a:pt x="1005364" y="506381"/>
                </a:cubicBezTo>
                <a:cubicBezTo>
                  <a:pt x="1024414" y="506381"/>
                  <a:pt x="1052036" y="451136"/>
                  <a:pt x="1065371" y="437801"/>
                </a:cubicBezTo>
                <a:cubicBezTo>
                  <a:pt x="1075849" y="427323"/>
                  <a:pt x="1236821" y="298736"/>
                  <a:pt x="1336834" y="296831"/>
                </a:cubicBezTo>
                <a:cubicBezTo>
                  <a:pt x="1373981" y="295878"/>
                  <a:pt x="1445419" y="317786"/>
                  <a:pt x="1482566" y="322548"/>
                </a:cubicBezTo>
                <a:cubicBezTo>
                  <a:pt x="1523524" y="327311"/>
                  <a:pt x="1571149" y="381603"/>
                  <a:pt x="1539716" y="308261"/>
                </a:cubicBezTo>
                <a:cubicBezTo>
                  <a:pt x="1524476" y="273971"/>
                  <a:pt x="1488281" y="252063"/>
                  <a:pt x="1452086" y="258731"/>
                </a:cubicBezTo>
                <a:cubicBezTo>
                  <a:pt x="1437799" y="261588"/>
                  <a:pt x="1431131" y="257778"/>
                  <a:pt x="1428274" y="243491"/>
                </a:cubicBezTo>
                <a:cubicBezTo>
                  <a:pt x="1425416" y="228251"/>
                  <a:pt x="1416844" y="225393"/>
                  <a:pt x="1402556" y="231108"/>
                </a:cubicBezTo>
                <a:cubicBezTo>
                  <a:pt x="1398746" y="233013"/>
                  <a:pt x="1381601" y="242538"/>
                  <a:pt x="1376839" y="238728"/>
                </a:cubicBezTo>
                <a:cubicBezTo>
                  <a:pt x="1373029" y="235871"/>
                  <a:pt x="1373981" y="230156"/>
                  <a:pt x="1373981" y="225393"/>
                </a:cubicBezTo>
                <a:cubicBezTo>
                  <a:pt x="1376839" y="193961"/>
                  <a:pt x="1363504" y="181578"/>
                  <a:pt x="1333024" y="188246"/>
                </a:cubicBezTo>
                <a:cubicBezTo>
                  <a:pt x="1313021" y="192056"/>
                  <a:pt x="1293971" y="190151"/>
                  <a:pt x="1275874" y="179673"/>
                </a:cubicBezTo>
                <a:cubicBezTo>
                  <a:pt x="1261586" y="171101"/>
                  <a:pt x="1228249" y="194913"/>
                  <a:pt x="1223486" y="199676"/>
                </a:cubicBezTo>
                <a:cubicBezTo>
                  <a:pt x="1200626" y="223488"/>
                  <a:pt x="1200626" y="226346"/>
                  <a:pt x="1220629" y="253016"/>
                </a:cubicBezTo>
                <a:cubicBezTo>
                  <a:pt x="1220629" y="253016"/>
                  <a:pt x="1220629" y="254921"/>
                  <a:pt x="1219676" y="255873"/>
                </a:cubicBezTo>
                <a:cubicBezTo>
                  <a:pt x="1186339" y="255873"/>
                  <a:pt x="1178719" y="261588"/>
                  <a:pt x="1167289" y="293021"/>
                </a:cubicBezTo>
                <a:cubicBezTo>
                  <a:pt x="1164431" y="301593"/>
                  <a:pt x="1119664" y="329216"/>
                  <a:pt x="1112044" y="327311"/>
                </a:cubicBezTo>
                <a:cubicBezTo>
                  <a:pt x="1104424" y="325406"/>
                  <a:pt x="1136809" y="297783"/>
                  <a:pt x="1143476" y="292068"/>
                </a:cubicBezTo>
                <a:cubicBezTo>
                  <a:pt x="1161574" y="274923"/>
                  <a:pt x="1163479" y="262541"/>
                  <a:pt x="1148239" y="241586"/>
                </a:cubicBezTo>
                <a:cubicBezTo>
                  <a:pt x="1139666" y="230156"/>
                  <a:pt x="1138714" y="219678"/>
                  <a:pt x="1144429" y="207296"/>
                </a:cubicBezTo>
                <a:cubicBezTo>
                  <a:pt x="1154906" y="184436"/>
                  <a:pt x="1146334" y="172053"/>
                  <a:pt x="1121569" y="173006"/>
                </a:cubicBezTo>
                <a:cubicBezTo>
                  <a:pt x="1092041" y="173958"/>
                  <a:pt x="1063466" y="177768"/>
                  <a:pt x="1034891" y="183483"/>
                </a:cubicBezTo>
                <a:cubicBezTo>
                  <a:pt x="1009174" y="189198"/>
                  <a:pt x="1002506" y="209201"/>
                  <a:pt x="1019651" y="229203"/>
                </a:cubicBezTo>
                <a:cubicBezTo>
                  <a:pt x="1024414" y="234918"/>
                  <a:pt x="1031081" y="240633"/>
                  <a:pt x="1035844" y="246348"/>
                </a:cubicBezTo>
                <a:cubicBezTo>
                  <a:pt x="1040606" y="252063"/>
                  <a:pt x="1025366" y="271113"/>
                  <a:pt x="1018699" y="268256"/>
                </a:cubicBezTo>
                <a:cubicBezTo>
                  <a:pt x="1003459" y="261588"/>
                  <a:pt x="991076" y="250158"/>
                  <a:pt x="978694" y="238728"/>
                </a:cubicBezTo>
                <a:cubicBezTo>
                  <a:pt x="955834" y="217773"/>
                  <a:pt x="934879" y="220631"/>
                  <a:pt x="917734" y="247301"/>
                </a:cubicBezTo>
                <a:cubicBezTo>
                  <a:pt x="912971" y="254921"/>
                  <a:pt x="908209" y="262541"/>
                  <a:pt x="902494" y="268256"/>
                </a:cubicBezTo>
                <a:cubicBezTo>
                  <a:pt x="887254" y="283496"/>
                  <a:pt x="886301" y="295878"/>
                  <a:pt x="897731" y="313976"/>
                </a:cubicBezTo>
                <a:cubicBezTo>
                  <a:pt x="900589" y="317786"/>
                  <a:pt x="912971" y="341598"/>
                  <a:pt x="903446" y="347313"/>
                </a:cubicBezTo>
                <a:cubicBezTo>
                  <a:pt x="892969" y="353028"/>
                  <a:pt x="889159" y="344456"/>
                  <a:pt x="885349" y="336836"/>
                </a:cubicBezTo>
                <a:cubicBezTo>
                  <a:pt x="857726" y="286353"/>
                  <a:pt x="755809" y="336836"/>
                  <a:pt x="747236" y="335883"/>
                </a:cubicBezTo>
                <a:cubicBezTo>
                  <a:pt x="730091" y="333978"/>
                  <a:pt x="713899" y="338741"/>
                  <a:pt x="698659" y="344456"/>
                </a:cubicBezTo>
                <a:cubicBezTo>
                  <a:pt x="679609" y="352076"/>
                  <a:pt x="660559" y="358743"/>
                  <a:pt x="639604" y="357791"/>
                </a:cubicBezTo>
                <a:cubicBezTo>
                  <a:pt x="630079" y="357791"/>
                  <a:pt x="622459" y="362553"/>
                  <a:pt x="621506" y="372078"/>
                </a:cubicBezTo>
                <a:cubicBezTo>
                  <a:pt x="620554" y="393986"/>
                  <a:pt x="605314" y="404463"/>
                  <a:pt x="589121" y="414941"/>
                </a:cubicBezTo>
                <a:cubicBezTo>
                  <a:pt x="557689" y="434943"/>
                  <a:pt x="556736" y="453993"/>
                  <a:pt x="584359" y="478758"/>
                </a:cubicBezTo>
                <a:cubicBezTo>
                  <a:pt x="610076" y="501618"/>
                  <a:pt x="567214" y="548291"/>
                  <a:pt x="561499" y="541623"/>
                </a:cubicBezTo>
                <a:cubicBezTo>
                  <a:pt x="554831" y="534003"/>
                  <a:pt x="572929" y="523526"/>
                  <a:pt x="568166" y="515906"/>
                </a:cubicBezTo>
                <a:cubicBezTo>
                  <a:pt x="558641" y="496856"/>
                  <a:pt x="540544" y="489236"/>
                  <a:pt x="519589" y="494951"/>
                </a:cubicBezTo>
                <a:cubicBezTo>
                  <a:pt x="500539" y="499713"/>
                  <a:pt x="493871" y="512096"/>
                  <a:pt x="494824" y="534003"/>
                </a:cubicBezTo>
                <a:cubicBezTo>
                  <a:pt x="495776" y="561626"/>
                  <a:pt x="504349" y="577818"/>
                  <a:pt x="475774" y="576866"/>
                </a:cubicBezTo>
                <a:cubicBezTo>
                  <a:pt x="454819" y="576866"/>
                  <a:pt x="430054" y="572103"/>
                  <a:pt x="422434" y="591153"/>
                </a:cubicBezTo>
                <a:cubicBezTo>
                  <a:pt x="414814" y="610203"/>
                  <a:pt x="429101" y="631158"/>
                  <a:pt x="447199" y="647351"/>
                </a:cubicBezTo>
                <a:cubicBezTo>
                  <a:pt x="457676" y="655923"/>
                  <a:pt x="414814" y="684498"/>
                  <a:pt x="413861" y="694023"/>
                </a:cubicBezTo>
                <a:cubicBezTo>
                  <a:pt x="411004" y="727361"/>
                  <a:pt x="394811" y="741648"/>
                  <a:pt x="392906" y="775938"/>
                </a:cubicBezTo>
                <a:cubicBezTo>
                  <a:pt x="392906" y="782606"/>
                  <a:pt x="377666" y="808323"/>
                  <a:pt x="372904" y="803561"/>
                </a:cubicBezTo>
                <a:cubicBezTo>
                  <a:pt x="354806" y="784511"/>
                  <a:pt x="351949" y="760698"/>
                  <a:pt x="367189" y="736886"/>
                </a:cubicBezTo>
                <a:cubicBezTo>
                  <a:pt x="383381" y="712121"/>
                  <a:pt x="387191" y="687356"/>
                  <a:pt x="371951" y="660686"/>
                </a:cubicBezTo>
                <a:cubicBezTo>
                  <a:pt x="364331" y="647351"/>
                  <a:pt x="363379" y="632111"/>
                  <a:pt x="365284" y="616871"/>
                </a:cubicBezTo>
                <a:cubicBezTo>
                  <a:pt x="370046" y="591153"/>
                  <a:pt x="380524" y="567341"/>
                  <a:pt x="394811" y="545433"/>
                </a:cubicBezTo>
                <a:cubicBezTo>
                  <a:pt x="412909" y="518763"/>
                  <a:pt x="431959" y="493998"/>
                  <a:pt x="447199" y="466376"/>
                </a:cubicBezTo>
                <a:cubicBezTo>
                  <a:pt x="474821" y="415893"/>
                  <a:pt x="480536" y="380651"/>
                  <a:pt x="521494" y="341598"/>
                </a:cubicBezTo>
                <a:cubicBezTo>
                  <a:pt x="528161" y="335883"/>
                  <a:pt x="565309" y="324453"/>
                  <a:pt x="561499" y="315881"/>
                </a:cubicBezTo>
                <a:cubicBezTo>
                  <a:pt x="557689" y="308261"/>
                  <a:pt x="558641" y="300641"/>
                  <a:pt x="566261" y="296831"/>
                </a:cubicBezTo>
                <a:cubicBezTo>
                  <a:pt x="581501" y="288258"/>
                  <a:pt x="591026" y="274923"/>
                  <a:pt x="603409" y="263493"/>
                </a:cubicBezTo>
                <a:cubicBezTo>
                  <a:pt x="614839" y="253016"/>
                  <a:pt x="611981" y="236823"/>
                  <a:pt x="628174" y="236823"/>
                </a:cubicBezTo>
                <a:cubicBezTo>
                  <a:pt x="642461" y="236823"/>
                  <a:pt x="664369" y="240633"/>
                  <a:pt x="678656" y="238728"/>
                </a:cubicBezTo>
                <a:cubicBezTo>
                  <a:pt x="701516" y="235871"/>
                  <a:pt x="709136" y="208248"/>
                  <a:pt x="717709" y="189198"/>
                </a:cubicBezTo>
                <a:cubicBezTo>
                  <a:pt x="722471" y="178721"/>
                  <a:pt x="739616" y="182531"/>
                  <a:pt x="747236" y="172053"/>
                </a:cubicBezTo>
                <a:cubicBezTo>
                  <a:pt x="751046" y="178721"/>
                  <a:pt x="769144" y="177768"/>
                  <a:pt x="772954" y="182531"/>
                </a:cubicBezTo>
                <a:cubicBezTo>
                  <a:pt x="782479" y="195866"/>
                  <a:pt x="794861" y="183483"/>
                  <a:pt x="797719" y="179673"/>
                </a:cubicBezTo>
                <a:cubicBezTo>
                  <a:pt x="834866" y="135858"/>
                  <a:pt x="832961" y="168243"/>
                  <a:pt x="861536" y="157766"/>
                </a:cubicBezTo>
                <a:cubicBezTo>
                  <a:pt x="935831" y="131096"/>
                  <a:pt x="994886" y="109188"/>
                  <a:pt x="1086326" y="126333"/>
                </a:cubicBezTo>
                <a:cubicBezTo>
                  <a:pt x="1107281" y="130143"/>
                  <a:pt x="1128236" y="128238"/>
                  <a:pt x="1149191" y="122523"/>
                </a:cubicBezTo>
                <a:cubicBezTo>
                  <a:pt x="1168241" y="116808"/>
                  <a:pt x="1186339" y="108236"/>
                  <a:pt x="1204436" y="100616"/>
                </a:cubicBezTo>
                <a:cubicBezTo>
                  <a:pt x="1217771" y="94901"/>
                  <a:pt x="1228249" y="94901"/>
                  <a:pt x="1234916" y="110141"/>
                </a:cubicBezTo>
                <a:cubicBezTo>
                  <a:pt x="1237774" y="115856"/>
                  <a:pt x="1288256" y="133953"/>
                  <a:pt x="1307306" y="141573"/>
                </a:cubicBezTo>
                <a:cubicBezTo>
                  <a:pt x="1329214" y="150146"/>
                  <a:pt x="1351121" y="153003"/>
                  <a:pt x="1373981" y="145383"/>
                </a:cubicBezTo>
                <a:cubicBezTo>
                  <a:pt x="1391126" y="139668"/>
                  <a:pt x="1398746" y="144431"/>
                  <a:pt x="1397794" y="162528"/>
                </a:cubicBezTo>
                <a:cubicBezTo>
                  <a:pt x="1397794" y="178721"/>
                  <a:pt x="1469231" y="194913"/>
                  <a:pt x="1494949" y="192056"/>
                </a:cubicBezTo>
                <a:cubicBezTo>
                  <a:pt x="1516856" y="190151"/>
                  <a:pt x="1531144" y="194913"/>
                  <a:pt x="1535906" y="212058"/>
                </a:cubicBezTo>
                <a:cubicBezTo>
                  <a:pt x="1541621" y="233966"/>
                  <a:pt x="1555909" y="243491"/>
                  <a:pt x="1576864" y="247301"/>
                </a:cubicBezTo>
                <a:cubicBezTo>
                  <a:pt x="1587341" y="249206"/>
                  <a:pt x="1594961" y="254921"/>
                  <a:pt x="1595914" y="267303"/>
                </a:cubicBezTo>
                <a:cubicBezTo>
                  <a:pt x="1596866" y="284448"/>
                  <a:pt x="1607344" y="292068"/>
                  <a:pt x="1622584" y="295878"/>
                </a:cubicBezTo>
                <a:cubicBezTo>
                  <a:pt x="1654016" y="303498"/>
                  <a:pt x="1678781" y="320643"/>
                  <a:pt x="1697831" y="345408"/>
                </a:cubicBezTo>
                <a:cubicBezTo>
                  <a:pt x="1720691" y="374936"/>
                  <a:pt x="1738789" y="362553"/>
                  <a:pt x="1754981" y="395891"/>
                </a:cubicBezTo>
                <a:cubicBezTo>
                  <a:pt x="1766411" y="419703"/>
                  <a:pt x="1767364" y="466376"/>
                  <a:pt x="1757839" y="491141"/>
                </a:cubicBezTo>
                <a:cubicBezTo>
                  <a:pt x="1748314" y="517811"/>
                  <a:pt x="1665446" y="638778"/>
                  <a:pt x="1720691" y="608298"/>
                </a:cubicBezTo>
                <a:cubicBezTo>
                  <a:pt x="1726406" y="605441"/>
                  <a:pt x="1787366" y="509238"/>
                  <a:pt x="1795939" y="493046"/>
                </a:cubicBezTo>
                <a:cubicBezTo>
                  <a:pt x="1810226" y="463518"/>
                  <a:pt x="1820704" y="410178"/>
                  <a:pt x="1802606" y="382556"/>
                </a:cubicBezTo>
                <a:cubicBezTo>
                  <a:pt x="1786414" y="358743"/>
                  <a:pt x="1770221" y="333978"/>
                  <a:pt x="1754029" y="310166"/>
                </a:cubicBezTo>
                <a:cubicBezTo>
                  <a:pt x="1735931" y="285401"/>
                  <a:pt x="1714024" y="265398"/>
                  <a:pt x="1685449" y="253016"/>
                </a:cubicBezTo>
                <a:cubicBezTo>
                  <a:pt x="1663541" y="243491"/>
                  <a:pt x="1646396" y="245396"/>
                  <a:pt x="1634966" y="224441"/>
                </a:cubicBezTo>
                <a:cubicBezTo>
                  <a:pt x="1630204" y="215868"/>
                  <a:pt x="1627346" y="191103"/>
                  <a:pt x="1621631" y="182531"/>
                </a:cubicBezTo>
                <a:cubicBezTo>
                  <a:pt x="1598771" y="148241"/>
                  <a:pt x="1567339" y="130143"/>
                  <a:pt x="1525429" y="133001"/>
                </a:cubicBezTo>
                <a:cubicBezTo>
                  <a:pt x="1506379" y="133953"/>
                  <a:pt x="1488281" y="129191"/>
                  <a:pt x="1472089" y="118713"/>
                </a:cubicBezTo>
                <a:cubicBezTo>
                  <a:pt x="1457801" y="110141"/>
                  <a:pt x="1443514" y="101568"/>
                  <a:pt x="1429226" y="92996"/>
                </a:cubicBezTo>
                <a:cubicBezTo>
                  <a:pt x="1415891" y="84423"/>
                  <a:pt x="1402556" y="85376"/>
                  <a:pt x="1390174" y="94901"/>
                </a:cubicBezTo>
                <a:cubicBezTo>
                  <a:pt x="1374934" y="107283"/>
                  <a:pt x="1318736" y="75851"/>
                  <a:pt x="1306354" y="66326"/>
                </a:cubicBezTo>
                <a:cubicBezTo>
                  <a:pt x="1283494" y="48228"/>
                  <a:pt x="1257776" y="41561"/>
                  <a:pt x="1230154" y="52991"/>
                </a:cubicBezTo>
                <a:cubicBezTo>
                  <a:pt x="1204436" y="62516"/>
                  <a:pt x="1131094" y="66326"/>
                  <a:pt x="1121569" y="67278"/>
                </a:cubicBezTo>
                <a:cubicBezTo>
                  <a:pt x="1084421" y="72041"/>
                  <a:pt x="1047274" y="76803"/>
                  <a:pt x="1010126" y="68231"/>
                </a:cubicBezTo>
                <a:cubicBezTo>
                  <a:pt x="982504" y="61563"/>
                  <a:pt x="957739" y="49181"/>
                  <a:pt x="931069" y="38703"/>
                </a:cubicBezTo>
                <a:cubicBezTo>
                  <a:pt x="905351" y="29178"/>
                  <a:pt x="880586" y="23463"/>
                  <a:pt x="853916" y="34893"/>
                </a:cubicBezTo>
                <a:cubicBezTo>
                  <a:pt x="826294" y="47276"/>
                  <a:pt x="794861" y="60611"/>
                  <a:pt x="772954" y="37751"/>
                </a:cubicBezTo>
                <a:cubicBezTo>
                  <a:pt x="760571" y="25368"/>
                  <a:pt x="750094" y="5366"/>
                  <a:pt x="731996" y="7271"/>
                </a:cubicBezTo>
                <a:cubicBezTo>
                  <a:pt x="711041" y="10128"/>
                  <a:pt x="688181" y="45371"/>
                  <a:pt x="669131" y="53943"/>
                </a:cubicBezTo>
                <a:cubicBezTo>
                  <a:pt x="627221" y="72041"/>
                  <a:pt x="591026" y="65373"/>
                  <a:pt x="551974" y="87281"/>
                </a:cubicBezTo>
                <a:cubicBezTo>
                  <a:pt x="538639" y="94901"/>
                  <a:pt x="499586" y="115856"/>
                  <a:pt x="518636" y="80613"/>
                </a:cubicBezTo>
                <a:cubicBezTo>
                  <a:pt x="534829" y="53943"/>
                  <a:pt x="494824" y="54896"/>
                  <a:pt x="474821" y="75851"/>
                </a:cubicBezTo>
                <a:cubicBezTo>
                  <a:pt x="444341" y="106331"/>
                  <a:pt x="447199" y="136811"/>
                  <a:pt x="435769" y="178721"/>
                </a:cubicBezTo>
                <a:cubicBezTo>
                  <a:pt x="433864" y="186341"/>
                  <a:pt x="434816" y="228251"/>
                  <a:pt x="419576" y="247301"/>
                </a:cubicBezTo>
                <a:cubicBezTo>
                  <a:pt x="403384" y="267303"/>
                  <a:pt x="375761" y="309213"/>
                  <a:pt x="360521" y="330168"/>
                </a:cubicBezTo>
                <a:cubicBezTo>
                  <a:pt x="323374" y="381603"/>
                  <a:pt x="281464" y="504476"/>
                  <a:pt x="275749" y="518763"/>
                </a:cubicBezTo>
                <a:cubicBezTo>
                  <a:pt x="248126" y="601631"/>
                  <a:pt x="265271" y="801656"/>
                  <a:pt x="284321" y="895001"/>
                </a:cubicBezTo>
                <a:cubicBezTo>
                  <a:pt x="308134" y="1011206"/>
                  <a:pt x="349091" y="1117886"/>
                  <a:pt x="411956" y="1216946"/>
                </a:cubicBezTo>
                <a:cubicBezTo>
                  <a:pt x="516731" y="1381728"/>
                  <a:pt x="646271" y="1523651"/>
                  <a:pt x="794861" y="1650333"/>
                </a:cubicBezTo>
                <a:cubicBezTo>
                  <a:pt x="798671" y="1653191"/>
                  <a:pt x="804386" y="1656048"/>
                  <a:pt x="805339" y="1662716"/>
                </a:cubicBezTo>
                <a:cubicBezTo>
                  <a:pt x="798671" y="1662716"/>
                  <a:pt x="792956" y="1662716"/>
                  <a:pt x="787241" y="1662716"/>
                </a:cubicBezTo>
                <a:cubicBezTo>
                  <a:pt x="708184" y="1662716"/>
                  <a:pt x="629126" y="1661763"/>
                  <a:pt x="550069" y="1661763"/>
                </a:cubicBezTo>
                <a:cubicBezTo>
                  <a:pt x="449104" y="1661763"/>
                  <a:pt x="347186" y="1666526"/>
                  <a:pt x="246221" y="1675098"/>
                </a:cubicBezTo>
                <a:cubicBezTo>
                  <a:pt x="184309" y="1679861"/>
                  <a:pt x="125254" y="1697006"/>
                  <a:pt x="65246" y="1714151"/>
                </a:cubicBezTo>
                <a:cubicBezTo>
                  <a:pt x="46196" y="1719866"/>
                  <a:pt x="26194" y="1723676"/>
                  <a:pt x="7144" y="1731296"/>
                </a:cubicBezTo>
                <a:cubicBezTo>
                  <a:pt x="7144" y="1732248"/>
                  <a:pt x="7144" y="1733201"/>
                  <a:pt x="7144" y="1734153"/>
                </a:cubicBezTo>
                <a:cubicBezTo>
                  <a:pt x="21431" y="1744631"/>
                  <a:pt x="37624" y="1743678"/>
                  <a:pt x="53816" y="1742726"/>
                </a:cubicBezTo>
                <a:cubicBezTo>
                  <a:pt x="166211" y="1738916"/>
                  <a:pt x="279559" y="1740821"/>
                  <a:pt x="391954" y="1741773"/>
                </a:cubicBezTo>
                <a:cubicBezTo>
                  <a:pt x="857726" y="1745583"/>
                  <a:pt x="1322546" y="1753203"/>
                  <a:pt x="1787366" y="1759871"/>
                </a:cubicBezTo>
                <a:cubicBezTo>
                  <a:pt x="2188369" y="1765586"/>
                  <a:pt x="3303746" y="1772253"/>
                  <a:pt x="3703796" y="1778921"/>
                </a:cubicBezTo>
                <a:cubicBezTo>
                  <a:pt x="4100036" y="1785588"/>
                  <a:pt x="4180999" y="1783683"/>
                  <a:pt x="4275297" y="1783683"/>
                </a:cubicBezTo>
                <a:cubicBezTo>
                  <a:pt x="4278154" y="1780826"/>
                  <a:pt x="4283869" y="1782731"/>
                  <a:pt x="4285774" y="1778921"/>
                </a:cubicBezTo>
                <a:cubicBezTo>
                  <a:pt x="4276249" y="1773206"/>
                  <a:pt x="4266724" y="1771301"/>
                  <a:pt x="4256247" y="1768443"/>
                </a:cubicBezTo>
                <a:cubicBezTo>
                  <a:pt x="4223862" y="1757966"/>
                  <a:pt x="4187666" y="1750346"/>
                  <a:pt x="4153376" y="1737011"/>
                </a:cubicBezTo>
                <a:close/>
              </a:path>
            </a:pathLst>
          </a:custGeom>
          <a:solidFill>
            <a:srgbClr val="92D050"/>
          </a:solidFill>
          <a:ln w="9525" cap="flat">
            <a:noFill/>
            <a:prstDash val="solid"/>
            <a:miter/>
          </a:ln>
        </p:spPr>
        <p:txBody>
          <a:bodyPr rtlCol="0" anchor="ctr"/>
          <a:lstStyle/>
          <a:p>
            <a:pPr defTabSz="914286"/>
            <a:endParaRPr lang="en-US">
              <a:solidFill>
                <a:prstClr val="black"/>
              </a:solidFill>
            </a:endParaRPr>
          </a:p>
        </p:txBody>
      </p:sp>
      <p:sp>
        <p:nvSpPr>
          <p:cNvPr id="4" name="Isosceles Triangle 3">
            <a:extLst>
              <a:ext uri="{FF2B5EF4-FFF2-40B4-BE49-F238E27FC236}">
                <a16:creationId xmlns:a16="http://schemas.microsoft.com/office/drawing/2014/main" xmlns="" id="{A6C517A5-5101-45E4-B82A-99C9F05BBF9B}"/>
              </a:ext>
            </a:extLst>
          </p:cNvPr>
          <p:cNvSpPr/>
          <p:nvPr/>
        </p:nvSpPr>
        <p:spPr>
          <a:xfrm rot="13175373" flipH="1">
            <a:off x="7869437" y="3397093"/>
            <a:ext cx="324000" cy="1346530"/>
          </a:xfrm>
          <a:prstGeom prst="triangle">
            <a:avLst>
              <a:gd name="adj" fmla="val 6198"/>
            </a:avLst>
          </a:prstGeom>
          <a:solidFill>
            <a:srgbClr val="CC006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286"/>
            <a:endParaRPr lang="ko-KR" altLang="en-US" sz="2701">
              <a:solidFill>
                <a:prstClr val="white"/>
              </a:solidFill>
            </a:endParaRPr>
          </a:p>
        </p:txBody>
      </p:sp>
      <p:sp>
        <p:nvSpPr>
          <p:cNvPr id="5" name="Isosceles Triangle 4">
            <a:extLst>
              <a:ext uri="{FF2B5EF4-FFF2-40B4-BE49-F238E27FC236}">
                <a16:creationId xmlns:a16="http://schemas.microsoft.com/office/drawing/2014/main" xmlns="" id="{F4D30D65-0718-44D6-B324-93BF5829B022}"/>
              </a:ext>
            </a:extLst>
          </p:cNvPr>
          <p:cNvSpPr/>
          <p:nvPr/>
        </p:nvSpPr>
        <p:spPr>
          <a:xfrm rot="13999348" flipH="1">
            <a:off x="7738390" y="1670435"/>
            <a:ext cx="324000" cy="1346530"/>
          </a:xfrm>
          <a:prstGeom prst="triangle">
            <a:avLst>
              <a:gd name="adj" fmla="val 21491"/>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286"/>
            <a:endParaRPr lang="ko-KR" altLang="en-US" sz="2701">
              <a:solidFill>
                <a:prstClr val="white"/>
              </a:solidFill>
            </a:endParaRPr>
          </a:p>
        </p:txBody>
      </p:sp>
      <p:sp>
        <p:nvSpPr>
          <p:cNvPr id="6" name="Isosceles Triangle 5">
            <a:extLst>
              <a:ext uri="{FF2B5EF4-FFF2-40B4-BE49-F238E27FC236}">
                <a16:creationId xmlns:a16="http://schemas.microsoft.com/office/drawing/2014/main" xmlns="" id="{5867DF5E-AF5A-4467-A97B-83C44A1B1731}"/>
              </a:ext>
            </a:extLst>
          </p:cNvPr>
          <p:cNvSpPr/>
          <p:nvPr/>
        </p:nvSpPr>
        <p:spPr>
          <a:xfrm rot="8392489">
            <a:off x="3989842" y="4208890"/>
            <a:ext cx="324000" cy="1346530"/>
          </a:xfrm>
          <a:prstGeom prst="triangle">
            <a:avLst>
              <a:gd name="adj" fmla="val 6198"/>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286"/>
            <a:endParaRPr lang="ko-KR" altLang="en-US" sz="2701">
              <a:solidFill>
                <a:prstClr val="white"/>
              </a:solidFill>
            </a:endParaRPr>
          </a:p>
        </p:txBody>
      </p:sp>
      <p:sp>
        <p:nvSpPr>
          <p:cNvPr id="7" name="Isosceles Triangle 6">
            <a:extLst>
              <a:ext uri="{FF2B5EF4-FFF2-40B4-BE49-F238E27FC236}">
                <a16:creationId xmlns:a16="http://schemas.microsoft.com/office/drawing/2014/main" xmlns="" id="{1E081FA8-06E2-48FC-A8B2-9C35E4C2FDB9}"/>
              </a:ext>
            </a:extLst>
          </p:cNvPr>
          <p:cNvSpPr/>
          <p:nvPr/>
        </p:nvSpPr>
        <p:spPr>
          <a:xfrm rot="7600652">
            <a:off x="4104303" y="1868155"/>
            <a:ext cx="324000" cy="1346530"/>
          </a:xfrm>
          <a:prstGeom prst="triangle">
            <a:avLst>
              <a:gd name="adj" fmla="val 21491"/>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286"/>
            <a:endParaRPr lang="ko-KR" altLang="en-US" sz="2701">
              <a:solidFill>
                <a:prstClr val="white"/>
              </a:solidFill>
            </a:endParaRPr>
          </a:p>
        </p:txBody>
      </p:sp>
      <p:sp>
        <p:nvSpPr>
          <p:cNvPr id="8" name="TextBox 7">
            <a:extLst>
              <a:ext uri="{FF2B5EF4-FFF2-40B4-BE49-F238E27FC236}">
                <a16:creationId xmlns:a16="http://schemas.microsoft.com/office/drawing/2014/main" xmlns="" id="{8290585E-DBF9-45B3-A337-C5968EE5F1B2}"/>
              </a:ext>
            </a:extLst>
          </p:cNvPr>
          <p:cNvSpPr txBox="1"/>
          <p:nvPr/>
        </p:nvSpPr>
        <p:spPr>
          <a:xfrm>
            <a:off x="919879" y="1563072"/>
            <a:ext cx="2916000" cy="1200329"/>
          </a:xfrm>
          <a:prstGeom prst="rect">
            <a:avLst/>
          </a:prstGeom>
          <a:solidFill>
            <a:schemeClr val="accent2"/>
          </a:solidFill>
        </p:spPr>
        <p:txBody>
          <a:bodyPr wrap="square" rtlCol="0" anchor="ctr">
            <a:spAutoFit/>
          </a:bodyPr>
          <a:lstStyle/>
          <a:p>
            <a:pPr algn="r" defTabSz="914286"/>
            <a:r>
              <a:rPr lang="nl-NL" sz="2400" dirty="0">
                <a:solidFill>
                  <a:schemeClr val="bg1"/>
                </a:solidFill>
              </a:rPr>
              <a:t>Sắp xếp lại đội ngũ cán bộ, công chức Nhà nước </a:t>
            </a:r>
            <a:endParaRPr lang="ko-KR" altLang="en-US" sz="2400" b="1" dirty="0">
              <a:solidFill>
                <a:schemeClr val="bg1"/>
              </a:solidFill>
              <a:cs typeface="Arial" pitchFamily="34" charset="0"/>
            </a:endParaRPr>
          </a:p>
        </p:txBody>
      </p:sp>
      <p:sp>
        <p:nvSpPr>
          <p:cNvPr id="10" name="TextBox 9">
            <a:extLst>
              <a:ext uri="{FF2B5EF4-FFF2-40B4-BE49-F238E27FC236}">
                <a16:creationId xmlns:a16="http://schemas.microsoft.com/office/drawing/2014/main" xmlns="" id="{B9048DEC-768A-4266-B89D-FA265B630F87}"/>
              </a:ext>
            </a:extLst>
          </p:cNvPr>
          <p:cNvSpPr txBox="1"/>
          <p:nvPr/>
        </p:nvSpPr>
        <p:spPr>
          <a:xfrm>
            <a:off x="928037" y="4186007"/>
            <a:ext cx="2916001" cy="461665"/>
          </a:xfrm>
          <a:prstGeom prst="rect">
            <a:avLst/>
          </a:prstGeom>
          <a:solidFill>
            <a:srgbClr val="FF0000"/>
          </a:solidFill>
        </p:spPr>
        <p:txBody>
          <a:bodyPr wrap="square" rtlCol="0" anchor="ctr">
            <a:spAutoFit/>
          </a:bodyPr>
          <a:lstStyle/>
          <a:p>
            <a:pPr algn="r" defTabSz="914286"/>
            <a:r>
              <a:rPr lang="nl-NL" sz="2400" dirty="0" smtClean="0">
                <a:solidFill>
                  <a:schemeClr val="bg1"/>
                </a:solidFill>
              </a:rPr>
              <a:t>Tinh </a:t>
            </a:r>
            <a:r>
              <a:rPr lang="nl-NL" sz="2400" dirty="0">
                <a:solidFill>
                  <a:schemeClr val="bg1"/>
                </a:solidFill>
              </a:rPr>
              <a:t>giản biên chế</a:t>
            </a:r>
            <a:endParaRPr lang="ko-KR" altLang="en-US" sz="2400" b="1" dirty="0">
              <a:solidFill>
                <a:schemeClr val="bg1"/>
              </a:solidFill>
              <a:cs typeface="Arial" pitchFamily="34" charset="0"/>
            </a:endParaRPr>
          </a:p>
        </p:txBody>
      </p:sp>
      <p:sp>
        <p:nvSpPr>
          <p:cNvPr id="12" name="TextBox 11">
            <a:extLst>
              <a:ext uri="{FF2B5EF4-FFF2-40B4-BE49-F238E27FC236}">
                <a16:creationId xmlns:a16="http://schemas.microsoft.com/office/drawing/2014/main" xmlns="" id="{4487BA25-280E-4C4D-9963-38D7895FBED7}"/>
              </a:ext>
            </a:extLst>
          </p:cNvPr>
          <p:cNvSpPr txBox="1"/>
          <p:nvPr/>
        </p:nvSpPr>
        <p:spPr>
          <a:xfrm>
            <a:off x="8341320" y="1360510"/>
            <a:ext cx="2916000" cy="1200329"/>
          </a:xfrm>
          <a:prstGeom prst="rect">
            <a:avLst/>
          </a:prstGeom>
          <a:solidFill>
            <a:schemeClr val="accent3"/>
          </a:solidFill>
        </p:spPr>
        <p:txBody>
          <a:bodyPr wrap="square" rtlCol="0" anchor="ctr">
            <a:spAutoFit/>
          </a:bodyPr>
          <a:lstStyle/>
          <a:p>
            <a:pPr defTabSz="914286"/>
            <a:r>
              <a:rPr lang="nl-NL" sz="2400" dirty="0">
                <a:solidFill>
                  <a:schemeClr val="bg1"/>
                </a:solidFill>
              </a:rPr>
              <a:t>Định kỳ kiểm tra, đánh giá cán bộ, công chức, </a:t>
            </a:r>
            <a:endParaRPr lang="ko-KR" altLang="en-US" sz="2400" b="1" dirty="0">
              <a:solidFill>
                <a:schemeClr val="bg1"/>
              </a:solidFill>
              <a:cs typeface="Arial" pitchFamily="34" charset="0"/>
            </a:endParaRPr>
          </a:p>
        </p:txBody>
      </p:sp>
      <p:sp>
        <p:nvSpPr>
          <p:cNvPr id="14" name="TextBox 13">
            <a:extLst>
              <a:ext uri="{FF2B5EF4-FFF2-40B4-BE49-F238E27FC236}">
                <a16:creationId xmlns:a16="http://schemas.microsoft.com/office/drawing/2014/main" xmlns="" id="{9650AFDF-D104-40B6-BE8C-AFD539254F6F}"/>
              </a:ext>
            </a:extLst>
          </p:cNvPr>
          <p:cNvSpPr txBox="1"/>
          <p:nvPr/>
        </p:nvSpPr>
        <p:spPr>
          <a:xfrm>
            <a:off x="8341320" y="3167843"/>
            <a:ext cx="2916000" cy="830997"/>
          </a:xfrm>
          <a:prstGeom prst="rect">
            <a:avLst/>
          </a:prstGeom>
          <a:solidFill>
            <a:srgbClr val="CC0066"/>
          </a:solidFill>
        </p:spPr>
        <p:txBody>
          <a:bodyPr wrap="square" rtlCol="0" anchor="ctr">
            <a:spAutoFit/>
          </a:bodyPr>
          <a:lstStyle/>
          <a:p>
            <a:pPr defTabSz="914286"/>
            <a:r>
              <a:rPr lang="nl-NL" sz="2400" dirty="0">
                <a:solidFill>
                  <a:schemeClr val="bg1"/>
                </a:solidFill>
              </a:rPr>
              <a:t>Tăng cường cán bộ cho cơ </a:t>
            </a:r>
            <a:r>
              <a:rPr lang="nl-NL" sz="2400" dirty="0" smtClean="0">
                <a:solidFill>
                  <a:schemeClr val="bg1"/>
                </a:solidFill>
              </a:rPr>
              <a:t>sở....</a:t>
            </a:r>
            <a:endParaRPr lang="ko-KR" altLang="en-US" sz="2400" b="1" dirty="0">
              <a:solidFill>
                <a:schemeClr val="bg1"/>
              </a:solidFill>
              <a:cs typeface="Arial" pitchFamily="34" charset="0"/>
            </a:endParaRPr>
          </a:p>
        </p:txBody>
      </p:sp>
      <p:sp>
        <p:nvSpPr>
          <p:cNvPr id="16" name="Graphic 8">
            <a:extLst>
              <a:ext uri="{FF2B5EF4-FFF2-40B4-BE49-F238E27FC236}">
                <a16:creationId xmlns:a16="http://schemas.microsoft.com/office/drawing/2014/main" xmlns="" id="{CFA4126C-33E3-46FB-B198-63F85757DCDF}"/>
              </a:ext>
            </a:extLst>
          </p:cNvPr>
          <p:cNvSpPr/>
          <p:nvPr/>
        </p:nvSpPr>
        <p:spPr>
          <a:xfrm>
            <a:off x="4903033" y="1572281"/>
            <a:ext cx="2192587" cy="4540085"/>
          </a:xfrm>
          <a:custGeom>
            <a:avLst/>
            <a:gdLst>
              <a:gd name="connsiteX0" fmla="*/ 1178461 w 1752600"/>
              <a:gd name="connsiteY0" fmla="*/ 1915288 h 3629025"/>
              <a:gd name="connsiteX1" fmla="*/ 1160363 w 1752600"/>
              <a:gd name="connsiteY1" fmla="*/ 1892428 h 3629025"/>
              <a:gd name="connsiteX2" fmla="*/ 1147028 w 1752600"/>
              <a:gd name="connsiteY2" fmla="*/ 1914336 h 3629025"/>
              <a:gd name="connsiteX3" fmla="*/ 1130836 w 1752600"/>
              <a:gd name="connsiteY3" fmla="*/ 2060068 h 3629025"/>
              <a:gd name="connsiteX4" fmla="*/ 1088926 w 1752600"/>
              <a:gd name="connsiteY4" fmla="*/ 2322006 h 3629025"/>
              <a:gd name="connsiteX5" fmla="*/ 1080353 w 1752600"/>
              <a:gd name="connsiteY5" fmla="*/ 2374393 h 3629025"/>
              <a:gd name="connsiteX6" fmla="*/ 1057494 w 1752600"/>
              <a:gd name="connsiteY6" fmla="*/ 2402016 h 3629025"/>
              <a:gd name="connsiteX7" fmla="*/ 1039396 w 1752600"/>
              <a:gd name="connsiteY7" fmla="*/ 2422971 h 3629025"/>
              <a:gd name="connsiteX8" fmla="*/ 1016536 w 1752600"/>
              <a:gd name="connsiteY8" fmla="*/ 2554416 h 3629025"/>
              <a:gd name="connsiteX9" fmla="*/ 991771 w 1752600"/>
              <a:gd name="connsiteY9" fmla="*/ 2621091 h 3629025"/>
              <a:gd name="connsiteX10" fmla="*/ 960338 w 1752600"/>
              <a:gd name="connsiteY10" fmla="*/ 2752536 h 3629025"/>
              <a:gd name="connsiteX11" fmla="*/ 922238 w 1752600"/>
              <a:gd name="connsiteY11" fmla="*/ 3007806 h 3629025"/>
              <a:gd name="connsiteX12" fmla="*/ 881281 w 1752600"/>
              <a:gd name="connsiteY12" fmla="*/ 3204021 h 3629025"/>
              <a:gd name="connsiteX13" fmla="*/ 881281 w 1752600"/>
              <a:gd name="connsiteY13" fmla="*/ 3265933 h 3629025"/>
              <a:gd name="connsiteX14" fmla="*/ 872708 w 1752600"/>
              <a:gd name="connsiteY14" fmla="*/ 3399283 h 3629025"/>
              <a:gd name="connsiteX15" fmla="*/ 867946 w 1752600"/>
              <a:gd name="connsiteY15" fmla="*/ 3445956 h 3629025"/>
              <a:gd name="connsiteX16" fmla="*/ 877471 w 1752600"/>
              <a:gd name="connsiteY16" fmla="*/ 3490723 h 3629025"/>
              <a:gd name="connsiteX17" fmla="*/ 869851 w 1752600"/>
              <a:gd name="connsiteY17" fmla="*/ 3557398 h 3629025"/>
              <a:gd name="connsiteX18" fmla="*/ 840323 w 1752600"/>
              <a:gd name="connsiteY18" fmla="*/ 3581211 h 3629025"/>
              <a:gd name="connsiteX19" fmla="*/ 703163 w 1752600"/>
              <a:gd name="connsiteY19" fmla="*/ 3575496 h 3629025"/>
              <a:gd name="connsiteX20" fmla="*/ 673636 w 1752600"/>
              <a:gd name="connsiteY20" fmla="*/ 3525966 h 3629025"/>
              <a:gd name="connsiteX21" fmla="*/ 709831 w 1752600"/>
              <a:gd name="connsiteY21" fmla="*/ 3450718 h 3629025"/>
              <a:gd name="connsiteX22" fmla="*/ 741263 w 1752600"/>
              <a:gd name="connsiteY22" fmla="*/ 3363088 h 3629025"/>
              <a:gd name="connsiteX23" fmla="*/ 755551 w 1752600"/>
              <a:gd name="connsiteY23" fmla="*/ 3276411 h 3629025"/>
              <a:gd name="connsiteX24" fmla="*/ 760313 w 1752600"/>
              <a:gd name="connsiteY24" fmla="*/ 3168778 h 3629025"/>
              <a:gd name="connsiteX25" fmla="*/ 744121 w 1752600"/>
              <a:gd name="connsiteY25" fmla="*/ 2928748 h 3629025"/>
              <a:gd name="connsiteX26" fmla="*/ 740311 w 1752600"/>
              <a:gd name="connsiteY26" fmla="*/ 2818258 h 3629025"/>
              <a:gd name="connsiteX27" fmla="*/ 773648 w 1752600"/>
              <a:gd name="connsiteY27" fmla="*/ 2680146 h 3629025"/>
              <a:gd name="connsiteX28" fmla="*/ 798413 w 1752600"/>
              <a:gd name="connsiteY28" fmla="*/ 2532508 h 3629025"/>
              <a:gd name="connsiteX29" fmla="*/ 809843 w 1752600"/>
              <a:gd name="connsiteY29" fmla="*/ 2419161 h 3629025"/>
              <a:gd name="connsiteX30" fmla="*/ 797461 w 1752600"/>
              <a:gd name="connsiteY30" fmla="*/ 2388681 h 3629025"/>
              <a:gd name="connsiteX31" fmla="*/ 779363 w 1752600"/>
              <a:gd name="connsiteY31" fmla="*/ 2340103 h 3629025"/>
              <a:gd name="connsiteX32" fmla="*/ 789841 w 1752600"/>
              <a:gd name="connsiteY32" fmla="*/ 1999108 h 3629025"/>
              <a:gd name="connsiteX33" fmla="*/ 824131 w 1752600"/>
              <a:gd name="connsiteY33" fmla="*/ 1756221 h 3629025"/>
              <a:gd name="connsiteX34" fmla="*/ 890806 w 1752600"/>
              <a:gd name="connsiteY34" fmla="*/ 1393318 h 3629025"/>
              <a:gd name="connsiteX35" fmla="*/ 872708 w 1752600"/>
              <a:gd name="connsiteY35" fmla="*/ 1211391 h 3629025"/>
              <a:gd name="connsiteX36" fmla="*/ 846991 w 1752600"/>
              <a:gd name="connsiteY36" fmla="*/ 1139001 h 3629025"/>
              <a:gd name="connsiteX37" fmla="*/ 803176 w 1752600"/>
              <a:gd name="connsiteY37" fmla="*/ 1014223 h 3629025"/>
              <a:gd name="connsiteX38" fmla="*/ 788888 w 1752600"/>
              <a:gd name="connsiteY38" fmla="*/ 968503 h 3629025"/>
              <a:gd name="connsiteX39" fmla="*/ 783173 w 1752600"/>
              <a:gd name="connsiteY39" fmla="*/ 1016128 h 3629025"/>
              <a:gd name="connsiteX40" fmla="*/ 748883 w 1752600"/>
              <a:gd name="connsiteY40" fmla="*/ 1117093 h 3629025"/>
              <a:gd name="connsiteX41" fmla="*/ 746978 w 1752600"/>
              <a:gd name="connsiteY41" fmla="*/ 1148526 h 3629025"/>
              <a:gd name="connsiteX42" fmla="*/ 766028 w 1752600"/>
              <a:gd name="connsiteY42" fmla="*/ 1430466 h 3629025"/>
              <a:gd name="connsiteX43" fmla="*/ 772696 w 1752600"/>
              <a:gd name="connsiteY43" fmla="*/ 1559053 h 3629025"/>
              <a:gd name="connsiteX44" fmla="*/ 779363 w 1752600"/>
              <a:gd name="connsiteY44" fmla="*/ 2174368 h 3629025"/>
              <a:gd name="connsiteX45" fmla="*/ 757456 w 1752600"/>
              <a:gd name="connsiteY45" fmla="*/ 2542986 h 3629025"/>
              <a:gd name="connsiteX46" fmla="*/ 729833 w 1752600"/>
              <a:gd name="connsiteY46" fmla="*/ 2859216 h 3629025"/>
              <a:gd name="connsiteX47" fmla="*/ 611723 w 1752600"/>
              <a:gd name="connsiteY47" fmla="*/ 3453576 h 3629025"/>
              <a:gd name="connsiteX48" fmla="*/ 584101 w 1752600"/>
              <a:gd name="connsiteY48" fmla="*/ 3541206 h 3629025"/>
              <a:gd name="connsiteX49" fmla="*/ 568861 w 1752600"/>
              <a:gd name="connsiteY49" fmla="*/ 3570733 h 3629025"/>
              <a:gd name="connsiteX50" fmla="*/ 505996 w 1752600"/>
              <a:gd name="connsiteY50" fmla="*/ 3595498 h 3629025"/>
              <a:gd name="connsiteX51" fmla="*/ 370741 w 1752600"/>
              <a:gd name="connsiteY51" fmla="*/ 3613596 h 3629025"/>
              <a:gd name="connsiteX52" fmla="*/ 254536 w 1752600"/>
              <a:gd name="connsiteY52" fmla="*/ 3575496 h 3629025"/>
              <a:gd name="connsiteX53" fmla="*/ 197386 w 1752600"/>
              <a:gd name="connsiteY53" fmla="*/ 3423096 h 3629025"/>
              <a:gd name="connsiteX54" fmla="*/ 105946 w 1752600"/>
              <a:gd name="connsiteY54" fmla="*/ 3055431 h 3629025"/>
              <a:gd name="connsiteX55" fmla="*/ 59273 w 1752600"/>
              <a:gd name="connsiteY55" fmla="*/ 2831593 h 3629025"/>
              <a:gd name="connsiteX56" fmla="*/ 24983 w 1752600"/>
              <a:gd name="connsiteY56" fmla="*/ 1456183 h 3629025"/>
              <a:gd name="connsiteX57" fmla="*/ 44033 w 1752600"/>
              <a:gd name="connsiteY57" fmla="*/ 1258063 h 3629025"/>
              <a:gd name="connsiteX58" fmla="*/ 32603 w 1752600"/>
              <a:gd name="connsiteY58" fmla="*/ 1225678 h 3629025"/>
              <a:gd name="connsiteX59" fmla="*/ 34508 w 1752600"/>
              <a:gd name="connsiteY59" fmla="*/ 1198056 h 3629025"/>
              <a:gd name="connsiteX60" fmla="*/ 33556 w 1752600"/>
              <a:gd name="connsiteY60" fmla="*/ 1180911 h 3629025"/>
              <a:gd name="connsiteX61" fmla="*/ 8791 w 1752600"/>
              <a:gd name="connsiteY61" fmla="*/ 1154241 h 3629025"/>
              <a:gd name="connsiteX62" fmla="*/ 28793 w 1752600"/>
              <a:gd name="connsiteY62" fmla="*/ 1134238 h 3629025"/>
              <a:gd name="connsiteX63" fmla="*/ 32603 w 1752600"/>
              <a:gd name="connsiteY63" fmla="*/ 1118046 h 3629025"/>
              <a:gd name="connsiteX64" fmla="*/ 44986 w 1752600"/>
              <a:gd name="connsiteY64" fmla="*/ 1074231 h 3629025"/>
              <a:gd name="connsiteX65" fmla="*/ 47843 w 1752600"/>
              <a:gd name="connsiteY65" fmla="*/ 1062801 h 3629025"/>
              <a:gd name="connsiteX66" fmla="*/ 69751 w 1752600"/>
              <a:gd name="connsiteY66" fmla="*/ 1007556 h 3629025"/>
              <a:gd name="connsiteX67" fmla="*/ 127853 w 1752600"/>
              <a:gd name="connsiteY67" fmla="*/ 776098 h 3629025"/>
              <a:gd name="connsiteX68" fmla="*/ 321211 w 1752600"/>
              <a:gd name="connsiteY68" fmla="*/ 252223 h 3629025"/>
              <a:gd name="connsiteX69" fmla="*/ 485041 w 1752600"/>
              <a:gd name="connsiteY69" fmla="*/ 19813 h 3629025"/>
              <a:gd name="connsiteX70" fmla="*/ 528856 w 1752600"/>
              <a:gd name="connsiteY70" fmla="*/ 25528 h 3629025"/>
              <a:gd name="connsiteX71" fmla="*/ 569813 w 1752600"/>
              <a:gd name="connsiteY71" fmla="*/ 140781 h 3629025"/>
              <a:gd name="connsiteX72" fmla="*/ 690781 w 1752600"/>
              <a:gd name="connsiteY72" fmla="*/ 704661 h 3629025"/>
              <a:gd name="connsiteX73" fmla="*/ 713641 w 1752600"/>
              <a:gd name="connsiteY73" fmla="*/ 713233 h 3629025"/>
              <a:gd name="connsiteX74" fmla="*/ 870803 w 1752600"/>
              <a:gd name="connsiteY74" fmla="*/ 663703 h 3629025"/>
              <a:gd name="connsiteX75" fmla="*/ 942241 w 1752600"/>
              <a:gd name="connsiteY75" fmla="*/ 637033 h 3629025"/>
              <a:gd name="connsiteX76" fmla="*/ 966053 w 1752600"/>
              <a:gd name="connsiteY76" fmla="*/ 598933 h 3629025"/>
              <a:gd name="connsiteX77" fmla="*/ 945098 w 1752600"/>
              <a:gd name="connsiteY77" fmla="*/ 437961 h 3629025"/>
              <a:gd name="connsiteX78" fmla="*/ 921286 w 1752600"/>
              <a:gd name="connsiteY78" fmla="*/ 413196 h 3629025"/>
              <a:gd name="connsiteX79" fmla="*/ 883186 w 1752600"/>
              <a:gd name="connsiteY79" fmla="*/ 356046 h 3629025"/>
              <a:gd name="connsiteX80" fmla="*/ 893663 w 1752600"/>
              <a:gd name="connsiteY80" fmla="*/ 311278 h 3629025"/>
              <a:gd name="connsiteX81" fmla="*/ 897473 w 1752600"/>
              <a:gd name="connsiteY81" fmla="*/ 287466 h 3629025"/>
              <a:gd name="connsiteX82" fmla="*/ 1036538 w 1752600"/>
              <a:gd name="connsiteY82" fmla="*/ 91251 h 3629025"/>
              <a:gd name="connsiteX83" fmla="*/ 1189891 w 1752600"/>
              <a:gd name="connsiteY83" fmla="*/ 153163 h 3629025"/>
              <a:gd name="connsiteX84" fmla="*/ 1200369 w 1752600"/>
              <a:gd name="connsiteY84" fmla="*/ 170308 h 3629025"/>
              <a:gd name="connsiteX85" fmla="*/ 1228944 w 1752600"/>
              <a:gd name="connsiteY85" fmla="*/ 308421 h 3629025"/>
              <a:gd name="connsiteX86" fmla="*/ 1228944 w 1752600"/>
              <a:gd name="connsiteY86" fmla="*/ 423673 h 3629025"/>
              <a:gd name="connsiteX87" fmla="*/ 1215609 w 1752600"/>
              <a:gd name="connsiteY87" fmla="*/ 487491 h 3629025"/>
              <a:gd name="connsiteX88" fmla="*/ 1200369 w 1752600"/>
              <a:gd name="connsiteY88" fmla="*/ 509398 h 3629025"/>
              <a:gd name="connsiteX89" fmla="*/ 1185128 w 1752600"/>
              <a:gd name="connsiteY89" fmla="*/ 534163 h 3629025"/>
              <a:gd name="connsiteX90" fmla="*/ 1202273 w 1752600"/>
              <a:gd name="connsiteY90" fmla="*/ 579883 h 3629025"/>
              <a:gd name="connsiteX91" fmla="*/ 1281331 w 1752600"/>
              <a:gd name="connsiteY91" fmla="*/ 612268 h 3629025"/>
              <a:gd name="connsiteX92" fmla="*/ 1422301 w 1752600"/>
              <a:gd name="connsiteY92" fmla="*/ 630366 h 3629025"/>
              <a:gd name="connsiteX93" fmla="*/ 1452781 w 1752600"/>
              <a:gd name="connsiteY93" fmla="*/ 638938 h 3629025"/>
              <a:gd name="connsiteX94" fmla="*/ 1512789 w 1752600"/>
              <a:gd name="connsiteY94" fmla="*/ 677991 h 3629025"/>
              <a:gd name="connsiteX95" fmla="*/ 1567081 w 1752600"/>
              <a:gd name="connsiteY95" fmla="*/ 827533 h 3629025"/>
              <a:gd name="connsiteX96" fmla="*/ 1593751 w 1752600"/>
              <a:gd name="connsiteY96" fmla="*/ 1029463 h 3629025"/>
              <a:gd name="connsiteX97" fmla="*/ 1657569 w 1752600"/>
              <a:gd name="connsiteY97" fmla="*/ 1260921 h 3629025"/>
              <a:gd name="connsiteX98" fmla="*/ 1689953 w 1752600"/>
              <a:gd name="connsiteY98" fmla="*/ 1457136 h 3629025"/>
              <a:gd name="connsiteX99" fmla="*/ 1694716 w 1752600"/>
              <a:gd name="connsiteY99" fmla="*/ 1605726 h 3629025"/>
              <a:gd name="connsiteX100" fmla="*/ 1713766 w 1752600"/>
              <a:gd name="connsiteY100" fmla="*/ 1843851 h 3629025"/>
              <a:gd name="connsiteX101" fmla="*/ 1703289 w 1752600"/>
              <a:gd name="connsiteY101" fmla="*/ 1959103 h 3629025"/>
              <a:gd name="connsiteX102" fmla="*/ 1675666 w 1752600"/>
              <a:gd name="connsiteY102" fmla="*/ 2037208 h 3629025"/>
              <a:gd name="connsiteX103" fmla="*/ 1632803 w 1752600"/>
              <a:gd name="connsiteY103" fmla="*/ 2081023 h 3629025"/>
              <a:gd name="connsiteX104" fmla="*/ 1618516 w 1752600"/>
              <a:gd name="connsiteY104" fmla="*/ 2081023 h 3629025"/>
              <a:gd name="connsiteX105" fmla="*/ 1612801 w 1752600"/>
              <a:gd name="connsiteY105" fmla="*/ 2062926 h 3629025"/>
              <a:gd name="connsiteX106" fmla="*/ 1604228 w 1752600"/>
              <a:gd name="connsiteY106" fmla="*/ 2041971 h 3629025"/>
              <a:gd name="connsiteX107" fmla="*/ 1604228 w 1752600"/>
              <a:gd name="connsiteY107" fmla="*/ 2021968 h 3629025"/>
              <a:gd name="connsiteX108" fmla="*/ 1632803 w 1752600"/>
              <a:gd name="connsiteY108" fmla="*/ 1996251 h 3629025"/>
              <a:gd name="connsiteX109" fmla="*/ 1621373 w 1752600"/>
              <a:gd name="connsiteY109" fmla="*/ 1999108 h 3629025"/>
              <a:gd name="connsiteX110" fmla="*/ 1604228 w 1752600"/>
              <a:gd name="connsiteY110" fmla="*/ 1998156 h 3629025"/>
              <a:gd name="connsiteX111" fmla="*/ 1608039 w 1752600"/>
              <a:gd name="connsiteY111" fmla="*/ 1978153 h 3629025"/>
              <a:gd name="connsiteX112" fmla="*/ 1628994 w 1752600"/>
              <a:gd name="connsiteY112" fmla="*/ 1961961 h 3629025"/>
              <a:gd name="connsiteX113" fmla="*/ 1642328 w 1752600"/>
              <a:gd name="connsiteY113" fmla="*/ 1937196 h 3629025"/>
              <a:gd name="connsiteX114" fmla="*/ 1626136 w 1752600"/>
              <a:gd name="connsiteY114" fmla="*/ 1867663 h 3629025"/>
              <a:gd name="connsiteX115" fmla="*/ 1616611 w 1752600"/>
              <a:gd name="connsiteY115" fmla="*/ 1884808 h 3629025"/>
              <a:gd name="connsiteX116" fmla="*/ 1600419 w 1752600"/>
              <a:gd name="connsiteY116" fmla="*/ 1930528 h 3629025"/>
              <a:gd name="connsiteX117" fmla="*/ 1572796 w 1752600"/>
              <a:gd name="connsiteY117" fmla="*/ 1932433 h 3629025"/>
              <a:gd name="connsiteX118" fmla="*/ 1563271 w 1752600"/>
              <a:gd name="connsiteY118" fmla="*/ 1904811 h 3629025"/>
              <a:gd name="connsiteX119" fmla="*/ 1570891 w 1752600"/>
              <a:gd name="connsiteY119" fmla="*/ 1868616 h 3629025"/>
              <a:gd name="connsiteX120" fmla="*/ 1575653 w 1752600"/>
              <a:gd name="connsiteY120" fmla="*/ 1820991 h 3629025"/>
              <a:gd name="connsiteX121" fmla="*/ 1593751 w 1752600"/>
              <a:gd name="connsiteY121" fmla="*/ 1754316 h 3629025"/>
              <a:gd name="connsiteX122" fmla="*/ 1604228 w 1752600"/>
              <a:gd name="connsiteY122" fmla="*/ 1679068 h 3629025"/>
              <a:gd name="connsiteX123" fmla="*/ 1529933 w 1752600"/>
              <a:gd name="connsiteY123" fmla="*/ 1442848 h 3629025"/>
              <a:gd name="connsiteX124" fmla="*/ 1480403 w 1752600"/>
              <a:gd name="connsiteY124" fmla="*/ 1219963 h 3629025"/>
              <a:gd name="connsiteX125" fmla="*/ 1450876 w 1752600"/>
              <a:gd name="connsiteY125" fmla="*/ 1131381 h 3629025"/>
              <a:gd name="connsiteX126" fmla="*/ 1443256 w 1752600"/>
              <a:gd name="connsiteY126" fmla="*/ 1169481 h 3629025"/>
              <a:gd name="connsiteX127" fmla="*/ 1433731 w 1752600"/>
              <a:gd name="connsiteY127" fmla="*/ 1439038 h 3629025"/>
              <a:gd name="connsiteX128" fmla="*/ 1513741 w 1752600"/>
              <a:gd name="connsiteY128" fmla="*/ 1788606 h 3629025"/>
              <a:gd name="connsiteX129" fmla="*/ 1536601 w 1752600"/>
              <a:gd name="connsiteY129" fmla="*/ 1981011 h 3629025"/>
              <a:gd name="connsiteX130" fmla="*/ 1543269 w 1752600"/>
              <a:gd name="connsiteY130" fmla="*/ 2315338 h 3629025"/>
              <a:gd name="connsiteX131" fmla="*/ 1544221 w 1752600"/>
              <a:gd name="connsiteY131" fmla="*/ 2343913 h 3629025"/>
              <a:gd name="connsiteX132" fmla="*/ 1520408 w 1752600"/>
              <a:gd name="connsiteY132" fmla="*/ 2391538 h 3629025"/>
              <a:gd name="connsiteX133" fmla="*/ 1511836 w 1752600"/>
              <a:gd name="connsiteY133" fmla="*/ 2406778 h 3629025"/>
              <a:gd name="connsiteX134" fmla="*/ 1507073 w 1752600"/>
              <a:gd name="connsiteY134" fmla="*/ 2533461 h 3629025"/>
              <a:gd name="connsiteX135" fmla="*/ 1544221 w 1752600"/>
              <a:gd name="connsiteY135" fmla="*/ 2776348 h 3629025"/>
              <a:gd name="connsiteX136" fmla="*/ 1545173 w 1752600"/>
              <a:gd name="connsiteY136" fmla="*/ 2880171 h 3629025"/>
              <a:gd name="connsiteX137" fmla="*/ 1543269 w 1752600"/>
              <a:gd name="connsiteY137" fmla="*/ 2910651 h 3629025"/>
              <a:gd name="connsiteX138" fmla="*/ 1530886 w 1752600"/>
              <a:gd name="connsiteY138" fmla="*/ 3227833 h 3629025"/>
              <a:gd name="connsiteX139" fmla="*/ 1535648 w 1752600"/>
              <a:gd name="connsiteY139" fmla="*/ 3270696 h 3629025"/>
              <a:gd name="connsiteX140" fmla="*/ 1544221 w 1752600"/>
              <a:gd name="connsiteY140" fmla="*/ 3307843 h 3629025"/>
              <a:gd name="connsiteX141" fmla="*/ 1552794 w 1752600"/>
              <a:gd name="connsiteY141" fmla="*/ 3327846 h 3629025"/>
              <a:gd name="connsiteX142" fmla="*/ 1613753 w 1752600"/>
              <a:gd name="connsiteY142" fmla="*/ 3403093 h 3629025"/>
              <a:gd name="connsiteX143" fmla="*/ 1698526 w 1752600"/>
              <a:gd name="connsiteY143" fmla="*/ 3465006 h 3629025"/>
              <a:gd name="connsiteX144" fmla="*/ 1731864 w 1752600"/>
              <a:gd name="connsiteY144" fmla="*/ 3511678 h 3629025"/>
              <a:gd name="connsiteX145" fmla="*/ 1743294 w 1752600"/>
              <a:gd name="connsiteY145" fmla="*/ 3532633 h 3629025"/>
              <a:gd name="connsiteX146" fmla="*/ 1742341 w 1752600"/>
              <a:gd name="connsiteY146" fmla="*/ 3560256 h 3629025"/>
              <a:gd name="connsiteX147" fmla="*/ 1709956 w 1752600"/>
              <a:gd name="connsiteY147" fmla="*/ 3573591 h 3629025"/>
              <a:gd name="connsiteX148" fmla="*/ 1578511 w 1752600"/>
              <a:gd name="connsiteY148" fmla="*/ 3562161 h 3629025"/>
              <a:gd name="connsiteX149" fmla="*/ 1445161 w 1752600"/>
              <a:gd name="connsiteY149" fmla="*/ 3511678 h 3629025"/>
              <a:gd name="connsiteX150" fmla="*/ 1422301 w 1752600"/>
              <a:gd name="connsiteY150" fmla="*/ 3500248 h 3629025"/>
              <a:gd name="connsiteX151" fmla="*/ 1411823 w 1752600"/>
              <a:gd name="connsiteY151" fmla="*/ 3466911 h 3629025"/>
              <a:gd name="connsiteX152" fmla="*/ 1413728 w 1752600"/>
              <a:gd name="connsiteY152" fmla="*/ 3455481 h 3629025"/>
              <a:gd name="connsiteX153" fmla="*/ 1414681 w 1752600"/>
              <a:gd name="connsiteY153" fmla="*/ 3357373 h 3629025"/>
              <a:gd name="connsiteX154" fmla="*/ 1397536 w 1752600"/>
              <a:gd name="connsiteY154" fmla="*/ 3164016 h 3629025"/>
              <a:gd name="connsiteX155" fmla="*/ 1364198 w 1752600"/>
              <a:gd name="connsiteY155" fmla="*/ 3003996 h 3629025"/>
              <a:gd name="connsiteX156" fmla="*/ 1344196 w 1752600"/>
              <a:gd name="connsiteY156" fmla="*/ 2947798 h 3629025"/>
              <a:gd name="connsiteX157" fmla="*/ 1328003 w 1752600"/>
              <a:gd name="connsiteY157" fmla="*/ 2864931 h 3629025"/>
              <a:gd name="connsiteX158" fmla="*/ 1334671 w 1752600"/>
              <a:gd name="connsiteY158" fmla="*/ 2714436 h 3629025"/>
              <a:gd name="connsiteX159" fmla="*/ 1317526 w 1752600"/>
              <a:gd name="connsiteY159" fmla="*/ 2611566 h 3629025"/>
              <a:gd name="connsiteX160" fmla="*/ 1281331 w 1752600"/>
              <a:gd name="connsiteY160" fmla="*/ 2448688 h 3629025"/>
              <a:gd name="connsiteX161" fmla="*/ 1277521 w 1752600"/>
              <a:gd name="connsiteY161" fmla="*/ 2420113 h 3629025"/>
              <a:gd name="connsiteX162" fmla="*/ 1260376 w 1752600"/>
              <a:gd name="connsiteY162" fmla="*/ 2394396 h 3629025"/>
              <a:gd name="connsiteX163" fmla="*/ 1241326 w 1752600"/>
              <a:gd name="connsiteY163" fmla="*/ 2364868 h 3629025"/>
              <a:gd name="connsiteX164" fmla="*/ 1185128 w 1752600"/>
              <a:gd name="connsiteY164" fmla="*/ 2009586 h 3629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Lst>
            <a:rect l="l" t="t" r="r" b="b"/>
            <a:pathLst>
              <a:path w="1752600" h="3629025">
                <a:moveTo>
                  <a:pt x="1178461" y="1915288"/>
                </a:moveTo>
                <a:cubicBezTo>
                  <a:pt x="1177509" y="1904811"/>
                  <a:pt x="1173698" y="1892428"/>
                  <a:pt x="1160363" y="1892428"/>
                </a:cubicBezTo>
                <a:cubicBezTo>
                  <a:pt x="1147981" y="1892428"/>
                  <a:pt x="1147981" y="1905763"/>
                  <a:pt x="1147028" y="1914336"/>
                </a:cubicBezTo>
                <a:cubicBezTo>
                  <a:pt x="1141313" y="1962913"/>
                  <a:pt x="1136551" y="2011491"/>
                  <a:pt x="1130836" y="2060068"/>
                </a:cubicBezTo>
                <a:cubicBezTo>
                  <a:pt x="1119406" y="2147698"/>
                  <a:pt x="1102261" y="2235328"/>
                  <a:pt x="1088926" y="2322006"/>
                </a:cubicBezTo>
                <a:cubicBezTo>
                  <a:pt x="1086069" y="2339151"/>
                  <a:pt x="1083211" y="2357248"/>
                  <a:pt x="1080353" y="2374393"/>
                </a:cubicBezTo>
                <a:cubicBezTo>
                  <a:pt x="1078448" y="2388681"/>
                  <a:pt x="1071781" y="2398206"/>
                  <a:pt x="1057494" y="2402016"/>
                </a:cubicBezTo>
                <a:cubicBezTo>
                  <a:pt x="1046063" y="2404873"/>
                  <a:pt x="1041301" y="2411541"/>
                  <a:pt x="1039396" y="2422971"/>
                </a:cubicBezTo>
                <a:cubicBezTo>
                  <a:pt x="1031776" y="2466786"/>
                  <a:pt x="1019393" y="2509648"/>
                  <a:pt x="1016536" y="2554416"/>
                </a:cubicBezTo>
                <a:cubicBezTo>
                  <a:pt x="1015583" y="2578228"/>
                  <a:pt x="1003201" y="2600136"/>
                  <a:pt x="991771" y="2621091"/>
                </a:cubicBezTo>
                <a:cubicBezTo>
                  <a:pt x="968911" y="2662048"/>
                  <a:pt x="958433" y="2705863"/>
                  <a:pt x="960338" y="2752536"/>
                </a:cubicBezTo>
                <a:cubicBezTo>
                  <a:pt x="964148" y="2840166"/>
                  <a:pt x="948908" y="2923986"/>
                  <a:pt x="922238" y="3007806"/>
                </a:cubicBezTo>
                <a:cubicBezTo>
                  <a:pt x="902236" y="3071623"/>
                  <a:pt x="891758" y="3138298"/>
                  <a:pt x="881281" y="3204021"/>
                </a:cubicBezTo>
                <a:cubicBezTo>
                  <a:pt x="877471" y="3224023"/>
                  <a:pt x="878423" y="3245931"/>
                  <a:pt x="881281" y="3265933"/>
                </a:cubicBezTo>
                <a:cubicBezTo>
                  <a:pt x="887948" y="3310701"/>
                  <a:pt x="879376" y="3354516"/>
                  <a:pt x="872708" y="3399283"/>
                </a:cubicBezTo>
                <a:cubicBezTo>
                  <a:pt x="870803" y="3414523"/>
                  <a:pt x="868898" y="3430716"/>
                  <a:pt x="867946" y="3445956"/>
                </a:cubicBezTo>
                <a:cubicBezTo>
                  <a:pt x="866993" y="3454528"/>
                  <a:pt x="878423" y="3484056"/>
                  <a:pt x="877471" y="3490723"/>
                </a:cubicBezTo>
                <a:cubicBezTo>
                  <a:pt x="876518" y="3512631"/>
                  <a:pt x="871756" y="3534538"/>
                  <a:pt x="869851" y="3557398"/>
                </a:cubicBezTo>
                <a:cubicBezTo>
                  <a:pt x="867946" y="3571686"/>
                  <a:pt x="853658" y="3578353"/>
                  <a:pt x="840323" y="3581211"/>
                </a:cubicBezTo>
                <a:cubicBezTo>
                  <a:pt x="794603" y="3589783"/>
                  <a:pt x="747931" y="3590736"/>
                  <a:pt x="703163" y="3575496"/>
                </a:cubicBezTo>
                <a:cubicBezTo>
                  <a:pt x="679351" y="3567876"/>
                  <a:pt x="669826" y="3550731"/>
                  <a:pt x="673636" y="3525966"/>
                </a:cubicBezTo>
                <a:cubicBezTo>
                  <a:pt x="678398" y="3497391"/>
                  <a:pt x="687923" y="3472626"/>
                  <a:pt x="709831" y="3450718"/>
                </a:cubicBezTo>
                <a:cubicBezTo>
                  <a:pt x="732691" y="3427858"/>
                  <a:pt x="740311" y="3394521"/>
                  <a:pt x="741263" y="3363088"/>
                </a:cubicBezTo>
                <a:cubicBezTo>
                  <a:pt x="742216" y="3333561"/>
                  <a:pt x="746026" y="3304986"/>
                  <a:pt x="755551" y="3276411"/>
                </a:cubicBezTo>
                <a:cubicBezTo>
                  <a:pt x="766981" y="3241168"/>
                  <a:pt x="761266" y="3204021"/>
                  <a:pt x="760313" y="3168778"/>
                </a:cubicBezTo>
                <a:cubicBezTo>
                  <a:pt x="757456" y="3088768"/>
                  <a:pt x="746978" y="3008758"/>
                  <a:pt x="744121" y="2928748"/>
                </a:cubicBezTo>
                <a:cubicBezTo>
                  <a:pt x="743168" y="2891601"/>
                  <a:pt x="738406" y="2855406"/>
                  <a:pt x="740311" y="2818258"/>
                </a:cubicBezTo>
                <a:cubicBezTo>
                  <a:pt x="743168" y="2770633"/>
                  <a:pt x="761266" y="2725866"/>
                  <a:pt x="773648" y="2680146"/>
                </a:cubicBezTo>
                <a:cubicBezTo>
                  <a:pt x="786983" y="2631568"/>
                  <a:pt x="796508" y="2582991"/>
                  <a:pt x="798413" y="2532508"/>
                </a:cubicBezTo>
                <a:cubicBezTo>
                  <a:pt x="799366" y="2495361"/>
                  <a:pt x="807938" y="2457261"/>
                  <a:pt x="809843" y="2419161"/>
                </a:cubicBezTo>
                <a:cubicBezTo>
                  <a:pt x="810796" y="2406778"/>
                  <a:pt x="807938" y="2397253"/>
                  <a:pt x="797461" y="2388681"/>
                </a:cubicBezTo>
                <a:cubicBezTo>
                  <a:pt x="782221" y="2376298"/>
                  <a:pt x="778411" y="2358201"/>
                  <a:pt x="779363" y="2340103"/>
                </a:cubicBezTo>
                <a:cubicBezTo>
                  <a:pt x="786983" y="2226756"/>
                  <a:pt x="783173" y="2112456"/>
                  <a:pt x="789841" y="1999108"/>
                </a:cubicBezTo>
                <a:cubicBezTo>
                  <a:pt x="793651" y="1917193"/>
                  <a:pt x="810796" y="1836231"/>
                  <a:pt x="824131" y="1756221"/>
                </a:cubicBezTo>
                <a:cubicBezTo>
                  <a:pt x="845086" y="1635253"/>
                  <a:pt x="869851" y="1514286"/>
                  <a:pt x="890806" y="1393318"/>
                </a:cubicBezTo>
                <a:cubicBezTo>
                  <a:pt x="901283" y="1331406"/>
                  <a:pt x="903188" y="1270446"/>
                  <a:pt x="872708" y="1211391"/>
                </a:cubicBezTo>
                <a:cubicBezTo>
                  <a:pt x="861278" y="1188531"/>
                  <a:pt x="854611" y="1163766"/>
                  <a:pt x="846991" y="1139001"/>
                </a:cubicBezTo>
                <a:cubicBezTo>
                  <a:pt x="834608" y="1097091"/>
                  <a:pt x="821273" y="1054228"/>
                  <a:pt x="803176" y="1014223"/>
                </a:cubicBezTo>
                <a:cubicBezTo>
                  <a:pt x="796508" y="999936"/>
                  <a:pt x="790793" y="985648"/>
                  <a:pt x="788888" y="968503"/>
                </a:cubicBezTo>
                <a:cubicBezTo>
                  <a:pt x="786983" y="984696"/>
                  <a:pt x="786031" y="999936"/>
                  <a:pt x="783173" y="1016128"/>
                </a:cubicBezTo>
                <a:cubicBezTo>
                  <a:pt x="778411" y="1041846"/>
                  <a:pt x="762218" y="1093281"/>
                  <a:pt x="748883" y="1117093"/>
                </a:cubicBezTo>
                <a:cubicBezTo>
                  <a:pt x="738406" y="1135191"/>
                  <a:pt x="746026" y="1128523"/>
                  <a:pt x="746978" y="1148526"/>
                </a:cubicBezTo>
                <a:cubicBezTo>
                  <a:pt x="753646" y="1242823"/>
                  <a:pt x="760313" y="1336168"/>
                  <a:pt x="766028" y="1430466"/>
                </a:cubicBezTo>
                <a:cubicBezTo>
                  <a:pt x="768886" y="1473328"/>
                  <a:pt x="770791" y="1516191"/>
                  <a:pt x="772696" y="1559053"/>
                </a:cubicBezTo>
                <a:cubicBezTo>
                  <a:pt x="781268" y="1763841"/>
                  <a:pt x="783173" y="1969581"/>
                  <a:pt x="779363" y="2174368"/>
                </a:cubicBezTo>
                <a:cubicBezTo>
                  <a:pt x="776506" y="2297241"/>
                  <a:pt x="768886" y="2420113"/>
                  <a:pt x="757456" y="2542986"/>
                </a:cubicBezTo>
                <a:cubicBezTo>
                  <a:pt x="747931" y="2648713"/>
                  <a:pt x="741263" y="2754441"/>
                  <a:pt x="729833" y="2859216"/>
                </a:cubicBezTo>
                <a:cubicBezTo>
                  <a:pt x="707926" y="3060193"/>
                  <a:pt x="678398" y="3260218"/>
                  <a:pt x="611723" y="3453576"/>
                </a:cubicBezTo>
                <a:cubicBezTo>
                  <a:pt x="602198" y="3482151"/>
                  <a:pt x="593626" y="3511678"/>
                  <a:pt x="584101" y="3541206"/>
                </a:cubicBezTo>
                <a:cubicBezTo>
                  <a:pt x="580291" y="3551683"/>
                  <a:pt x="574576" y="3561208"/>
                  <a:pt x="568861" y="3570733"/>
                </a:cubicBezTo>
                <a:cubicBezTo>
                  <a:pt x="553621" y="3593593"/>
                  <a:pt x="532666" y="3604071"/>
                  <a:pt x="505996" y="3595498"/>
                </a:cubicBezTo>
                <a:cubicBezTo>
                  <a:pt x="457418" y="3579306"/>
                  <a:pt x="411698" y="3581211"/>
                  <a:pt x="370741" y="3613596"/>
                </a:cubicBezTo>
                <a:cubicBezTo>
                  <a:pt x="316448" y="3642171"/>
                  <a:pt x="278348" y="3630741"/>
                  <a:pt x="254536" y="3575496"/>
                </a:cubicBezTo>
                <a:cubicBezTo>
                  <a:pt x="233581" y="3525966"/>
                  <a:pt x="214531" y="3475483"/>
                  <a:pt x="197386" y="3423096"/>
                </a:cubicBezTo>
                <a:cubicBezTo>
                  <a:pt x="193576" y="3410713"/>
                  <a:pt x="119281" y="3156396"/>
                  <a:pt x="105946" y="3055431"/>
                </a:cubicBezTo>
                <a:cubicBezTo>
                  <a:pt x="90706" y="2978278"/>
                  <a:pt x="69751" y="2906841"/>
                  <a:pt x="59273" y="2831593"/>
                </a:cubicBezTo>
                <a:cubicBezTo>
                  <a:pt x="7838" y="2493456"/>
                  <a:pt x="-9307" y="1693356"/>
                  <a:pt x="24983" y="1456183"/>
                </a:cubicBezTo>
                <a:cubicBezTo>
                  <a:pt x="30698" y="1390461"/>
                  <a:pt x="37366" y="1323786"/>
                  <a:pt x="44033" y="1258063"/>
                </a:cubicBezTo>
                <a:cubicBezTo>
                  <a:pt x="44986" y="1245681"/>
                  <a:pt x="45938" y="1235203"/>
                  <a:pt x="32603" y="1225678"/>
                </a:cubicBezTo>
                <a:cubicBezTo>
                  <a:pt x="20221" y="1217106"/>
                  <a:pt x="24031" y="1205676"/>
                  <a:pt x="34508" y="1198056"/>
                </a:cubicBezTo>
                <a:cubicBezTo>
                  <a:pt x="44033" y="1190436"/>
                  <a:pt x="41176" y="1185673"/>
                  <a:pt x="33556" y="1180911"/>
                </a:cubicBezTo>
                <a:cubicBezTo>
                  <a:pt x="30698" y="1179006"/>
                  <a:pt x="8791" y="1165671"/>
                  <a:pt x="8791" y="1154241"/>
                </a:cubicBezTo>
                <a:cubicBezTo>
                  <a:pt x="8791" y="1141858"/>
                  <a:pt x="19268" y="1138048"/>
                  <a:pt x="28793" y="1134238"/>
                </a:cubicBezTo>
                <a:cubicBezTo>
                  <a:pt x="38318" y="1130428"/>
                  <a:pt x="41176" y="1127571"/>
                  <a:pt x="32603" y="1118046"/>
                </a:cubicBezTo>
                <a:cubicBezTo>
                  <a:pt x="15458" y="1098043"/>
                  <a:pt x="20221" y="1081851"/>
                  <a:pt x="44986" y="1074231"/>
                </a:cubicBezTo>
                <a:cubicBezTo>
                  <a:pt x="54511" y="1071373"/>
                  <a:pt x="51653" y="1068516"/>
                  <a:pt x="47843" y="1062801"/>
                </a:cubicBezTo>
                <a:cubicBezTo>
                  <a:pt x="30698" y="1035178"/>
                  <a:pt x="39271" y="1015176"/>
                  <a:pt x="69751" y="1007556"/>
                </a:cubicBezTo>
                <a:cubicBezTo>
                  <a:pt x="79276" y="1004698"/>
                  <a:pt x="106898" y="846583"/>
                  <a:pt x="127853" y="776098"/>
                </a:cubicBezTo>
                <a:cubicBezTo>
                  <a:pt x="180241" y="597028"/>
                  <a:pt x="233581" y="418911"/>
                  <a:pt x="321211" y="252223"/>
                </a:cubicBezTo>
                <a:cubicBezTo>
                  <a:pt x="365978" y="167451"/>
                  <a:pt x="424081" y="93156"/>
                  <a:pt x="485041" y="19813"/>
                </a:cubicBezTo>
                <a:cubicBezTo>
                  <a:pt x="500281" y="763"/>
                  <a:pt x="516473" y="3621"/>
                  <a:pt x="528856" y="25528"/>
                </a:cubicBezTo>
                <a:cubicBezTo>
                  <a:pt x="547906" y="61723"/>
                  <a:pt x="559336" y="100776"/>
                  <a:pt x="569813" y="140781"/>
                </a:cubicBezTo>
                <a:cubicBezTo>
                  <a:pt x="619343" y="326518"/>
                  <a:pt x="658396" y="515113"/>
                  <a:pt x="690781" y="704661"/>
                </a:cubicBezTo>
                <a:cubicBezTo>
                  <a:pt x="694591" y="727521"/>
                  <a:pt x="694591" y="727521"/>
                  <a:pt x="713641" y="713233"/>
                </a:cubicBezTo>
                <a:cubicBezTo>
                  <a:pt x="727928" y="702756"/>
                  <a:pt x="847943" y="667513"/>
                  <a:pt x="870803" y="663703"/>
                </a:cubicBezTo>
                <a:cubicBezTo>
                  <a:pt x="896521" y="659893"/>
                  <a:pt x="919381" y="647511"/>
                  <a:pt x="942241" y="637033"/>
                </a:cubicBezTo>
                <a:cubicBezTo>
                  <a:pt x="957481" y="630366"/>
                  <a:pt x="964148" y="616078"/>
                  <a:pt x="966053" y="598933"/>
                </a:cubicBezTo>
                <a:cubicBezTo>
                  <a:pt x="970816" y="543688"/>
                  <a:pt x="964148" y="490348"/>
                  <a:pt x="945098" y="437961"/>
                </a:cubicBezTo>
                <a:cubicBezTo>
                  <a:pt x="940336" y="425578"/>
                  <a:pt x="931763" y="418911"/>
                  <a:pt x="921286" y="413196"/>
                </a:cubicBezTo>
                <a:cubicBezTo>
                  <a:pt x="899378" y="399861"/>
                  <a:pt x="888901" y="379858"/>
                  <a:pt x="883186" y="356046"/>
                </a:cubicBezTo>
                <a:cubicBezTo>
                  <a:pt x="879376" y="339853"/>
                  <a:pt x="878423" y="323661"/>
                  <a:pt x="893663" y="311278"/>
                </a:cubicBezTo>
                <a:cubicBezTo>
                  <a:pt x="901283" y="304611"/>
                  <a:pt x="898426" y="296038"/>
                  <a:pt x="897473" y="287466"/>
                </a:cubicBezTo>
                <a:cubicBezTo>
                  <a:pt x="873661" y="172213"/>
                  <a:pt x="947956" y="111253"/>
                  <a:pt x="1036538" y="91251"/>
                </a:cubicBezTo>
                <a:cubicBezTo>
                  <a:pt x="1100356" y="76963"/>
                  <a:pt x="1148934" y="107443"/>
                  <a:pt x="1189891" y="153163"/>
                </a:cubicBezTo>
                <a:cubicBezTo>
                  <a:pt x="1194653" y="157926"/>
                  <a:pt x="1198463" y="163641"/>
                  <a:pt x="1200369" y="170308"/>
                </a:cubicBezTo>
                <a:cubicBezTo>
                  <a:pt x="1213703" y="216028"/>
                  <a:pt x="1232753" y="258891"/>
                  <a:pt x="1228944" y="308421"/>
                </a:cubicBezTo>
                <a:cubicBezTo>
                  <a:pt x="1226086" y="346521"/>
                  <a:pt x="1232753" y="385573"/>
                  <a:pt x="1228944" y="423673"/>
                </a:cubicBezTo>
                <a:cubicBezTo>
                  <a:pt x="1227039" y="445581"/>
                  <a:pt x="1224181" y="466536"/>
                  <a:pt x="1215609" y="487491"/>
                </a:cubicBezTo>
                <a:cubicBezTo>
                  <a:pt x="1211798" y="496063"/>
                  <a:pt x="1207988" y="503683"/>
                  <a:pt x="1200369" y="509398"/>
                </a:cubicBezTo>
                <a:cubicBezTo>
                  <a:pt x="1192748" y="516066"/>
                  <a:pt x="1183223" y="520828"/>
                  <a:pt x="1185128" y="534163"/>
                </a:cubicBezTo>
                <a:cubicBezTo>
                  <a:pt x="1187986" y="550356"/>
                  <a:pt x="1188938" y="567501"/>
                  <a:pt x="1202273" y="579883"/>
                </a:cubicBezTo>
                <a:cubicBezTo>
                  <a:pt x="1224181" y="600838"/>
                  <a:pt x="1251803" y="608458"/>
                  <a:pt x="1281331" y="612268"/>
                </a:cubicBezTo>
                <a:cubicBezTo>
                  <a:pt x="1315621" y="617031"/>
                  <a:pt x="1380391" y="621793"/>
                  <a:pt x="1422301" y="630366"/>
                </a:cubicBezTo>
                <a:cubicBezTo>
                  <a:pt x="1430873" y="637033"/>
                  <a:pt x="1442303" y="637033"/>
                  <a:pt x="1452781" y="638938"/>
                </a:cubicBezTo>
                <a:cubicBezTo>
                  <a:pt x="1477546" y="644653"/>
                  <a:pt x="1496596" y="657988"/>
                  <a:pt x="1512789" y="677991"/>
                </a:cubicBezTo>
                <a:cubicBezTo>
                  <a:pt x="1548031" y="721806"/>
                  <a:pt x="1564223" y="771336"/>
                  <a:pt x="1567081" y="827533"/>
                </a:cubicBezTo>
                <a:cubicBezTo>
                  <a:pt x="1570891" y="895161"/>
                  <a:pt x="1586131" y="961836"/>
                  <a:pt x="1593751" y="1029463"/>
                </a:cubicBezTo>
                <a:cubicBezTo>
                  <a:pt x="1602323" y="1110426"/>
                  <a:pt x="1631851" y="1184721"/>
                  <a:pt x="1657569" y="1260921"/>
                </a:cubicBezTo>
                <a:cubicBezTo>
                  <a:pt x="1679476" y="1323786"/>
                  <a:pt x="1686144" y="1390461"/>
                  <a:pt x="1689953" y="1457136"/>
                </a:cubicBezTo>
                <a:cubicBezTo>
                  <a:pt x="1692811" y="1506666"/>
                  <a:pt x="1689953" y="1556196"/>
                  <a:pt x="1694716" y="1605726"/>
                </a:cubicBezTo>
                <a:cubicBezTo>
                  <a:pt x="1701383" y="1684783"/>
                  <a:pt x="1703289" y="1764793"/>
                  <a:pt x="1713766" y="1843851"/>
                </a:cubicBezTo>
                <a:cubicBezTo>
                  <a:pt x="1718528" y="1882903"/>
                  <a:pt x="1718528" y="1921003"/>
                  <a:pt x="1703289" y="1959103"/>
                </a:cubicBezTo>
                <a:cubicBezTo>
                  <a:pt x="1692811" y="1984821"/>
                  <a:pt x="1689953" y="2012443"/>
                  <a:pt x="1675666" y="2037208"/>
                </a:cubicBezTo>
                <a:cubicBezTo>
                  <a:pt x="1665189" y="2056258"/>
                  <a:pt x="1648996" y="2067688"/>
                  <a:pt x="1632803" y="2081023"/>
                </a:cubicBezTo>
                <a:cubicBezTo>
                  <a:pt x="1628041" y="2084833"/>
                  <a:pt x="1623278" y="2084833"/>
                  <a:pt x="1618516" y="2081023"/>
                </a:cubicBezTo>
                <a:cubicBezTo>
                  <a:pt x="1611848" y="2076261"/>
                  <a:pt x="1609944" y="2069593"/>
                  <a:pt x="1612801" y="2062926"/>
                </a:cubicBezTo>
                <a:cubicBezTo>
                  <a:pt x="1618516" y="2051496"/>
                  <a:pt x="1614706" y="2046733"/>
                  <a:pt x="1604228" y="2041971"/>
                </a:cubicBezTo>
                <a:cubicBezTo>
                  <a:pt x="1593751" y="2037208"/>
                  <a:pt x="1596608" y="2028636"/>
                  <a:pt x="1604228" y="2021968"/>
                </a:cubicBezTo>
                <a:cubicBezTo>
                  <a:pt x="1613753" y="2013396"/>
                  <a:pt x="1625183" y="2007681"/>
                  <a:pt x="1632803" y="1996251"/>
                </a:cubicBezTo>
                <a:cubicBezTo>
                  <a:pt x="1628041" y="1994346"/>
                  <a:pt x="1625183" y="1998156"/>
                  <a:pt x="1621373" y="1999108"/>
                </a:cubicBezTo>
                <a:cubicBezTo>
                  <a:pt x="1615658" y="2001013"/>
                  <a:pt x="1608991" y="2003871"/>
                  <a:pt x="1604228" y="1998156"/>
                </a:cubicBezTo>
                <a:cubicBezTo>
                  <a:pt x="1599466" y="1991488"/>
                  <a:pt x="1602323" y="1983868"/>
                  <a:pt x="1608039" y="1978153"/>
                </a:cubicBezTo>
                <a:cubicBezTo>
                  <a:pt x="1614706" y="1972438"/>
                  <a:pt x="1621373" y="1966723"/>
                  <a:pt x="1628994" y="1961961"/>
                </a:cubicBezTo>
                <a:cubicBezTo>
                  <a:pt x="1637566" y="1956246"/>
                  <a:pt x="1644233" y="1947673"/>
                  <a:pt x="1642328" y="1937196"/>
                </a:cubicBezTo>
                <a:cubicBezTo>
                  <a:pt x="1637566" y="1914336"/>
                  <a:pt x="1631851" y="1892428"/>
                  <a:pt x="1626136" y="1867663"/>
                </a:cubicBezTo>
                <a:cubicBezTo>
                  <a:pt x="1618516" y="1873378"/>
                  <a:pt x="1618516" y="1879093"/>
                  <a:pt x="1616611" y="1884808"/>
                </a:cubicBezTo>
                <a:cubicBezTo>
                  <a:pt x="1612801" y="1900048"/>
                  <a:pt x="1609944" y="1916241"/>
                  <a:pt x="1600419" y="1930528"/>
                </a:cubicBezTo>
                <a:cubicBezTo>
                  <a:pt x="1591846" y="1942911"/>
                  <a:pt x="1583273" y="1942911"/>
                  <a:pt x="1572796" y="1932433"/>
                </a:cubicBezTo>
                <a:cubicBezTo>
                  <a:pt x="1566128" y="1924813"/>
                  <a:pt x="1561366" y="1915288"/>
                  <a:pt x="1563271" y="1904811"/>
                </a:cubicBezTo>
                <a:cubicBezTo>
                  <a:pt x="1565176" y="1892428"/>
                  <a:pt x="1568033" y="1880998"/>
                  <a:pt x="1570891" y="1868616"/>
                </a:cubicBezTo>
                <a:cubicBezTo>
                  <a:pt x="1574701" y="1852423"/>
                  <a:pt x="1577558" y="1837183"/>
                  <a:pt x="1575653" y="1820991"/>
                </a:cubicBezTo>
                <a:cubicBezTo>
                  <a:pt x="1573748" y="1797178"/>
                  <a:pt x="1579464" y="1774318"/>
                  <a:pt x="1593751" y="1754316"/>
                </a:cubicBezTo>
                <a:cubicBezTo>
                  <a:pt x="1610896" y="1730503"/>
                  <a:pt x="1611848" y="1705738"/>
                  <a:pt x="1604228" y="1679068"/>
                </a:cubicBezTo>
                <a:cubicBezTo>
                  <a:pt x="1581369" y="1600011"/>
                  <a:pt x="1559461" y="1520001"/>
                  <a:pt x="1529933" y="1442848"/>
                </a:cubicBezTo>
                <a:cubicBezTo>
                  <a:pt x="1502311" y="1371411"/>
                  <a:pt x="1487071" y="1296163"/>
                  <a:pt x="1480403" y="1219963"/>
                </a:cubicBezTo>
                <a:cubicBezTo>
                  <a:pt x="1477546" y="1189483"/>
                  <a:pt x="1469926" y="1159956"/>
                  <a:pt x="1450876" y="1131381"/>
                </a:cubicBezTo>
                <a:cubicBezTo>
                  <a:pt x="1444208" y="1144716"/>
                  <a:pt x="1444208" y="1158051"/>
                  <a:pt x="1443256" y="1169481"/>
                </a:cubicBezTo>
                <a:cubicBezTo>
                  <a:pt x="1435636" y="1256158"/>
                  <a:pt x="1424206" y="1352361"/>
                  <a:pt x="1433731" y="1439038"/>
                </a:cubicBezTo>
                <a:cubicBezTo>
                  <a:pt x="1448019" y="1560006"/>
                  <a:pt x="1489928" y="1669543"/>
                  <a:pt x="1513741" y="1788606"/>
                </a:cubicBezTo>
                <a:cubicBezTo>
                  <a:pt x="1526123" y="1852423"/>
                  <a:pt x="1531839" y="1916241"/>
                  <a:pt x="1536601" y="1981011"/>
                </a:cubicBezTo>
                <a:cubicBezTo>
                  <a:pt x="1545173" y="2092453"/>
                  <a:pt x="1542316" y="2203896"/>
                  <a:pt x="1543269" y="2315338"/>
                </a:cubicBezTo>
                <a:cubicBezTo>
                  <a:pt x="1543269" y="2324863"/>
                  <a:pt x="1543269" y="2334388"/>
                  <a:pt x="1544221" y="2343913"/>
                </a:cubicBezTo>
                <a:cubicBezTo>
                  <a:pt x="1546126" y="2364868"/>
                  <a:pt x="1543269" y="2382966"/>
                  <a:pt x="1520408" y="2391538"/>
                </a:cubicBezTo>
                <a:cubicBezTo>
                  <a:pt x="1513741" y="2394396"/>
                  <a:pt x="1512789" y="2400111"/>
                  <a:pt x="1511836" y="2406778"/>
                </a:cubicBezTo>
                <a:cubicBezTo>
                  <a:pt x="1504216" y="2448688"/>
                  <a:pt x="1505169" y="2491551"/>
                  <a:pt x="1507073" y="2533461"/>
                </a:cubicBezTo>
                <a:cubicBezTo>
                  <a:pt x="1511836" y="2615376"/>
                  <a:pt x="1532791" y="2695386"/>
                  <a:pt x="1544221" y="2776348"/>
                </a:cubicBezTo>
                <a:cubicBezTo>
                  <a:pt x="1548983" y="2810638"/>
                  <a:pt x="1546126" y="2844928"/>
                  <a:pt x="1545173" y="2880171"/>
                </a:cubicBezTo>
                <a:cubicBezTo>
                  <a:pt x="1545173" y="2890648"/>
                  <a:pt x="1543269" y="2900173"/>
                  <a:pt x="1543269" y="2910651"/>
                </a:cubicBezTo>
                <a:cubicBezTo>
                  <a:pt x="1542316" y="3016378"/>
                  <a:pt x="1535648" y="3122106"/>
                  <a:pt x="1530886" y="3227833"/>
                </a:cubicBezTo>
                <a:cubicBezTo>
                  <a:pt x="1529933" y="3242121"/>
                  <a:pt x="1531839" y="3256408"/>
                  <a:pt x="1535648" y="3270696"/>
                </a:cubicBezTo>
                <a:cubicBezTo>
                  <a:pt x="1538506" y="3283078"/>
                  <a:pt x="1543269" y="3295461"/>
                  <a:pt x="1544221" y="3307843"/>
                </a:cubicBezTo>
                <a:cubicBezTo>
                  <a:pt x="1545173" y="3315463"/>
                  <a:pt x="1548031" y="3322131"/>
                  <a:pt x="1552794" y="3327846"/>
                </a:cubicBezTo>
                <a:cubicBezTo>
                  <a:pt x="1572796" y="3352611"/>
                  <a:pt x="1593751" y="3378328"/>
                  <a:pt x="1613753" y="3403093"/>
                </a:cubicBezTo>
                <a:cubicBezTo>
                  <a:pt x="1635661" y="3431668"/>
                  <a:pt x="1668046" y="3446908"/>
                  <a:pt x="1698526" y="3465006"/>
                </a:cubicBezTo>
                <a:cubicBezTo>
                  <a:pt x="1716623" y="3476436"/>
                  <a:pt x="1729958" y="3488818"/>
                  <a:pt x="1731864" y="3511678"/>
                </a:cubicBezTo>
                <a:cubicBezTo>
                  <a:pt x="1731864" y="3520251"/>
                  <a:pt x="1736626" y="3526918"/>
                  <a:pt x="1743294" y="3532633"/>
                </a:cubicBezTo>
                <a:cubicBezTo>
                  <a:pt x="1754723" y="3542158"/>
                  <a:pt x="1753771" y="3550731"/>
                  <a:pt x="1742341" y="3560256"/>
                </a:cubicBezTo>
                <a:cubicBezTo>
                  <a:pt x="1732816" y="3566923"/>
                  <a:pt x="1722339" y="3571686"/>
                  <a:pt x="1709956" y="3573591"/>
                </a:cubicBezTo>
                <a:cubicBezTo>
                  <a:pt x="1665189" y="3583116"/>
                  <a:pt x="1621373" y="3578353"/>
                  <a:pt x="1578511" y="3562161"/>
                </a:cubicBezTo>
                <a:cubicBezTo>
                  <a:pt x="1533744" y="3545968"/>
                  <a:pt x="1490881" y="3525966"/>
                  <a:pt x="1445161" y="3511678"/>
                </a:cubicBezTo>
                <a:cubicBezTo>
                  <a:pt x="1437541" y="3509773"/>
                  <a:pt x="1429921" y="3505011"/>
                  <a:pt x="1422301" y="3500248"/>
                </a:cubicBezTo>
                <a:cubicBezTo>
                  <a:pt x="1409919" y="3492628"/>
                  <a:pt x="1401346" y="3482151"/>
                  <a:pt x="1411823" y="3466911"/>
                </a:cubicBezTo>
                <a:cubicBezTo>
                  <a:pt x="1413728" y="3464053"/>
                  <a:pt x="1414681" y="3459291"/>
                  <a:pt x="1413728" y="3455481"/>
                </a:cubicBezTo>
                <a:cubicBezTo>
                  <a:pt x="1405156" y="3423096"/>
                  <a:pt x="1410871" y="3389758"/>
                  <a:pt x="1414681" y="3357373"/>
                </a:cubicBezTo>
                <a:cubicBezTo>
                  <a:pt x="1422301" y="3291651"/>
                  <a:pt x="1412776" y="3226881"/>
                  <a:pt x="1397536" y="3164016"/>
                </a:cubicBezTo>
                <a:cubicBezTo>
                  <a:pt x="1384201" y="3110676"/>
                  <a:pt x="1374676" y="3057336"/>
                  <a:pt x="1364198" y="3003996"/>
                </a:cubicBezTo>
                <a:cubicBezTo>
                  <a:pt x="1360389" y="2983993"/>
                  <a:pt x="1353721" y="2965896"/>
                  <a:pt x="1344196" y="2947798"/>
                </a:cubicBezTo>
                <a:cubicBezTo>
                  <a:pt x="1329908" y="2922081"/>
                  <a:pt x="1328956" y="2893506"/>
                  <a:pt x="1328003" y="2864931"/>
                </a:cubicBezTo>
                <a:cubicBezTo>
                  <a:pt x="1327051" y="2814448"/>
                  <a:pt x="1330861" y="2764918"/>
                  <a:pt x="1334671" y="2714436"/>
                </a:cubicBezTo>
                <a:cubicBezTo>
                  <a:pt x="1336576" y="2679193"/>
                  <a:pt x="1331814" y="2643951"/>
                  <a:pt x="1317526" y="2611566"/>
                </a:cubicBezTo>
                <a:cubicBezTo>
                  <a:pt x="1294666" y="2559178"/>
                  <a:pt x="1290856" y="2503933"/>
                  <a:pt x="1281331" y="2448688"/>
                </a:cubicBezTo>
                <a:cubicBezTo>
                  <a:pt x="1279426" y="2439163"/>
                  <a:pt x="1278473" y="2429638"/>
                  <a:pt x="1277521" y="2420113"/>
                </a:cubicBezTo>
                <a:cubicBezTo>
                  <a:pt x="1276569" y="2407731"/>
                  <a:pt x="1272758" y="2398206"/>
                  <a:pt x="1260376" y="2394396"/>
                </a:cubicBezTo>
                <a:cubicBezTo>
                  <a:pt x="1247041" y="2389633"/>
                  <a:pt x="1243231" y="2378203"/>
                  <a:pt x="1241326" y="2364868"/>
                </a:cubicBezTo>
                <a:cubicBezTo>
                  <a:pt x="1221323" y="2246758"/>
                  <a:pt x="1207036" y="2127696"/>
                  <a:pt x="1185128" y="2009586"/>
                </a:cubicBezTo>
              </a:path>
            </a:pathLst>
          </a:custGeom>
          <a:solidFill>
            <a:srgbClr val="996633"/>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86"/>
            <a:endParaRPr lang="en-US" sz="1400">
              <a:solidFill>
                <a:prstClr val="white"/>
              </a:solidFill>
            </a:endParaRPr>
          </a:p>
        </p:txBody>
      </p:sp>
      <p:sp>
        <p:nvSpPr>
          <p:cNvPr id="18" name="Rectangle 17"/>
          <p:cNvSpPr/>
          <p:nvPr/>
        </p:nvSpPr>
        <p:spPr>
          <a:xfrm>
            <a:off x="871450" y="109685"/>
            <a:ext cx="11506200" cy="584775"/>
          </a:xfrm>
          <a:prstGeom prst="rect">
            <a:avLst/>
          </a:prstGeom>
        </p:spPr>
        <p:txBody>
          <a:bodyPr wrap="square">
            <a:spAutoFit/>
          </a:bodyPr>
          <a:lstStyle/>
          <a:p>
            <a:pPr marL="342900" indent="-342900" algn="ctr">
              <a:buFont typeface="Wingdings" panose="05000000000000000000" pitchFamily="2" charset="2"/>
              <a:buChar char="v"/>
            </a:pPr>
            <a:r>
              <a:rPr lang="nl-NL" sz="3200" b="1" dirty="0" smtClean="0">
                <a:solidFill>
                  <a:srgbClr val="FF3399"/>
                </a:solidFill>
              </a:rPr>
              <a:t> T</a:t>
            </a:r>
            <a:r>
              <a:rPr lang="nl-NL" sz="3200" b="1" u="sng" dirty="0" smtClean="0">
                <a:solidFill>
                  <a:srgbClr val="FF3399"/>
                </a:solidFill>
              </a:rPr>
              <a:t>iêu </a:t>
            </a:r>
            <a:r>
              <a:rPr lang="nl-NL" sz="3200" b="1" u="sng" dirty="0">
                <a:solidFill>
                  <a:srgbClr val="FF3399"/>
                </a:solidFill>
              </a:rPr>
              <a:t>chuẩn chung của cán bộ trong thời kỳ đổi </a:t>
            </a:r>
            <a:r>
              <a:rPr lang="nl-NL" sz="3200" b="1" u="sng" dirty="0" smtClean="0">
                <a:solidFill>
                  <a:srgbClr val="FF3399"/>
                </a:solidFill>
              </a:rPr>
              <a:t>mớ</a:t>
            </a:r>
            <a:r>
              <a:rPr lang="nl-NL" sz="3200" b="1" dirty="0" smtClean="0">
                <a:solidFill>
                  <a:srgbClr val="FF3399"/>
                </a:solidFill>
              </a:rPr>
              <a:t>i</a:t>
            </a:r>
            <a:r>
              <a:rPr lang="nl-NL" sz="3200" dirty="0" smtClean="0">
                <a:solidFill>
                  <a:srgbClr val="FF3399"/>
                </a:solidFill>
              </a:rPr>
              <a:t>:</a:t>
            </a:r>
            <a:endParaRPr lang="en-US" sz="3200" dirty="0">
              <a:solidFill>
                <a:srgbClr val="FF3399"/>
              </a:solidFill>
              <a:latin typeface="+mj-lt"/>
            </a:endParaRPr>
          </a:p>
        </p:txBody>
      </p:sp>
    </p:spTree>
    <p:extLst>
      <p:ext uri="{BB962C8B-B14F-4D97-AF65-F5344CB8AC3E}">
        <p14:creationId xmlns:p14="http://schemas.microsoft.com/office/powerpoint/2010/main" val="824759323"/>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Box 268"/>
          <p:cNvSpPr txBox="1">
            <a:spLocks noChangeArrowheads="1"/>
          </p:cNvSpPr>
          <p:nvPr/>
        </p:nvSpPr>
        <p:spPr bwMode="gray">
          <a:xfrm>
            <a:off x="2033858" y="177262"/>
            <a:ext cx="356188" cy="461665"/>
          </a:xfrm>
          <a:prstGeom prst="rect">
            <a:avLst/>
          </a:prstGeom>
          <a:noFill/>
          <a:ln w="9525" algn="ctr">
            <a:noFill/>
            <a:miter lim="800000"/>
            <a:headEnd/>
            <a:tailEnd/>
          </a:ln>
          <a:effectLst/>
        </p:spPr>
        <p:txBody>
          <a:bodyPr wrap="none">
            <a:spAutoFit/>
          </a:bodyPr>
          <a:lstStyle/>
          <a:p>
            <a:pPr algn="ctr" eaLnBrk="0" fontAlgn="base" hangingPunct="0">
              <a:spcBef>
                <a:spcPct val="0"/>
              </a:spcBef>
              <a:spcAft>
                <a:spcPct val="0"/>
              </a:spcAft>
            </a:pPr>
            <a:r>
              <a:rPr lang="en-US" sz="2400" b="1" dirty="0">
                <a:solidFill>
                  <a:srgbClr val="FFFFFF"/>
                </a:solidFill>
                <a:latin typeface="Arial" charset="0"/>
              </a:rPr>
              <a:t>5</a:t>
            </a:r>
          </a:p>
        </p:txBody>
      </p:sp>
      <p:pic>
        <p:nvPicPr>
          <p:cNvPr id="2060" name="Picture 12" descr="Related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66644" y="4710298"/>
            <a:ext cx="3333749" cy="1793140"/>
          </a:xfrm>
          <a:prstGeom prst="rect">
            <a:avLst/>
          </a:prstGeom>
          <a:noFill/>
          <a:extLst>
            <a:ext uri="{909E8E84-426E-40DD-AFC4-6F175D3DCCD1}">
              <a14:hiddenFill xmlns:a14="http://schemas.microsoft.com/office/drawing/2010/main">
                <a:solidFill>
                  <a:srgbClr val="FFFFFF"/>
                </a:solidFill>
              </a14:hiddenFill>
            </a:ext>
          </a:extLst>
        </p:spPr>
      </p:pic>
      <p:pic>
        <p:nvPicPr>
          <p:cNvPr id="2062" name="Picture 14" descr="Related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6244" y="4118778"/>
            <a:ext cx="2819401" cy="2053428"/>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9" descr="Káº¿t quáº£ hÃ¬nh áº£nh cho chá»ng tham nhÅ©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6244" y="1371602"/>
            <a:ext cx="2901016" cy="24145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Picture 11" descr="Káº¿t quáº£ hÃ¬nh áº£nh cho chá»ng tham nhÅ©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260435" y="1371602"/>
            <a:ext cx="3639963" cy="2971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p:nvPr/>
        </p:nvSpPr>
        <p:spPr>
          <a:xfrm>
            <a:off x="3428874" y="2286000"/>
            <a:ext cx="4456284" cy="2246769"/>
          </a:xfrm>
          <a:prstGeom prst="rect">
            <a:avLst/>
          </a:prstGeom>
        </p:spPr>
        <p:txBody>
          <a:bodyPr wrap="square">
            <a:spAutoFit/>
          </a:bodyPr>
          <a:lstStyle/>
          <a:p>
            <a:pPr algn="just"/>
            <a:r>
              <a:rPr lang="vi-VN" sz="1801" dirty="0">
                <a:solidFill>
                  <a:srgbClr val="000000"/>
                </a:solidFill>
              </a:rPr>
              <a:t> </a:t>
            </a:r>
            <a:r>
              <a:rPr lang="vi-VN" sz="2000" dirty="0">
                <a:solidFill>
                  <a:srgbClr val="000000"/>
                </a:solidFill>
              </a:rPr>
              <a:t>Tham nhũng là việc (hành vi) những người có chức, có quyền lợi dụng (lạm dụng) chức vụ, quyền hạn của mình để chiếm đoạt của công, tiền bạc, đất đai, tài sản của nhà nước, của tập thể, biến chúng thành của cải, tài sản của mình. </a:t>
            </a:r>
            <a:endParaRPr lang="vi-VN" sz="2000" dirty="0"/>
          </a:p>
        </p:txBody>
      </p:sp>
      <p:sp>
        <p:nvSpPr>
          <p:cNvPr id="3" name="Rectangle 2"/>
          <p:cNvSpPr/>
          <p:nvPr/>
        </p:nvSpPr>
        <p:spPr>
          <a:xfrm>
            <a:off x="609600" y="177262"/>
            <a:ext cx="10744200" cy="1200329"/>
          </a:xfrm>
          <a:prstGeom prst="rect">
            <a:avLst/>
          </a:prstGeom>
          <a:ln>
            <a:solidFill>
              <a:srgbClr val="CC0066"/>
            </a:solidFill>
          </a:ln>
        </p:spPr>
        <p:txBody>
          <a:bodyPr wrap="square">
            <a:spAutoFit/>
          </a:bodyPr>
          <a:lstStyle/>
          <a:p>
            <a:pPr indent="457200" algn="just">
              <a:spcBef>
                <a:spcPts val="600"/>
              </a:spcBef>
              <a:spcAft>
                <a:spcPts val="600"/>
              </a:spcAft>
            </a:pPr>
            <a:r>
              <a:rPr lang="pl-PL" sz="2400" i="1" dirty="0">
                <a:solidFill>
                  <a:srgbClr val="0000CC"/>
                </a:solidFill>
                <a:latin typeface="+mj-lt"/>
                <a:ea typeface="Times New Roman" panose="02020603050405020304" pitchFamily="18" charset="0"/>
              </a:rPr>
              <a:t>Năm</a:t>
            </a:r>
            <a:r>
              <a:rPr lang="nl-NL" sz="2400" i="1" dirty="0">
                <a:solidFill>
                  <a:srgbClr val="0000CC"/>
                </a:solidFill>
                <a:latin typeface="+mj-lt"/>
                <a:ea typeface="Times New Roman" panose="02020603050405020304" pitchFamily="18" charset="0"/>
              </a:rPr>
              <a:t> là, </a:t>
            </a:r>
            <a:r>
              <a:rPr lang="nl-NL" sz="2400" dirty="0">
                <a:solidFill>
                  <a:srgbClr val="0000CC"/>
                </a:solidFill>
                <a:latin typeface="+mj-lt"/>
                <a:ea typeface="Times New Roman" panose="02020603050405020304" pitchFamily="18" charset="0"/>
              </a:rPr>
              <a:t>đ</a:t>
            </a:r>
            <a:r>
              <a:rPr lang="pl-PL" sz="2400" dirty="0">
                <a:solidFill>
                  <a:srgbClr val="0000CC"/>
                </a:solidFill>
                <a:latin typeface="+mj-lt"/>
                <a:ea typeface="Times New Roman" panose="02020603050405020304" pitchFamily="18" charset="0"/>
              </a:rPr>
              <a:t>ẩy mạnh đấu tranh phòng, chống tham nhũng, lãng phí, quan liêu, hách dịch, cửa quyền; thực hành tiết kiệm trong các cơ quan nhà nước và trong đội ngũ cán bộ, công chức</a:t>
            </a:r>
            <a:endParaRPr lang="en-US" sz="2400" dirty="0">
              <a:solidFill>
                <a:srgbClr val="0000CC"/>
              </a:solidFill>
              <a:effectLst/>
              <a:latin typeface="+mj-lt"/>
              <a:ea typeface="Times New Roman" panose="02020603050405020304" pitchFamily="18" charset="0"/>
            </a:endParaRPr>
          </a:p>
        </p:txBody>
      </p:sp>
    </p:spTree>
    <p:extLst>
      <p:ext uri="{BB962C8B-B14F-4D97-AF65-F5344CB8AC3E}">
        <p14:creationId xmlns:p14="http://schemas.microsoft.com/office/powerpoint/2010/main" val="7579581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wipe(down)">
                                      <p:cBhvr>
                                        <p:cTn id="7" dur="5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Image result for tình trạng tham nhũng và sự suy thoái về tư tưởng chính trị, đạo đức, lối số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66641" y="304800"/>
            <a:ext cx="3333750" cy="2557402"/>
          </a:xfrm>
          <a:prstGeom prst="rect">
            <a:avLst/>
          </a:prstGeom>
          <a:noFill/>
          <a:extLst>
            <a:ext uri="{909E8E84-426E-40DD-AFC4-6F175D3DCCD1}">
              <a14:hiddenFill xmlns:a14="http://schemas.microsoft.com/office/drawing/2010/main">
                <a:solidFill>
                  <a:srgbClr val="FFFFFF"/>
                </a:solidFill>
              </a14:hiddenFill>
            </a:ext>
          </a:extLst>
        </p:spPr>
      </p:pic>
      <p:sp>
        <p:nvSpPr>
          <p:cNvPr id="6" name="Text Box 268"/>
          <p:cNvSpPr txBox="1">
            <a:spLocks noChangeArrowheads="1"/>
          </p:cNvSpPr>
          <p:nvPr/>
        </p:nvSpPr>
        <p:spPr bwMode="gray">
          <a:xfrm>
            <a:off x="2033858" y="177258"/>
            <a:ext cx="356188" cy="461665"/>
          </a:xfrm>
          <a:prstGeom prst="rect">
            <a:avLst/>
          </a:prstGeom>
          <a:noFill/>
          <a:ln w="9525" algn="ctr">
            <a:noFill/>
            <a:miter lim="800000"/>
            <a:headEnd/>
            <a:tailEnd/>
          </a:ln>
          <a:effectLst/>
        </p:spPr>
        <p:txBody>
          <a:bodyPr wrap="none">
            <a:spAutoFit/>
          </a:bodyPr>
          <a:lstStyle/>
          <a:p>
            <a:pPr algn="ctr" eaLnBrk="0" fontAlgn="base" hangingPunct="0">
              <a:spcBef>
                <a:spcPct val="0"/>
              </a:spcBef>
              <a:spcAft>
                <a:spcPct val="0"/>
              </a:spcAft>
            </a:pPr>
            <a:r>
              <a:rPr lang="en-US" sz="2400" b="1" dirty="0">
                <a:solidFill>
                  <a:srgbClr val="FFFFFF"/>
                </a:solidFill>
                <a:latin typeface="Arial" charset="0"/>
              </a:rPr>
              <a:t>6</a:t>
            </a:r>
          </a:p>
        </p:txBody>
      </p:sp>
      <p:sp>
        <p:nvSpPr>
          <p:cNvPr id="8" name="Rectangle 7"/>
          <p:cNvSpPr/>
          <p:nvPr/>
        </p:nvSpPr>
        <p:spPr>
          <a:xfrm>
            <a:off x="3431416" y="565432"/>
            <a:ext cx="4567167" cy="923330"/>
          </a:xfrm>
          <a:prstGeom prst="rect">
            <a:avLst/>
          </a:prstGeom>
          <a:ln>
            <a:solidFill>
              <a:srgbClr val="6600CC"/>
            </a:solidFill>
          </a:ln>
        </p:spPr>
        <p:txBody>
          <a:bodyPr wrap="square">
            <a:spAutoFit/>
          </a:bodyPr>
          <a:lstStyle/>
          <a:p>
            <a:pPr algn="ctr"/>
            <a:r>
              <a:rPr lang="nl-NL" dirty="0" smtClean="0">
                <a:solidFill>
                  <a:srgbClr val="000066"/>
                </a:solidFill>
                <a:latin typeface="+mj-lt"/>
                <a:ea typeface="Times New Roman" panose="02020603050405020304" pitchFamily="18" charset="0"/>
              </a:rPr>
              <a:t>Tình </a:t>
            </a:r>
            <a:r>
              <a:rPr lang="nl-NL" dirty="0">
                <a:solidFill>
                  <a:srgbClr val="000066"/>
                </a:solidFill>
                <a:latin typeface="+mj-lt"/>
                <a:ea typeface="Times New Roman" panose="02020603050405020304" pitchFamily="18" charset="0"/>
              </a:rPr>
              <a:t>trạng tham nhũng và sự suy thoái về tư tưởng chính trị, đạo đức, lối sống của một bộ phận không nhỏ cán bộ, đảng viên </a:t>
            </a:r>
            <a:endParaRPr lang="en-US" dirty="0">
              <a:solidFill>
                <a:srgbClr val="000066"/>
              </a:solidFill>
              <a:latin typeface="+mj-lt"/>
            </a:endParaRPr>
          </a:p>
        </p:txBody>
      </p:sp>
      <p:pic>
        <p:nvPicPr>
          <p:cNvPr id="2054" name="Picture 6" descr="Related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6846" y="304800"/>
            <a:ext cx="2801155" cy="2557401"/>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Image result for tình trạng tham nhũng và sự suy thoái về tư tưởng chính trị, đạo đức, lối số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8600" y="2895600"/>
            <a:ext cx="2819401" cy="1781298"/>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descr="Related imag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566642" y="2895601"/>
            <a:ext cx="3333750" cy="1781297"/>
          </a:xfrm>
          <a:prstGeom prst="rect">
            <a:avLst/>
          </a:prstGeom>
          <a:noFill/>
          <a:extLst>
            <a:ext uri="{909E8E84-426E-40DD-AFC4-6F175D3DCCD1}">
              <a14:hiddenFill xmlns:a14="http://schemas.microsoft.com/office/drawing/2010/main">
                <a:solidFill>
                  <a:srgbClr val="FFFFFF"/>
                </a:solidFill>
              </a14:hiddenFill>
            </a:ext>
          </a:extLst>
        </p:spPr>
      </p:pic>
      <p:pic>
        <p:nvPicPr>
          <p:cNvPr id="2060" name="Picture 12" descr="Related imag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566642" y="4710297"/>
            <a:ext cx="3333749" cy="1793139"/>
          </a:xfrm>
          <a:prstGeom prst="rect">
            <a:avLst/>
          </a:prstGeom>
          <a:noFill/>
          <a:extLst>
            <a:ext uri="{909E8E84-426E-40DD-AFC4-6F175D3DCCD1}">
              <a14:hiddenFill xmlns:a14="http://schemas.microsoft.com/office/drawing/2010/main">
                <a:solidFill>
                  <a:srgbClr val="FFFFFF"/>
                </a:solidFill>
              </a14:hiddenFill>
            </a:ext>
          </a:extLst>
        </p:spPr>
      </p:pic>
      <p:pic>
        <p:nvPicPr>
          <p:cNvPr id="2062" name="Picture 14" descr="Related image"/>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28601" y="4676898"/>
            <a:ext cx="2819400" cy="1818060"/>
          </a:xfrm>
          <a:prstGeom prst="rect">
            <a:avLst/>
          </a:prstGeom>
          <a:noFill/>
          <a:extLst>
            <a:ext uri="{909E8E84-426E-40DD-AFC4-6F175D3DCCD1}">
              <a14:hiddenFill xmlns:a14="http://schemas.microsoft.com/office/drawing/2010/main">
                <a:solidFill>
                  <a:srgbClr val="FFFFFF"/>
                </a:solidFill>
              </a14:hiddenFill>
            </a:ext>
          </a:extLst>
        </p:spPr>
      </p:pic>
      <p:sp>
        <p:nvSpPr>
          <p:cNvPr id="10" name="Rectangle 9"/>
          <p:cNvSpPr/>
          <p:nvPr/>
        </p:nvSpPr>
        <p:spPr>
          <a:xfrm>
            <a:off x="3496882" y="3045996"/>
            <a:ext cx="4551068" cy="646331"/>
          </a:xfrm>
          <a:prstGeom prst="rect">
            <a:avLst/>
          </a:prstGeom>
          <a:ln>
            <a:solidFill>
              <a:srgbClr val="6600CC"/>
            </a:solidFill>
          </a:ln>
        </p:spPr>
        <p:txBody>
          <a:bodyPr wrap="square">
            <a:spAutoFit/>
          </a:bodyPr>
          <a:lstStyle/>
          <a:p>
            <a:pPr algn="ctr"/>
            <a:r>
              <a:rPr lang="nl-NL" dirty="0" smtClean="0">
                <a:solidFill>
                  <a:srgbClr val="FF0000"/>
                </a:solidFill>
                <a:latin typeface="+mj-lt"/>
                <a:ea typeface="Times New Roman" panose="02020603050405020304" pitchFamily="18" charset="0"/>
              </a:rPr>
              <a:t>Cản </a:t>
            </a:r>
            <a:r>
              <a:rPr lang="nl-NL" dirty="0">
                <a:solidFill>
                  <a:srgbClr val="FF0000"/>
                </a:solidFill>
                <a:latin typeface="+mj-lt"/>
                <a:ea typeface="Times New Roman" panose="02020603050405020304" pitchFamily="18" charset="0"/>
              </a:rPr>
              <a:t>trở việc thực hiện đường lối, chủ trương, chính sách của Đảng</a:t>
            </a:r>
            <a:endParaRPr lang="en-US" dirty="0">
              <a:solidFill>
                <a:srgbClr val="FF0000"/>
              </a:solidFill>
              <a:latin typeface="+mj-lt"/>
            </a:endParaRPr>
          </a:p>
        </p:txBody>
      </p:sp>
      <p:sp>
        <p:nvSpPr>
          <p:cNvPr id="11" name="Rectangle 10"/>
          <p:cNvSpPr/>
          <p:nvPr/>
        </p:nvSpPr>
        <p:spPr>
          <a:xfrm>
            <a:off x="3510034" y="5175487"/>
            <a:ext cx="4567167" cy="646331"/>
          </a:xfrm>
          <a:prstGeom prst="rect">
            <a:avLst/>
          </a:prstGeom>
          <a:ln>
            <a:solidFill>
              <a:srgbClr val="6600CC"/>
            </a:solidFill>
          </a:ln>
        </p:spPr>
        <p:txBody>
          <a:bodyPr wrap="square">
            <a:spAutoFit/>
          </a:bodyPr>
          <a:lstStyle/>
          <a:p>
            <a:pPr algn="ctr"/>
            <a:r>
              <a:rPr lang="nl-NL" dirty="0" smtClean="0">
                <a:solidFill>
                  <a:srgbClr val="663300"/>
                </a:solidFill>
                <a:latin typeface="+mj-lt"/>
                <a:ea typeface="Times New Roman" panose="02020603050405020304" pitchFamily="18" charset="0"/>
              </a:rPr>
              <a:t>Gây </a:t>
            </a:r>
            <a:r>
              <a:rPr lang="nl-NL" dirty="0">
                <a:solidFill>
                  <a:srgbClr val="663300"/>
                </a:solidFill>
                <a:latin typeface="+mj-lt"/>
                <a:ea typeface="Times New Roman" panose="02020603050405020304" pitchFamily="18" charset="0"/>
              </a:rPr>
              <a:t>bất bình và làm giảm lòng tin trong Nhân dân</a:t>
            </a:r>
            <a:endParaRPr lang="en-US" dirty="0">
              <a:solidFill>
                <a:srgbClr val="663300"/>
              </a:solidFill>
              <a:latin typeface="+mj-lt"/>
            </a:endParaRPr>
          </a:p>
        </p:txBody>
      </p:sp>
      <p:sp>
        <p:nvSpPr>
          <p:cNvPr id="12" name="Down Arrow 11"/>
          <p:cNvSpPr/>
          <p:nvPr/>
        </p:nvSpPr>
        <p:spPr>
          <a:xfrm>
            <a:off x="5334000" y="1803045"/>
            <a:ext cx="609600" cy="1059156"/>
          </a:xfrm>
          <a:prstGeom prst="downArrow">
            <a:avLst/>
          </a:prstGeom>
          <a:solidFill>
            <a:srgbClr val="66006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Down Arrow 18"/>
          <p:cNvSpPr/>
          <p:nvPr/>
        </p:nvSpPr>
        <p:spPr>
          <a:xfrm>
            <a:off x="5471373" y="4052697"/>
            <a:ext cx="609600" cy="1059156"/>
          </a:xfrm>
          <a:prstGeom prst="downArrow">
            <a:avLst/>
          </a:prstGeom>
          <a:solidFill>
            <a:srgbClr val="66006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940984798"/>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6" name="Rectangle 2055"/>
          <p:cNvSpPr/>
          <p:nvPr/>
        </p:nvSpPr>
        <p:spPr>
          <a:xfrm>
            <a:off x="1" y="-11639"/>
            <a:ext cx="12191999" cy="94152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prstClr val="white"/>
              </a:solidFill>
            </a:endParaRPr>
          </a:p>
        </p:txBody>
      </p:sp>
      <p:sp>
        <p:nvSpPr>
          <p:cNvPr id="31" name="Freeform 23"/>
          <p:cNvSpPr>
            <a:spLocks/>
          </p:cNvSpPr>
          <p:nvPr/>
        </p:nvSpPr>
        <p:spPr bwMode="auto">
          <a:xfrm>
            <a:off x="3907367" y="2751031"/>
            <a:ext cx="588433" cy="410633"/>
          </a:xfrm>
          <a:custGeom>
            <a:avLst/>
            <a:gdLst>
              <a:gd name="T0" fmla="*/ 309 w 309"/>
              <a:gd name="T1" fmla="*/ 174 h 215"/>
              <a:gd name="T2" fmla="*/ 298 w 309"/>
              <a:gd name="T3" fmla="*/ 188 h 215"/>
              <a:gd name="T4" fmla="*/ 221 w 309"/>
              <a:gd name="T5" fmla="*/ 212 h 215"/>
              <a:gd name="T6" fmla="*/ 118 w 309"/>
              <a:gd name="T7" fmla="*/ 183 h 215"/>
              <a:gd name="T8" fmla="*/ 21 w 309"/>
              <a:gd name="T9" fmla="*/ 213 h 215"/>
              <a:gd name="T10" fmla="*/ 14 w 309"/>
              <a:gd name="T11" fmla="*/ 215 h 215"/>
              <a:gd name="T12" fmla="*/ 0 w 309"/>
              <a:gd name="T13" fmla="*/ 202 h 215"/>
              <a:gd name="T14" fmla="*/ 0 w 309"/>
              <a:gd name="T15" fmla="*/ 46 h 215"/>
              <a:gd name="T16" fmla="*/ 7 w 309"/>
              <a:gd name="T17" fmla="*/ 35 h 215"/>
              <a:gd name="T18" fmla="*/ 23 w 309"/>
              <a:gd name="T19" fmla="*/ 26 h 215"/>
              <a:gd name="T20" fmla="*/ 112 w 309"/>
              <a:gd name="T21" fmla="*/ 0 h 215"/>
              <a:gd name="T22" fmla="*/ 200 w 309"/>
              <a:gd name="T23" fmla="*/ 25 h 215"/>
              <a:gd name="T24" fmla="*/ 218 w 309"/>
              <a:gd name="T25" fmla="*/ 29 h 215"/>
              <a:gd name="T26" fmla="*/ 296 w 309"/>
              <a:gd name="T27" fmla="*/ 0 h 215"/>
              <a:gd name="T28" fmla="*/ 309 w 309"/>
              <a:gd name="T29" fmla="*/ 14 h 215"/>
              <a:gd name="T30" fmla="*/ 309 w 309"/>
              <a:gd name="T31" fmla="*/ 174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09" h="215">
                <a:moveTo>
                  <a:pt x="309" y="174"/>
                </a:moveTo>
                <a:cubicBezTo>
                  <a:pt x="309" y="182"/>
                  <a:pt x="304" y="185"/>
                  <a:pt x="298" y="188"/>
                </a:cubicBezTo>
                <a:cubicBezTo>
                  <a:pt x="274" y="201"/>
                  <a:pt x="248" y="212"/>
                  <a:pt x="221" y="212"/>
                </a:cubicBezTo>
                <a:cubicBezTo>
                  <a:pt x="182" y="212"/>
                  <a:pt x="164" y="183"/>
                  <a:pt x="118" y="183"/>
                </a:cubicBezTo>
                <a:cubicBezTo>
                  <a:pt x="85" y="183"/>
                  <a:pt x="50" y="198"/>
                  <a:pt x="21" y="213"/>
                </a:cubicBezTo>
                <a:cubicBezTo>
                  <a:pt x="18" y="215"/>
                  <a:pt x="16" y="215"/>
                  <a:pt x="14" y="215"/>
                </a:cubicBezTo>
                <a:cubicBezTo>
                  <a:pt x="6" y="215"/>
                  <a:pt x="0" y="209"/>
                  <a:pt x="0" y="202"/>
                </a:cubicBezTo>
                <a:cubicBezTo>
                  <a:pt x="0" y="46"/>
                  <a:pt x="0" y="46"/>
                  <a:pt x="0" y="46"/>
                </a:cubicBezTo>
                <a:cubicBezTo>
                  <a:pt x="0" y="41"/>
                  <a:pt x="3" y="38"/>
                  <a:pt x="7" y="35"/>
                </a:cubicBezTo>
                <a:cubicBezTo>
                  <a:pt x="12" y="31"/>
                  <a:pt x="18" y="28"/>
                  <a:pt x="23" y="26"/>
                </a:cubicBezTo>
                <a:cubicBezTo>
                  <a:pt x="50" y="12"/>
                  <a:pt x="82" y="0"/>
                  <a:pt x="112" y="0"/>
                </a:cubicBezTo>
                <a:cubicBezTo>
                  <a:pt x="145" y="0"/>
                  <a:pt x="170" y="11"/>
                  <a:pt x="200" y="25"/>
                </a:cubicBezTo>
                <a:cubicBezTo>
                  <a:pt x="205" y="28"/>
                  <a:pt x="212" y="29"/>
                  <a:pt x="218" y="29"/>
                </a:cubicBezTo>
                <a:cubicBezTo>
                  <a:pt x="251" y="29"/>
                  <a:pt x="286" y="0"/>
                  <a:pt x="296" y="0"/>
                </a:cubicBezTo>
                <a:cubicBezTo>
                  <a:pt x="303" y="0"/>
                  <a:pt x="309" y="7"/>
                  <a:pt x="309" y="14"/>
                </a:cubicBezTo>
                <a:lnTo>
                  <a:pt x="309" y="174"/>
                </a:lnTo>
                <a:close/>
              </a:path>
            </a:pathLst>
          </a:custGeom>
          <a:solidFill>
            <a:srgbClr val="CC6600"/>
          </a:solidFill>
          <a:ln>
            <a:noFill/>
          </a:ln>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grpSp>
        <p:nvGrpSpPr>
          <p:cNvPr id="4" name="Group 3"/>
          <p:cNvGrpSpPr/>
          <p:nvPr/>
        </p:nvGrpSpPr>
        <p:grpSpPr>
          <a:xfrm>
            <a:off x="500303" y="2759499"/>
            <a:ext cx="2843290" cy="1083734"/>
            <a:chOff x="1280103" y="2069624"/>
            <a:chExt cx="928347" cy="746756"/>
          </a:xfrm>
          <a:solidFill>
            <a:srgbClr val="0070C0"/>
          </a:solidFill>
        </p:grpSpPr>
        <p:sp>
          <p:nvSpPr>
            <p:cNvPr id="22" name="Rounded Rectangle 21"/>
            <p:cNvSpPr/>
            <p:nvPr/>
          </p:nvSpPr>
          <p:spPr>
            <a:xfrm>
              <a:off x="1280103" y="2479362"/>
              <a:ext cx="928347" cy="337018"/>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prstClr val="white"/>
                </a:solidFill>
              </a:endParaRPr>
            </a:p>
          </p:txBody>
        </p:sp>
        <p:sp>
          <p:nvSpPr>
            <p:cNvPr id="34" name="Freeform 25"/>
            <p:cNvSpPr>
              <a:spLocks noEditPoints="1"/>
            </p:cNvSpPr>
            <p:nvPr/>
          </p:nvSpPr>
          <p:spPr bwMode="auto">
            <a:xfrm>
              <a:off x="1646238" y="2069624"/>
              <a:ext cx="236538" cy="339725"/>
            </a:xfrm>
            <a:custGeom>
              <a:avLst/>
              <a:gdLst>
                <a:gd name="T0" fmla="*/ 82 w 165"/>
                <a:gd name="T1" fmla="*/ 238 h 238"/>
                <a:gd name="T2" fmla="*/ 0 w 165"/>
                <a:gd name="T3" fmla="*/ 156 h 238"/>
                <a:gd name="T4" fmla="*/ 13 w 165"/>
                <a:gd name="T5" fmla="*/ 111 h 238"/>
                <a:gd name="T6" fmla="*/ 69 w 165"/>
                <a:gd name="T7" fmla="*/ 11 h 238"/>
                <a:gd name="T8" fmla="*/ 82 w 165"/>
                <a:gd name="T9" fmla="*/ 0 h 238"/>
                <a:gd name="T10" fmla="*/ 96 w 165"/>
                <a:gd name="T11" fmla="*/ 11 h 238"/>
                <a:gd name="T12" fmla="*/ 152 w 165"/>
                <a:gd name="T13" fmla="*/ 111 h 238"/>
                <a:gd name="T14" fmla="*/ 165 w 165"/>
                <a:gd name="T15" fmla="*/ 156 h 238"/>
                <a:gd name="T16" fmla="*/ 82 w 165"/>
                <a:gd name="T17" fmla="*/ 238 h 238"/>
                <a:gd name="T18" fmla="*/ 79 w 165"/>
                <a:gd name="T19" fmla="*/ 165 h 238"/>
                <a:gd name="T20" fmla="*/ 65 w 165"/>
                <a:gd name="T21" fmla="*/ 140 h 238"/>
                <a:gd name="T22" fmla="*/ 62 w 165"/>
                <a:gd name="T23" fmla="*/ 138 h 238"/>
                <a:gd name="T24" fmla="*/ 58 w 165"/>
                <a:gd name="T25" fmla="*/ 140 h 238"/>
                <a:gd name="T26" fmla="*/ 44 w 165"/>
                <a:gd name="T27" fmla="*/ 165 h 238"/>
                <a:gd name="T28" fmla="*/ 41 w 165"/>
                <a:gd name="T29" fmla="*/ 176 h 238"/>
                <a:gd name="T30" fmla="*/ 62 w 165"/>
                <a:gd name="T31" fmla="*/ 197 h 238"/>
                <a:gd name="T32" fmla="*/ 82 w 165"/>
                <a:gd name="T33" fmla="*/ 176 h 238"/>
                <a:gd name="T34" fmla="*/ 79 w 165"/>
                <a:gd name="T35" fmla="*/ 165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65" h="238">
                  <a:moveTo>
                    <a:pt x="82" y="238"/>
                  </a:moveTo>
                  <a:cubicBezTo>
                    <a:pt x="37" y="238"/>
                    <a:pt x="0" y="201"/>
                    <a:pt x="0" y="156"/>
                  </a:cubicBezTo>
                  <a:cubicBezTo>
                    <a:pt x="0" y="139"/>
                    <a:pt x="5" y="124"/>
                    <a:pt x="13" y="111"/>
                  </a:cubicBezTo>
                  <a:cubicBezTo>
                    <a:pt x="21" y="98"/>
                    <a:pt x="56" y="54"/>
                    <a:pt x="69" y="11"/>
                  </a:cubicBezTo>
                  <a:cubicBezTo>
                    <a:pt x="71" y="4"/>
                    <a:pt x="77" y="0"/>
                    <a:pt x="82" y="0"/>
                  </a:cubicBezTo>
                  <a:cubicBezTo>
                    <a:pt x="88" y="0"/>
                    <a:pt x="94" y="4"/>
                    <a:pt x="96" y="11"/>
                  </a:cubicBezTo>
                  <a:cubicBezTo>
                    <a:pt x="109" y="54"/>
                    <a:pt x="144" y="98"/>
                    <a:pt x="152" y="111"/>
                  </a:cubicBezTo>
                  <a:cubicBezTo>
                    <a:pt x="160" y="124"/>
                    <a:pt x="165" y="139"/>
                    <a:pt x="165" y="156"/>
                  </a:cubicBezTo>
                  <a:cubicBezTo>
                    <a:pt x="165" y="201"/>
                    <a:pt x="128" y="238"/>
                    <a:pt x="82" y="238"/>
                  </a:cubicBezTo>
                  <a:close/>
                  <a:moveTo>
                    <a:pt x="79" y="165"/>
                  </a:moveTo>
                  <a:cubicBezTo>
                    <a:pt x="77" y="162"/>
                    <a:pt x="69" y="151"/>
                    <a:pt x="65" y="140"/>
                  </a:cubicBezTo>
                  <a:cubicBezTo>
                    <a:pt x="65" y="138"/>
                    <a:pt x="63" y="138"/>
                    <a:pt x="62" y="138"/>
                  </a:cubicBezTo>
                  <a:cubicBezTo>
                    <a:pt x="60" y="138"/>
                    <a:pt x="59" y="138"/>
                    <a:pt x="58" y="140"/>
                  </a:cubicBezTo>
                  <a:cubicBezTo>
                    <a:pt x="55" y="151"/>
                    <a:pt x="46" y="162"/>
                    <a:pt x="44" y="165"/>
                  </a:cubicBezTo>
                  <a:cubicBezTo>
                    <a:pt x="42" y="168"/>
                    <a:pt x="41" y="172"/>
                    <a:pt x="41" y="176"/>
                  </a:cubicBezTo>
                  <a:cubicBezTo>
                    <a:pt x="41" y="188"/>
                    <a:pt x="50" y="197"/>
                    <a:pt x="62" y="197"/>
                  </a:cubicBezTo>
                  <a:cubicBezTo>
                    <a:pt x="73" y="197"/>
                    <a:pt x="82" y="188"/>
                    <a:pt x="82" y="176"/>
                  </a:cubicBezTo>
                  <a:cubicBezTo>
                    <a:pt x="82" y="172"/>
                    <a:pt x="81" y="168"/>
                    <a:pt x="79" y="165"/>
                  </a:cubicBezTo>
                  <a:close/>
                </a:path>
              </a:pathLst>
            </a:custGeom>
            <a:grpFill/>
            <a:ln>
              <a:noFill/>
            </a:ln>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grpSp>
      <p:grpSp>
        <p:nvGrpSpPr>
          <p:cNvPr id="8" name="Group 7"/>
          <p:cNvGrpSpPr/>
          <p:nvPr/>
        </p:nvGrpSpPr>
        <p:grpSpPr>
          <a:xfrm>
            <a:off x="5307990" y="2310114"/>
            <a:ext cx="1752601" cy="1417270"/>
            <a:chOff x="4337334" y="1676242"/>
            <a:chExt cx="666444" cy="893230"/>
          </a:xfrm>
          <a:solidFill>
            <a:srgbClr val="990033"/>
          </a:solidFill>
        </p:grpSpPr>
        <p:sp>
          <p:nvSpPr>
            <p:cNvPr id="86" name="Rounded Rectangle 85"/>
            <p:cNvSpPr/>
            <p:nvPr/>
          </p:nvSpPr>
          <p:spPr>
            <a:xfrm>
              <a:off x="4337334" y="2198752"/>
              <a:ext cx="666444" cy="370720"/>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prstClr val="white"/>
                </a:solidFill>
              </a:endParaRPr>
            </a:p>
          </p:txBody>
        </p:sp>
        <p:sp>
          <p:nvSpPr>
            <p:cNvPr id="38" name="Freeform 27"/>
            <p:cNvSpPr>
              <a:spLocks noEditPoints="1"/>
            </p:cNvSpPr>
            <p:nvPr/>
          </p:nvSpPr>
          <p:spPr bwMode="auto">
            <a:xfrm>
              <a:off x="4545143" y="1676242"/>
              <a:ext cx="250825" cy="431800"/>
            </a:xfrm>
            <a:custGeom>
              <a:avLst/>
              <a:gdLst>
                <a:gd name="T0" fmla="*/ 176 w 176"/>
                <a:gd name="T1" fmla="*/ 187 h 302"/>
                <a:gd name="T2" fmla="*/ 159 w 176"/>
                <a:gd name="T3" fmla="*/ 203 h 302"/>
                <a:gd name="T4" fmla="*/ 143 w 176"/>
                <a:gd name="T5" fmla="*/ 187 h 302"/>
                <a:gd name="T6" fmla="*/ 143 w 176"/>
                <a:gd name="T7" fmla="*/ 126 h 302"/>
                <a:gd name="T8" fmla="*/ 132 w 176"/>
                <a:gd name="T9" fmla="*/ 126 h 302"/>
                <a:gd name="T10" fmla="*/ 132 w 176"/>
                <a:gd name="T11" fmla="*/ 283 h 302"/>
                <a:gd name="T12" fmla="*/ 113 w 176"/>
                <a:gd name="T13" fmla="*/ 302 h 302"/>
                <a:gd name="T14" fmla="*/ 93 w 176"/>
                <a:gd name="T15" fmla="*/ 283 h 302"/>
                <a:gd name="T16" fmla="*/ 93 w 176"/>
                <a:gd name="T17" fmla="*/ 203 h 302"/>
                <a:gd name="T18" fmla="*/ 83 w 176"/>
                <a:gd name="T19" fmla="*/ 203 h 302"/>
                <a:gd name="T20" fmla="*/ 83 w 176"/>
                <a:gd name="T21" fmla="*/ 283 h 302"/>
                <a:gd name="T22" fmla="*/ 63 w 176"/>
                <a:gd name="T23" fmla="*/ 302 h 302"/>
                <a:gd name="T24" fmla="*/ 44 w 176"/>
                <a:gd name="T25" fmla="*/ 283 h 302"/>
                <a:gd name="T26" fmla="*/ 44 w 176"/>
                <a:gd name="T27" fmla="*/ 126 h 302"/>
                <a:gd name="T28" fmla="*/ 33 w 176"/>
                <a:gd name="T29" fmla="*/ 126 h 302"/>
                <a:gd name="T30" fmla="*/ 33 w 176"/>
                <a:gd name="T31" fmla="*/ 187 h 302"/>
                <a:gd name="T32" fmla="*/ 17 w 176"/>
                <a:gd name="T33" fmla="*/ 203 h 302"/>
                <a:gd name="T34" fmla="*/ 0 w 176"/>
                <a:gd name="T35" fmla="*/ 187 h 302"/>
                <a:gd name="T36" fmla="*/ 0 w 176"/>
                <a:gd name="T37" fmla="*/ 115 h 302"/>
                <a:gd name="T38" fmla="*/ 33 w 176"/>
                <a:gd name="T39" fmla="*/ 82 h 302"/>
                <a:gd name="T40" fmla="*/ 143 w 176"/>
                <a:gd name="T41" fmla="*/ 82 h 302"/>
                <a:gd name="T42" fmla="*/ 176 w 176"/>
                <a:gd name="T43" fmla="*/ 115 h 302"/>
                <a:gd name="T44" fmla="*/ 176 w 176"/>
                <a:gd name="T45" fmla="*/ 187 h 302"/>
                <a:gd name="T46" fmla="*/ 88 w 176"/>
                <a:gd name="T47" fmla="*/ 77 h 302"/>
                <a:gd name="T48" fmla="*/ 50 w 176"/>
                <a:gd name="T49" fmla="*/ 39 h 302"/>
                <a:gd name="T50" fmla="*/ 88 w 176"/>
                <a:gd name="T51" fmla="*/ 0 h 302"/>
                <a:gd name="T52" fmla="*/ 126 w 176"/>
                <a:gd name="T53" fmla="*/ 39 h 302"/>
                <a:gd name="T54" fmla="*/ 88 w 176"/>
                <a:gd name="T55" fmla="*/ 77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76" h="302">
                  <a:moveTo>
                    <a:pt x="176" y="187"/>
                  </a:moveTo>
                  <a:cubicBezTo>
                    <a:pt x="176" y="196"/>
                    <a:pt x="168" y="203"/>
                    <a:pt x="159" y="203"/>
                  </a:cubicBezTo>
                  <a:cubicBezTo>
                    <a:pt x="150" y="203"/>
                    <a:pt x="143" y="196"/>
                    <a:pt x="143" y="187"/>
                  </a:cubicBezTo>
                  <a:cubicBezTo>
                    <a:pt x="143" y="126"/>
                    <a:pt x="143" y="126"/>
                    <a:pt x="143" y="126"/>
                  </a:cubicBezTo>
                  <a:cubicBezTo>
                    <a:pt x="132" y="126"/>
                    <a:pt x="132" y="126"/>
                    <a:pt x="132" y="126"/>
                  </a:cubicBezTo>
                  <a:cubicBezTo>
                    <a:pt x="132" y="283"/>
                    <a:pt x="132" y="283"/>
                    <a:pt x="132" y="283"/>
                  </a:cubicBezTo>
                  <a:cubicBezTo>
                    <a:pt x="132" y="293"/>
                    <a:pt x="123" y="302"/>
                    <a:pt x="113" y="302"/>
                  </a:cubicBezTo>
                  <a:cubicBezTo>
                    <a:pt x="102" y="302"/>
                    <a:pt x="93" y="293"/>
                    <a:pt x="93" y="283"/>
                  </a:cubicBezTo>
                  <a:cubicBezTo>
                    <a:pt x="93" y="203"/>
                    <a:pt x="93" y="203"/>
                    <a:pt x="93" y="203"/>
                  </a:cubicBezTo>
                  <a:cubicBezTo>
                    <a:pt x="83" y="203"/>
                    <a:pt x="83" y="203"/>
                    <a:pt x="83" y="203"/>
                  </a:cubicBezTo>
                  <a:cubicBezTo>
                    <a:pt x="83" y="283"/>
                    <a:pt x="83" y="283"/>
                    <a:pt x="83" y="283"/>
                  </a:cubicBezTo>
                  <a:cubicBezTo>
                    <a:pt x="83" y="293"/>
                    <a:pt x="74" y="302"/>
                    <a:pt x="63" y="302"/>
                  </a:cubicBezTo>
                  <a:cubicBezTo>
                    <a:pt x="53" y="302"/>
                    <a:pt x="44" y="293"/>
                    <a:pt x="44" y="283"/>
                  </a:cubicBezTo>
                  <a:cubicBezTo>
                    <a:pt x="44" y="126"/>
                    <a:pt x="44" y="126"/>
                    <a:pt x="44" y="126"/>
                  </a:cubicBezTo>
                  <a:cubicBezTo>
                    <a:pt x="33" y="126"/>
                    <a:pt x="33" y="126"/>
                    <a:pt x="33" y="126"/>
                  </a:cubicBezTo>
                  <a:cubicBezTo>
                    <a:pt x="33" y="187"/>
                    <a:pt x="33" y="187"/>
                    <a:pt x="33" y="187"/>
                  </a:cubicBezTo>
                  <a:cubicBezTo>
                    <a:pt x="33" y="196"/>
                    <a:pt x="26" y="203"/>
                    <a:pt x="17" y="203"/>
                  </a:cubicBezTo>
                  <a:cubicBezTo>
                    <a:pt x="8" y="203"/>
                    <a:pt x="0" y="196"/>
                    <a:pt x="0" y="187"/>
                  </a:cubicBezTo>
                  <a:cubicBezTo>
                    <a:pt x="0" y="115"/>
                    <a:pt x="0" y="115"/>
                    <a:pt x="0" y="115"/>
                  </a:cubicBezTo>
                  <a:cubicBezTo>
                    <a:pt x="0" y="97"/>
                    <a:pt x="15" y="82"/>
                    <a:pt x="33" y="82"/>
                  </a:cubicBezTo>
                  <a:cubicBezTo>
                    <a:pt x="143" y="82"/>
                    <a:pt x="143" y="82"/>
                    <a:pt x="143" y="82"/>
                  </a:cubicBezTo>
                  <a:cubicBezTo>
                    <a:pt x="161" y="82"/>
                    <a:pt x="176" y="97"/>
                    <a:pt x="176" y="115"/>
                  </a:cubicBezTo>
                  <a:lnTo>
                    <a:pt x="176" y="187"/>
                  </a:lnTo>
                  <a:close/>
                  <a:moveTo>
                    <a:pt x="88" y="77"/>
                  </a:moveTo>
                  <a:cubicBezTo>
                    <a:pt x="67" y="77"/>
                    <a:pt x="50" y="60"/>
                    <a:pt x="50" y="39"/>
                  </a:cubicBezTo>
                  <a:cubicBezTo>
                    <a:pt x="50" y="17"/>
                    <a:pt x="67" y="0"/>
                    <a:pt x="88" y="0"/>
                  </a:cubicBezTo>
                  <a:cubicBezTo>
                    <a:pt x="109" y="0"/>
                    <a:pt x="126" y="17"/>
                    <a:pt x="126" y="39"/>
                  </a:cubicBezTo>
                  <a:cubicBezTo>
                    <a:pt x="126" y="60"/>
                    <a:pt x="109" y="77"/>
                    <a:pt x="88" y="7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grpSp>
      <p:sp>
        <p:nvSpPr>
          <p:cNvPr id="61" name="Freeform 29"/>
          <p:cNvSpPr>
            <a:spLocks noEditPoints="1"/>
          </p:cNvSpPr>
          <p:nvPr/>
        </p:nvSpPr>
        <p:spPr bwMode="auto">
          <a:xfrm>
            <a:off x="7981166" y="1973725"/>
            <a:ext cx="800100" cy="759884"/>
          </a:xfrm>
          <a:custGeom>
            <a:avLst/>
            <a:gdLst>
              <a:gd name="T0" fmla="*/ 287 w 419"/>
              <a:gd name="T1" fmla="*/ 44 h 399"/>
              <a:gd name="T2" fmla="*/ 260 w 419"/>
              <a:gd name="T3" fmla="*/ 0 h 399"/>
              <a:gd name="T4" fmla="*/ 134 w 419"/>
              <a:gd name="T5" fmla="*/ 27 h 399"/>
              <a:gd name="T6" fmla="*/ 84 w 419"/>
              <a:gd name="T7" fmla="*/ 44 h 399"/>
              <a:gd name="T8" fmla="*/ 68 w 419"/>
              <a:gd name="T9" fmla="*/ 82 h 399"/>
              <a:gd name="T10" fmla="*/ 177 w 419"/>
              <a:gd name="T11" fmla="*/ 169 h 399"/>
              <a:gd name="T12" fmla="*/ 166 w 419"/>
              <a:gd name="T13" fmla="*/ 219 h 399"/>
              <a:gd name="T14" fmla="*/ 134 w 419"/>
              <a:gd name="T15" fmla="*/ 257 h 399"/>
              <a:gd name="T16" fmla="*/ 282 w 419"/>
              <a:gd name="T17" fmla="*/ 263 h 399"/>
              <a:gd name="T18" fmla="*/ 287 w 419"/>
              <a:gd name="T19" fmla="*/ 246 h 399"/>
              <a:gd name="T20" fmla="*/ 232 w 419"/>
              <a:gd name="T21" fmla="*/ 197 h 399"/>
              <a:gd name="T22" fmla="*/ 260 w 419"/>
              <a:gd name="T23" fmla="*/ 153 h 399"/>
              <a:gd name="T24" fmla="*/ 353 w 419"/>
              <a:gd name="T25" fmla="*/ 60 h 399"/>
              <a:gd name="T26" fmla="*/ 90 w 419"/>
              <a:gd name="T27" fmla="*/ 82 h 399"/>
              <a:gd name="T28" fmla="*/ 134 w 419"/>
              <a:gd name="T29" fmla="*/ 65 h 399"/>
              <a:gd name="T30" fmla="*/ 90 w 419"/>
              <a:gd name="T31" fmla="*/ 82 h 399"/>
              <a:gd name="T32" fmla="*/ 274 w 419"/>
              <a:gd name="T33" fmla="*/ 129 h 399"/>
              <a:gd name="T34" fmla="*/ 331 w 419"/>
              <a:gd name="T35" fmla="*/ 65 h 399"/>
              <a:gd name="T36" fmla="*/ 29 w 419"/>
              <a:gd name="T37" fmla="*/ 287 h 399"/>
              <a:gd name="T38" fmla="*/ 18 w 419"/>
              <a:gd name="T39" fmla="*/ 287 h 399"/>
              <a:gd name="T40" fmla="*/ 14 w 419"/>
              <a:gd name="T41" fmla="*/ 297 h 399"/>
              <a:gd name="T42" fmla="*/ 23 w 419"/>
              <a:gd name="T43" fmla="*/ 304 h 399"/>
              <a:gd name="T44" fmla="*/ 32 w 419"/>
              <a:gd name="T45" fmla="*/ 297 h 399"/>
              <a:gd name="T46" fmla="*/ 29 w 419"/>
              <a:gd name="T47" fmla="*/ 287 h 399"/>
              <a:gd name="T48" fmla="*/ 103 w 419"/>
              <a:gd name="T49" fmla="*/ 290 h 399"/>
              <a:gd name="T50" fmla="*/ 67 w 419"/>
              <a:gd name="T51" fmla="*/ 316 h 399"/>
              <a:gd name="T52" fmla="*/ 81 w 419"/>
              <a:gd name="T53" fmla="*/ 358 h 399"/>
              <a:gd name="T54" fmla="*/ 125 w 419"/>
              <a:gd name="T55" fmla="*/ 358 h 399"/>
              <a:gd name="T56" fmla="*/ 139 w 419"/>
              <a:gd name="T57" fmla="*/ 316 h 399"/>
              <a:gd name="T58" fmla="*/ 221 w 419"/>
              <a:gd name="T59" fmla="*/ 340 h 399"/>
              <a:gd name="T60" fmla="*/ 197 w 419"/>
              <a:gd name="T61" fmla="*/ 340 h 399"/>
              <a:gd name="T62" fmla="*/ 190 w 419"/>
              <a:gd name="T63" fmla="*/ 362 h 399"/>
              <a:gd name="T64" fmla="*/ 209 w 419"/>
              <a:gd name="T65" fmla="*/ 376 h 399"/>
              <a:gd name="T66" fmla="*/ 229 w 419"/>
              <a:gd name="T67" fmla="*/ 362 h 399"/>
              <a:gd name="T68" fmla="*/ 221 w 419"/>
              <a:gd name="T69" fmla="*/ 340 h 399"/>
              <a:gd name="T70" fmla="*/ 316 w 419"/>
              <a:gd name="T71" fmla="*/ 290 h 399"/>
              <a:gd name="T72" fmla="*/ 280 w 419"/>
              <a:gd name="T73" fmla="*/ 316 h 399"/>
              <a:gd name="T74" fmla="*/ 294 w 419"/>
              <a:gd name="T75" fmla="*/ 358 h 399"/>
              <a:gd name="T76" fmla="*/ 338 w 419"/>
              <a:gd name="T77" fmla="*/ 358 h 399"/>
              <a:gd name="T78" fmla="*/ 352 w 419"/>
              <a:gd name="T79" fmla="*/ 316 h 399"/>
              <a:gd name="T80" fmla="*/ 419 w 419"/>
              <a:gd name="T81" fmla="*/ 287 h 399"/>
              <a:gd name="T82" fmla="*/ 396 w 419"/>
              <a:gd name="T83" fmla="*/ 270 h 399"/>
              <a:gd name="T84" fmla="*/ 372 w 419"/>
              <a:gd name="T85" fmla="*/ 287 h 399"/>
              <a:gd name="T86" fmla="*/ 381 w 419"/>
              <a:gd name="T87" fmla="*/ 314 h 399"/>
              <a:gd name="T88" fmla="*/ 410 w 419"/>
              <a:gd name="T89" fmla="*/ 314 h 399"/>
              <a:gd name="T90" fmla="*/ 419 w 419"/>
              <a:gd name="T91" fmla="*/ 287 h 3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419" h="399">
                <a:moveTo>
                  <a:pt x="336" y="44"/>
                </a:moveTo>
                <a:cubicBezTo>
                  <a:pt x="287" y="44"/>
                  <a:pt x="287" y="44"/>
                  <a:pt x="287" y="44"/>
                </a:cubicBezTo>
                <a:cubicBezTo>
                  <a:pt x="287" y="27"/>
                  <a:pt x="287" y="27"/>
                  <a:pt x="287" y="27"/>
                </a:cubicBezTo>
                <a:cubicBezTo>
                  <a:pt x="287" y="12"/>
                  <a:pt x="275" y="0"/>
                  <a:pt x="260" y="0"/>
                </a:cubicBezTo>
                <a:cubicBezTo>
                  <a:pt x="161" y="0"/>
                  <a:pt x="161" y="0"/>
                  <a:pt x="161" y="0"/>
                </a:cubicBezTo>
                <a:cubicBezTo>
                  <a:pt x="146" y="0"/>
                  <a:pt x="134" y="12"/>
                  <a:pt x="134" y="27"/>
                </a:cubicBezTo>
                <a:cubicBezTo>
                  <a:pt x="134" y="44"/>
                  <a:pt x="134" y="44"/>
                  <a:pt x="134" y="44"/>
                </a:cubicBezTo>
                <a:cubicBezTo>
                  <a:pt x="84" y="44"/>
                  <a:pt x="84" y="44"/>
                  <a:pt x="84" y="44"/>
                </a:cubicBezTo>
                <a:cubicBezTo>
                  <a:pt x="75" y="44"/>
                  <a:pt x="68" y="51"/>
                  <a:pt x="68" y="60"/>
                </a:cubicBezTo>
                <a:cubicBezTo>
                  <a:pt x="68" y="82"/>
                  <a:pt x="68" y="82"/>
                  <a:pt x="68" y="82"/>
                </a:cubicBezTo>
                <a:cubicBezTo>
                  <a:pt x="68" y="114"/>
                  <a:pt x="107" y="150"/>
                  <a:pt x="161" y="153"/>
                </a:cubicBezTo>
                <a:cubicBezTo>
                  <a:pt x="168" y="162"/>
                  <a:pt x="174" y="167"/>
                  <a:pt x="177" y="169"/>
                </a:cubicBezTo>
                <a:cubicBezTo>
                  <a:pt x="186" y="177"/>
                  <a:pt x="188" y="186"/>
                  <a:pt x="188" y="197"/>
                </a:cubicBezTo>
                <a:cubicBezTo>
                  <a:pt x="188" y="208"/>
                  <a:pt x="183" y="219"/>
                  <a:pt x="166" y="219"/>
                </a:cubicBezTo>
                <a:cubicBezTo>
                  <a:pt x="150" y="219"/>
                  <a:pt x="134" y="230"/>
                  <a:pt x="134" y="246"/>
                </a:cubicBezTo>
                <a:cubicBezTo>
                  <a:pt x="134" y="257"/>
                  <a:pt x="134" y="257"/>
                  <a:pt x="134" y="257"/>
                </a:cubicBezTo>
                <a:cubicBezTo>
                  <a:pt x="134" y="260"/>
                  <a:pt x="136" y="263"/>
                  <a:pt x="139" y="263"/>
                </a:cubicBezTo>
                <a:cubicBezTo>
                  <a:pt x="282" y="263"/>
                  <a:pt x="282" y="263"/>
                  <a:pt x="282" y="263"/>
                </a:cubicBezTo>
                <a:cubicBezTo>
                  <a:pt x="285" y="263"/>
                  <a:pt x="287" y="260"/>
                  <a:pt x="287" y="257"/>
                </a:cubicBezTo>
                <a:cubicBezTo>
                  <a:pt x="287" y="246"/>
                  <a:pt x="287" y="246"/>
                  <a:pt x="287" y="246"/>
                </a:cubicBezTo>
                <a:cubicBezTo>
                  <a:pt x="287" y="230"/>
                  <a:pt x="271" y="219"/>
                  <a:pt x="254" y="219"/>
                </a:cubicBezTo>
                <a:cubicBezTo>
                  <a:pt x="238" y="219"/>
                  <a:pt x="232" y="208"/>
                  <a:pt x="232" y="197"/>
                </a:cubicBezTo>
                <a:cubicBezTo>
                  <a:pt x="232" y="186"/>
                  <a:pt x="235" y="177"/>
                  <a:pt x="244" y="169"/>
                </a:cubicBezTo>
                <a:cubicBezTo>
                  <a:pt x="247" y="167"/>
                  <a:pt x="253" y="162"/>
                  <a:pt x="260" y="153"/>
                </a:cubicBezTo>
                <a:cubicBezTo>
                  <a:pt x="313" y="150"/>
                  <a:pt x="353" y="114"/>
                  <a:pt x="353" y="82"/>
                </a:cubicBezTo>
                <a:cubicBezTo>
                  <a:pt x="353" y="60"/>
                  <a:pt x="353" y="60"/>
                  <a:pt x="353" y="60"/>
                </a:cubicBezTo>
                <a:cubicBezTo>
                  <a:pt x="353" y="51"/>
                  <a:pt x="345" y="44"/>
                  <a:pt x="336" y="44"/>
                </a:cubicBezTo>
                <a:close/>
                <a:moveTo>
                  <a:pt x="90" y="82"/>
                </a:moveTo>
                <a:cubicBezTo>
                  <a:pt x="90" y="65"/>
                  <a:pt x="90" y="65"/>
                  <a:pt x="90" y="65"/>
                </a:cubicBezTo>
                <a:cubicBezTo>
                  <a:pt x="134" y="65"/>
                  <a:pt x="134" y="65"/>
                  <a:pt x="134" y="65"/>
                </a:cubicBezTo>
                <a:cubicBezTo>
                  <a:pt x="134" y="92"/>
                  <a:pt x="139" y="113"/>
                  <a:pt x="146" y="129"/>
                </a:cubicBezTo>
                <a:cubicBezTo>
                  <a:pt x="113" y="122"/>
                  <a:pt x="90" y="99"/>
                  <a:pt x="90" y="82"/>
                </a:cubicBezTo>
                <a:close/>
                <a:moveTo>
                  <a:pt x="331" y="82"/>
                </a:moveTo>
                <a:cubicBezTo>
                  <a:pt x="331" y="99"/>
                  <a:pt x="308" y="122"/>
                  <a:pt x="274" y="129"/>
                </a:cubicBezTo>
                <a:cubicBezTo>
                  <a:pt x="282" y="113"/>
                  <a:pt x="287" y="92"/>
                  <a:pt x="287" y="65"/>
                </a:cubicBezTo>
                <a:cubicBezTo>
                  <a:pt x="331" y="65"/>
                  <a:pt x="331" y="65"/>
                  <a:pt x="331" y="65"/>
                </a:cubicBezTo>
                <a:lnTo>
                  <a:pt x="331" y="82"/>
                </a:lnTo>
                <a:close/>
                <a:moveTo>
                  <a:pt x="29" y="287"/>
                </a:moveTo>
                <a:cubicBezTo>
                  <a:pt x="23" y="270"/>
                  <a:pt x="23" y="270"/>
                  <a:pt x="23" y="270"/>
                </a:cubicBezTo>
                <a:cubicBezTo>
                  <a:pt x="18" y="287"/>
                  <a:pt x="18" y="287"/>
                  <a:pt x="18" y="287"/>
                </a:cubicBezTo>
                <a:cubicBezTo>
                  <a:pt x="0" y="287"/>
                  <a:pt x="0" y="287"/>
                  <a:pt x="0" y="287"/>
                </a:cubicBezTo>
                <a:cubicBezTo>
                  <a:pt x="14" y="297"/>
                  <a:pt x="14" y="297"/>
                  <a:pt x="14" y="297"/>
                </a:cubicBezTo>
                <a:cubicBezTo>
                  <a:pt x="9" y="314"/>
                  <a:pt x="9" y="314"/>
                  <a:pt x="9" y="314"/>
                </a:cubicBezTo>
                <a:cubicBezTo>
                  <a:pt x="23" y="304"/>
                  <a:pt x="23" y="304"/>
                  <a:pt x="23" y="304"/>
                </a:cubicBezTo>
                <a:cubicBezTo>
                  <a:pt x="38" y="314"/>
                  <a:pt x="38" y="314"/>
                  <a:pt x="38" y="314"/>
                </a:cubicBezTo>
                <a:cubicBezTo>
                  <a:pt x="32" y="297"/>
                  <a:pt x="32" y="297"/>
                  <a:pt x="32" y="297"/>
                </a:cubicBezTo>
                <a:cubicBezTo>
                  <a:pt x="47" y="287"/>
                  <a:pt x="47" y="287"/>
                  <a:pt x="47" y="287"/>
                </a:cubicBezTo>
                <a:lnTo>
                  <a:pt x="29" y="287"/>
                </a:lnTo>
                <a:close/>
                <a:moveTo>
                  <a:pt x="111" y="316"/>
                </a:moveTo>
                <a:cubicBezTo>
                  <a:pt x="103" y="290"/>
                  <a:pt x="103" y="290"/>
                  <a:pt x="103" y="290"/>
                </a:cubicBezTo>
                <a:cubicBezTo>
                  <a:pt x="94" y="316"/>
                  <a:pt x="94" y="316"/>
                  <a:pt x="94" y="316"/>
                </a:cubicBezTo>
                <a:cubicBezTo>
                  <a:pt x="67" y="316"/>
                  <a:pt x="67" y="316"/>
                  <a:pt x="67" y="316"/>
                </a:cubicBezTo>
                <a:cubicBezTo>
                  <a:pt x="89" y="332"/>
                  <a:pt x="89" y="332"/>
                  <a:pt x="89" y="332"/>
                </a:cubicBezTo>
                <a:cubicBezTo>
                  <a:pt x="81" y="358"/>
                  <a:pt x="81" y="358"/>
                  <a:pt x="81" y="358"/>
                </a:cubicBezTo>
                <a:cubicBezTo>
                  <a:pt x="103" y="342"/>
                  <a:pt x="103" y="342"/>
                  <a:pt x="103" y="342"/>
                </a:cubicBezTo>
                <a:cubicBezTo>
                  <a:pt x="125" y="358"/>
                  <a:pt x="125" y="358"/>
                  <a:pt x="125" y="358"/>
                </a:cubicBezTo>
                <a:cubicBezTo>
                  <a:pt x="117" y="332"/>
                  <a:pt x="117" y="332"/>
                  <a:pt x="117" y="332"/>
                </a:cubicBezTo>
                <a:cubicBezTo>
                  <a:pt x="139" y="316"/>
                  <a:pt x="139" y="316"/>
                  <a:pt x="139" y="316"/>
                </a:cubicBezTo>
                <a:lnTo>
                  <a:pt x="111" y="316"/>
                </a:lnTo>
                <a:close/>
                <a:moveTo>
                  <a:pt x="221" y="340"/>
                </a:moveTo>
                <a:cubicBezTo>
                  <a:pt x="209" y="303"/>
                  <a:pt x="209" y="303"/>
                  <a:pt x="209" y="303"/>
                </a:cubicBezTo>
                <a:cubicBezTo>
                  <a:pt x="197" y="340"/>
                  <a:pt x="197" y="340"/>
                  <a:pt x="197" y="340"/>
                </a:cubicBezTo>
                <a:cubicBezTo>
                  <a:pt x="159" y="340"/>
                  <a:pt x="159" y="340"/>
                  <a:pt x="159" y="340"/>
                </a:cubicBezTo>
                <a:cubicBezTo>
                  <a:pt x="190" y="362"/>
                  <a:pt x="190" y="362"/>
                  <a:pt x="190" y="362"/>
                </a:cubicBezTo>
                <a:cubicBezTo>
                  <a:pt x="178" y="399"/>
                  <a:pt x="178" y="399"/>
                  <a:pt x="178" y="399"/>
                </a:cubicBezTo>
                <a:cubicBezTo>
                  <a:pt x="209" y="376"/>
                  <a:pt x="209" y="376"/>
                  <a:pt x="209" y="376"/>
                </a:cubicBezTo>
                <a:cubicBezTo>
                  <a:pt x="241" y="399"/>
                  <a:pt x="241" y="399"/>
                  <a:pt x="241" y="399"/>
                </a:cubicBezTo>
                <a:cubicBezTo>
                  <a:pt x="229" y="362"/>
                  <a:pt x="229" y="362"/>
                  <a:pt x="229" y="362"/>
                </a:cubicBezTo>
                <a:cubicBezTo>
                  <a:pt x="260" y="340"/>
                  <a:pt x="260" y="340"/>
                  <a:pt x="260" y="340"/>
                </a:cubicBezTo>
                <a:lnTo>
                  <a:pt x="221" y="340"/>
                </a:lnTo>
                <a:close/>
                <a:moveTo>
                  <a:pt x="324" y="316"/>
                </a:moveTo>
                <a:cubicBezTo>
                  <a:pt x="316" y="290"/>
                  <a:pt x="316" y="290"/>
                  <a:pt x="316" y="290"/>
                </a:cubicBezTo>
                <a:cubicBezTo>
                  <a:pt x="307" y="316"/>
                  <a:pt x="307" y="316"/>
                  <a:pt x="307" y="316"/>
                </a:cubicBezTo>
                <a:cubicBezTo>
                  <a:pt x="280" y="316"/>
                  <a:pt x="280" y="316"/>
                  <a:pt x="280" y="316"/>
                </a:cubicBezTo>
                <a:cubicBezTo>
                  <a:pt x="302" y="332"/>
                  <a:pt x="302" y="332"/>
                  <a:pt x="302" y="332"/>
                </a:cubicBezTo>
                <a:cubicBezTo>
                  <a:pt x="294" y="358"/>
                  <a:pt x="294" y="358"/>
                  <a:pt x="294" y="358"/>
                </a:cubicBezTo>
                <a:cubicBezTo>
                  <a:pt x="316" y="342"/>
                  <a:pt x="316" y="342"/>
                  <a:pt x="316" y="342"/>
                </a:cubicBezTo>
                <a:cubicBezTo>
                  <a:pt x="338" y="358"/>
                  <a:pt x="338" y="358"/>
                  <a:pt x="338" y="358"/>
                </a:cubicBezTo>
                <a:cubicBezTo>
                  <a:pt x="330" y="332"/>
                  <a:pt x="330" y="332"/>
                  <a:pt x="330" y="332"/>
                </a:cubicBezTo>
                <a:cubicBezTo>
                  <a:pt x="352" y="316"/>
                  <a:pt x="352" y="316"/>
                  <a:pt x="352" y="316"/>
                </a:cubicBezTo>
                <a:lnTo>
                  <a:pt x="324" y="316"/>
                </a:lnTo>
                <a:close/>
                <a:moveTo>
                  <a:pt x="419" y="287"/>
                </a:moveTo>
                <a:cubicBezTo>
                  <a:pt x="401" y="287"/>
                  <a:pt x="401" y="287"/>
                  <a:pt x="401" y="287"/>
                </a:cubicBezTo>
                <a:cubicBezTo>
                  <a:pt x="396" y="270"/>
                  <a:pt x="396" y="270"/>
                  <a:pt x="396" y="270"/>
                </a:cubicBezTo>
                <a:cubicBezTo>
                  <a:pt x="390" y="287"/>
                  <a:pt x="390" y="287"/>
                  <a:pt x="390" y="287"/>
                </a:cubicBezTo>
                <a:cubicBezTo>
                  <a:pt x="372" y="287"/>
                  <a:pt x="372" y="287"/>
                  <a:pt x="372" y="287"/>
                </a:cubicBezTo>
                <a:cubicBezTo>
                  <a:pt x="387" y="297"/>
                  <a:pt x="387" y="297"/>
                  <a:pt x="387" y="297"/>
                </a:cubicBezTo>
                <a:cubicBezTo>
                  <a:pt x="381" y="314"/>
                  <a:pt x="381" y="314"/>
                  <a:pt x="381" y="314"/>
                </a:cubicBezTo>
                <a:cubicBezTo>
                  <a:pt x="396" y="304"/>
                  <a:pt x="396" y="304"/>
                  <a:pt x="396" y="304"/>
                </a:cubicBezTo>
                <a:cubicBezTo>
                  <a:pt x="410" y="314"/>
                  <a:pt x="410" y="314"/>
                  <a:pt x="410" y="314"/>
                </a:cubicBezTo>
                <a:cubicBezTo>
                  <a:pt x="404" y="297"/>
                  <a:pt x="404" y="297"/>
                  <a:pt x="404" y="297"/>
                </a:cubicBezTo>
                <a:lnTo>
                  <a:pt x="419" y="287"/>
                </a:lnTo>
                <a:close/>
              </a:path>
            </a:pathLst>
          </a:custGeom>
          <a:solidFill>
            <a:srgbClr val="6600CC"/>
          </a:solidFill>
          <a:ln>
            <a:noFill/>
          </a:ln>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62" name="Freeform 30"/>
          <p:cNvSpPr>
            <a:spLocks noEditPoints="1"/>
          </p:cNvSpPr>
          <p:nvPr/>
        </p:nvSpPr>
        <p:spPr bwMode="auto">
          <a:xfrm>
            <a:off x="9969496" y="1390014"/>
            <a:ext cx="444500" cy="446617"/>
          </a:xfrm>
          <a:custGeom>
            <a:avLst/>
            <a:gdLst>
              <a:gd name="T0" fmla="*/ 0 w 233"/>
              <a:gd name="T1" fmla="*/ 117 h 234"/>
              <a:gd name="T2" fmla="*/ 155 w 233"/>
              <a:gd name="T3" fmla="*/ 83 h 234"/>
              <a:gd name="T4" fmla="*/ 168 w 233"/>
              <a:gd name="T5" fmla="*/ 75 h 234"/>
              <a:gd name="T6" fmla="*/ 184 w 233"/>
              <a:gd name="T7" fmla="*/ 71 h 234"/>
              <a:gd name="T8" fmla="*/ 180 w 233"/>
              <a:gd name="T9" fmla="*/ 65 h 234"/>
              <a:gd name="T10" fmla="*/ 169 w 233"/>
              <a:gd name="T11" fmla="*/ 55 h 234"/>
              <a:gd name="T12" fmla="*/ 161 w 233"/>
              <a:gd name="T13" fmla="*/ 55 h 234"/>
              <a:gd name="T14" fmla="*/ 155 w 233"/>
              <a:gd name="T15" fmla="*/ 50 h 234"/>
              <a:gd name="T16" fmla="*/ 140 w 233"/>
              <a:gd name="T17" fmla="*/ 45 h 234"/>
              <a:gd name="T18" fmla="*/ 142 w 233"/>
              <a:gd name="T19" fmla="*/ 60 h 234"/>
              <a:gd name="T20" fmla="*/ 136 w 233"/>
              <a:gd name="T21" fmla="*/ 72 h 234"/>
              <a:gd name="T22" fmla="*/ 124 w 233"/>
              <a:gd name="T23" fmla="*/ 63 h 234"/>
              <a:gd name="T24" fmla="*/ 106 w 233"/>
              <a:gd name="T25" fmla="*/ 55 h 234"/>
              <a:gd name="T26" fmla="*/ 111 w 233"/>
              <a:gd name="T27" fmla="*/ 42 h 234"/>
              <a:gd name="T28" fmla="*/ 129 w 233"/>
              <a:gd name="T29" fmla="*/ 36 h 234"/>
              <a:gd name="T30" fmla="*/ 126 w 233"/>
              <a:gd name="T31" fmla="*/ 29 h 234"/>
              <a:gd name="T32" fmla="*/ 114 w 233"/>
              <a:gd name="T33" fmla="*/ 31 h 234"/>
              <a:gd name="T34" fmla="*/ 102 w 233"/>
              <a:gd name="T35" fmla="*/ 23 h 234"/>
              <a:gd name="T36" fmla="*/ 104 w 233"/>
              <a:gd name="T37" fmla="*/ 32 h 234"/>
              <a:gd name="T38" fmla="*/ 96 w 233"/>
              <a:gd name="T39" fmla="*/ 32 h 234"/>
              <a:gd name="T40" fmla="*/ 85 w 233"/>
              <a:gd name="T41" fmla="*/ 25 h 234"/>
              <a:gd name="T42" fmla="*/ 76 w 233"/>
              <a:gd name="T43" fmla="*/ 29 h 234"/>
              <a:gd name="T44" fmla="*/ 87 w 233"/>
              <a:gd name="T45" fmla="*/ 31 h 234"/>
              <a:gd name="T46" fmla="*/ 79 w 233"/>
              <a:gd name="T47" fmla="*/ 36 h 234"/>
              <a:gd name="T48" fmla="*/ 34 w 233"/>
              <a:gd name="T49" fmla="*/ 66 h 234"/>
              <a:gd name="T50" fmla="*/ 39 w 233"/>
              <a:gd name="T51" fmla="*/ 72 h 234"/>
              <a:gd name="T52" fmla="*/ 48 w 233"/>
              <a:gd name="T53" fmla="*/ 82 h 234"/>
              <a:gd name="T54" fmla="*/ 45 w 233"/>
              <a:gd name="T55" fmla="*/ 97 h 234"/>
              <a:gd name="T56" fmla="*/ 53 w 233"/>
              <a:gd name="T57" fmla="*/ 113 h 234"/>
              <a:gd name="T58" fmla="*/ 66 w 233"/>
              <a:gd name="T59" fmla="*/ 131 h 234"/>
              <a:gd name="T60" fmla="*/ 72 w 233"/>
              <a:gd name="T61" fmla="*/ 138 h 234"/>
              <a:gd name="T62" fmla="*/ 64 w 233"/>
              <a:gd name="T63" fmla="*/ 120 h 234"/>
              <a:gd name="T64" fmla="*/ 76 w 233"/>
              <a:gd name="T65" fmla="*/ 137 h 234"/>
              <a:gd name="T66" fmla="*/ 91 w 233"/>
              <a:gd name="T67" fmla="*/ 155 h 234"/>
              <a:gd name="T68" fmla="*/ 112 w 233"/>
              <a:gd name="T69" fmla="*/ 164 h 234"/>
              <a:gd name="T70" fmla="*/ 129 w 233"/>
              <a:gd name="T71" fmla="*/ 177 h 234"/>
              <a:gd name="T72" fmla="*/ 136 w 233"/>
              <a:gd name="T73" fmla="*/ 175 h 234"/>
              <a:gd name="T74" fmla="*/ 129 w 233"/>
              <a:gd name="T75" fmla="*/ 163 h 234"/>
              <a:gd name="T76" fmla="*/ 120 w 233"/>
              <a:gd name="T77" fmla="*/ 159 h 234"/>
              <a:gd name="T78" fmla="*/ 118 w 233"/>
              <a:gd name="T79" fmla="*/ 145 h 234"/>
              <a:gd name="T80" fmla="*/ 104 w 233"/>
              <a:gd name="T81" fmla="*/ 152 h 234"/>
              <a:gd name="T82" fmla="*/ 102 w 233"/>
              <a:gd name="T83" fmla="*/ 128 h 234"/>
              <a:gd name="T84" fmla="*/ 112 w 233"/>
              <a:gd name="T85" fmla="*/ 126 h 234"/>
              <a:gd name="T86" fmla="*/ 119 w 233"/>
              <a:gd name="T87" fmla="*/ 123 h 234"/>
              <a:gd name="T88" fmla="*/ 130 w 233"/>
              <a:gd name="T89" fmla="*/ 129 h 234"/>
              <a:gd name="T90" fmla="*/ 134 w 233"/>
              <a:gd name="T91" fmla="*/ 125 h 234"/>
              <a:gd name="T92" fmla="*/ 142 w 233"/>
              <a:gd name="T93" fmla="*/ 110 h 234"/>
              <a:gd name="T94" fmla="*/ 141 w 233"/>
              <a:gd name="T95" fmla="*/ 104 h 234"/>
              <a:gd name="T96" fmla="*/ 153 w 233"/>
              <a:gd name="T97" fmla="*/ 96 h 234"/>
              <a:gd name="T98" fmla="*/ 161 w 233"/>
              <a:gd name="T99" fmla="*/ 88 h 234"/>
              <a:gd name="T100" fmla="*/ 166 w 233"/>
              <a:gd name="T101" fmla="*/ 80 h 234"/>
              <a:gd name="T102" fmla="*/ 155 w 233"/>
              <a:gd name="T103" fmla="*/ 83 h 234"/>
              <a:gd name="T104" fmla="*/ 179 w 233"/>
              <a:gd name="T105" fmla="*/ 182 h 234"/>
              <a:gd name="T106" fmla="*/ 165 w 233"/>
              <a:gd name="T107" fmla="*/ 175 h 234"/>
              <a:gd name="T108" fmla="*/ 152 w 233"/>
              <a:gd name="T109" fmla="*/ 175 h 234"/>
              <a:gd name="T110" fmla="*/ 143 w 233"/>
              <a:gd name="T111" fmla="*/ 174 h 234"/>
              <a:gd name="T112" fmla="*/ 140 w 233"/>
              <a:gd name="T113" fmla="*/ 187 h 234"/>
              <a:gd name="T114" fmla="*/ 135 w 233"/>
              <a:gd name="T115" fmla="*/ 204 h 234"/>
              <a:gd name="T116" fmla="*/ 187 w 233"/>
              <a:gd name="T117" fmla="*/ 184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33" h="234">
                <a:moveTo>
                  <a:pt x="233" y="117"/>
                </a:moveTo>
                <a:cubicBezTo>
                  <a:pt x="233" y="182"/>
                  <a:pt x="181" y="234"/>
                  <a:pt x="117" y="234"/>
                </a:cubicBezTo>
                <a:cubicBezTo>
                  <a:pt x="52" y="234"/>
                  <a:pt x="0" y="182"/>
                  <a:pt x="0" y="117"/>
                </a:cubicBezTo>
                <a:cubicBezTo>
                  <a:pt x="0" y="53"/>
                  <a:pt x="52" y="0"/>
                  <a:pt x="117" y="0"/>
                </a:cubicBezTo>
                <a:cubicBezTo>
                  <a:pt x="181" y="0"/>
                  <a:pt x="233" y="53"/>
                  <a:pt x="233" y="117"/>
                </a:cubicBezTo>
                <a:close/>
                <a:moveTo>
                  <a:pt x="155" y="83"/>
                </a:moveTo>
                <a:cubicBezTo>
                  <a:pt x="156" y="82"/>
                  <a:pt x="156" y="80"/>
                  <a:pt x="157" y="79"/>
                </a:cubicBezTo>
                <a:cubicBezTo>
                  <a:pt x="158" y="78"/>
                  <a:pt x="159" y="77"/>
                  <a:pt x="160" y="77"/>
                </a:cubicBezTo>
                <a:cubicBezTo>
                  <a:pt x="163" y="76"/>
                  <a:pt x="165" y="75"/>
                  <a:pt x="168" y="75"/>
                </a:cubicBezTo>
                <a:cubicBezTo>
                  <a:pt x="171" y="74"/>
                  <a:pt x="174" y="74"/>
                  <a:pt x="176" y="77"/>
                </a:cubicBezTo>
                <a:cubicBezTo>
                  <a:pt x="175" y="76"/>
                  <a:pt x="179" y="73"/>
                  <a:pt x="179" y="73"/>
                </a:cubicBezTo>
                <a:cubicBezTo>
                  <a:pt x="181" y="72"/>
                  <a:pt x="183" y="72"/>
                  <a:pt x="184" y="71"/>
                </a:cubicBezTo>
                <a:cubicBezTo>
                  <a:pt x="184" y="71"/>
                  <a:pt x="184" y="68"/>
                  <a:pt x="184" y="68"/>
                </a:cubicBezTo>
                <a:cubicBezTo>
                  <a:pt x="182" y="68"/>
                  <a:pt x="181" y="65"/>
                  <a:pt x="181" y="63"/>
                </a:cubicBezTo>
                <a:cubicBezTo>
                  <a:pt x="181" y="64"/>
                  <a:pt x="180" y="64"/>
                  <a:pt x="180" y="65"/>
                </a:cubicBezTo>
                <a:cubicBezTo>
                  <a:pt x="180" y="62"/>
                  <a:pt x="177" y="64"/>
                  <a:pt x="176" y="64"/>
                </a:cubicBezTo>
                <a:cubicBezTo>
                  <a:pt x="172" y="63"/>
                  <a:pt x="173" y="60"/>
                  <a:pt x="172" y="58"/>
                </a:cubicBezTo>
                <a:cubicBezTo>
                  <a:pt x="171" y="56"/>
                  <a:pt x="169" y="56"/>
                  <a:pt x="169" y="55"/>
                </a:cubicBezTo>
                <a:cubicBezTo>
                  <a:pt x="168" y="54"/>
                  <a:pt x="168" y="52"/>
                  <a:pt x="167" y="52"/>
                </a:cubicBezTo>
                <a:cubicBezTo>
                  <a:pt x="166" y="51"/>
                  <a:pt x="164" y="55"/>
                  <a:pt x="164" y="55"/>
                </a:cubicBezTo>
                <a:cubicBezTo>
                  <a:pt x="162" y="54"/>
                  <a:pt x="162" y="55"/>
                  <a:pt x="161" y="55"/>
                </a:cubicBezTo>
                <a:cubicBezTo>
                  <a:pt x="160" y="56"/>
                  <a:pt x="159" y="56"/>
                  <a:pt x="158" y="56"/>
                </a:cubicBezTo>
                <a:cubicBezTo>
                  <a:pt x="161" y="55"/>
                  <a:pt x="157" y="54"/>
                  <a:pt x="156" y="54"/>
                </a:cubicBezTo>
                <a:cubicBezTo>
                  <a:pt x="158" y="53"/>
                  <a:pt x="157" y="51"/>
                  <a:pt x="155" y="50"/>
                </a:cubicBezTo>
                <a:cubicBezTo>
                  <a:pt x="156" y="50"/>
                  <a:pt x="156" y="50"/>
                  <a:pt x="156" y="50"/>
                </a:cubicBezTo>
                <a:cubicBezTo>
                  <a:pt x="156" y="49"/>
                  <a:pt x="152" y="48"/>
                  <a:pt x="150" y="47"/>
                </a:cubicBezTo>
                <a:cubicBezTo>
                  <a:pt x="149" y="46"/>
                  <a:pt x="142" y="44"/>
                  <a:pt x="140" y="45"/>
                </a:cubicBezTo>
                <a:cubicBezTo>
                  <a:pt x="138" y="46"/>
                  <a:pt x="140" y="49"/>
                  <a:pt x="140" y="51"/>
                </a:cubicBezTo>
                <a:cubicBezTo>
                  <a:pt x="141" y="53"/>
                  <a:pt x="139" y="53"/>
                  <a:pt x="139" y="55"/>
                </a:cubicBezTo>
                <a:cubicBezTo>
                  <a:pt x="139" y="57"/>
                  <a:pt x="143" y="57"/>
                  <a:pt x="142" y="60"/>
                </a:cubicBezTo>
                <a:cubicBezTo>
                  <a:pt x="142" y="62"/>
                  <a:pt x="139" y="63"/>
                  <a:pt x="137" y="64"/>
                </a:cubicBezTo>
                <a:cubicBezTo>
                  <a:pt x="136" y="66"/>
                  <a:pt x="138" y="69"/>
                  <a:pt x="139" y="70"/>
                </a:cubicBezTo>
                <a:cubicBezTo>
                  <a:pt x="140" y="71"/>
                  <a:pt x="137" y="72"/>
                  <a:pt x="136" y="72"/>
                </a:cubicBezTo>
                <a:cubicBezTo>
                  <a:pt x="134" y="74"/>
                  <a:pt x="132" y="70"/>
                  <a:pt x="131" y="68"/>
                </a:cubicBezTo>
                <a:cubicBezTo>
                  <a:pt x="131" y="66"/>
                  <a:pt x="130" y="64"/>
                  <a:pt x="129" y="63"/>
                </a:cubicBezTo>
                <a:cubicBezTo>
                  <a:pt x="128" y="63"/>
                  <a:pt x="125" y="62"/>
                  <a:pt x="124" y="63"/>
                </a:cubicBezTo>
                <a:cubicBezTo>
                  <a:pt x="123" y="61"/>
                  <a:pt x="120" y="60"/>
                  <a:pt x="118" y="59"/>
                </a:cubicBezTo>
                <a:cubicBezTo>
                  <a:pt x="115" y="58"/>
                  <a:pt x="112" y="58"/>
                  <a:pt x="109" y="59"/>
                </a:cubicBezTo>
                <a:cubicBezTo>
                  <a:pt x="110" y="59"/>
                  <a:pt x="109" y="54"/>
                  <a:pt x="106" y="55"/>
                </a:cubicBezTo>
                <a:cubicBezTo>
                  <a:pt x="107" y="53"/>
                  <a:pt x="107" y="51"/>
                  <a:pt x="107" y="50"/>
                </a:cubicBezTo>
                <a:cubicBezTo>
                  <a:pt x="107" y="49"/>
                  <a:pt x="108" y="47"/>
                  <a:pt x="109" y="46"/>
                </a:cubicBezTo>
                <a:cubicBezTo>
                  <a:pt x="109" y="46"/>
                  <a:pt x="112" y="42"/>
                  <a:pt x="111" y="42"/>
                </a:cubicBezTo>
                <a:cubicBezTo>
                  <a:pt x="114" y="42"/>
                  <a:pt x="117" y="43"/>
                  <a:pt x="119" y="40"/>
                </a:cubicBezTo>
                <a:cubicBezTo>
                  <a:pt x="120" y="39"/>
                  <a:pt x="121" y="37"/>
                  <a:pt x="122" y="35"/>
                </a:cubicBezTo>
                <a:cubicBezTo>
                  <a:pt x="124" y="33"/>
                  <a:pt x="127" y="36"/>
                  <a:pt x="129" y="36"/>
                </a:cubicBezTo>
                <a:cubicBezTo>
                  <a:pt x="132" y="36"/>
                  <a:pt x="132" y="33"/>
                  <a:pt x="130" y="31"/>
                </a:cubicBezTo>
                <a:cubicBezTo>
                  <a:pt x="132" y="31"/>
                  <a:pt x="130" y="28"/>
                  <a:pt x="129" y="27"/>
                </a:cubicBezTo>
                <a:cubicBezTo>
                  <a:pt x="128" y="27"/>
                  <a:pt x="123" y="28"/>
                  <a:pt x="126" y="29"/>
                </a:cubicBezTo>
                <a:cubicBezTo>
                  <a:pt x="125" y="29"/>
                  <a:pt x="121" y="37"/>
                  <a:pt x="119" y="33"/>
                </a:cubicBezTo>
                <a:cubicBezTo>
                  <a:pt x="119" y="32"/>
                  <a:pt x="118" y="29"/>
                  <a:pt x="117" y="29"/>
                </a:cubicBezTo>
                <a:cubicBezTo>
                  <a:pt x="116" y="29"/>
                  <a:pt x="115" y="30"/>
                  <a:pt x="114" y="31"/>
                </a:cubicBezTo>
                <a:cubicBezTo>
                  <a:pt x="115" y="29"/>
                  <a:pt x="110" y="28"/>
                  <a:pt x="109" y="27"/>
                </a:cubicBezTo>
                <a:cubicBezTo>
                  <a:pt x="111" y="26"/>
                  <a:pt x="110" y="24"/>
                  <a:pt x="108" y="23"/>
                </a:cubicBezTo>
                <a:cubicBezTo>
                  <a:pt x="107" y="23"/>
                  <a:pt x="103" y="22"/>
                  <a:pt x="102" y="23"/>
                </a:cubicBezTo>
                <a:cubicBezTo>
                  <a:pt x="99" y="27"/>
                  <a:pt x="105" y="27"/>
                  <a:pt x="106" y="28"/>
                </a:cubicBezTo>
                <a:cubicBezTo>
                  <a:pt x="107" y="28"/>
                  <a:pt x="109" y="29"/>
                  <a:pt x="108" y="30"/>
                </a:cubicBezTo>
                <a:cubicBezTo>
                  <a:pt x="107" y="31"/>
                  <a:pt x="104" y="31"/>
                  <a:pt x="104" y="32"/>
                </a:cubicBezTo>
                <a:cubicBezTo>
                  <a:pt x="103" y="33"/>
                  <a:pt x="105" y="35"/>
                  <a:pt x="103" y="36"/>
                </a:cubicBezTo>
                <a:cubicBezTo>
                  <a:pt x="102" y="35"/>
                  <a:pt x="102" y="33"/>
                  <a:pt x="101" y="31"/>
                </a:cubicBezTo>
                <a:cubicBezTo>
                  <a:pt x="102" y="33"/>
                  <a:pt x="95" y="32"/>
                  <a:pt x="96" y="32"/>
                </a:cubicBezTo>
                <a:cubicBezTo>
                  <a:pt x="93" y="32"/>
                  <a:pt x="90" y="33"/>
                  <a:pt x="88" y="31"/>
                </a:cubicBezTo>
                <a:cubicBezTo>
                  <a:pt x="88" y="31"/>
                  <a:pt x="88" y="27"/>
                  <a:pt x="89" y="28"/>
                </a:cubicBezTo>
                <a:cubicBezTo>
                  <a:pt x="87" y="27"/>
                  <a:pt x="86" y="26"/>
                  <a:pt x="85" y="25"/>
                </a:cubicBezTo>
                <a:cubicBezTo>
                  <a:pt x="80" y="27"/>
                  <a:pt x="76" y="29"/>
                  <a:pt x="71" y="31"/>
                </a:cubicBezTo>
                <a:cubicBezTo>
                  <a:pt x="72" y="31"/>
                  <a:pt x="72" y="31"/>
                  <a:pt x="73" y="31"/>
                </a:cubicBezTo>
                <a:cubicBezTo>
                  <a:pt x="74" y="31"/>
                  <a:pt x="75" y="30"/>
                  <a:pt x="76" y="29"/>
                </a:cubicBezTo>
                <a:cubicBezTo>
                  <a:pt x="78" y="29"/>
                  <a:pt x="81" y="27"/>
                  <a:pt x="83" y="28"/>
                </a:cubicBezTo>
                <a:cubicBezTo>
                  <a:pt x="83" y="28"/>
                  <a:pt x="83" y="28"/>
                  <a:pt x="84" y="27"/>
                </a:cubicBezTo>
                <a:cubicBezTo>
                  <a:pt x="85" y="29"/>
                  <a:pt x="86" y="30"/>
                  <a:pt x="87" y="31"/>
                </a:cubicBezTo>
                <a:cubicBezTo>
                  <a:pt x="85" y="31"/>
                  <a:pt x="83" y="31"/>
                  <a:pt x="82" y="31"/>
                </a:cubicBezTo>
                <a:cubicBezTo>
                  <a:pt x="81" y="31"/>
                  <a:pt x="79" y="32"/>
                  <a:pt x="79" y="33"/>
                </a:cubicBezTo>
                <a:cubicBezTo>
                  <a:pt x="79" y="34"/>
                  <a:pt x="80" y="35"/>
                  <a:pt x="79" y="36"/>
                </a:cubicBezTo>
                <a:cubicBezTo>
                  <a:pt x="78" y="34"/>
                  <a:pt x="76" y="32"/>
                  <a:pt x="73" y="32"/>
                </a:cubicBezTo>
                <a:cubicBezTo>
                  <a:pt x="72" y="32"/>
                  <a:pt x="71" y="32"/>
                  <a:pt x="70" y="32"/>
                </a:cubicBezTo>
                <a:cubicBezTo>
                  <a:pt x="55" y="40"/>
                  <a:pt x="43" y="52"/>
                  <a:pt x="34" y="66"/>
                </a:cubicBezTo>
                <a:cubicBezTo>
                  <a:pt x="35" y="66"/>
                  <a:pt x="35" y="67"/>
                  <a:pt x="36" y="67"/>
                </a:cubicBezTo>
                <a:cubicBezTo>
                  <a:pt x="38" y="67"/>
                  <a:pt x="36" y="72"/>
                  <a:pt x="39" y="69"/>
                </a:cubicBezTo>
                <a:cubicBezTo>
                  <a:pt x="40" y="70"/>
                  <a:pt x="40" y="71"/>
                  <a:pt x="39" y="72"/>
                </a:cubicBezTo>
                <a:cubicBezTo>
                  <a:pt x="40" y="72"/>
                  <a:pt x="46" y="76"/>
                  <a:pt x="46" y="76"/>
                </a:cubicBezTo>
                <a:cubicBezTo>
                  <a:pt x="47" y="77"/>
                  <a:pt x="49" y="78"/>
                  <a:pt x="49" y="80"/>
                </a:cubicBezTo>
                <a:cubicBezTo>
                  <a:pt x="50" y="81"/>
                  <a:pt x="49" y="82"/>
                  <a:pt x="48" y="82"/>
                </a:cubicBezTo>
                <a:cubicBezTo>
                  <a:pt x="48" y="82"/>
                  <a:pt x="45" y="80"/>
                  <a:pt x="45" y="80"/>
                </a:cubicBezTo>
                <a:cubicBezTo>
                  <a:pt x="45" y="81"/>
                  <a:pt x="45" y="85"/>
                  <a:pt x="47" y="85"/>
                </a:cubicBezTo>
                <a:cubicBezTo>
                  <a:pt x="44" y="85"/>
                  <a:pt x="45" y="95"/>
                  <a:pt x="45" y="97"/>
                </a:cubicBezTo>
                <a:cubicBezTo>
                  <a:pt x="45" y="97"/>
                  <a:pt x="45" y="97"/>
                  <a:pt x="45" y="97"/>
                </a:cubicBezTo>
                <a:cubicBezTo>
                  <a:pt x="45" y="98"/>
                  <a:pt x="46" y="106"/>
                  <a:pt x="49" y="105"/>
                </a:cubicBezTo>
                <a:cubicBezTo>
                  <a:pt x="47" y="105"/>
                  <a:pt x="53" y="112"/>
                  <a:pt x="53" y="113"/>
                </a:cubicBezTo>
                <a:cubicBezTo>
                  <a:pt x="55" y="114"/>
                  <a:pt x="58" y="115"/>
                  <a:pt x="59" y="117"/>
                </a:cubicBezTo>
                <a:cubicBezTo>
                  <a:pt x="60" y="119"/>
                  <a:pt x="60" y="122"/>
                  <a:pt x="63" y="124"/>
                </a:cubicBezTo>
                <a:cubicBezTo>
                  <a:pt x="62" y="126"/>
                  <a:pt x="66" y="128"/>
                  <a:pt x="66" y="131"/>
                </a:cubicBezTo>
                <a:cubicBezTo>
                  <a:pt x="65" y="131"/>
                  <a:pt x="65" y="131"/>
                  <a:pt x="65" y="131"/>
                </a:cubicBezTo>
                <a:cubicBezTo>
                  <a:pt x="66" y="133"/>
                  <a:pt x="69" y="133"/>
                  <a:pt x="70" y="135"/>
                </a:cubicBezTo>
                <a:cubicBezTo>
                  <a:pt x="70" y="136"/>
                  <a:pt x="70" y="139"/>
                  <a:pt x="72" y="138"/>
                </a:cubicBezTo>
                <a:cubicBezTo>
                  <a:pt x="72" y="135"/>
                  <a:pt x="70" y="132"/>
                  <a:pt x="68" y="129"/>
                </a:cubicBezTo>
                <a:cubicBezTo>
                  <a:pt x="67" y="128"/>
                  <a:pt x="66" y="126"/>
                  <a:pt x="65" y="125"/>
                </a:cubicBezTo>
                <a:cubicBezTo>
                  <a:pt x="65" y="123"/>
                  <a:pt x="64" y="122"/>
                  <a:pt x="64" y="120"/>
                </a:cubicBezTo>
                <a:cubicBezTo>
                  <a:pt x="64" y="120"/>
                  <a:pt x="68" y="121"/>
                  <a:pt x="67" y="122"/>
                </a:cubicBezTo>
                <a:cubicBezTo>
                  <a:pt x="66" y="125"/>
                  <a:pt x="72" y="130"/>
                  <a:pt x="74" y="132"/>
                </a:cubicBezTo>
                <a:cubicBezTo>
                  <a:pt x="74" y="133"/>
                  <a:pt x="78" y="137"/>
                  <a:pt x="76" y="137"/>
                </a:cubicBezTo>
                <a:cubicBezTo>
                  <a:pt x="78" y="137"/>
                  <a:pt x="81" y="140"/>
                  <a:pt x="82" y="142"/>
                </a:cubicBezTo>
                <a:cubicBezTo>
                  <a:pt x="83" y="144"/>
                  <a:pt x="83" y="147"/>
                  <a:pt x="84" y="149"/>
                </a:cubicBezTo>
                <a:cubicBezTo>
                  <a:pt x="85" y="152"/>
                  <a:pt x="89" y="154"/>
                  <a:pt x="91" y="155"/>
                </a:cubicBezTo>
                <a:cubicBezTo>
                  <a:pt x="93" y="156"/>
                  <a:pt x="95" y="158"/>
                  <a:pt x="97" y="159"/>
                </a:cubicBezTo>
                <a:cubicBezTo>
                  <a:pt x="101" y="160"/>
                  <a:pt x="101" y="159"/>
                  <a:pt x="104" y="158"/>
                </a:cubicBezTo>
                <a:cubicBezTo>
                  <a:pt x="108" y="158"/>
                  <a:pt x="109" y="162"/>
                  <a:pt x="112" y="164"/>
                </a:cubicBezTo>
                <a:cubicBezTo>
                  <a:pt x="114" y="165"/>
                  <a:pt x="118" y="166"/>
                  <a:pt x="120" y="165"/>
                </a:cubicBezTo>
                <a:cubicBezTo>
                  <a:pt x="119" y="166"/>
                  <a:pt x="123" y="172"/>
                  <a:pt x="124" y="172"/>
                </a:cubicBezTo>
                <a:cubicBezTo>
                  <a:pt x="125" y="174"/>
                  <a:pt x="128" y="175"/>
                  <a:pt x="129" y="177"/>
                </a:cubicBezTo>
                <a:cubicBezTo>
                  <a:pt x="130" y="177"/>
                  <a:pt x="130" y="176"/>
                  <a:pt x="130" y="176"/>
                </a:cubicBezTo>
                <a:cubicBezTo>
                  <a:pt x="130" y="177"/>
                  <a:pt x="132" y="180"/>
                  <a:pt x="134" y="180"/>
                </a:cubicBezTo>
                <a:cubicBezTo>
                  <a:pt x="136" y="180"/>
                  <a:pt x="136" y="176"/>
                  <a:pt x="136" y="175"/>
                </a:cubicBezTo>
                <a:cubicBezTo>
                  <a:pt x="133" y="177"/>
                  <a:pt x="130" y="176"/>
                  <a:pt x="129" y="173"/>
                </a:cubicBezTo>
                <a:cubicBezTo>
                  <a:pt x="128" y="172"/>
                  <a:pt x="126" y="168"/>
                  <a:pt x="128" y="168"/>
                </a:cubicBezTo>
                <a:cubicBezTo>
                  <a:pt x="131" y="168"/>
                  <a:pt x="129" y="165"/>
                  <a:pt x="129" y="163"/>
                </a:cubicBezTo>
                <a:cubicBezTo>
                  <a:pt x="128" y="161"/>
                  <a:pt x="126" y="160"/>
                  <a:pt x="125" y="158"/>
                </a:cubicBezTo>
                <a:cubicBezTo>
                  <a:pt x="124" y="160"/>
                  <a:pt x="121" y="159"/>
                  <a:pt x="120" y="158"/>
                </a:cubicBezTo>
                <a:cubicBezTo>
                  <a:pt x="120" y="158"/>
                  <a:pt x="120" y="159"/>
                  <a:pt x="120" y="159"/>
                </a:cubicBezTo>
                <a:cubicBezTo>
                  <a:pt x="119" y="159"/>
                  <a:pt x="118" y="160"/>
                  <a:pt x="117" y="159"/>
                </a:cubicBezTo>
                <a:cubicBezTo>
                  <a:pt x="118" y="157"/>
                  <a:pt x="118" y="155"/>
                  <a:pt x="118" y="153"/>
                </a:cubicBezTo>
                <a:cubicBezTo>
                  <a:pt x="119" y="150"/>
                  <a:pt x="124" y="145"/>
                  <a:pt x="118" y="145"/>
                </a:cubicBezTo>
                <a:cubicBezTo>
                  <a:pt x="115" y="146"/>
                  <a:pt x="114" y="147"/>
                  <a:pt x="114" y="148"/>
                </a:cubicBezTo>
                <a:cubicBezTo>
                  <a:pt x="113" y="150"/>
                  <a:pt x="113" y="152"/>
                  <a:pt x="111" y="153"/>
                </a:cubicBezTo>
                <a:cubicBezTo>
                  <a:pt x="110" y="154"/>
                  <a:pt x="105" y="153"/>
                  <a:pt x="104" y="152"/>
                </a:cubicBezTo>
                <a:cubicBezTo>
                  <a:pt x="101" y="151"/>
                  <a:pt x="99" y="145"/>
                  <a:pt x="99" y="142"/>
                </a:cubicBezTo>
                <a:cubicBezTo>
                  <a:pt x="99" y="138"/>
                  <a:pt x="101" y="135"/>
                  <a:pt x="99" y="131"/>
                </a:cubicBezTo>
                <a:cubicBezTo>
                  <a:pt x="100" y="130"/>
                  <a:pt x="101" y="129"/>
                  <a:pt x="102" y="128"/>
                </a:cubicBezTo>
                <a:cubicBezTo>
                  <a:pt x="103" y="127"/>
                  <a:pt x="104" y="128"/>
                  <a:pt x="104" y="126"/>
                </a:cubicBezTo>
                <a:cubicBezTo>
                  <a:pt x="104" y="126"/>
                  <a:pt x="103" y="126"/>
                  <a:pt x="103" y="126"/>
                </a:cubicBezTo>
                <a:cubicBezTo>
                  <a:pt x="105" y="127"/>
                  <a:pt x="110" y="124"/>
                  <a:pt x="112" y="126"/>
                </a:cubicBezTo>
                <a:cubicBezTo>
                  <a:pt x="113" y="126"/>
                  <a:pt x="114" y="127"/>
                  <a:pt x="115" y="125"/>
                </a:cubicBezTo>
                <a:cubicBezTo>
                  <a:pt x="115" y="125"/>
                  <a:pt x="114" y="123"/>
                  <a:pt x="114" y="122"/>
                </a:cubicBezTo>
                <a:cubicBezTo>
                  <a:pt x="115" y="124"/>
                  <a:pt x="117" y="125"/>
                  <a:pt x="119" y="123"/>
                </a:cubicBezTo>
                <a:cubicBezTo>
                  <a:pt x="120" y="124"/>
                  <a:pt x="122" y="124"/>
                  <a:pt x="124" y="125"/>
                </a:cubicBezTo>
                <a:cubicBezTo>
                  <a:pt x="126" y="126"/>
                  <a:pt x="126" y="127"/>
                  <a:pt x="128" y="125"/>
                </a:cubicBezTo>
                <a:cubicBezTo>
                  <a:pt x="129" y="127"/>
                  <a:pt x="129" y="127"/>
                  <a:pt x="130" y="129"/>
                </a:cubicBezTo>
                <a:cubicBezTo>
                  <a:pt x="130" y="130"/>
                  <a:pt x="131" y="135"/>
                  <a:pt x="133" y="135"/>
                </a:cubicBezTo>
                <a:cubicBezTo>
                  <a:pt x="136" y="137"/>
                  <a:pt x="135" y="132"/>
                  <a:pt x="135" y="130"/>
                </a:cubicBezTo>
                <a:cubicBezTo>
                  <a:pt x="135" y="130"/>
                  <a:pt x="135" y="125"/>
                  <a:pt x="134" y="125"/>
                </a:cubicBezTo>
                <a:cubicBezTo>
                  <a:pt x="130" y="124"/>
                  <a:pt x="131" y="120"/>
                  <a:pt x="134" y="118"/>
                </a:cubicBezTo>
                <a:cubicBezTo>
                  <a:pt x="135" y="117"/>
                  <a:pt x="138" y="116"/>
                  <a:pt x="140" y="115"/>
                </a:cubicBezTo>
                <a:cubicBezTo>
                  <a:pt x="141" y="114"/>
                  <a:pt x="143" y="112"/>
                  <a:pt x="142" y="110"/>
                </a:cubicBezTo>
                <a:cubicBezTo>
                  <a:pt x="143" y="110"/>
                  <a:pt x="143" y="109"/>
                  <a:pt x="143" y="108"/>
                </a:cubicBezTo>
                <a:cubicBezTo>
                  <a:pt x="143" y="108"/>
                  <a:pt x="141" y="107"/>
                  <a:pt x="141" y="107"/>
                </a:cubicBezTo>
                <a:cubicBezTo>
                  <a:pt x="142" y="106"/>
                  <a:pt x="142" y="105"/>
                  <a:pt x="141" y="104"/>
                </a:cubicBezTo>
                <a:cubicBezTo>
                  <a:pt x="143" y="103"/>
                  <a:pt x="142" y="102"/>
                  <a:pt x="143" y="101"/>
                </a:cubicBezTo>
                <a:cubicBezTo>
                  <a:pt x="145" y="103"/>
                  <a:pt x="149" y="101"/>
                  <a:pt x="147" y="99"/>
                </a:cubicBezTo>
                <a:cubicBezTo>
                  <a:pt x="148" y="97"/>
                  <a:pt x="152" y="98"/>
                  <a:pt x="153" y="96"/>
                </a:cubicBezTo>
                <a:cubicBezTo>
                  <a:pt x="155" y="97"/>
                  <a:pt x="153" y="94"/>
                  <a:pt x="155" y="92"/>
                </a:cubicBezTo>
                <a:cubicBezTo>
                  <a:pt x="156" y="91"/>
                  <a:pt x="157" y="91"/>
                  <a:pt x="159" y="90"/>
                </a:cubicBezTo>
                <a:cubicBezTo>
                  <a:pt x="159" y="90"/>
                  <a:pt x="163" y="88"/>
                  <a:pt x="161" y="88"/>
                </a:cubicBezTo>
                <a:cubicBezTo>
                  <a:pt x="164" y="88"/>
                  <a:pt x="169" y="85"/>
                  <a:pt x="165" y="83"/>
                </a:cubicBezTo>
                <a:cubicBezTo>
                  <a:pt x="166" y="81"/>
                  <a:pt x="164" y="81"/>
                  <a:pt x="163" y="81"/>
                </a:cubicBezTo>
                <a:cubicBezTo>
                  <a:pt x="164" y="80"/>
                  <a:pt x="165" y="81"/>
                  <a:pt x="166" y="80"/>
                </a:cubicBezTo>
                <a:cubicBezTo>
                  <a:pt x="168" y="79"/>
                  <a:pt x="166" y="78"/>
                  <a:pt x="165" y="78"/>
                </a:cubicBezTo>
                <a:cubicBezTo>
                  <a:pt x="163" y="77"/>
                  <a:pt x="160" y="79"/>
                  <a:pt x="158" y="80"/>
                </a:cubicBezTo>
                <a:cubicBezTo>
                  <a:pt x="157" y="81"/>
                  <a:pt x="156" y="82"/>
                  <a:pt x="155" y="83"/>
                </a:cubicBezTo>
                <a:close/>
                <a:moveTo>
                  <a:pt x="187" y="184"/>
                </a:moveTo>
                <a:cubicBezTo>
                  <a:pt x="186" y="183"/>
                  <a:pt x="184" y="184"/>
                  <a:pt x="183" y="183"/>
                </a:cubicBezTo>
                <a:cubicBezTo>
                  <a:pt x="182" y="183"/>
                  <a:pt x="181" y="182"/>
                  <a:pt x="179" y="182"/>
                </a:cubicBezTo>
                <a:cubicBezTo>
                  <a:pt x="180" y="179"/>
                  <a:pt x="176" y="178"/>
                  <a:pt x="174" y="176"/>
                </a:cubicBezTo>
                <a:cubicBezTo>
                  <a:pt x="172" y="175"/>
                  <a:pt x="171" y="173"/>
                  <a:pt x="168" y="174"/>
                </a:cubicBezTo>
                <a:cubicBezTo>
                  <a:pt x="168" y="174"/>
                  <a:pt x="165" y="175"/>
                  <a:pt x="165" y="175"/>
                </a:cubicBezTo>
                <a:cubicBezTo>
                  <a:pt x="163" y="174"/>
                  <a:pt x="163" y="173"/>
                  <a:pt x="160" y="172"/>
                </a:cubicBezTo>
                <a:cubicBezTo>
                  <a:pt x="157" y="171"/>
                  <a:pt x="156" y="168"/>
                  <a:pt x="153" y="171"/>
                </a:cubicBezTo>
                <a:cubicBezTo>
                  <a:pt x="152" y="172"/>
                  <a:pt x="153" y="174"/>
                  <a:pt x="152" y="175"/>
                </a:cubicBezTo>
                <a:cubicBezTo>
                  <a:pt x="150" y="174"/>
                  <a:pt x="154" y="172"/>
                  <a:pt x="152" y="170"/>
                </a:cubicBezTo>
                <a:cubicBezTo>
                  <a:pt x="151" y="168"/>
                  <a:pt x="147" y="171"/>
                  <a:pt x="146" y="172"/>
                </a:cubicBezTo>
                <a:cubicBezTo>
                  <a:pt x="145" y="173"/>
                  <a:pt x="144" y="173"/>
                  <a:pt x="143" y="174"/>
                </a:cubicBezTo>
                <a:cubicBezTo>
                  <a:pt x="143" y="175"/>
                  <a:pt x="142" y="176"/>
                  <a:pt x="142" y="178"/>
                </a:cubicBezTo>
                <a:cubicBezTo>
                  <a:pt x="141" y="176"/>
                  <a:pt x="139" y="177"/>
                  <a:pt x="138" y="176"/>
                </a:cubicBezTo>
                <a:cubicBezTo>
                  <a:pt x="139" y="179"/>
                  <a:pt x="139" y="183"/>
                  <a:pt x="140" y="187"/>
                </a:cubicBezTo>
                <a:cubicBezTo>
                  <a:pt x="140" y="189"/>
                  <a:pt x="140" y="192"/>
                  <a:pt x="138" y="194"/>
                </a:cubicBezTo>
                <a:cubicBezTo>
                  <a:pt x="136" y="196"/>
                  <a:pt x="134" y="198"/>
                  <a:pt x="134" y="200"/>
                </a:cubicBezTo>
                <a:cubicBezTo>
                  <a:pt x="133" y="202"/>
                  <a:pt x="134" y="204"/>
                  <a:pt x="135" y="204"/>
                </a:cubicBezTo>
                <a:cubicBezTo>
                  <a:pt x="136" y="206"/>
                  <a:pt x="133" y="208"/>
                  <a:pt x="133" y="211"/>
                </a:cubicBezTo>
                <a:cubicBezTo>
                  <a:pt x="133" y="211"/>
                  <a:pt x="133" y="212"/>
                  <a:pt x="133" y="213"/>
                </a:cubicBezTo>
                <a:cubicBezTo>
                  <a:pt x="154" y="209"/>
                  <a:pt x="173" y="199"/>
                  <a:pt x="187" y="184"/>
                </a:cubicBezTo>
                <a:close/>
              </a:path>
            </a:pathLst>
          </a:custGeom>
          <a:solidFill>
            <a:srgbClr val="C0392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63" name="Freeform 31"/>
          <p:cNvSpPr>
            <a:spLocks/>
          </p:cNvSpPr>
          <p:nvPr/>
        </p:nvSpPr>
        <p:spPr bwMode="auto">
          <a:xfrm>
            <a:off x="-19050" y="3843233"/>
            <a:ext cx="2017985" cy="579967"/>
          </a:xfrm>
          <a:custGeom>
            <a:avLst/>
            <a:gdLst>
              <a:gd name="T0" fmla="*/ 0 w 1254"/>
              <a:gd name="T1" fmla="*/ 276 h 305"/>
              <a:gd name="T2" fmla="*/ 0 w 1254"/>
              <a:gd name="T3" fmla="*/ 276 h 305"/>
              <a:gd name="T4" fmla="*/ 1053 w 1254"/>
              <a:gd name="T5" fmla="*/ 276 h 305"/>
              <a:gd name="T6" fmla="*/ 1174 w 1254"/>
              <a:gd name="T7" fmla="*/ 225 h 305"/>
              <a:gd name="T8" fmla="*/ 1174 w 1254"/>
              <a:gd name="T9" fmla="*/ 225 h 305"/>
              <a:gd name="T10" fmla="*/ 1224 w 1254"/>
              <a:gd name="T11" fmla="*/ 104 h 305"/>
              <a:gd name="T12" fmla="*/ 1224 w 1254"/>
              <a:gd name="T13" fmla="*/ 104 h 305"/>
              <a:gd name="T14" fmla="*/ 1224 w 1254"/>
              <a:gd name="T15" fmla="*/ 15 h 305"/>
              <a:gd name="T16" fmla="*/ 1239 w 1254"/>
              <a:gd name="T17" fmla="*/ 0 h 305"/>
              <a:gd name="T18" fmla="*/ 1239 w 1254"/>
              <a:gd name="T19" fmla="*/ 0 h 305"/>
              <a:gd name="T20" fmla="*/ 1254 w 1254"/>
              <a:gd name="T21" fmla="*/ 15 h 305"/>
              <a:gd name="T22" fmla="*/ 1254 w 1254"/>
              <a:gd name="T23" fmla="*/ 15 h 305"/>
              <a:gd name="T24" fmla="*/ 1254 w 1254"/>
              <a:gd name="T25" fmla="*/ 104 h 305"/>
              <a:gd name="T26" fmla="*/ 1053 w 1254"/>
              <a:gd name="T27" fmla="*/ 305 h 305"/>
              <a:gd name="T28" fmla="*/ 1053 w 1254"/>
              <a:gd name="T29" fmla="*/ 305 h 305"/>
              <a:gd name="T30" fmla="*/ 0 w 1254"/>
              <a:gd name="T31" fmla="*/ 305 h 305"/>
              <a:gd name="T32" fmla="*/ 0 w 1254"/>
              <a:gd name="T33" fmla="*/ 305 h 305"/>
              <a:gd name="T34" fmla="*/ 0 w 1254"/>
              <a:gd name="T35" fmla="*/ 276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254" h="305">
                <a:moveTo>
                  <a:pt x="0" y="276"/>
                </a:moveTo>
                <a:cubicBezTo>
                  <a:pt x="0" y="276"/>
                  <a:pt x="0" y="276"/>
                  <a:pt x="0" y="276"/>
                </a:cubicBezTo>
                <a:cubicBezTo>
                  <a:pt x="1053" y="276"/>
                  <a:pt x="1053" y="276"/>
                  <a:pt x="1053" y="276"/>
                </a:cubicBezTo>
                <a:cubicBezTo>
                  <a:pt x="1100" y="276"/>
                  <a:pt x="1143" y="256"/>
                  <a:pt x="1174" y="225"/>
                </a:cubicBezTo>
                <a:cubicBezTo>
                  <a:pt x="1174" y="225"/>
                  <a:pt x="1174" y="225"/>
                  <a:pt x="1174" y="225"/>
                </a:cubicBezTo>
                <a:cubicBezTo>
                  <a:pt x="1205" y="194"/>
                  <a:pt x="1224" y="151"/>
                  <a:pt x="1224" y="104"/>
                </a:cubicBezTo>
                <a:cubicBezTo>
                  <a:pt x="1224" y="104"/>
                  <a:pt x="1224" y="104"/>
                  <a:pt x="1224" y="104"/>
                </a:cubicBezTo>
                <a:cubicBezTo>
                  <a:pt x="1224" y="15"/>
                  <a:pt x="1224" y="15"/>
                  <a:pt x="1224" y="15"/>
                </a:cubicBezTo>
                <a:cubicBezTo>
                  <a:pt x="1224" y="7"/>
                  <a:pt x="1231" y="0"/>
                  <a:pt x="1239" y="0"/>
                </a:cubicBezTo>
                <a:cubicBezTo>
                  <a:pt x="1239" y="0"/>
                  <a:pt x="1239" y="0"/>
                  <a:pt x="1239" y="0"/>
                </a:cubicBezTo>
                <a:cubicBezTo>
                  <a:pt x="1247" y="0"/>
                  <a:pt x="1254" y="7"/>
                  <a:pt x="1254" y="15"/>
                </a:cubicBezTo>
                <a:cubicBezTo>
                  <a:pt x="1254" y="15"/>
                  <a:pt x="1254" y="15"/>
                  <a:pt x="1254" y="15"/>
                </a:cubicBezTo>
                <a:cubicBezTo>
                  <a:pt x="1254" y="104"/>
                  <a:pt x="1254" y="104"/>
                  <a:pt x="1254" y="104"/>
                </a:cubicBezTo>
                <a:cubicBezTo>
                  <a:pt x="1254" y="215"/>
                  <a:pt x="1163" y="305"/>
                  <a:pt x="1053" y="305"/>
                </a:cubicBezTo>
                <a:cubicBezTo>
                  <a:pt x="1053" y="305"/>
                  <a:pt x="1053" y="305"/>
                  <a:pt x="1053" y="305"/>
                </a:cubicBezTo>
                <a:cubicBezTo>
                  <a:pt x="0" y="305"/>
                  <a:pt x="0" y="305"/>
                  <a:pt x="0" y="305"/>
                </a:cubicBezTo>
                <a:cubicBezTo>
                  <a:pt x="0" y="305"/>
                  <a:pt x="0" y="305"/>
                  <a:pt x="0" y="305"/>
                </a:cubicBezTo>
                <a:lnTo>
                  <a:pt x="0" y="276"/>
                </a:lnTo>
                <a:close/>
              </a:path>
            </a:pathLst>
          </a:custGeom>
          <a:solidFill>
            <a:srgbClr val="0070C0"/>
          </a:solidFill>
          <a:ln>
            <a:noFill/>
          </a:ln>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grpSp>
        <p:nvGrpSpPr>
          <p:cNvPr id="5" name="Group 4"/>
          <p:cNvGrpSpPr/>
          <p:nvPr/>
        </p:nvGrpSpPr>
        <p:grpSpPr>
          <a:xfrm>
            <a:off x="-18602" y="2807965"/>
            <a:ext cx="3920068" cy="1894417"/>
            <a:chOff x="-14288" y="1996599"/>
            <a:chExt cx="2940051" cy="1420813"/>
          </a:xfrm>
          <a:solidFill>
            <a:srgbClr val="CC6600"/>
          </a:solidFill>
        </p:grpSpPr>
        <p:sp>
          <p:nvSpPr>
            <p:cNvPr id="36" name="Oval 26"/>
            <p:cNvSpPr>
              <a:spLocks noChangeArrowheads="1"/>
            </p:cNvSpPr>
            <p:nvPr/>
          </p:nvSpPr>
          <p:spPr bwMode="auto">
            <a:xfrm>
              <a:off x="2833688" y="1996599"/>
              <a:ext cx="92075" cy="9366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2048" name="Freeform 32"/>
            <p:cNvSpPr>
              <a:spLocks/>
            </p:cNvSpPr>
            <p:nvPr/>
          </p:nvSpPr>
          <p:spPr bwMode="auto">
            <a:xfrm>
              <a:off x="-14288" y="2047399"/>
              <a:ext cx="2913063" cy="1370013"/>
            </a:xfrm>
            <a:custGeom>
              <a:avLst/>
              <a:gdLst>
                <a:gd name="T0" fmla="*/ 0 w 2037"/>
                <a:gd name="T1" fmla="*/ 929 h 958"/>
                <a:gd name="T2" fmla="*/ 0 w 2037"/>
                <a:gd name="T3" fmla="*/ 929 h 958"/>
                <a:gd name="T4" fmla="*/ 1836 w 2037"/>
                <a:gd name="T5" fmla="*/ 929 h 958"/>
                <a:gd name="T6" fmla="*/ 1957 w 2037"/>
                <a:gd name="T7" fmla="*/ 878 h 958"/>
                <a:gd name="T8" fmla="*/ 1957 w 2037"/>
                <a:gd name="T9" fmla="*/ 878 h 958"/>
                <a:gd name="T10" fmla="*/ 2007 w 2037"/>
                <a:gd name="T11" fmla="*/ 757 h 958"/>
                <a:gd name="T12" fmla="*/ 2007 w 2037"/>
                <a:gd name="T13" fmla="*/ 757 h 958"/>
                <a:gd name="T14" fmla="*/ 2007 w 2037"/>
                <a:gd name="T15" fmla="*/ 14 h 958"/>
                <a:gd name="T16" fmla="*/ 2022 w 2037"/>
                <a:gd name="T17" fmla="*/ 0 h 958"/>
                <a:gd name="T18" fmla="*/ 2022 w 2037"/>
                <a:gd name="T19" fmla="*/ 0 h 958"/>
                <a:gd name="T20" fmla="*/ 2037 w 2037"/>
                <a:gd name="T21" fmla="*/ 14 h 958"/>
                <a:gd name="T22" fmla="*/ 2037 w 2037"/>
                <a:gd name="T23" fmla="*/ 14 h 958"/>
                <a:gd name="T24" fmla="*/ 2037 w 2037"/>
                <a:gd name="T25" fmla="*/ 757 h 958"/>
                <a:gd name="T26" fmla="*/ 1836 w 2037"/>
                <a:gd name="T27" fmla="*/ 958 h 958"/>
                <a:gd name="T28" fmla="*/ 1836 w 2037"/>
                <a:gd name="T29" fmla="*/ 958 h 958"/>
                <a:gd name="T30" fmla="*/ 0 w 2037"/>
                <a:gd name="T31" fmla="*/ 958 h 958"/>
                <a:gd name="T32" fmla="*/ 0 w 2037"/>
                <a:gd name="T33" fmla="*/ 958 h 958"/>
                <a:gd name="T34" fmla="*/ 0 w 2037"/>
                <a:gd name="T35" fmla="*/ 929 h 9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37" h="958">
                  <a:moveTo>
                    <a:pt x="0" y="929"/>
                  </a:moveTo>
                  <a:cubicBezTo>
                    <a:pt x="0" y="929"/>
                    <a:pt x="0" y="929"/>
                    <a:pt x="0" y="929"/>
                  </a:cubicBezTo>
                  <a:cubicBezTo>
                    <a:pt x="1836" y="929"/>
                    <a:pt x="1836" y="929"/>
                    <a:pt x="1836" y="929"/>
                  </a:cubicBezTo>
                  <a:cubicBezTo>
                    <a:pt x="1883" y="929"/>
                    <a:pt x="1926" y="909"/>
                    <a:pt x="1957" y="878"/>
                  </a:cubicBezTo>
                  <a:cubicBezTo>
                    <a:pt x="1957" y="878"/>
                    <a:pt x="1957" y="878"/>
                    <a:pt x="1957" y="878"/>
                  </a:cubicBezTo>
                  <a:cubicBezTo>
                    <a:pt x="1988" y="847"/>
                    <a:pt x="2007" y="804"/>
                    <a:pt x="2007" y="757"/>
                  </a:cubicBezTo>
                  <a:cubicBezTo>
                    <a:pt x="2007" y="757"/>
                    <a:pt x="2007" y="757"/>
                    <a:pt x="2007" y="757"/>
                  </a:cubicBezTo>
                  <a:cubicBezTo>
                    <a:pt x="2007" y="14"/>
                    <a:pt x="2007" y="14"/>
                    <a:pt x="2007" y="14"/>
                  </a:cubicBezTo>
                  <a:cubicBezTo>
                    <a:pt x="2007" y="6"/>
                    <a:pt x="2014" y="0"/>
                    <a:pt x="2022" y="0"/>
                  </a:cubicBezTo>
                  <a:cubicBezTo>
                    <a:pt x="2022" y="0"/>
                    <a:pt x="2022" y="0"/>
                    <a:pt x="2022" y="0"/>
                  </a:cubicBezTo>
                  <a:cubicBezTo>
                    <a:pt x="2030" y="0"/>
                    <a:pt x="2037" y="6"/>
                    <a:pt x="2037" y="14"/>
                  </a:cubicBezTo>
                  <a:cubicBezTo>
                    <a:pt x="2037" y="14"/>
                    <a:pt x="2037" y="14"/>
                    <a:pt x="2037" y="14"/>
                  </a:cubicBezTo>
                  <a:cubicBezTo>
                    <a:pt x="2037" y="757"/>
                    <a:pt x="2037" y="757"/>
                    <a:pt x="2037" y="757"/>
                  </a:cubicBezTo>
                  <a:cubicBezTo>
                    <a:pt x="2037" y="868"/>
                    <a:pt x="1946" y="958"/>
                    <a:pt x="1836" y="958"/>
                  </a:cubicBezTo>
                  <a:cubicBezTo>
                    <a:pt x="1836" y="958"/>
                    <a:pt x="1836" y="958"/>
                    <a:pt x="1836" y="958"/>
                  </a:cubicBezTo>
                  <a:cubicBezTo>
                    <a:pt x="0" y="958"/>
                    <a:pt x="0" y="958"/>
                    <a:pt x="0" y="958"/>
                  </a:cubicBezTo>
                  <a:cubicBezTo>
                    <a:pt x="0" y="958"/>
                    <a:pt x="0" y="958"/>
                    <a:pt x="0" y="958"/>
                  </a:cubicBezTo>
                  <a:lnTo>
                    <a:pt x="0" y="929"/>
                  </a:lnTo>
                  <a:close/>
                </a:path>
              </a:pathLst>
            </a:custGeom>
            <a:grpFill/>
            <a:ln>
              <a:noFill/>
            </a:ln>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grpSp>
      <p:sp>
        <p:nvSpPr>
          <p:cNvPr id="2049" name="Freeform 33"/>
          <p:cNvSpPr>
            <a:spLocks/>
          </p:cNvSpPr>
          <p:nvPr/>
        </p:nvSpPr>
        <p:spPr bwMode="auto">
          <a:xfrm>
            <a:off x="1" y="3772403"/>
            <a:ext cx="6261100" cy="1172633"/>
          </a:xfrm>
          <a:custGeom>
            <a:avLst/>
            <a:gdLst>
              <a:gd name="T0" fmla="*/ 0 w 3283"/>
              <a:gd name="T1" fmla="*/ 586 h 615"/>
              <a:gd name="T2" fmla="*/ 0 w 3283"/>
              <a:gd name="T3" fmla="*/ 586 h 615"/>
              <a:gd name="T4" fmla="*/ 3082 w 3283"/>
              <a:gd name="T5" fmla="*/ 586 h 615"/>
              <a:gd name="T6" fmla="*/ 3203 w 3283"/>
              <a:gd name="T7" fmla="*/ 535 h 615"/>
              <a:gd name="T8" fmla="*/ 3203 w 3283"/>
              <a:gd name="T9" fmla="*/ 535 h 615"/>
              <a:gd name="T10" fmla="*/ 3253 w 3283"/>
              <a:gd name="T11" fmla="*/ 414 h 615"/>
              <a:gd name="T12" fmla="*/ 3253 w 3283"/>
              <a:gd name="T13" fmla="*/ 414 h 615"/>
              <a:gd name="T14" fmla="*/ 3253 w 3283"/>
              <a:gd name="T15" fmla="*/ 14 h 615"/>
              <a:gd name="T16" fmla="*/ 3268 w 3283"/>
              <a:gd name="T17" fmla="*/ 0 h 615"/>
              <a:gd name="T18" fmla="*/ 3268 w 3283"/>
              <a:gd name="T19" fmla="*/ 0 h 615"/>
              <a:gd name="T20" fmla="*/ 3283 w 3283"/>
              <a:gd name="T21" fmla="*/ 14 h 615"/>
              <a:gd name="T22" fmla="*/ 3283 w 3283"/>
              <a:gd name="T23" fmla="*/ 14 h 615"/>
              <a:gd name="T24" fmla="*/ 3283 w 3283"/>
              <a:gd name="T25" fmla="*/ 414 h 615"/>
              <a:gd name="T26" fmla="*/ 3082 w 3283"/>
              <a:gd name="T27" fmla="*/ 615 h 615"/>
              <a:gd name="T28" fmla="*/ 3082 w 3283"/>
              <a:gd name="T29" fmla="*/ 615 h 615"/>
              <a:gd name="T30" fmla="*/ 0 w 3283"/>
              <a:gd name="T31" fmla="*/ 615 h 615"/>
              <a:gd name="T32" fmla="*/ 0 w 3283"/>
              <a:gd name="T33" fmla="*/ 615 h 615"/>
              <a:gd name="T34" fmla="*/ 0 w 3283"/>
              <a:gd name="T35" fmla="*/ 586 h 6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283" h="615">
                <a:moveTo>
                  <a:pt x="0" y="586"/>
                </a:moveTo>
                <a:cubicBezTo>
                  <a:pt x="0" y="586"/>
                  <a:pt x="0" y="586"/>
                  <a:pt x="0" y="586"/>
                </a:cubicBezTo>
                <a:cubicBezTo>
                  <a:pt x="3082" y="586"/>
                  <a:pt x="3082" y="586"/>
                  <a:pt x="3082" y="586"/>
                </a:cubicBezTo>
                <a:cubicBezTo>
                  <a:pt x="3129" y="586"/>
                  <a:pt x="3172" y="566"/>
                  <a:pt x="3203" y="535"/>
                </a:cubicBezTo>
                <a:cubicBezTo>
                  <a:pt x="3203" y="535"/>
                  <a:pt x="3203" y="535"/>
                  <a:pt x="3203" y="535"/>
                </a:cubicBezTo>
                <a:cubicBezTo>
                  <a:pt x="3234" y="504"/>
                  <a:pt x="3253" y="461"/>
                  <a:pt x="3253" y="414"/>
                </a:cubicBezTo>
                <a:cubicBezTo>
                  <a:pt x="3253" y="414"/>
                  <a:pt x="3253" y="414"/>
                  <a:pt x="3253" y="414"/>
                </a:cubicBezTo>
                <a:cubicBezTo>
                  <a:pt x="3253" y="14"/>
                  <a:pt x="3253" y="14"/>
                  <a:pt x="3253" y="14"/>
                </a:cubicBezTo>
                <a:cubicBezTo>
                  <a:pt x="3253" y="6"/>
                  <a:pt x="3260" y="0"/>
                  <a:pt x="3268" y="0"/>
                </a:cubicBezTo>
                <a:cubicBezTo>
                  <a:pt x="3268" y="0"/>
                  <a:pt x="3268" y="0"/>
                  <a:pt x="3268" y="0"/>
                </a:cubicBezTo>
                <a:cubicBezTo>
                  <a:pt x="3276" y="0"/>
                  <a:pt x="3283" y="6"/>
                  <a:pt x="3283" y="14"/>
                </a:cubicBezTo>
                <a:cubicBezTo>
                  <a:pt x="3283" y="14"/>
                  <a:pt x="3283" y="14"/>
                  <a:pt x="3283" y="14"/>
                </a:cubicBezTo>
                <a:cubicBezTo>
                  <a:pt x="3283" y="414"/>
                  <a:pt x="3283" y="414"/>
                  <a:pt x="3283" y="414"/>
                </a:cubicBezTo>
                <a:cubicBezTo>
                  <a:pt x="3283" y="525"/>
                  <a:pt x="3193" y="615"/>
                  <a:pt x="3082" y="615"/>
                </a:cubicBezTo>
                <a:cubicBezTo>
                  <a:pt x="3082" y="615"/>
                  <a:pt x="3082" y="615"/>
                  <a:pt x="3082" y="615"/>
                </a:cubicBezTo>
                <a:cubicBezTo>
                  <a:pt x="0" y="615"/>
                  <a:pt x="0" y="615"/>
                  <a:pt x="0" y="615"/>
                </a:cubicBezTo>
                <a:cubicBezTo>
                  <a:pt x="0" y="615"/>
                  <a:pt x="0" y="615"/>
                  <a:pt x="0" y="615"/>
                </a:cubicBezTo>
                <a:lnTo>
                  <a:pt x="0" y="586"/>
                </a:lnTo>
                <a:close/>
              </a:path>
            </a:pathLst>
          </a:custGeom>
          <a:solidFill>
            <a:srgbClr val="990033"/>
          </a:solidFill>
          <a:ln>
            <a:noFill/>
          </a:ln>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2051" name="Freeform 34"/>
          <p:cNvSpPr>
            <a:spLocks/>
          </p:cNvSpPr>
          <p:nvPr/>
        </p:nvSpPr>
        <p:spPr bwMode="auto">
          <a:xfrm>
            <a:off x="-7246" y="3383915"/>
            <a:ext cx="8389246" cy="1821473"/>
          </a:xfrm>
          <a:custGeom>
            <a:avLst/>
            <a:gdLst>
              <a:gd name="T0" fmla="*/ 0 w 4332"/>
              <a:gd name="T1" fmla="*/ 637 h 667"/>
              <a:gd name="T2" fmla="*/ 0 w 4332"/>
              <a:gd name="T3" fmla="*/ 637 h 667"/>
              <a:gd name="T4" fmla="*/ 4131 w 4332"/>
              <a:gd name="T5" fmla="*/ 637 h 667"/>
              <a:gd name="T6" fmla="*/ 4252 w 4332"/>
              <a:gd name="T7" fmla="*/ 587 h 667"/>
              <a:gd name="T8" fmla="*/ 4252 w 4332"/>
              <a:gd name="T9" fmla="*/ 587 h 667"/>
              <a:gd name="T10" fmla="*/ 4303 w 4332"/>
              <a:gd name="T11" fmla="*/ 466 h 667"/>
              <a:gd name="T12" fmla="*/ 4303 w 4332"/>
              <a:gd name="T13" fmla="*/ 466 h 667"/>
              <a:gd name="T14" fmla="*/ 4303 w 4332"/>
              <a:gd name="T15" fmla="*/ 15 h 667"/>
              <a:gd name="T16" fmla="*/ 4318 w 4332"/>
              <a:gd name="T17" fmla="*/ 0 h 667"/>
              <a:gd name="T18" fmla="*/ 4318 w 4332"/>
              <a:gd name="T19" fmla="*/ 0 h 667"/>
              <a:gd name="T20" fmla="*/ 4332 w 4332"/>
              <a:gd name="T21" fmla="*/ 15 h 667"/>
              <a:gd name="T22" fmla="*/ 4332 w 4332"/>
              <a:gd name="T23" fmla="*/ 15 h 667"/>
              <a:gd name="T24" fmla="*/ 4332 w 4332"/>
              <a:gd name="T25" fmla="*/ 466 h 667"/>
              <a:gd name="T26" fmla="*/ 4131 w 4332"/>
              <a:gd name="T27" fmla="*/ 667 h 667"/>
              <a:gd name="T28" fmla="*/ 4131 w 4332"/>
              <a:gd name="T29" fmla="*/ 667 h 667"/>
              <a:gd name="T30" fmla="*/ 0 w 4332"/>
              <a:gd name="T31" fmla="*/ 667 h 667"/>
              <a:gd name="T32" fmla="*/ 0 w 4332"/>
              <a:gd name="T33" fmla="*/ 667 h 667"/>
              <a:gd name="T34" fmla="*/ 0 w 4332"/>
              <a:gd name="T35" fmla="*/ 637 h 6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332" h="667">
                <a:moveTo>
                  <a:pt x="0" y="637"/>
                </a:moveTo>
                <a:cubicBezTo>
                  <a:pt x="0" y="637"/>
                  <a:pt x="0" y="637"/>
                  <a:pt x="0" y="637"/>
                </a:cubicBezTo>
                <a:cubicBezTo>
                  <a:pt x="4131" y="637"/>
                  <a:pt x="4131" y="637"/>
                  <a:pt x="4131" y="637"/>
                </a:cubicBezTo>
                <a:cubicBezTo>
                  <a:pt x="4179" y="637"/>
                  <a:pt x="4221" y="618"/>
                  <a:pt x="4252" y="587"/>
                </a:cubicBezTo>
                <a:cubicBezTo>
                  <a:pt x="4252" y="587"/>
                  <a:pt x="4252" y="587"/>
                  <a:pt x="4252" y="587"/>
                </a:cubicBezTo>
                <a:cubicBezTo>
                  <a:pt x="4284" y="556"/>
                  <a:pt x="4303" y="513"/>
                  <a:pt x="4303" y="466"/>
                </a:cubicBezTo>
                <a:cubicBezTo>
                  <a:pt x="4303" y="466"/>
                  <a:pt x="4303" y="466"/>
                  <a:pt x="4303" y="466"/>
                </a:cubicBezTo>
                <a:cubicBezTo>
                  <a:pt x="4303" y="15"/>
                  <a:pt x="4303" y="15"/>
                  <a:pt x="4303" y="15"/>
                </a:cubicBezTo>
                <a:cubicBezTo>
                  <a:pt x="4303" y="7"/>
                  <a:pt x="4309" y="0"/>
                  <a:pt x="4318" y="0"/>
                </a:cubicBezTo>
                <a:cubicBezTo>
                  <a:pt x="4318" y="0"/>
                  <a:pt x="4318" y="0"/>
                  <a:pt x="4318" y="0"/>
                </a:cubicBezTo>
                <a:cubicBezTo>
                  <a:pt x="4326" y="0"/>
                  <a:pt x="4332" y="7"/>
                  <a:pt x="4332" y="15"/>
                </a:cubicBezTo>
                <a:cubicBezTo>
                  <a:pt x="4332" y="15"/>
                  <a:pt x="4332" y="15"/>
                  <a:pt x="4332" y="15"/>
                </a:cubicBezTo>
                <a:cubicBezTo>
                  <a:pt x="4332" y="466"/>
                  <a:pt x="4332" y="466"/>
                  <a:pt x="4332" y="466"/>
                </a:cubicBezTo>
                <a:cubicBezTo>
                  <a:pt x="4332" y="577"/>
                  <a:pt x="4242" y="667"/>
                  <a:pt x="4131" y="667"/>
                </a:cubicBezTo>
                <a:cubicBezTo>
                  <a:pt x="4131" y="667"/>
                  <a:pt x="4131" y="667"/>
                  <a:pt x="4131" y="667"/>
                </a:cubicBezTo>
                <a:cubicBezTo>
                  <a:pt x="0" y="667"/>
                  <a:pt x="0" y="667"/>
                  <a:pt x="0" y="667"/>
                </a:cubicBezTo>
                <a:cubicBezTo>
                  <a:pt x="0" y="667"/>
                  <a:pt x="0" y="667"/>
                  <a:pt x="0" y="667"/>
                </a:cubicBezTo>
                <a:lnTo>
                  <a:pt x="0" y="637"/>
                </a:lnTo>
                <a:close/>
              </a:path>
            </a:pathLst>
          </a:custGeom>
          <a:solidFill>
            <a:srgbClr val="6600CC"/>
          </a:solidFill>
          <a:ln>
            <a:noFill/>
          </a:ln>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2052" name="Freeform 35"/>
          <p:cNvSpPr>
            <a:spLocks/>
          </p:cNvSpPr>
          <p:nvPr/>
        </p:nvSpPr>
        <p:spPr bwMode="auto">
          <a:xfrm>
            <a:off x="-19051" y="2463796"/>
            <a:ext cx="10450433" cy="2949151"/>
          </a:xfrm>
          <a:custGeom>
            <a:avLst/>
            <a:gdLst>
              <a:gd name="T0" fmla="*/ 0 w 5373"/>
              <a:gd name="T1" fmla="*/ 1235 h 1265"/>
              <a:gd name="T2" fmla="*/ 0 w 5373"/>
              <a:gd name="T3" fmla="*/ 1235 h 1265"/>
              <a:gd name="T4" fmla="*/ 5172 w 5373"/>
              <a:gd name="T5" fmla="*/ 1235 h 1265"/>
              <a:gd name="T6" fmla="*/ 5293 w 5373"/>
              <a:gd name="T7" fmla="*/ 1185 h 1265"/>
              <a:gd name="T8" fmla="*/ 5293 w 5373"/>
              <a:gd name="T9" fmla="*/ 1185 h 1265"/>
              <a:gd name="T10" fmla="*/ 5344 w 5373"/>
              <a:gd name="T11" fmla="*/ 1064 h 1265"/>
              <a:gd name="T12" fmla="*/ 5344 w 5373"/>
              <a:gd name="T13" fmla="*/ 1064 h 1265"/>
              <a:gd name="T14" fmla="*/ 5344 w 5373"/>
              <a:gd name="T15" fmla="*/ 15 h 1265"/>
              <a:gd name="T16" fmla="*/ 5358 w 5373"/>
              <a:gd name="T17" fmla="*/ 0 h 1265"/>
              <a:gd name="T18" fmla="*/ 5358 w 5373"/>
              <a:gd name="T19" fmla="*/ 0 h 1265"/>
              <a:gd name="T20" fmla="*/ 5373 w 5373"/>
              <a:gd name="T21" fmla="*/ 15 h 1265"/>
              <a:gd name="T22" fmla="*/ 5373 w 5373"/>
              <a:gd name="T23" fmla="*/ 15 h 1265"/>
              <a:gd name="T24" fmla="*/ 5373 w 5373"/>
              <a:gd name="T25" fmla="*/ 1064 h 1265"/>
              <a:gd name="T26" fmla="*/ 5172 w 5373"/>
              <a:gd name="T27" fmla="*/ 1265 h 1265"/>
              <a:gd name="T28" fmla="*/ 5172 w 5373"/>
              <a:gd name="T29" fmla="*/ 1265 h 1265"/>
              <a:gd name="T30" fmla="*/ 0 w 5373"/>
              <a:gd name="T31" fmla="*/ 1265 h 1265"/>
              <a:gd name="T32" fmla="*/ 0 w 5373"/>
              <a:gd name="T33" fmla="*/ 1265 h 1265"/>
              <a:gd name="T34" fmla="*/ 0 w 5373"/>
              <a:gd name="T35" fmla="*/ 1235 h 1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373" h="1265">
                <a:moveTo>
                  <a:pt x="0" y="1235"/>
                </a:moveTo>
                <a:cubicBezTo>
                  <a:pt x="0" y="1235"/>
                  <a:pt x="0" y="1235"/>
                  <a:pt x="0" y="1235"/>
                </a:cubicBezTo>
                <a:cubicBezTo>
                  <a:pt x="5172" y="1235"/>
                  <a:pt x="5172" y="1235"/>
                  <a:pt x="5172" y="1235"/>
                </a:cubicBezTo>
                <a:cubicBezTo>
                  <a:pt x="5219" y="1235"/>
                  <a:pt x="5262" y="1216"/>
                  <a:pt x="5293" y="1185"/>
                </a:cubicBezTo>
                <a:cubicBezTo>
                  <a:pt x="5293" y="1185"/>
                  <a:pt x="5293" y="1185"/>
                  <a:pt x="5293" y="1185"/>
                </a:cubicBezTo>
                <a:cubicBezTo>
                  <a:pt x="5324" y="1154"/>
                  <a:pt x="5344" y="1111"/>
                  <a:pt x="5344" y="1064"/>
                </a:cubicBezTo>
                <a:cubicBezTo>
                  <a:pt x="5344" y="1064"/>
                  <a:pt x="5344" y="1064"/>
                  <a:pt x="5344" y="1064"/>
                </a:cubicBezTo>
                <a:cubicBezTo>
                  <a:pt x="5344" y="15"/>
                  <a:pt x="5344" y="15"/>
                  <a:pt x="5344" y="15"/>
                </a:cubicBezTo>
                <a:cubicBezTo>
                  <a:pt x="5344" y="7"/>
                  <a:pt x="5350" y="0"/>
                  <a:pt x="5358" y="0"/>
                </a:cubicBezTo>
                <a:cubicBezTo>
                  <a:pt x="5358" y="0"/>
                  <a:pt x="5358" y="0"/>
                  <a:pt x="5358" y="0"/>
                </a:cubicBezTo>
                <a:cubicBezTo>
                  <a:pt x="5367" y="0"/>
                  <a:pt x="5373" y="7"/>
                  <a:pt x="5373" y="15"/>
                </a:cubicBezTo>
                <a:cubicBezTo>
                  <a:pt x="5373" y="15"/>
                  <a:pt x="5373" y="15"/>
                  <a:pt x="5373" y="15"/>
                </a:cubicBezTo>
                <a:cubicBezTo>
                  <a:pt x="5373" y="1064"/>
                  <a:pt x="5373" y="1064"/>
                  <a:pt x="5373" y="1064"/>
                </a:cubicBezTo>
                <a:cubicBezTo>
                  <a:pt x="5373" y="1175"/>
                  <a:pt x="5283" y="1265"/>
                  <a:pt x="5172" y="1265"/>
                </a:cubicBezTo>
                <a:cubicBezTo>
                  <a:pt x="5172" y="1265"/>
                  <a:pt x="5172" y="1265"/>
                  <a:pt x="5172" y="1265"/>
                </a:cubicBezTo>
                <a:cubicBezTo>
                  <a:pt x="0" y="1265"/>
                  <a:pt x="0" y="1265"/>
                  <a:pt x="0" y="1265"/>
                </a:cubicBezTo>
                <a:cubicBezTo>
                  <a:pt x="0" y="1265"/>
                  <a:pt x="0" y="1265"/>
                  <a:pt x="0" y="1265"/>
                </a:cubicBezTo>
                <a:lnTo>
                  <a:pt x="0" y="1235"/>
                </a:lnTo>
                <a:close/>
              </a:path>
            </a:pathLst>
          </a:custGeom>
          <a:solidFill>
            <a:srgbClr val="FF3399"/>
          </a:solidFill>
          <a:ln>
            <a:noFill/>
          </a:ln>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44" name="Rectangle 43"/>
          <p:cNvSpPr/>
          <p:nvPr/>
        </p:nvSpPr>
        <p:spPr>
          <a:xfrm>
            <a:off x="230737" y="140834"/>
            <a:ext cx="4559261" cy="523220"/>
          </a:xfrm>
          <a:prstGeom prst="rect">
            <a:avLst/>
          </a:prstGeom>
        </p:spPr>
        <p:txBody>
          <a:bodyPr wrap="none">
            <a:spAutoFit/>
          </a:bodyPr>
          <a:lstStyle/>
          <a:p>
            <a:pPr marL="342900" indent="-342900">
              <a:buFont typeface="Wingdings" panose="05000000000000000000" pitchFamily="2" charset="2"/>
              <a:buChar char="v"/>
            </a:pPr>
            <a:r>
              <a:rPr lang="nl-NL" sz="2800" b="1" u="sng" dirty="0">
                <a:solidFill>
                  <a:schemeClr val="bg1"/>
                </a:solidFill>
                <a:latin typeface="+mj-lt"/>
                <a:ea typeface="Times New Roman" panose="02020603050405020304" pitchFamily="18" charset="0"/>
              </a:rPr>
              <a:t>Phương châm chỉ </a:t>
            </a:r>
            <a:r>
              <a:rPr lang="nl-NL" sz="2800" b="1" u="sng" dirty="0" smtClean="0">
                <a:solidFill>
                  <a:schemeClr val="bg1"/>
                </a:solidFill>
                <a:latin typeface="+mj-lt"/>
                <a:ea typeface="Times New Roman" panose="02020603050405020304" pitchFamily="18" charset="0"/>
              </a:rPr>
              <a:t>đạo</a:t>
            </a:r>
            <a:r>
              <a:rPr lang="nl-NL" sz="2800" b="1" dirty="0" smtClean="0">
                <a:solidFill>
                  <a:schemeClr val="bg1"/>
                </a:solidFill>
                <a:latin typeface="+mj-lt"/>
                <a:ea typeface="Times New Roman" panose="02020603050405020304" pitchFamily="18" charset="0"/>
              </a:rPr>
              <a:t>: </a:t>
            </a:r>
            <a:endParaRPr lang="en-US" sz="2800" b="1" dirty="0">
              <a:solidFill>
                <a:schemeClr val="bg1"/>
              </a:solidFill>
              <a:latin typeface="+mj-lt"/>
            </a:endParaRPr>
          </a:p>
        </p:txBody>
      </p:sp>
      <p:sp>
        <p:nvSpPr>
          <p:cNvPr id="45" name="Rectangle 44"/>
          <p:cNvSpPr/>
          <p:nvPr/>
        </p:nvSpPr>
        <p:spPr>
          <a:xfrm>
            <a:off x="-19051" y="1025001"/>
            <a:ext cx="7845681" cy="830997"/>
          </a:xfrm>
          <a:prstGeom prst="rect">
            <a:avLst/>
          </a:prstGeom>
        </p:spPr>
        <p:txBody>
          <a:bodyPr wrap="square">
            <a:spAutoFit/>
          </a:bodyPr>
          <a:lstStyle/>
          <a:p>
            <a:pPr algn="ctr"/>
            <a:r>
              <a:rPr lang="nl-NL" sz="2400" b="1" dirty="0" smtClean="0">
                <a:solidFill>
                  <a:srgbClr val="006600"/>
                </a:solidFill>
                <a:latin typeface="+mj-lt"/>
                <a:ea typeface="Times New Roman" panose="02020603050405020304" pitchFamily="18" charset="0"/>
              </a:rPr>
              <a:t>Tiếp </a:t>
            </a:r>
            <a:r>
              <a:rPr lang="nl-NL" sz="2400" b="1" dirty="0">
                <a:solidFill>
                  <a:srgbClr val="006600"/>
                </a:solidFill>
                <a:latin typeface="+mj-lt"/>
                <a:ea typeface="Times New Roman" panose="02020603050405020304" pitchFamily="18" charset="0"/>
              </a:rPr>
              <a:t>tục đẩy mạnh cuộc đấu tranh chống tham nhũng </a:t>
            </a:r>
            <a:r>
              <a:rPr lang="nl-NL" sz="2400" b="1" dirty="0" smtClean="0">
                <a:solidFill>
                  <a:srgbClr val="006600"/>
                </a:solidFill>
                <a:latin typeface="+mj-lt"/>
                <a:ea typeface="Times New Roman" panose="02020603050405020304" pitchFamily="18" charset="0"/>
              </a:rPr>
              <a:t>trong:</a:t>
            </a:r>
            <a:endParaRPr lang="en-US" sz="2400" b="1" dirty="0">
              <a:solidFill>
                <a:srgbClr val="006600"/>
              </a:solidFill>
              <a:latin typeface="+mj-lt"/>
            </a:endParaRPr>
          </a:p>
        </p:txBody>
      </p:sp>
      <p:sp>
        <p:nvSpPr>
          <p:cNvPr id="6" name="Rectangle 5"/>
          <p:cNvSpPr/>
          <p:nvPr/>
        </p:nvSpPr>
        <p:spPr>
          <a:xfrm>
            <a:off x="649910" y="3334011"/>
            <a:ext cx="2700930" cy="461665"/>
          </a:xfrm>
          <a:prstGeom prst="rect">
            <a:avLst/>
          </a:prstGeom>
        </p:spPr>
        <p:txBody>
          <a:bodyPr wrap="square">
            <a:spAutoFit/>
          </a:bodyPr>
          <a:lstStyle/>
          <a:p>
            <a:pPr eaLnBrk="0" hangingPunct="0"/>
            <a:r>
              <a:rPr lang="nl-NL" sz="2400" dirty="0">
                <a:solidFill>
                  <a:schemeClr val="bg1"/>
                </a:solidFill>
              </a:rPr>
              <a:t>Bộ máy Nhà nước </a:t>
            </a:r>
            <a:endParaRPr lang="en-US" sz="2400" b="1" dirty="0">
              <a:solidFill>
                <a:schemeClr val="bg1"/>
              </a:solidFill>
              <a:cs typeface="Arial" charset="0"/>
            </a:endParaRPr>
          </a:p>
        </p:txBody>
      </p:sp>
      <p:sp>
        <p:nvSpPr>
          <p:cNvPr id="14" name="Rounded Rectangle 13"/>
          <p:cNvSpPr/>
          <p:nvPr/>
        </p:nvSpPr>
        <p:spPr>
          <a:xfrm>
            <a:off x="2178106" y="2158256"/>
            <a:ext cx="3456447" cy="537296"/>
          </a:xfrm>
          <a:prstGeom prst="roundRect">
            <a:avLst/>
          </a:prstGeom>
          <a:solidFill>
            <a:srgbClr val="CC66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nl-NL" sz="2400" dirty="0">
                <a:ea typeface="Times New Roman" panose="02020603050405020304" pitchFamily="18" charset="0"/>
              </a:rPr>
              <a:t>Toàn hệ thống chính trị</a:t>
            </a:r>
            <a:endParaRPr lang="en-US" sz="2400" dirty="0"/>
          </a:p>
        </p:txBody>
      </p:sp>
      <p:sp>
        <p:nvSpPr>
          <p:cNvPr id="15" name="Rectangle 14"/>
          <p:cNvSpPr/>
          <p:nvPr/>
        </p:nvSpPr>
        <p:spPr>
          <a:xfrm>
            <a:off x="5462918" y="3222376"/>
            <a:ext cx="1583689" cy="461665"/>
          </a:xfrm>
          <a:prstGeom prst="rect">
            <a:avLst/>
          </a:prstGeom>
        </p:spPr>
        <p:txBody>
          <a:bodyPr wrap="square">
            <a:spAutoFit/>
          </a:bodyPr>
          <a:lstStyle/>
          <a:p>
            <a:r>
              <a:rPr lang="nl-NL" sz="2400" dirty="0">
                <a:solidFill>
                  <a:schemeClr val="bg1"/>
                </a:solidFill>
                <a:ea typeface="Times New Roman" panose="02020603050405020304" pitchFamily="18" charset="0"/>
              </a:rPr>
              <a:t>Các cấp</a:t>
            </a:r>
            <a:endParaRPr lang="en-US" sz="2400" dirty="0">
              <a:solidFill>
                <a:schemeClr val="bg1"/>
              </a:solidFill>
            </a:endParaRPr>
          </a:p>
        </p:txBody>
      </p:sp>
      <p:sp>
        <p:nvSpPr>
          <p:cNvPr id="16" name="Rounded Rectangle 15"/>
          <p:cNvSpPr/>
          <p:nvPr/>
        </p:nvSpPr>
        <p:spPr>
          <a:xfrm>
            <a:off x="7620000" y="2751031"/>
            <a:ext cx="1828799" cy="620857"/>
          </a:xfrm>
          <a:prstGeom prst="roundRect">
            <a:avLst/>
          </a:prstGeom>
          <a:solidFill>
            <a:srgbClr val="6600C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nl-NL" sz="2400" dirty="0">
                <a:ea typeface="Times New Roman" panose="02020603050405020304" pitchFamily="18" charset="0"/>
              </a:rPr>
              <a:t>Các n</a:t>
            </a:r>
            <a:r>
              <a:rPr lang="nl-NL" sz="2400" dirty="0" smtClean="0">
                <a:ea typeface="Times New Roman" panose="02020603050405020304" pitchFamily="18" charset="0"/>
              </a:rPr>
              <a:t>gành</a:t>
            </a:r>
            <a:endParaRPr lang="en-US" sz="2400" dirty="0"/>
          </a:p>
        </p:txBody>
      </p:sp>
      <p:sp>
        <p:nvSpPr>
          <p:cNvPr id="17" name="Rounded Rectangle 16"/>
          <p:cNvSpPr/>
          <p:nvPr/>
        </p:nvSpPr>
        <p:spPr>
          <a:xfrm>
            <a:off x="9067800" y="1973725"/>
            <a:ext cx="2895600" cy="470704"/>
          </a:xfrm>
          <a:prstGeom prst="roundRect">
            <a:avLst/>
          </a:prstGeom>
          <a:solidFill>
            <a:srgbClr val="FF3399"/>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nl-NL">
                <a:ea typeface="Times New Roman" panose="02020603050405020304" pitchFamily="18" charset="0"/>
              </a:rPr>
              <a:t>Từ trung ương đến cơ sở</a:t>
            </a:r>
            <a:endParaRPr lang="en-US" dirty="0"/>
          </a:p>
        </p:txBody>
      </p:sp>
    </p:spTree>
    <p:extLst>
      <p:ext uri="{BB962C8B-B14F-4D97-AF65-F5344CB8AC3E}">
        <p14:creationId xmlns:p14="http://schemas.microsoft.com/office/powerpoint/2010/main" val="1129238647"/>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379;p38"/>
          <p:cNvSpPr/>
          <p:nvPr/>
        </p:nvSpPr>
        <p:spPr>
          <a:xfrm>
            <a:off x="63838" y="36890"/>
            <a:ext cx="1841162" cy="5906710"/>
          </a:xfrm>
          <a:prstGeom prst="rect">
            <a:avLst/>
          </a:prstGeom>
          <a:solidFill>
            <a:srgbClr val="0070C0"/>
          </a:solidFill>
          <a:ln>
            <a:noFill/>
          </a:ln>
        </p:spPr>
        <p:txBody>
          <a:bodyPr spcFirstLastPara="1" wrap="square" lIns="121900" tIns="121900" rIns="121900" bIns="121900" anchor="ctr" anchorCtr="0">
            <a:noAutofit/>
          </a:bodyPr>
          <a:lstStyle/>
          <a:p>
            <a:pPr>
              <a:buClr>
                <a:srgbClr val="000000"/>
              </a:buClr>
              <a:buFont typeface="Arial"/>
              <a:buNone/>
            </a:pPr>
            <a:endParaRPr sz="1867" kern="0">
              <a:solidFill>
                <a:srgbClr val="000000"/>
              </a:solidFill>
              <a:cs typeface="Arial"/>
              <a:sym typeface="Arial"/>
            </a:endParaRPr>
          </a:p>
        </p:txBody>
      </p:sp>
      <p:sp>
        <p:nvSpPr>
          <p:cNvPr id="4" name="Rectangle 3"/>
          <p:cNvSpPr/>
          <p:nvPr/>
        </p:nvSpPr>
        <p:spPr>
          <a:xfrm>
            <a:off x="186663" y="261089"/>
            <a:ext cx="1595512" cy="5632311"/>
          </a:xfrm>
          <a:prstGeom prst="rect">
            <a:avLst/>
          </a:prstGeom>
        </p:spPr>
        <p:txBody>
          <a:bodyPr wrap="square">
            <a:spAutoFit/>
          </a:bodyPr>
          <a:lstStyle/>
          <a:p>
            <a:pPr marL="342900" indent="-342900" algn="ctr">
              <a:buFont typeface="Wingdings" panose="05000000000000000000" pitchFamily="2" charset="2"/>
              <a:buChar char="v"/>
            </a:pPr>
            <a:r>
              <a:rPr lang="nl-NL" sz="2400" b="1" dirty="0">
                <a:solidFill>
                  <a:schemeClr val="bg1"/>
                </a:solidFill>
                <a:latin typeface="+mj-lt"/>
                <a:ea typeface="Times New Roman" panose="02020603050405020304" pitchFamily="18" charset="0"/>
              </a:rPr>
              <a:t>Kết hợp những biện pháp cấp bách với những giải pháp ở tầm chiến lược </a:t>
            </a:r>
            <a:r>
              <a:rPr lang="nl-NL" sz="2400" b="1" dirty="0" smtClean="0">
                <a:solidFill>
                  <a:schemeClr val="bg1"/>
                </a:solidFill>
                <a:latin typeface="+mj-lt"/>
                <a:ea typeface="Times New Roman" panose="02020603050405020304" pitchFamily="18" charset="0"/>
              </a:rPr>
              <a:t>nhằm </a:t>
            </a:r>
            <a:endParaRPr lang="en-US" sz="2400" b="1" dirty="0">
              <a:solidFill>
                <a:schemeClr val="bg1"/>
              </a:solidFill>
              <a:latin typeface="+mj-lt"/>
            </a:endParaRPr>
          </a:p>
        </p:txBody>
      </p:sp>
      <p:sp>
        <p:nvSpPr>
          <p:cNvPr id="5" name="Rectangle 4"/>
          <p:cNvSpPr/>
          <p:nvPr/>
        </p:nvSpPr>
        <p:spPr>
          <a:xfrm>
            <a:off x="1981200" y="220256"/>
            <a:ext cx="4828566" cy="461665"/>
          </a:xfrm>
          <a:prstGeom prst="rect">
            <a:avLst/>
          </a:prstGeom>
        </p:spPr>
        <p:txBody>
          <a:bodyPr wrap="none">
            <a:spAutoFit/>
          </a:bodyPr>
          <a:lstStyle/>
          <a:p>
            <a:pPr marL="285750" indent="-285750">
              <a:buFont typeface="Wingdings" panose="05000000000000000000" pitchFamily="2" charset="2"/>
              <a:buChar char="Ø"/>
            </a:pPr>
            <a:r>
              <a:rPr lang="nl-NL" sz="2400" dirty="0" smtClean="0">
                <a:solidFill>
                  <a:srgbClr val="663300"/>
                </a:solidFill>
                <a:latin typeface="+mj-lt"/>
                <a:ea typeface="Times New Roman" panose="02020603050405020304" pitchFamily="18" charset="0"/>
              </a:rPr>
              <a:t> </a:t>
            </a:r>
            <a:r>
              <a:rPr lang="nl-NL" sz="2400" b="1" dirty="0" smtClean="0">
                <a:solidFill>
                  <a:srgbClr val="663300"/>
                </a:solidFill>
                <a:latin typeface="+mj-lt"/>
                <a:ea typeface="Times New Roman" panose="02020603050405020304" pitchFamily="18" charset="0"/>
              </a:rPr>
              <a:t>Hoàn </a:t>
            </a:r>
            <a:r>
              <a:rPr lang="nl-NL" sz="2400" b="1" dirty="0">
                <a:solidFill>
                  <a:srgbClr val="663300"/>
                </a:solidFill>
                <a:latin typeface="+mj-lt"/>
                <a:ea typeface="Times New Roman" panose="02020603050405020304" pitchFamily="18" charset="0"/>
              </a:rPr>
              <a:t>thiện </a:t>
            </a:r>
            <a:r>
              <a:rPr lang="nl-NL" sz="2400" dirty="0">
                <a:solidFill>
                  <a:srgbClr val="FF3399"/>
                </a:solidFill>
                <a:latin typeface="+mj-lt"/>
                <a:ea typeface="Times New Roman" panose="02020603050405020304" pitchFamily="18" charset="0"/>
              </a:rPr>
              <a:t>cơ chế, chính sách</a:t>
            </a:r>
            <a:endParaRPr lang="en-US" sz="2400" dirty="0">
              <a:solidFill>
                <a:srgbClr val="FF3399"/>
              </a:solidFill>
              <a:latin typeface="+mj-lt"/>
            </a:endParaRPr>
          </a:p>
        </p:txBody>
      </p:sp>
      <p:sp>
        <p:nvSpPr>
          <p:cNvPr id="6" name="Rectangle 5"/>
          <p:cNvSpPr/>
          <p:nvPr/>
        </p:nvSpPr>
        <p:spPr>
          <a:xfrm>
            <a:off x="2027824" y="974768"/>
            <a:ext cx="3071675" cy="461665"/>
          </a:xfrm>
          <a:prstGeom prst="rect">
            <a:avLst/>
          </a:prstGeom>
        </p:spPr>
        <p:txBody>
          <a:bodyPr wrap="none">
            <a:spAutoFit/>
          </a:bodyPr>
          <a:lstStyle/>
          <a:p>
            <a:pPr marL="285750" indent="-285750">
              <a:buFont typeface="Wingdings" panose="05000000000000000000" pitchFamily="2" charset="2"/>
              <a:buChar char="Ø"/>
            </a:pPr>
            <a:r>
              <a:rPr lang="nl-NL" sz="2400" dirty="0" smtClean="0">
                <a:solidFill>
                  <a:srgbClr val="C00000"/>
                </a:solidFill>
                <a:latin typeface="+mj-lt"/>
                <a:ea typeface="Times New Roman" panose="02020603050405020304" pitchFamily="18" charset="0"/>
              </a:rPr>
              <a:t> </a:t>
            </a:r>
            <a:r>
              <a:rPr lang="nl-NL" sz="2400" b="1" dirty="0" smtClean="0">
                <a:solidFill>
                  <a:srgbClr val="3333CC"/>
                </a:solidFill>
                <a:latin typeface="+mj-lt"/>
                <a:ea typeface="Times New Roman" panose="02020603050405020304" pitchFamily="18" charset="0"/>
              </a:rPr>
              <a:t>Kiện </a:t>
            </a:r>
            <a:r>
              <a:rPr lang="nl-NL" sz="2400" b="1" dirty="0">
                <a:solidFill>
                  <a:srgbClr val="3333CC"/>
                </a:solidFill>
                <a:latin typeface="+mj-lt"/>
                <a:ea typeface="Times New Roman" panose="02020603050405020304" pitchFamily="18" charset="0"/>
              </a:rPr>
              <a:t>toàn </a:t>
            </a:r>
            <a:r>
              <a:rPr lang="nl-NL" sz="2400" dirty="0">
                <a:solidFill>
                  <a:srgbClr val="C00000"/>
                </a:solidFill>
                <a:latin typeface="+mj-lt"/>
                <a:ea typeface="Times New Roman" panose="02020603050405020304" pitchFamily="18" charset="0"/>
              </a:rPr>
              <a:t>tổ chức</a:t>
            </a:r>
            <a:endParaRPr lang="en-US" sz="2400" dirty="0">
              <a:solidFill>
                <a:srgbClr val="C00000"/>
              </a:solidFill>
              <a:latin typeface="+mj-lt"/>
            </a:endParaRPr>
          </a:p>
        </p:txBody>
      </p:sp>
      <p:sp>
        <p:nvSpPr>
          <p:cNvPr id="7" name="Rectangle 6"/>
          <p:cNvSpPr/>
          <p:nvPr/>
        </p:nvSpPr>
        <p:spPr>
          <a:xfrm>
            <a:off x="1958553" y="1706994"/>
            <a:ext cx="4474302" cy="461665"/>
          </a:xfrm>
          <a:prstGeom prst="rect">
            <a:avLst/>
          </a:prstGeom>
        </p:spPr>
        <p:txBody>
          <a:bodyPr wrap="none">
            <a:spAutoFit/>
          </a:bodyPr>
          <a:lstStyle/>
          <a:p>
            <a:pPr marL="285750" indent="-285750">
              <a:buFont typeface="Wingdings" panose="05000000000000000000" pitchFamily="2" charset="2"/>
              <a:buChar char="Ø"/>
            </a:pPr>
            <a:r>
              <a:rPr lang="nl-NL" sz="2400" b="1" dirty="0" smtClean="0">
                <a:solidFill>
                  <a:srgbClr val="CC0066"/>
                </a:solidFill>
                <a:latin typeface="+mj-lt"/>
                <a:ea typeface="Times New Roman" panose="02020603050405020304" pitchFamily="18" charset="0"/>
              </a:rPr>
              <a:t>Chấn </a:t>
            </a:r>
            <a:r>
              <a:rPr lang="nl-NL" sz="2400" b="1" dirty="0">
                <a:solidFill>
                  <a:srgbClr val="CC0066"/>
                </a:solidFill>
                <a:latin typeface="+mj-lt"/>
                <a:ea typeface="Times New Roman" panose="02020603050405020304" pitchFamily="18" charset="0"/>
              </a:rPr>
              <a:t>chỉnh </a:t>
            </a:r>
            <a:r>
              <a:rPr lang="nl-NL" sz="2400" dirty="0">
                <a:solidFill>
                  <a:srgbClr val="008000"/>
                </a:solidFill>
                <a:latin typeface="+mj-lt"/>
                <a:ea typeface="Times New Roman" panose="02020603050405020304" pitchFamily="18" charset="0"/>
              </a:rPr>
              <a:t>công tác quản lý</a:t>
            </a:r>
            <a:endParaRPr lang="en-US" sz="2400" dirty="0">
              <a:solidFill>
                <a:srgbClr val="008000"/>
              </a:solidFill>
              <a:latin typeface="+mj-lt"/>
            </a:endParaRPr>
          </a:p>
        </p:txBody>
      </p:sp>
      <p:sp>
        <p:nvSpPr>
          <p:cNvPr id="8" name="Rectangle 7"/>
          <p:cNvSpPr/>
          <p:nvPr/>
        </p:nvSpPr>
        <p:spPr>
          <a:xfrm>
            <a:off x="1944814" y="2453993"/>
            <a:ext cx="5180369" cy="830997"/>
          </a:xfrm>
          <a:prstGeom prst="rect">
            <a:avLst/>
          </a:prstGeom>
        </p:spPr>
        <p:txBody>
          <a:bodyPr wrap="square">
            <a:spAutoFit/>
          </a:bodyPr>
          <a:lstStyle/>
          <a:p>
            <a:pPr marL="285750" indent="-285750" algn="just">
              <a:buFont typeface="Wingdings" panose="05000000000000000000" pitchFamily="2" charset="2"/>
              <a:buChar char="Ø"/>
            </a:pPr>
            <a:r>
              <a:rPr lang="nl-NL" sz="2400" b="1" dirty="0" smtClean="0">
                <a:solidFill>
                  <a:srgbClr val="00B050"/>
                </a:solidFill>
                <a:latin typeface="+mj-lt"/>
                <a:ea typeface="Times New Roman" panose="02020603050405020304" pitchFamily="18" charset="0"/>
              </a:rPr>
              <a:t>Khắc </a:t>
            </a:r>
            <a:r>
              <a:rPr lang="nl-NL" sz="2400" b="1" dirty="0">
                <a:solidFill>
                  <a:srgbClr val="00B050"/>
                </a:solidFill>
                <a:latin typeface="+mj-lt"/>
                <a:ea typeface="Times New Roman" panose="02020603050405020304" pitchFamily="18" charset="0"/>
              </a:rPr>
              <a:t>phục </a:t>
            </a:r>
            <a:r>
              <a:rPr lang="nl-NL" sz="2400" dirty="0">
                <a:solidFill>
                  <a:srgbClr val="FF0000"/>
                </a:solidFill>
                <a:latin typeface="+mj-lt"/>
                <a:ea typeface="Times New Roman" panose="02020603050405020304" pitchFamily="18" charset="0"/>
              </a:rPr>
              <a:t>sơ hở, xử lý nghiêm, kịp thời </a:t>
            </a:r>
            <a:r>
              <a:rPr lang="nl-NL" sz="2400" dirty="0" smtClean="0">
                <a:solidFill>
                  <a:srgbClr val="FF0000"/>
                </a:solidFill>
                <a:latin typeface="+mj-lt"/>
                <a:ea typeface="Times New Roman" panose="02020603050405020304" pitchFamily="18" charset="0"/>
              </a:rPr>
              <a:t>mọi vi </a:t>
            </a:r>
            <a:r>
              <a:rPr lang="nl-NL" sz="2400" dirty="0">
                <a:solidFill>
                  <a:srgbClr val="FF0000"/>
                </a:solidFill>
                <a:latin typeface="+mj-lt"/>
                <a:ea typeface="Times New Roman" panose="02020603050405020304" pitchFamily="18" charset="0"/>
              </a:rPr>
              <a:t>phạm, tội phạm</a:t>
            </a:r>
            <a:endParaRPr lang="en-US" sz="2400" dirty="0">
              <a:solidFill>
                <a:srgbClr val="FF0000"/>
              </a:solidFill>
              <a:latin typeface="+mj-lt"/>
            </a:endParaRPr>
          </a:p>
        </p:txBody>
      </p:sp>
      <p:sp>
        <p:nvSpPr>
          <p:cNvPr id="9" name="Rectangle 8"/>
          <p:cNvSpPr/>
          <p:nvPr/>
        </p:nvSpPr>
        <p:spPr>
          <a:xfrm>
            <a:off x="1918244" y="3586788"/>
            <a:ext cx="5457008" cy="830997"/>
          </a:xfrm>
          <a:prstGeom prst="rect">
            <a:avLst/>
          </a:prstGeom>
        </p:spPr>
        <p:txBody>
          <a:bodyPr wrap="square">
            <a:spAutoFit/>
          </a:bodyPr>
          <a:lstStyle/>
          <a:p>
            <a:pPr marL="285750" indent="-285750">
              <a:buFont typeface="Wingdings" panose="05000000000000000000" pitchFamily="2" charset="2"/>
              <a:buChar char="Ø"/>
            </a:pPr>
            <a:r>
              <a:rPr lang="nl-NL" sz="2400" b="1" dirty="0" smtClean="0">
                <a:solidFill>
                  <a:srgbClr val="996633"/>
                </a:solidFill>
                <a:latin typeface="+mj-lt"/>
                <a:ea typeface="Times New Roman" panose="02020603050405020304" pitchFamily="18" charset="0"/>
              </a:rPr>
              <a:t>Huy </a:t>
            </a:r>
            <a:r>
              <a:rPr lang="nl-NL" sz="2400" b="1" dirty="0">
                <a:solidFill>
                  <a:srgbClr val="996633"/>
                </a:solidFill>
                <a:latin typeface="+mj-lt"/>
                <a:ea typeface="Times New Roman" panose="02020603050405020304" pitchFamily="18" charset="0"/>
              </a:rPr>
              <a:t>động và phối hợp </a:t>
            </a:r>
            <a:r>
              <a:rPr lang="nl-NL" sz="2400" dirty="0">
                <a:solidFill>
                  <a:srgbClr val="660066"/>
                </a:solidFill>
                <a:latin typeface="+mj-lt"/>
                <a:ea typeface="Times New Roman" panose="02020603050405020304" pitchFamily="18" charset="0"/>
              </a:rPr>
              <a:t>chặt chẽ </a:t>
            </a:r>
            <a:r>
              <a:rPr lang="nl-NL" sz="2400" dirty="0" smtClean="0">
                <a:solidFill>
                  <a:srgbClr val="660066"/>
                </a:solidFill>
                <a:latin typeface="+mj-lt"/>
                <a:ea typeface="Times New Roman" panose="02020603050405020304" pitchFamily="18" charset="0"/>
              </a:rPr>
              <a:t>mọi lực </a:t>
            </a:r>
            <a:r>
              <a:rPr lang="nl-NL" sz="2400" dirty="0">
                <a:solidFill>
                  <a:srgbClr val="660066"/>
                </a:solidFill>
                <a:latin typeface="+mj-lt"/>
                <a:ea typeface="Times New Roman" panose="02020603050405020304" pitchFamily="18" charset="0"/>
              </a:rPr>
              <a:t>lượng đấu </a:t>
            </a:r>
            <a:r>
              <a:rPr lang="nl-NL" sz="2400" dirty="0" smtClean="0">
                <a:solidFill>
                  <a:srgbClr val="660066"/>
                </a:solidFill>
                <a:latin typeface="+mj-lt"/>
                <a:ea typeface="Times New Roman" panose="02020603050405020304" pitchFamily="18" charset="0"/>
              </a:rPr>
              <a:t>tranh </a:t>
            </a:r>
            <a:endParaRPr lang="en-US" sz="2400" dirty="0">
              <a:solidFill>
                <a:srgbClr val="660066"/>
              </a:solidFill>
              <a:latin typeface="+mj-lt"/>
            </a:endParaRPr>
          </a:p>
        </p:txBody>
      </p:sp>
      <p:sp>
        <p:nvSpPr>
          <p:cNvPr id="10" name="Rectangle 9"/>
          <p:cNvSpPr/>
          <p:nvPr/>
        </p:nvSpPr>
        <p:spPr>
          <a:xfrm>
            <a:off x="1944814" y="4719583"/>
            <a:ext cx="5394052" cy="830997"/>
          </a:xfrm>
          <a:prstGeom prst="rect">
            <a:avLst/>
          </a:prstGeom>
        </p:spPr>
        <p:txBody>
          <a:bodyPr wrap="square">
            <a:spAutoFit/>
          </a:bodyPr>
          <a:lstStyle/>
          <a:p>
            <a:pPr marL="285750" indent="-285750">
              <a:buFont typeface="Wingdings" panose="05000000000000000000" pitchFamily="2" charset="2"/>
              <a:buChar char="Ø"/>
            </a:pPr>
            <a:r>
              <a:rPr lang="nl-NL" sz="2400" dirty="0" smtClean="0">
                <a:solidFill>
                  <a:srgbClr val="00B0F0"/>
                </a:solidFill>
                <a:latin typeface="+mj-lt"/>
                <a:ea typeface="Times New Roman" panose="02020603050405020304" pitchFamily="18" charset="0"/>
              </a:rPr>
              <a:t> </a:t>
            </a:r>
            <a:r>
              <a:rPr lang="nl-NL" sz="2400" b="1" dirty="0" smtClean="0">
                <a:solidFill>
                  <a:srgbClr val="002060"/>
                </a:solidFill>
                <a:latin typeface="+mj-lt"/>
                <a:ea typeface="Times New Roman" panose="02020603050405020304" pitchFamily="18" charset="0"/>
              </a:rPr>
              <a:t>Ngăn </a:t>
            </a:r>
            <a:r>
              <a:rPr lang="nl-NL" sz="2400" b="1" dirty="0">
                <a:solidFill>
                  <a:srgbClr val="002060"/>
                </a:solidFill>
                <a:latin typeface="+mj-lt"/>
                <a:ea typeface="Times New Roman" panose="02020603050405020304" pitchFamily="18" charset="0"/>
              </a:rPr>
              <a:t>chặn, đẩy lùi và loại trừ </a:t>
            </a:r>
            <a:r>
              <a:rPr lang="nl-NL" sz="2400" dirty="0">
                <a:solidFill>
                  <a:srgbClr val="00B0F0"/>
                </a:solidFill>
                <a:latin typeface="+mj-lt"/>
                <a:ea typeface="Times New Roman" panose="02020603050405020304" pitchFamily="18" charset="0"/>
              </a:rPr>
              <a:t>tham nhũng</a:t>
            </a:r>
            <a:endParaRPr lang="en-US" sz="2400" dirty="0">
              <a:solidFill>
                <a:srgbClr val="00B0F0"/>
              </a:solidFill>
              <a:latin typeface="+mj-lt"/>
            </a:endParaRPr>
          </a:p>
        </p:txBody>
      </p:sp>
      <p:pic>
        <p:nvPicPr>
          <p:cNvPr id="3086" name="Picture 14" descr="Related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38385" y="33945"/>
            <a:ext cx="4628953" cy="56810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08842072"/>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52400" y="228600"/>
            <a:ext cx="11734800" cy="1200329"/>
          </a:xfrm>
          <a:prstGeom prst="rect">
            <a:avLst/>
          </a:prstGeom>
        </p:spPr>
        <p:txBody>
          <a:bodyPr wrap="square">
            <a:spAutoFit/>
          </a:bodyPr>
          <a:lstStyle/>
          <a:p>
            <a:pPr marL="800100" indent="-342900" algn="ctr">
              <a:spcAft>
                <a:spcPts val="0"/>
              </a:spcAft>
              <a:buFont typeface="Wingdings" panose="05000000000000000000" pitchFamily="2" charset="2"/>
              <a:buChar char="v"/>
            </a:pPr>
            <a:r>
              <a:rPr lang="nl-NL" sz="2400" dirty="0">
                <a:solidFill>
                  <a:srgbClr val="000066"/>
                </a:solidFill>
                <a:latin typeface="+mj-lt"/>
                <a:ea typeface="Times New Roman" panose="02020603050405020304" pitchFamily="18" charset="0"/>
                <a:cs typeface="Times New Roman" panose="02020603050405020304" pitchFamily="18" charset="0"/>
              </a:rPr>
              <a:t>Đấu tranh chống tham nhũng phải gắn với đấu tranh chống </a:t>
            </a:r>
            <a:r>
              <a:rPr lang="nl-NL" sz="2400" b="1" u="sng" dirty="0">
                <a:solidFill>
                  <a:srgbClr val="FF0000"/>
                </a:solidFill>
                <a:latin typeface="+mj-lt"/>
                <a:ea typeface="Times New Roman" panose="02020603050405020304" pitchFamily="18" charset="0"/>
                <a:cs typeface="Times New Roman" panose="02020603050405020304" pitchFamily="18" charset="0"/>
              </a:rPr>
              <a:t>buôn lậu, lãng phí, quan liêu</a:t>
            </a:r>
            <a:r>
              <a:rPr lang="nl-NL" sz="2400" dirty="0">
                <a:solidFill>
                  <a:srgbClr val="000066"/>
                </a:solidFill>
                <a:latin typeface="+mj-lt"/>
                <a:ea typeface="Times New Roman" panose="02020603050405020304" pitchFamily="18" charset="0"/>
                <a:cs typeface="Times New Roman" panose="02020603050405020304" pitchFamily="18" charset="0"/>
              </a:rPr>
              <a:t>, tập trung vào các hành vi </a:t>
            </a:r>
            <a:r>
              <a:rPr lang="nl-NL" sz="2400" b="1" u="sng" dirty="0">
                <a:solidFill>
                  <a:srgbClr val="C00000"/>
                </a:solidFill>
                <a:latin typeface="+mj-lt"/>
                <a:ea typeface="Times New Roman" panose="02020603050405020304" pitchFamily="18" charset="0"/>
                <a:cs typeface="Times New Roman" panose="02020603050405020304" pitchFamily="18" charset="0"/>
              </a:rPr>
              <a:t>lợi dụng chức quyền tham ô, làm thất thoát tài sản Nhà nước, nhận hối lộ</a:t>
            </a:r>
            <a:r>
              <a:rPr lang="nl-NL" sz="2400" dirty="0">
                <a:solidFill>
                  <a:srgbClr val="C00000"/>
                </a:solidFill>
                <a:latin typeface="+mj-lt"/>
                <a:ea typeface="Times New Roman" panose="02020603050405020304" pitchFamily="18" charset="0"/>
                <a:cs typeface="Times New Roman" panose="02020603050405020304" pitchFamily="18" charset="0"/>
              </a:rPr>
              <a:t>. </a:t>
            </a:r>
            <a:endParaRPr lang="en-US" sz="2400" dirty="0">
              <a:solidFill>
                <a:srgbClr val="C00000"/>
              </a:solidFill>
              <a:effectLst/>
              <a:latin typeface="+mj-lt"/>
              <a:ea typeface="Times New Roman" panose="02020603050405020304" pitchFamily="18" charset="0"/>
              <a:cs typeface="Times New Roman" panose="02020603050405020304" pitchFamily="18" charset="0"/>
            </a:endParaRPr>
          </a:p>
        </p:txBody>
      </p:sp>
      <p:pic>
        <p:nvPicPr>
          <p:cNvPr id="4098" name="Picture 2" descr="Related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 y="1600200"/>
            <a:ext cx="3276600" cy="4114800"/>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Image result for lợi dụng chức quyền tham ô"/>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14800" y="1514475"/>
            <a:ext cx="7772400" cy="4286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04395030"/>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648200" y="1981200"/>
            <a:ext cx="7010400" cy="2308324"/>
          </a:xfrm>
          <a:prstGeom prst="rect">
            <a:avLst/>
          </a:prstGeom>
        </p:spPr>
        <p:txBody>
          <a:bodyPr wrap="square">
            <a:spAutoFit/>
          </a:bodyPr>
          <a:lstStyle/>
          <a:p>
            <a:pPr marL="742950" indent="-285750" algn="ctr">
              <a:buFont typeface="Wingdings" panose="05000000000000000000" pitchFamily="2" charset="2"/>
              <a:buChar char="§"/>
            </a:pPr>
            <a:r>
              <a:rPr lang="nl-NL" sz="2400" dirty="0" smtClean="0">
                <a:solidFill>
                  <a:srgbClr val="3333CC"/>
                </a:solidFill>
                <a:latin typeface="+mj-lt"/>
                <a:ea typeface="Times New Roman" panose="02020603050405020304" pitchFamily="18" charset="0"/>
                <a:cs typeface="Times New Roman" panose="02020603050405020304" pitchFamily="18" charset="0"/>
              </a:rPr>
              <a:t>Mặt </a:t>
            </a:r>
            <a:r>
              <a:rPr lang="nl-NL" sz="2400" dirty="0">
                <a:solidFill>
                  <a:srgbClr val="3333CC"/>
                </a:solidFill>
                <a:latin typeface="+mj-lt"/>
                <a:ea typeface="Times New Roman" panose="02020603050405020304" pitchFamily="18" charset="0"/>
                <a:cs typeface="Times New Roman" panose="02020603050405020304" pitchFamily="18" charset="0"/>
              </a:rPr>
              <a:t>trận tổ quốc, các đoàn thể nhân dân, các cơ quan thông tin đại chúng và toàn xã </a:t>
            </a:r>
            <a:r>
              <a:rPr lang="nl-NL" sz="2400" dirty="0" smtClean="0">
                <a:solidFill>
                  <a:srgbClr val="3333CC"/>
                </a:solidFill>
                <a:latin typeface="+mj-lt"/>
                <a:ea typeface="Times New Roman" panose="02020603050405020304" pitchFamily="18" charset="0"/>
                <a:cs typeface="Times New Roman" panose="02020603050405020304" pitchFamily="18" charset="0"/>
              </a:rPr>
              <a:t>hội </a:t>
            </a:r>
            <a:r>
              <a:rPr lang="nl-NL" sz="2400" dirty="0">
                <a:solidFill>
                  <a:srgbClr val="3333CC"/>
                </a:solidFill>
                <a:latin typeface="+mj-lt"/>
                <a:ea typeface="Times New Roman" panose="02020603050405020304" pitchFamily="18" charset="0"/>
                <a:cs typeface="Times New Roman" panose="02020603050405020304" pitchFamily="18" charset="0"/>
              </a:rPr>
              <a:t>có trách </a:t>
            </a:r>
            <a:r>
              <a:rPr lang="nl-NL" sz="2400" b="1" dirty="0">
                <a:solidFill>
                  <a:srgbClr val="663300"/>
                </a:solidFill>
                <a:latin typeface="+mj-lt"/>
                <a:ea typeface="Times New Roman" panose="02020603050405020304" pitchFamily="18" charset="0"/>
                <a:cs typeface="Times New Roman" panose="02020603050405020304" pitchFamily="18" charset="0"/>
              </a:rPr>
              <a:t>nhiệm giám sát, kiểm tra cán bộ, công chức, phát hiện, tố cáo, lên án những kẻ tham nhũng.</a:t>
            </a:r>
            <a:endParaRPr lang="en-US" sz="2400" b="1" dirty="0">
              <a:solidFill>
                <a:srgbClr val="663300"/>
              </a:solidFill>
              <a:latin typeface="+mj-lt"/>
              <a:ea typeface="Times New Roman" panose="02020603050405020304" pitchFamily="18" charset="0"/>
              <a:cs typeface="Times New Roman" panose="02020603050405020304" pitchFamily="18" charset="0"/>
            </a:endParaRPr>
          </a:p>
          <a:p>
            <a:pPr marL="457200" indent="457200" algn="ctr">
              <a:spcAft>
                <a:spcPts val="0"/>
              </a:spcAft>
            </a:pPr>
            <a:r>
              <a:rPr lang="nl-NL" sz="2400" dirty="0" smtClean="0">
                <a:latin typeface="+mj-lt"/>
                <a:ea typeface="Times New Roman" panose="02020603050405020304" pitchFamily="18" charset="0"/>
                <a:cs typeface="Times New Roman" panose="02020603050405020304" pitchFamily="18" charset="0"/>
              </a:rPr>
              <a:t>. </a:t>
            </a:r>
            <a:endParaRPr lang="en-US" sz="2400" dirty="0">
              <a:effectLst/>
              <a:latin typeface="+mj-lt"/>
              <a:ea typeface="Times New Roman" panose="02020603050405020304" pitchFamily="18" charset="0"/>
              <a:cs typeface="Times New Roman" panose="02020603050405020304" pitchFamily="18" charset="0"/>
            </a:endParaRPr>
          </a:p>
        </p:txBody>
      </p:sp>
      <p:sp>
        <p:nvSpPr>
          <p:cNvPr id="3" name="Rectangle 2"/>
          <p:cNvSpPr/>
          <p:nvPr/>
        </p:nvSpPr>
        <p:spPr>
          <a:xfrm>
            <a:off x="152400" y="152400"/>
            <a:ext cx="6934200" cy="1569660"/>
          </a:xfrm>
          <a:prstGeom prst="rect">
            <a:avLst/>
          </a:prstGeom>
        </p:spPr>
        <p:txBody>
          <a:bodyPr wrap="square">
            <a:spAutoFit/>
          </a:bodyPr>
          <a:lstStyle/>
          <a:p>
            <a:pPr marL="342900" indent="-342900" algn="ctr">
              <a:buFont typeface="Wingdings" panose="05000000000000000000" pitchFamily="2" charset="2"/>
              <a:buChar char="§"/>
            </a:pPr>
            <a:r>
              <a:rPr lang="nl-NL" sz="2400" b="1" dirty="0">
                <a:solidFill>
                  <a:srgbClr val="006600"/>
                </a:solidFill>
                <a:latin typeface="+mj-lt"/>
                <a:ea typeface="Times New Roman" panose="02020603050405020304" pitchFamily="18" charset="0"/>
                <a:cs typeface="Times New Roman" panose="02020603050405020304" pitchFamily="18" charset="0"/>
              </a:rPr>
              <a:t>Tăng cường tổ chức, lãnh đạo, chỉ đạo và huy động</a:t>
            </a:r>
            <a:r>
              <a:rPr lang="nl-NL" sz="2400" dirty="0">
                <a:solidFill>
                  <a:srgbClr val="990033"/>
                </a:solidFill>
                <a:latin typeface="+mj-lt"/>
                <a:ea typeface="Times New Roman" panose="02020603050405020304" pitchFamily="18" charset="0"/>
                <a:cs typeface="Times New Roman" panose="02020603050405020304" pitchFamily="18" charset="0"/>
              </a:rPr>
              <a:t> lực lượng, đấu tranh </a:t>
            </a:r>
            <a:r>
              <a:rPr lang="nl-NL" sz="2400" b="1" dirty="0">
                <a:solidFill>
                  <a:srgbClr val="FF0000"/>
                </a:solidFill>
                <a:latin typeface="+mj-lt"/>
                <a:ea typeface="Times New Roman" panose="02020603050405020304" pitchFamily="18" charset="0"/>
                <a:cs typeface="Times New Roman" panose="02020603050405020304" pitchFamily="18" charset="0"/>
              </a:rPr>
              <a:t>chống tham nhũng</a:t>
            </a:r>
            <a:r>
              <a:rPr lang="nl-NL" sz="2400" dirty="0">
                <a:solidFill>
                  <a:srgbClr val="990033"/>
                </a:solidFill>
                <a:latin typeface="+mj-lt"/>
                <a:ea typeface="Times New Roman" panose="02020603050405020304" pitchFamily="18" charset="0"/>
                <a:cs typeface="Times New Roman" panose="02020603050405020304" pitchFamily="18" charset="0"/>
              </a:rPr>
              <a:t>, coi đây là nhiệm vụ thường xuyên, quan trọng của các cấp bộ Đảng. </a:t>
            </a:r>
            <a:endParaRPr lang="en-US" sz="2400" dirty="0">
              <a:solidFill>
                <a:srgbClr val="990033"/>
              </a:solidFill>
              <a:latin typeface="+mj-lt"/>
            </a:endParaRPr>
          </a:p>
        </p:txBody>
      </p:sp>
      <p:pic>
        <p:nvPicPr>
          <p:cNvPr id="7170" name="Picture 2" descr="Image result for Mặt trận tổ quốc, các đoàn thể nhân dân, các cơ quan thông tin đại chúng và toàn xã hội có trách nhiệm giám sát, kiểm tra cán bộ, công chức, phát hiện, tố cáo, lên án những kẻ tham nhũ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203668" y="4038600"/>
            <a:ext cx="1905000" cy="1419226"/>
          </a:xfrm>
          <a:prstGeom prst="rect">
            <a:avLst/>
          </a:prstGeom>
          <a:noFill/>
          <a:extLst>
            <a:ext uri="{909E8E84-426E-40DD-AFC4-6F175D3DCCD1}">
              <a14:hiddenFill xmlns:a14="http://schemas.microsoft.com/office/drawing/2010/main">
                <a:solidFill>
                  <a:srgbClr val="FFFFFF"/>
                </a:solidFill>
              </a14:hiddenFill>
            </a:ext>
          </a:extLst>
        </p:spPr>
      </p:pic>
      <p:pic>
        <p:nvPicPr>
          <p:cNvPr id="7174" name="Picture 6" descr="Image result for hội phụ nữ việt na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04181" y="4077891"/>
            <a:ext cx="1800225" cy="1419225"/>
          </a:xfrm>
          <a:prstGeom prst="rect">
            <a:avLst/>
          </a:prstGeom>
          <a:noFill/>
          <a:extLst>
            <a:ext uri="{909E8E84-426E-40DD-AFC4-6F175D3DCCD1}">
              <a14:hiddenFill xmlns:a14="http://schemas.microsoft.com/office/drawing/2010/main">
                <a:solidFill>
                  <a:srgbClr val="FFFFFF"/>
                </a:solidFill>
              </a14:hiddenFill>
            </a:ext>
          </a:extLst>
        </p:spPr>
      </p:pic>
      <p:pic>
        <p:nvPicPr>
          <p:cNvPr id="7176" name="Picture 8" descr="Image result for đoàn thanh niên"/>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019800" y="3999310"/>
            <a:ext cx="2270685" cy="1497806"/>
          </a:xfrm>
          <a:prstGeom prst="rect">
            <a:avLst/>
          </a:prstGeom>
          <a:noFill/>
          <a:extLst>
            <a:ext uri="{909E8E84-426E-40DD-AFC4-6F175D3DCCD1}">
              <a14:hiddenFill xmlns:a14="http://schemas.microsoft.com/office/drawing/2010/main">
                <a:solidFill>
                  <a:srgbClr val="FFFFFF"/>
                </a:solidFill>
              </a14:hiddenFill>
            </a:ext>
          </a:extLst>
        </p:spPr>
      </p:pic>
      <p:pic>
        <p:nvPicPr>
          <p:cNvPr id="7178" name="Picture 10" descr="Image result for hội nông dân việt nam"/>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318389" y="3960019"/>
            <a:ext cx="1857375" cy="1497806"/>
          </a:xfrm>
          <a:prstGeom prst="rect">
            <a:avLst/>
          </a:prstGeom>
          <a:noFill/>
          <a:extLst>
            <a:ext uri="{909E8E84-426E-40DD-AFC4-6F175D3DCCD1}">
              <a14:hiddenFill xmlns:a14="http://schemas.microsoft.com/office/drawing/2010/main">
                <a:solidFill>
                  <a:srgbClr val="FFFFFF"/>
                </a:solidFill>
              </a14:hiddenFill>
            </a:ext>
          </a:extLst>
        </p:spPr>
      </p:pic>
      <p:pic>
        <p:nvPicPr>
          <p:cNvPr id="7180" name="Picture 12" descr="Image result for công đoàn"/>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52400" y="3906128"/>
            <a:ext cx="1789108" cy="1605588"/>
          </a:xfrm>
          <a:prstGeom prst="rect">
            <a:avLst/>
          </a:prstGeom>
          <a:noFill/>
          <a:extLst>
            <a:ext uri="{909E8E84-426E-40DD-AFC4-6F175D3DCCD1}">
              <a14:hiddenFill xmlns:a14="http://schemas.microsoft.com/office/drawing/2010/main">
                <a:solidFill>
                  <a:srgbClr val="FFFFFF"/>
                </a:solidFill>
              </a14:hiddenFill>
            </a:ext>
          </a:extLst>
        </p:spPr>
      </p:pic>
      <p:pic>
        <p:nvPicPr>
          <p:cNvPr id="7182" name="Picture 14" descr="Image result for hội cựu chiến binh việt nam logo"/>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033974" y="3999310"/>
            <a:ext cx="1777205" cy="14978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56472385"/>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2400" y="4747640"/>
            <a:ext cx="6096000" cy="1200329"/>
          </a:xfrm>
          <a:prstGeom prst="rect">
            <a:avLst/>
          </a:prstGeom>
        </p:spPr>
        <p:txBody>
          <a:bodyPr>
            <a:spAutoFit/>
          </a:bodyPr>
          <a:lstStyle/>
          <a:p>
            <a:pPr marL="800100" indent="-342900" algn="ctr">
              <a:spcAft>
                <a:spcPts val="0"/>
              </a:spcAft>
              <a:buFont typeface="Wingdings" panose="05000000000000000000" pitchFamily="2" charset="2"/>
              <a:buChar char="§"/>
            </a:pPr>
            <a:r>
              <a:rPr lang="nl-NL" sz="2400" b="1" u="sng" dirty="0">
                <a:solidFill>
                  <a:srgbClr val="FF0000"/>
                </a:solidFill>
                <a:latin typeface="+mj-lt"/>
                <a:ea typeface="Times New Roman" panose="02020603050405020304" pitchFamily="18" charset="0"/>
                <a:cs typeface="Times New Roman" panose="02020603050405020304" pitchFamily="18" charset="0"/>
              </a:rPr>
              <a:t>Cải cách</a:t>
            </a:r>
            <a:r>
              <a:rPr lang="nl-NL" sz="2400" dirty="0">
                <a:solidFill>
                  <a:srgbClr val="006600"/>
                </a:solidFill>
                <a:latin typeface="+mj-lt"/>
                <a:ea typeface="Times New Roman" panose="02020603050405020304" pitchFamily="18" charset="0"/>
                <a:cs typeface="Times New Roman" panose="02020603050405020304" pitchFamily="18" charset="0"/>
              </a:rPr>
              <a:t> cơ bản chế độ</a:t>
            </a:r>
            <a:r>
              <a:rPr lang="nl-NL" sz="2400" b="1" dirty="0">
                <a:solidFill>
                  <a:srgbClr val="FF0000"/>
                </a:solidFill>
                <a:latin typeface="+mj-lt"/>
                <a:ea typeface="Times New Roman" panose="02020603050405020304" pitchFamily="18" charset="0"/>
                <a:cs typeface="Times New Roman" panose="02020603050405020304" pitchFamily="18" charset="0"/>
              </a:rPr>
              <a:t> </a:t>
            </a:r>
            <a:r>
              <a:rPr lang="nl-NL" sz="2400" b="1" dirty="0">
                <a:solidFill>
                  <a:srgbClr val="C00000"/>
                </a:solidFill>
                <a:latin typeface="+mj-lt"/>
                <a:ea typeface="Times New Roman" panose="02020603050405020304" pitchFamily="18" charset="0"/>
                <a:cs typeface="Times New Roman" panose="02020603050405020304" pitchFamily="18" charset="0"/>
              </a:rPr>
              <a:t>tiền lương</a:t>
            </a:r>
            <a:r>
              <a:rPr lang="nl-NL" sz="2400" dirty="0">
                <a:solidFill>
                  <a:srgbClr val="006600"/>
                </a:solidFill>
                <a:latin typeface="+mj-lt"/>
                <a:ea typeface="Times New Roman" panose="02020603050405020304" pitchFamily="18" charset="0"/>
                <a:cs typeface="Times New Roman" panose="02020603050405020304" pitchFamily="18" charset="0"/>
              </a:rPr>
              <a:t>, nâng cao đời sống người hưởng lương, </a:t>
            </a:r>
            <a:r>
              <a:rPr lang="nl-NL" sz="2400" b="1" dirty="0">
                <a:solidFill>
                  <a:srgbClr val="FF3399"/>
                </a:solidFill>
                <a:latin typeface="+mj-lt"/>
                <a:ea typeface="Times New Roman" panose="02020603050405020304" pitchFamily="18" charset="0"/>
                <a:cs typeface="Times New Roman" panose="02020603050405020304" pitchFamily="18" charset="0"/>
              </a:rPr>
              <a:t>chống đặc quyền, đặc lợi</a:t>
            </a:r>
            <a:r>
              <a:rPr lang="nl-NL" sz="2400" dirty="0">
                <a:solidFill>
                  <a:srgbClr val="006600"/>
                </a:solidFill>
                <a:latin typeface="+mj-lt"/>
                <a:ea typeface="Times New Roman" panose="02020603050405020304" pitchFamily="18" charset="0"/>
                <a:cs typeface="Times New Roman" panose="02020603050405020304" pitchFamily="18" charset="0"/>
              </a:rPr>
              <a:t>. </a:t>
            </a:r>
            <a:endParaRPr lang="en-US" sz="2400" dirty="0">
              <a:solidFill>
                <a:srgbClr val="006600"/>
              </a:solidFill>
              <a:effectLst/>
              <a:latin typeface="+mj-lt"/>
              <a:ea typeface="Times New Roman" panose="02020603050405020304" pitchFamily="18" charset="0"/>
              <a:cs typeface="Times New Roman" panose="02020603050405020304" pitchFamily="18" charset="0"/>
            </a:endParaRPr>
          </a:p>
        </p:txBody>
      </p:sp>
      <p:sp>
        <p:nvSpPr>
          <p:cNvPr id="3" name="Rectangle 2"/>
          <p:cNvSpPr/>
          <p:nvPr/>
        </p:nvSpPr>
        <p:spPr>
          <a:xfrm>
            <a:off x="6553200" y="123074"/>
            <a:ext cx="5410200" cy="1569660"/>
          </a:xfrm>
          <a:prstGeom prst="rect">
            <a:avLst/>
          </a:prstGeom>
        </p:spPr>
        <p:txBody>
          <a:bodyPr wrap="square">
            <a:spAutoFit/>
          </a:bodyPr>
          <a:lstStyle/>
          <a:p>
            <a:pPr marL="800100" indent="-342900" algn="ctr">
              <a:spcAft>
                <a:spcPts val="0"/>
              </a:spcAft>
              <a:buFont typeface="Wingdings" panose="05000000000000000000" pitchFamily="2" charset="2"/>
              <a:buChar char="§"/>
            </a:pPr>
            <a:r>
              <a:rPr lang="nl-NL" sz="2400" dirty="0">
                <a:solidFill>
                  <a:srgbClr val="000066"/>
                </a:solidFill>
                <a:latin typeface="+mj-lt"/>
                <a:ea typeface="Times New Roman" panose="02020603050405020304" pitchFamily="18" charset="0"/>
                <a:cs typeface="Times New Roman" panose="02020603050405020304" pitchFamily="18" charset="0"/>
              </a:rPr>
              <a:t>Thường xuyên </a:t>
            </a:r>
            <a:r>
              <a:rPr lang="nl-NL" sz="2400" b="1" u="sng" dirty="0">
                <a:solidFill>
                  <a:srgbClr val="FF0000"/>
                </a:solidFill>
                <a:latin typeface="+mj-lt"/>
                <a:ea typeface="Times New Roman" panose="02020603050405020304" pitchFamily="18" charset="0"/>
                <a:cs typeface="Times New Roman" panose="02020603050405020304" pitchFamily="18" charset="0"/>
              </a:rPr>
              <a:t>giáo dục</a:t>
            </a:r>
            <a:r>
              <a:rPr lang="nl-NL" sz="2400" dirty="0">
                <a:solidFill>
                  <a:srgbClr val="000066"/>
                </a:solidFill>
                <a:latin typeface="+mj-lt"/>
                <a:ea typeface="Times New Roman" panose="02020603050405020304" pitchFamily="18" charset="0"/>
                <a:cs typeface="Times New Roman" panose="02020603050405020304" pitchFamily="18" charset="0"/>
              </a:rPr>
              <a:t> cán bộ, đảng viên công chức về chính trị, tư tưởng </a:t>
            </a:r>
            <a:r>
              <a:rPr lang="nl-NL" sz="2400" b="1" dirty="0">
                <a:solidFill>
                  <a:srgbClr val="CC6600"/>
                </a:solidFill>
                <a:latin typeface="+mj-lt"/>
                <a:ea typeface="Times New Roman" panose="02020603050405020304" pitchFamily="18" charset="0"/>
                <a:cs typeface="Times New Roman" panose="02020603050405020304" pitchFamily="18" charset="0"/>
              </a:rPr>
              <a:t>đạo đức cách mạng. </a:t>
            </a:r>
            <a:endParaRPr lang="en-US" sz="2400" b="1" dirty="0">
              <a:solidFill>
                <a:srgbClr val="CC6600"/>
              </a:solidFill>
              <a:latin typeface="+mj-lt"/>
              <a:ea typeface="Times New Roman" panose="02020603050405020304" pitchFamily="18" charset="0"/>
              <a:cs typeface="Times New Roman" panose="02020603050405020304" pitchFamily="18" charset="0"/>
            </a:endParaRPr>
          </a:p>
        </p:txBody>
      </p:sp>
      <p:pic>
        <p:nvPicPr>
          <p:cNvPr id="5122" name="Picture 2" descr="Image result for Cải cách cơ bản chế độ tiền lươ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 y="123074"/>
            <a:ext cx="6286500" cy="4432169"/>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Image result for giáo dục cán bộ, đảng viên công chức về chính trị, tư tưởng đạo đức cách mạ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24675" y="1759393"/>
            <a:ext cx="5038725" cy="38884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90197077"/>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66800" y="304800"/>
            <a:ext cx="10058400" cy="954107"/>
          </a:xfrm>
          <a:prstGeom prst="rect">
            <a:avLst/>
          </a:prstGeom>
        </p:spPr>
        <p:txBody>
          <a:bodyPr wrap="square">
            <a:spAutoFit/>
          </a:bodyPr>
          <a:lstStyle/>
          <a:p>
            <a:pPr marL="800100" indent="-342900" algn="ctr">
              <a:spcAft>
                <a:spcPts val="0"/>
              </a:spcAft>
              <a:buFont typeface="Wingdings" panose="05000000000000000000" pitchFamily="2" charset="2"/>
              <a:buChar char="§"/>
            </a:pPr>
            <a:r>
              <a:rPr lang="nl-NL" sz="2800" dirty="0">
                <a:solidFill>
                  <a:srgbClr val="660066"/>
                </a:solidFill>
                <a:latin typeface="+mj-lt"/>
                <a:ea typeface="Times New Roman" panose="02020603050405020304" pitchFamily="18" charset="0"/>
                <a:cs typeface="Times New Roman" panose="02020603050405020304" pitchFamily="18" charset="0"/>
              </a:rPr>
              <a:t>Kịp thời kiểm tra và kết luận, có biện pháp </a:t>
            </a:r>
            <a:r>
              <a:rPr lang="nl-NL" sz="2800" b="1" u="sng" dirty="0">
                <a:solidFill>
                  <a:srgbClr val="FF0000"/>
                </a:solidFill>
                <a:latin typeface="+mj-lt"/>
                <a:ea typeface="Times New Roman" panose="02020603050405020304" pitchFamily="18" charset="0"/>
                <a:cs typeface="Times New Roman" panose="02020603050405020304" pitchFamily="18" charset="0"/>
              </a:rPr>
              <a:t>xử lý </a:t>
            </a:r>
            <a:r>
              <a:rPr lang="nl-NL" sz="2800" dirty="0">
                <a:solidFill>
                  <a:srgbClr val="660066"/>
                </a:solidFill>
                <a:latin typeface="+mj-lt"/>
                <a:ea typeface="Times New Roman" panose="02020603050405020304" pitchFamily="18" charset="0"/>
                <a:cs typeface="Times New Roman" panose="02020603050405020304" pitchFamily="18" charset="0"/>
              </a:rPr>
              <a:t>những </a:t>
            </a:r>
            <a:r>
              <a:rPr lang="nl-NL" sz="2800" b="1" u="sng" dirty="0">
                <a:solidFill>
                  <a:srgbClr val="FF0000"/>
                </a:solidFill>
                <a:latin typeface="+mj-lt"/>
                <a:ea typeface="Times New Roman" panose="02020603050405020304" pitchFamily="18" charset="0"/>
                <a:cs typeface="Times New Roman" panose="02020603050405020304" pitchFamily="18" charset="0"/>
              </a:rPr>
              <a:t>cán bộ, công chức có tài sản bất minh</a:t>
            </a:r>
            <a:r>
              <a:rPr lang="nl-NL" sz="2800" dirty="0">
                <a:latin typeface="+mj-lt"/>
                <a:ea typeface="Times New Roman" panose="02020603050405020304" pitchFamily="18" charset="0"/>
                <a:cs typeface="Times New Roman" panose="02020603050405020304" pitchFamily="18" charset="0"/>
              </a:rPr>
              <a:t>. </a:t>
            </a:r>
            <a:endParaRPr lang="en-US" sz="2800" dirty="0">
              <a:effectLst/>
              <a:latin typeface="+mj-lt"/>
              <a:ea typeface="Times New Roman" panose="02020603050405020304" pitchFamily="18" charset="0"/>
              <a:cs typeface="Times New Roman" panose="02020603050405020304" pitchFamily="18" charset="0"/>
            </a:endParaRPr>
          </a:p>
        </p:txBody>
      </p:sp>
      <p:pic>
        <p:nvPicPr>
          <p:cNvPr id="6146" name="Picture 2" descr="Image result for cán bộ, công chức có tài sản bất min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62900" y="1524000"/>
            <a:ext cx="4000500" cy="4191000"/>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Image result for cán bộ, công chức có tài sản bất minh"/>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4800" y="1524000"/>
            <a:ext cx="3886200" cy="4191000"/>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descr="Related imag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10000" y="1524000"/>
            <a:ext cx="4152900" cy="4191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00357468"/>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6" name="Rectangle 2055"/>
          <p:cNvSpPr/>
          <p:nvPr/>
        </p:nvSpPr>
        <p:spPr>
          <a:xfrm>
            <a:off x="6" y="-11637"/>
            <a:ext cx="12191998" cy="94152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prstClr val="white"/>
              </a:solidFill>
            </a:endParaRPr>
          </a:p>
        </p:txBody>
      </p:sp>
      <p:sp>
        <p:nvSpPr>
          <p:cNvPr id="31" name="Freeform 23"/>
          <p:cNvSpPr>
            <a:spLocks/>
          </p:cNvSpPr>
          <p:nvPr/>
        </p:nvSpPr>
        <p:spPr bwMode="auto">
          <a:xfrm>
            <a:off x="3907371" y="2751038"/>
            <a:ext cx="588434" cy="410633"/>
          </a:xfrm>
          <a:custGeom>
            <a:avLst/>
            <a:gdLst>
              <a:gd name="T0" fmla="*/ 309 w 309"/>
              <a:gd name="T1" fmla="*/ 174 h 215"/>
              <a:gd name="T2" fmla="*/ 298 w 309"/>
              <a:gd name="T3" fmla="*/ 188 h 215"/>
              <a:gd name="T4" fmla="*/ 221 w 309"/>
              <a:gd name="T5" fmla="*/ 212 h 215"/>
              <a:gd name="T6" fmla="*/ 118 w 309"/>
              <a:gd name="T7" fmla="*/ 183 h 215"/>
              <a:gd name="T8" fmla="*/ 21 w 309"/>
              <a:gd name="T9" fmla="*/ 213 h 215"/>
              <a:gd name="T10" fmla="*/ 14 w 309"/>
              <a:gd name="T11" fmla="*/ 215 h 215"/>
              <a:gd name="T12" fmla="*/ 0 w 309"/>
              <a:gd name="T13" fmla="*/ 202 h 215"/>
              <a:gd name="T14" fmla="*/ 0 w 309"/>
              <a:gd name="T15" fmla="*/ 46 h 215"/>
              <a:gd name="T16" fmla="*/ 7 w 309"/>
              <a:gd name="T17" fmla="*/ 35 h 215"/>
              <a:gd name="T18" fmla="*/ 23 w 309"/>
              <a:gd name="T19" fmla="*/ 26 h 215"/>
              <a:gd name="T20" fmla="*/ 112 w 309"/>
              <a:gd name="T21" fmla="*/ 0 h 215"/>
              <a:gd name="T22" fmla="*/ 200 w 309"/>
              <a:gd name="T23" fmla="*/ 25 h 215"/>
              <a:gd name="T24" fmla="*/ 218 w 309"/>
              <a:gd name="T25" fmla="*/ 29 h 215"/>
              <a:gd name="T26" fmla="*/ 296 w 309"/>
              <a:gd name="T27" fmla="*/ 0 h 215"/>
              <a:gd name="T28" fmla="*/ 309 w 309"/>
              <a:gd name="T29" fmla="*/ 14 h 215"/>
              <a:gd name="T30" fmla="*/ 309 w 309"/>
              <a:gd name="T31" fmla="*/ 174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09" h="215">
                <a:moveTo>
                  <a:pt x="309" y="174"/>
                </a:moveTo>
                <a:cubicBezTo>
                  <a:pt x="309" y="182"/>
                  <a:pt x="304" y="185"/>
                  <a:pt x="298" y="188"/>
                </a:cubicBezTo>
                <a:cubicBezTo>
                  <a:pt x="274" y="201"/>
                  <a:pt x="248" y="212"/>
                  <a:pt x="221" y="212"/>
                </a:cubicBezTo>
                <a:cubicBezTo>
                  <a:pt x="182" y="212"/>
                  <a:pt x="164" y="183"/>
                  <a:pt x="118" y="183"/>
                </a:cubicBezTo>
                <a:cubicBezTo>
                  <a:pt x="85" y="183"/>
                  <a:pt x="50" y="198"/>
                  <a:pt x="21" y="213"/>
                </a:cubicBezTo>
                <a:cubicBezTo>
                  <a:pt x="18" y="215"/>
                  <a:pt x="16" y="215"/>
                  <a:pt x="14" y="215"/>
                </a:cubicBezTo>
                <a:cubicBezTo>
                  <a:pt x="6" y="215"/>
                  <a:pt x="0" y="209"/>
                  <a:pt x="0" y="202"/>
                </a:cubicBezTo>
                <a:cubicBezTo>
                  <a:pt x="0" y="46"/>
                  <a:pt x="0" y="46"/>
                  <a:pt x="0" y="46"/>
                </a:cubicBezTo>
                <a:cubicBezTo>
                  <a:pt x="0" y="41"/>
                  <a:pt x="3" y="38"/>
                  <a:pt x="7" y="35"/>
                </a:cubicBezTo>
                <a:cubicBezTo>
                  <a:pt x="12" y="31"/>
                  <a:pt x="18" y="28"/>
                  <a:pt x="23" y="26"/>
                </a:cubicBezTo>
                <a:cubicBezTo>
                  <a:pt x="50" y="12"/>
                  <a:pt x="82" y="0"/>
                  <a:pt x="112" y="0"/>
                </a:cubicBezTo>
                <a:cubicBezTo>
                  <a:pt x="145" y="0"/>
                  <a:pt x="170" y="11"/>
                  <a:pt x="200" y="25"/>
                </a:cubicBezTo>
                <a:cubicBezTo>
                  <a:pt x="205" y="28"/>
                  <a:pt x="212" y="29"/>
                  <a:pt x="218" y="29"/>
                </a:cubicBezTo>
                <a:cubicBezTo>
                  <a:pt x="251" y="29"/>
                  <a:pt x="286" y="0"/>
                  <a:pt x="296" y="0"/>
                </a:cubicBezTo>
                <a:cubicBezTo>
                  <a:pt x="303" y="0"/>
                  <a:pt x="309" y="7"/>
                  <a:pt x="309" y="14"/>
                </a:cubicBezTo>
                <a:lnTo>
                  <a:pt x="309" y="174"/>
                </a:lnTo>
                <a:close/>
              </a:path>
            </a:pathLst>
          </a:custGeom>
          <a:solidFill>
            <a:srgbClr val="CC6600"/>
          </a:solidFill>
          <a:ln>
            <a:noFill/>
          </a:ln>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grpSp>
        <p:nvGrpSpPr>
          <p:cNvPr id="4" name="Group 3"/>
          <p:cNvGrpSpPr/>
          <p:nvPr/>
        </p:nvGrpSpPr>
        <p:grpSpPr>
          <a:xfrm>
            <a:off x="500308" y="2759506"/>
            <a:ext cx="2843291" cy="1083735"/>
            <a:chOff x="1280103" y="2069624"/>
            <a:chExt cx="928347" cy="746756"/>
          </a:xfrm>
          <a:solidFill>
            <a:srgbClr val="0070C0"/>
          </a:solidFill>
        </p:grpSpPr>
        <p:sp>
          <p:nvSpPr>
            <p:cNvPr id="22" name="Rounded Rectangle 21"/>
            <p:cNvSpPr/>
            <p:nvPr/>
          </p:nvSpPr>
          <p:spPr>
            <a:xfrm>
              <a:off x="1280103" y="2479362"/>
              <a:ext cx="928347" cy="337018"/>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prstClr val="white"/>
                </a:solidFill>
              </a:endParaRPr>
            </a:p>
          </p:txBody>
        </p:sp>
        <p:sp>
          <p:nvSpPr>
            <p:cNvPr id="34" name="Freeform 25"/>
            <p:cNvSpPr>
              <a:spLocks noEditPoints="1"/>
            </p:cNvSpPr>
            <p:nvPr/>
          </p:nvSpPr>
          <p:spPr bwMode="auto">
            <a:xfrm>
              <a:off x="1646238" y="2069624"/>
              <a:ext cx="236538" cy="339725"/>
            </a:xfrm>
            <a:custGeom>
              <a:avLst/>
              <a:gdLst>
                <a:gd name="T0" fmla="*/ 82 w 165"/>
                <a:gd name="T1" fmla="*/ 238 h 238"/>
                <a:gd name="T2" fmla="*/ 0 w 165"/>
                <a:gd name="T3" fmla="*/ 156 h 238"/>
                <a:gd name="T4" fmla="*/ 13 w 165"/>
                <a:gd name="T5" fmla="*/ 111 h 238"/>
                <a:gd name="T6" fmla="*/ 69 w 165"/>
                <a:gd name="T7" fmla="*/ 11 h 238"/>
                <a:gd name="T8" fmla="*/ 82 w 165"/>
                <a:gd name="T9" fmla="*/ 0 h 238"/>
                <a:gd name="T10" fmla="*/ 96 w 165"/>
                <a:gd name="T11" fmla="*/ 11 h 238"/>
                <a:gd name="T12" fmla="*/ 152 w 165"/>
                <a:gd name="T13" fmla="*/ 111 h 238"/>
                <a:gd name="T14" fmla="*/ 165 w 165"/>
                <a:gd name="T15" fmla="*/ 156 h 238"/>
                <a:gd name="T16" fmla="*/ 82 w 165"/>
                <a:gd name="T17" fmla="*/ 238 h 238"/>
                <a:gd name="T18" fmla="*/ 79 w 165"/>
                <a:gd name="T19" fmla="*/ 165 h 238"/>
                <a:gd name="T20" fmla="*/ 65 w 165"/>
                <a:gd name="T21" fmla="*/ 140 h 238"/>
                <a:gd name="T22" fmla="*/ 62 w 165"/>
                <a:gd name="T23" fmla="*/ 138 h 238"/>
                <a:gd name="T24" fmla="*/ 58 w 165"/>
                <a:gd name="T25" fmla="*/ 140 h 238"/>
                <a:gd name="T26" fmla="*/ 44 w 165"/>
                <a:gd name="T27" fmla="*/ 165 h 238"/>
                <a:gd name="T28" fmla="*/ 41 w 165"/>
                <a:gd name="T29" fmla="*/ 176 h 238"/>
                <a:gd name="T30" fmla="*/ 62 w 165"/>
                <a:gd name="T31" fmla="*/ 197 h 238"/>
                <a:gd name="T32" fmla="*/ 82 w 165"/>
                <a:gd name="T33" fmla="*/ 176 h 238"/>
                <a:gd name="T34" fmla="*/ 79 w 165"/>
                <a:gd name="T35" fmla="*/ 165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65" h="238">
                  <a:moveTo>
                    <a:pt x="82" y="238"/>
                  </a:moveTo>
                  <a:cubicBezTo>
                    <a:pt x="37" y="238"/>
                    <a:pt x="0" y="201"/>
                    <a:pt x="0" y="156"/>
                  </a:cubicBezTo>
                  <a:cubicBezTo>
                    <a:pt x="0" y="139"/>
                    <a:pt x="5" y="124"/>
                    <a:pt x="13" y="111"/>
                  </a:cubicBezTo>
                  <a:cubicBezTo>
                    <a:pt x="21" y="98"/>
                    <a:pt x="56" y="54"/>
                    <a:pt x="69" y="11"/>
                  </a:cubicBezTo>
                  <a:cubicBezTo>
                    <a:pt x="71" y="4"/>
                    <a:pt x="77" y="0"/>
                    <a:pt x="82" y="0"/>
                  </a:cubicBezTo>
                  <a:cubicBezTo>
                    <a:pt x="88" y="0"/>
                    <a:pt x="94" y="4"/>
                    <a:pt x="96" y="11"/>
                  </a:cubicBezTo>
                  <a:cubicBezTo>
                    <a:pt x="109" y="54"/>
                    <a:pt x="144" y="98"/>
                    <a:pt x="152" y="111"/>
                  </a:cubicBezTo>
                  <a:cubicBezTo>
                    <a:pt x="160" y="124"/>
                    <a:pt x="165" y="139"/>
                    <a:pt x="165" y="156"/>
                  </a:cubicBezTo>
                  <a:cubicBezTo>
                    <a:pt x="165" y="201"/>
                    <a:pt x="128" y="238"/>
                    <a:pt x="82" y="238"/>
                  </a:cubicBezTo>
                  <a:close/>
                  <a:moveTo>
                    <a:pt x="79" y="165"/>
                  </a:moveTo>
                  <a:cubicBezTo>
                    <a:pt x="77" y="162"/>
                    <a:pt x="69" y="151"/>
                    <a:pt x="65" y="140"/>
                  </a:cubicBezTo>
                  <a:cubicBezTo>
                    <a:pt x="65" y="138"/>
                    <a:pt x="63" y="138"/>
                    <a:pt x="62" y="138"/>
                  </a:cubicBezTo>
                  <a:cubicBezTo>
                    <a:pt x="60" y="138"/>
                    <a:pt x="59" y="138"/>
                    <a:pt x="58" y="140"/>
                  </a:cubicBezTo>
                  <a:cubicBezTo>
                    <a:pt x="55" y="151"/>
                    <a:pt x="46" y="162"/>
                    <a:pt x="44" y="165"/>
                  </a:cubicBezTo>
                  <a:cubicBezTo>
                    <a:pt x="42" y="168"/>
                    <a:pt x="41" y="172"/>
                    <a:pt x="41" y="176"/>
                  </a:cubicBezTo>
                  <a:cubicBezTo>
                    <a:pt x="41" y="188"/>
                    <a:pt x="50" y="197"/>
                    <a:pt x="62" y="197"/>
                  </a:cubicBezTo>
                  <a:cubicBezTo>
                    <a:pt x="73" y="197"/>
                    <a:pt x="82" y="188"/>
                    <a:pt x="82" y="176"/>
                  </a:cubicBezTo>
                  <a:cubicBezTo>
                    <a:pt x="82" y="172"/>
                    <a:pt x="81" y="168"/>
                    <a:pt x="79" y="165"/>
                  </a:cubicBezTo>
                  <a:close/>
                </a:path>
              </a:pathLst>
            </a:custGeom>
            <a:grpFill/>
            <a:ln>
              <a:noFill/>
            </a:ln>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grpSp>
      <p:grpSp>
        <p:nvGrpSpPr>
          <p:cNvPr id="8" name="Group 7"/>
          <p:cNvGrpSpPr/>
          <p:nvPr/>
        </p:nvGrpSpPr>
        <p:grpSpPr>
          <a:xfrm>
            <a:off x="5307993" y="2310119"/>
            <a:ext cx="1752601" cy="1417271"/>
            <a:chOff x="4337334" y="1676242"/>
            <a:chExt cx="666444" cy="893230"/>
          </a:xfrm>
          <a:solidFill>
            <a:srgbClr val="990033"/>
          </a:solidFill>
        </p:grpSpPr>
        <p:sp>
          <p:nvSpPr>
            <p:cNvPr id="86" name="Rounded Rectangle 85"/>
            <p:cNvSpPr/>
            <p:nvPr/>
          </p:nvSpPr>
          <p:spPr>
            <a:xfrm>
              <a:off x="4337334" y="2198752"/>
              <a:ext cx="666444" cy="370720"/>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prstClr val="white"/>
                </a:solidFill>
              </a:endParaRPr>
            </a:p>
          </p:txBody>
        </p:sp>
        <p:sp>
          <p:nvSpPr>
            <p:cNvPr id="38" name="Freeform 27"/>
            <p:cNvSpPr>
              <a:spLocks noEditPoints="1"/>
            </p:cNvSpPr>
            <p:nvPr/>
          </p:nvSpPr>
          <p:spPr bwMode="auto">
            <a:xfrm>
              <a:off x="4545143" y="1676242"/>
              <a:ext cx="250825" cy="431800"/>
            </a:xfrm>
            <a:custGeom>
              <a:avLst/>
              <a:gdLst>
                <a:gd name="T0" fmla="*/ 176 w 176"/>
                <a:gd name="T1" fmla="*/ 187 h 302"/>
                <a:gd name="T2" fmla="*/ 159 w 176"/>
                <a:gd name="T3" fmla="*/ 203 h 302"/>
                <a:gd name="T4" fmla="*/ 143 w 176"/>
                <a:gd name="T5" fmla="*/ 187 h 302"/>
                <a:gd name="T6" fmla="*/ 143 w 176"/>
                <a:gd name="T7" fmla="*/ 126 h 302"/>
                <a:gd name="T8" fmla="*/ 132 w 176"/>
                <a:gd name="T9" fmla="*/ 126 h 302"/>
                <a:gd name="T10" fmla="*/ 132 w 176"/>
                <a:gd name="T11" fmla="*/ 283 h 302"/>
                <a:gd name="T12" fmla="*/ 113 w 176"/>
                <a:gd name="T13" fmla="*/ 302 h 302"/>
                <a:gd name="T14" fmla="*/ 93 w 176"/>
                <a:gd name="T15" fmla="*/ 283 h 302"/>
                <a:gd name="T16" fmla="*/ 93 w 176"/>
                <a:gd name="T17" fmla="*/ 203 h 302"/>
                <a:gd name="T18" fmla="*/ 83 w 176"/>
                <a:gd name="T19" fmla="*/ 203 h 302"/>
                <a:gd name="T20" fmla="*/ 83 w 176"/>
                <a:gd name="T21" fmla="*/ 283 h 302"/>
                <a:gd name="T22" fmla="*/ 63 w 176"/>
                <a:gd name="T23" fmla="*/ 302 h 302"/>
                <a:gd name="T24" fmla="*/ 44 w 176"/>
                <a:gd name="T25" fmla="*/ 283 h 302"/>
                <a:gd name="T26" fmla="*/ 44 w 176"/>
                <a:gd name="T27" fmla="*/ 126 h 302"/>
                <a:gd name="T28" fmla="*/ 33 w 176"/>
                <a:gd name="T29" fmla="*/ 126 h 302"/>
                <a:gd name="T30" fmla="*/ 33 w 176"/>
                <a:gd name="T31" fmla="*/ 187 h 302"/>
                <a:gd name="T32" fmla="*/ 17 w 176"/>
                <a:gd name="T33" fmla="*/ 203 h 302"/>
                <a:gd name="T34" fmla="*/ 0 w 176"/>
                <a:gd name="T35" fmla="*/ 187 h 302"/>
                <a:gd name="T36" fmla="*/ 0 w 176"/>
                <a:gd name="T37" fmla="*/ 115 h 302"/>
                <a:gd name="T38" fmla="*/ 33 w 176"/>
                <a:gd name="T39" fmla="*/ 82 h 302"/>
                <a:gd name="T40" fmla="*/ 143 w 176"/>
                <a:gd name="T41" fmla="*/ 82 h 302"/>
                <a:gd name="T42" fmla="*/ 176 w 176"/>
                <a:gd name="T43" fmla="*/ 115 h 302"/>
                <a:gd name="T44" fmla="*/ 176 w 176"/>
                <a:gd name="T45" fmla="*/ 187 h 302"/>
                <a:gd name="T46" fmla="*/ 88 w 176"/>
                <a:gd name="T47" fmla="*/ 77 h 302"/>
                <a:gd name="T48" fmla="*/ 50 w 176"/>
                <a:gd name="T49" fmla="*/ 39 h 302"/>
                <a:gd name="T50" fmla="*/ 88 w 176"/>
                <a:gd name="T51" fmla="*/ 0 h 302"/>
                <a:gd name="T52" fmla="*/ 126 w 176"/>
                <a:gd name="T53" fmla="*/ 39 h 302"/>
                <a:gd name="T54" fmla="*/ 88 w 176"/>
                <a:gd name="T55" fmla="*/ 77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76" h="302">
                  <a:moveTo>
                    <a:pt x="176" y="187"/>
                  </a:moveTo>
                  <a:cubicBezTo>
                    <a:pt x="176" y="196"/>
                    <a:pt x="168" y="203"/>
                    <a:pt x="159" y="203"/>
                  </a:cubicBezTo>
                  <a:cubicBezTo>
                    <a:pt x="150" y="203"/>
                    <a:pt x="143" y="196"/>
                    <a:pt x="143" y="187"/>
                  </a:cubicBezTo>
                  <a:cubicBezTo>
                    <a:pt x="143" y="126"/>
                    <a:pt x="143" y="126"/>
                    <a:pt x="143" y="126"/>
                  </a:cubicBezTo>
                  <a:cubicBezTo>
                    <a:pt x="132" y="126"/>
                    <a:pt x="132" y="126"/>
                    <a:pt x="132" y="126"/>
                  </a:cubicBezTo>
                  <a:cubicBezTo>
                    <a:pt x="132" y="283"/>
                    <a:pt x="132" y="283"/>
                    <a:pt x="132" y="283"/>
                  </a:cubicBezTo>
                  <a:cubicBezTo>
                    <a:pt x="132" y="293"/>
                    <a:pt x="123" y="302"/>
                    <a:pt x="113" y="302"/>
                  </a:cubicBezTo>
                  <a:cubicBezTo>
                    <a:pt x="102" y="302"/>
                    <a:pt x="93" y="293"/>
                    <a:pt x="93" y="283"/>
                  </a:cubicBezTo>
                  <a:cubicBezTo>
                    <a:pt x="93" y="203"/>
                    <a:pt x="93" y="203"/>
                    <a:pt x="93" y="203"/>
                  </a:cubicBezTo>
                  <a:cubicBezTo>
                    <a:pt x="83" y="203"/>
                    <a:pt x="83" y="203"/>
                    <a:pt x="83" y="203"/>
                  </a:cubicBezTo>
                  <a:cubicBezTo>
                    <a:pt x="83" y="283"/>
                    <a:pt x="83" y="283"/>
                    <a:pt x="83" y="283"/>
                  </a:cubicBezTo>
                  <a:cubicBezTo>
                    <a:pt x="83" y="293"/>
                    <a:pt x="74" y="302"/>
                    <a:pt x="63" y="302"/>
                  </a:cubicBezTo>
                  <a:cubicBezTo>
                    <a:pt x="53" y="302"/>
                    <a:pt x="44" y="293"/>
                    <a:pt x="44" y="283"/>
                  </a:cubicBezTo>
                  <a:cubicBezTo>
                    <a:pt x="44" y="126"/>
                    <a:pt x="44" y="126"/>
                    <a:pt x="44" y="126"/>
                  </a:cubicBezTo>
                  <a:cubicBezTo>
                    <a:pt x="33" y="126"/>
                    <a:pt x="33" y="126"/>
                    <a:pt x="33" y="126"/>
                  </a:cubicBezTo>
                  <a:cubicBezTo>
                    <a:pt x="33" y="187"/>
                    <a:pt x="33" y="187"/>
                    <a:pt x="33" y="187"/>
                  </a:cubicBezTo>
                  <a:cubicBezTo>
                    <a:pt x="33" y="196"/>
                    <a:pt x="26" y="203"/>
                    <a:pt x="17" y="203"/>
                  </a:cubicBezTo>
                  <a:cubicBezTo>
                    <a:pt x="8" y="203"/>
                    <a:pt x="0" y="196"/>
                    <a:pt x="0" y="187"/>
                  </a:cubicBezTo>
                  <a:cubicBezTo>
                    <a:pt x="0" y="115"/>
                    <a:pt x="0" y="115"/>
                    <a:pt x="0" y="115"/>
                  </a:cubicBezTo>
                  <a:cubicBezTo>
                    <a:pt x="0" y="97"/>
                    <a:pt x="15" y="82"/>
                    <a:pt x="33" y="82"/>
                  </a:cubicBezTo>
                  <a:cubicBezTo>
                    <a:pt x="143" y="82"/>
                    <a:pt x="143" y="82"/>
                    <a:pt x="143" y="82"/>
                  </a:cubicBezTo>
                  <a:cubicBezTo>
                    <a:pt x="161" y="82"/>
                    <a:pt x="176" y="97"/>
                    <a:pt x="176" y="115"/>
                  </a:cubicBezTo>
                  <a:lnTo>
                    <a:pt x="176" y="187"/>
                  </a:lnTo>
                  <a:close/>
                  <a:moveTo>
                    <a:pt x="88" y="77"/>
                  </a:moveTo>
                  <a:cubicBezTo>
                    <a:pt x="67" y="77"/>
                    <a:pt x="50" y="60"/>
                    <a:pt x="50" y="39"/>
                  </a:cubicBezTo>
                  <a:cubicBezTo>
                    <a:pt x="50" y="17"/>
                    <a:pt x="67" y="0"/>
                    <a:pt x="88" y="0"/>
                  </a:cubicBezTo>
                  <a:cubicBezTo>
                    <a:pt x="109" y="0"/>
                    <a:pt x="126" y="17"/>
                    <a:pt x="126" y="39"/>
                  </a:cubicBezTo>
                  <a:cubicBezTo>
                    <a:pt x="126" y="60"/>
                    <a:pt x="109" y="77"/>
                    <a:pt x="88" y="7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grpSp>
      <p:sp>
        <p:nvSpPr>
          <p:cNvPr id="61" name="Freeform 29"/>
          <p:cNvSpPr>
            <a:spLocks noEditPoints="1"/>
          </p:cNvSpPr>
          <p:nvPr/>
        </p:nvSpPr>
        <p:spPr bwMode="auto">
          <a:xfrm>
            <a:off x="7981168" y="1973728"/>
            <a:ext cx="800100" cy="759884"/>
          </a:xfrm>
          <a:custGeom>
            <a:avLst/>
            <a:gdLst>
              <a:gd name="T0" fmla="*/ 287 w 419"/>
              <a:gd name="T1" fmla="*/ 44 h 399"/>
              <a:gd name="T2" fmla="*/ 260 w 419"/>
              <a:gd name="T3" fmla="*/ 0 h 399"/>
              <a:gd name="T4" fmla="*/ 134 w 419"/>
              <a:gd name="T5" fmla="*/ 27 h 399"/>
              <a:gd name="T6" fmla="*/ 84 w 419"/>
              <a:gd name="T7" fmla="*/ 44 h 399"/>
              <a:gd name="T8" fmla="*/ 68 w 419"/>
              <a:gd name="T9" fmla="*/ 82 h 399"/>
              <a:gd name="T10" fmla="*/ 177 w 419"/>
              <a:gd name="T11" fmla="*/ 169 h 399"/>
              <a:gd name="T12" fmla="*/ 166 w 419"/>
              <a:gd name="T13" fmla="*/ 219 h 399"/>
              <a:gd name="T14" fmla="*/ 134 w 419"/>
              <a:gd name="T15" fmla="*/ 257 h 399"/>
              <a:gd name="T16" fmla="*/ 282 w 419"/>
              <a:gd name="T17" fmla="*/ 263 h 399"/>
              <a:gd name="T18" fmla="*/ 287 w 419"/>
              <a:gd name="T19" fmla="*/ 246 h 399"/>
              <a:gd name="T20" fmla="*/ 232 w 419"/>
              <a:gd name="T21" fmla="*/ 197 h 399"/>
              <a:gd name="T22" fmla="*/ 260 w 419"/>
              <a:gd name="T23" fmla="*/ 153 h 399"/>
              <a:gd name="T24" fmla="*/ 353 w 419"/>
              <a:gd name="T25" fmla="*/ 60 h 399"/>
              <a:gd name="T26" fmla="*/ 90 w 419"/>
              <a:gd name="T27" fmla="*/ 82 h 399"/>
              <a:gd name="T28" fmla="*/ 134 w 419"/>
              <a:gd name="T29" fmla="*/ 65 h 399"/>
              <a:gd name="T30" fmla="*/ 90 w 419"/>
              <a:gd name="T31" fmla="*/ 82 h 399"/>
              <a:gd name="T32" fmla="*/ 274 w 419"/>
              <a:gd name="T33" fmla="*/ 129 h 399"/>
              <a:gd name="T34" fmla="*/ 331 w 419"/>
              <a:gd name="T35" fmla="*/ 65 h 399"/>
              <a:gd name="T36" fmla="*/ 29 w 419"/>
              <a:gd name="T37" fmla="*/ 287 h 399"/>
              <a:gd name="T38" fmla="*/ 18 w 419"/>
              <a:gd name="T39" fmla="*/ 287 h 399"/>
              <a:gd name="T40" fmla="*/ 14 w 419"/>
              <a:gd name="T41" fmla="*/ 297 h 399"/>
              <a:gd name="T42" fmla="*/ 23 w 419"/>
              <a:gd name="T43" fmla="*/ 304 h 399"/>
              <a:gd name="T44" fmla="*/ 32 w 419"/>
              <a:gd name="T45" fmla="*/ 297 h 399"/>
              <a:gd name="T46" fmla="*/ 29 w 419"/>
              <a:gd name="T47" fmla="*/ 287 h 399"/>
              <a:gd name="T48" fmla="*/ 103 w 419"/>
              <a:gd name="T49" fmla="*/ 290 h 399"/>
              <a:gd name="T50" fmla="*/ 67 w 419"/>
              <a:gd name="T51" fmla="*/ 316 h 399"/>
              <a:gd name="T52" fmla="*/ 81 w 419"/>
              <a:gd name="T53" fmla="*/ 358 h 399"/>
              <a:gd name="T54" fmla="*/ 125 w 419"/>
              <a:gd name="T55" fmla="*/ 358 h 399"/>
              <a:gd name="T56" fmla="*/ 139 w 419"/>
              <a:gd name="T57" fmla="*/ 316 h 399"/>
              <a:gd name="T58" fmla="*/ 221 w 419"/>
              <a:gd name="T59" fmla="*/ 340 h 399"/>
              <a:gd name="T60" fmla="*/ 197 w 419"/>
              <a:gd name="T61" fmla="*/ 340 h 399"/>
              <a:gd name="T62" fmla="*/ 190 w 419"/>
              <a:gd name="T63" fmla="*/ 362 h 399"/>
              <a:gd name="T64" fmla="*/ 209 w 419"/>
              <a:gd name="T65" fmla="*/ 376 h 399"/>
              <a:gd name="T66" fmla="*/ 229 w 419"/>
              <a:gd name="T67" fmla="*/ 362 h 399"/>
              <a:gd name="T68" fmla="*/ 221 w 419"/>
              <a:gd name="T69" fmla="*/ 340 h 399"/>
              <a:gd name="T70" fmla="*/ 316 w 419"/>
              <a:gd name="T71" fmla="*/ 290 h 399"/>
              <a:gd name="T72" fmla="*/ 280 w 419"/>
              <a:gd name="T73" fmla="*/ 316 h 399"/>
              <a:gd name="T74" fmla="*/ 294 w 419"/>
              <a:gd name="T75" fmla="*/ 358 h 399"/>
              <a:gd name="T76" fmla="*/ 338 w 419"/>
              <a:gd name="T77" fmla="*/ 358 h 399"/>
              <a:gd name="T78" fmla="*/ 352 w 419"/>
              <a:gd name="T79" fmla="*/ 316 h 399"/>
              <a:gd name="T80" fmla="*/ 419 w 419"/>
              <a:gd name="T81" fmla="*/ 287 h 399"/>
              <a:gd name="T82" fmla="*/ 396 w 419"/>
              <a:gd name="T83" fmla="*/ 270 h 399"/>
              <a:gd name="T84" fmla="*/ 372 w 419"/>
              <a:gd name="T85" fmla="*/ 287 h 399"/>
              <a:gd name="T86" fmla="*/ 381 w 419"/>
              <a:gd name="T87" fmla="*/ 314 h 399"/>
              <a:gd name="T88" fmla="*/ 410 w 419"/>
              <a:gd name="T89" fmla="*/ 314 h 399"/>
              <a:gd name="T90" fmla="*/ 419 w 419"/>
              <a:gd name="T91" fmla="*/ 287 h 3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419" h="399">
                <a:moveTo>
                  <a:pt x="336" y="44"/>
                </a:moveTo>
                <a:cubicBezTo>
                  <a:pt x="287" y="44"/>
                  <a:pt x="287" y="44"/>
                  <a:pt x="287" y="44"/>
                </a:cubicBezTo>
                <a:cubicBezTo>
                  <a:pt x="287" y="27"/>
                  <a:pt x="287" y="27"/>
                  <a:pt x="287" y="27"/>
                </a:cubicBezTo>
                <a:cubicBezTo>
                  <a:pt x="287" y="12"/>
                  <a:pt x="275" y="0"/>
                  <a:pt x="260" y="0"/>
                </a:cubicBezTo>
                <a:cubicBezTo>
                  <a:pt x="161" y="0"/>
                  <a:pt x="161" y="0"/>
                  <a:pt x="161" y="0"/>
                </a:cubicBezTo>
                <a:cubicBezTo>
                  <a:pt x="146" y="0"/>
                  <a:pt x="134" y="12"/>
                  <a:pt x="134" y="27"/>
                </a:cubicBezTo>
                <a:cubicBezTo>
                  <a:pt x="134" y="44"/>
                  <a:pt x="134" y="44"/>
                  <a:pt x="134" y="44"/>
                </a:cubicBezTo>
                <a:cubicBezTo>
                  <a:pt x="84" y="44"/>
                  <a:pt x="84" y="44"/>
                  <a:pt x="84" y="44"/>
                </a:cubicBezTo>
                <a:cubicBezTo>
                  <a:pt x="75" y="44"/>
                  <a:pt x="68" y="51"/>
                  <a:pt x="68" y="60"/>
                </a:cubicBezTo>
                <a:cubicBezTo>
                  <a:pt x="68" y="82"/>
                  <a:pt x="68" y="82"/>
                  <a:pt x="68" y="82"/>
                </a:cubicBezTo>
                <a:cubicBezTo>
                  <a:pt x="68" y="114"/>
                  <a:pt x="107" y="150"/>
                  <a:pt x="161" y="153"/>
                </a:cubicBezTo>
                <a:cubicBezTo>
                  <a:pt x="168" y="162"/>
                  <a:pt x="174" y="167"/>
                  <a:pt x="177" y="169"/>
                </a:cubicBezTo>
                <a:cubicBezTo>
                  <a:pt x="186" y="177"/>
                  <a:pt x="188" y="186"/>
                  <a:pt x="188" y="197"/>
                </a:cubicBezTo>
                <a:cubicBezTo>
                  <a:pt x="188" y="208"/>
                  <a:pt x="183" y="219"/>
                  <a:pt x="166" y="219"/>
                </a:cubicBezTo>
                <a:cubicBezTo>
                  <a:pt x="150" y="219"/>
                  <a:pt x="134" y="230"/>
                  <a:pt x="134" y="246"/>
                </a:cubicBezTo>
                <a:cubicBezTo>
                  <a:pt x="134" y="257"/>
                  <a:pt x="134" y="257"/>
                  <a:pt x="134" y="257"/>
                </a:cubicBezTo>
                <a:cubicBezTo>
                  <a:pt x="134" y="260"/>
                  <a:pt x="136" y="263"/>
                  <a:pt x="139" y="263"/>
                </a:cubicBezTo>
                <a:cubicBezTo>
                  <a:pt x="282" y="263"/>
                  <a:pt x="282" y="263"/>
                  <a:pt x="282" y="263"/>
                </a:cubicBezTo>
                <a:cubicBezTo>
                  <a:pt x="285" y="263"/>
                  <a:pt x="287" y="260"/>
                  <a:pt x="287" y="257"/>
                </a:cubicBezTo>
                <a:cubicBezTo>
                  <a:pt x="287" y="246"/>
                  <a:pt x="287" y="246"/>
                  <a:pt x="287" y="246"/>
                </a:cubicBezTo>
                <a:cubicBezTo>
                  <a:pt x="287" y="230"/>
                  <a:pt x="271" y="219"/>
                  <a:pt x="254" y="219"/>
                </a:cubicBezTo>
                <a:cubicBezTo>
                  <a:pt x="238" y="219"/>
                  <a:pt x="232" y="208"/>
                  <a:pt x="232" y="197"/>
                </a:cubicBezTo>
                <a:cubicBezTo>
                  <a:pt x="232" y="186"/>
                  <a:pt x="235" y="177"/>
                  <a:pt x="244" y="169"/>
                </a:cubicBezTo>
                <a:cubicBezTo>
                  <a:pt x="247" y="167"/>
                  <a:pt x="253" y="162"/>
                  <a:pt x="260" y="153"/>
                </a:cubicBezTo>
                <a:cubicBezTo>
                  <a:pt x="313" y="150"/>
                  <a:pt x="353" y="114"/>
                  <a:pt x="353" y="82"/>
                </a:cubicBezTo>
                <a:cubicBezTo>
                  <a:pt x="353" y="60"/>
                  <a:pt x="353" y="60"/>
                  <a:pt x="353" y="60"/>
                </a:cubicBezTo>
                <a:cubicBezTo>
                  <a:pt x="353" y="51"/>
                  <a:pt x="345" y="44"/>
                  <a:pt x="336" y="44"/>
                </a:cubicBezTo>
                <a:close/>
                <a:moveTo>
                  <a:pt x="90" y="82"/>
                </a:moveTo>
                <a:cubicBezTo>
                  <a:pt x="90" y="65"/>
                  <a:pt x="90" y="65"/>
                  <a:pt x="90" y="65"/>
                </a:cubicBezTo>
                <a:cubicBezTo>
                  <a:pt x="134" y="65"/>
                  <a:pt x="134" y="65"/>
                  <a:pt x="134" y="65"/>
                </a:cubicBezTo>
                <a:cubicBezTo>
                  <a:pt x="134" y="92"/>
                  <a:pt x="139" y="113"/>
                  <a:pt x="146" y="129"/>
                </a:cubicBezTo>
                <a:cubicBezTo>
                  <a:pt x="113" y="122"/>
                  <a:pt x="90" y="99"/>
                  <a:pt x="90" y="82"/>
                </a:cubicBezTo>
                <a:close/>
                <a:moveTo>
                  <a:pt x="331" y="82"/>
                </a:moveTo>
                <a:cubicBezTo>
                  <a:pt x="331" y="99"/>
                  <a:pt x="308" y="122"/>
                  <a:pt x="274" y="129"/>
                </a:cubicBezTo>
                <a:cubicBezTo>
                  <a:pt x="282" y="113"/>
                  <a:pt x="287" y="92"/>
                  <a:pt x="287" y="65"/>
                </a:cubicBezTo>
                <a:cubicBezTo>
                  <a:pt x="331" y="65"/>
                  <a:pt x="331" y="65"/>
                  <a:pt x="331" y="65"/>
                </a:cubicBezTo>
                <a:lnTo>
                  <a:pt x="331" y="82"/>
                </a:lnTo>
                <a:close/>
                <a:moveTo>
                  <a:pt x="29" y="287"/>
                </a:moveTo>
                <a:cubicBezTo>
                  <a:pt x="23" y="270"/>
                  <a:pt x="23" y="270"/>
                  <a:pt x="23" y="270"/>
                </a:cubicBezTo>
                <a:cubicBezTo>
                  <a:pt x="18" y="287"/>
                  <a:pt x="18" y="287"/>
                  <a:pt x="18" y="287"/>
                </a:cubicBezTo>
                <a:cubicBezTo>
                  <a:pt x="0" y="287"/>
                  <a:pt x="0" y="287"/>
                  <a:pt x="0" y="287"/>
                </a:cubicBezTo>
                <a:cubicBezTo>
                  <a:pt x="14" y="297"/>
                  <a:pt x="14" y="297"/>
                  <a:pt x="14" y="297"/>
                </a:cubicBezTo>
                <a:cubicBezTo>
                  <a:pt x="9" y="314"/>
                  <a:pt x="9" y="314"/>
                  <a:pt x="9" y="314"/>
                </a:cubicBezTo>
                <a:cubicBezTo>
                  <a:pt x="23" y="304"/>
                  <a:pt x="23" y="304"/>
                  <a:pt x="23" y="304"/>
                </a:cubicBezTo>
                <a:cubicBezTo>
                  <a:pt x="38" y="314"/>
                  <a:pt x="38" y="314"/>
                  <a:pt x="38" y="314"/>
                </a:cubicBezTo>
                <a:cubicBezTo>
                  <a:pt x="32" y="297"/>
                  <a:pt x="32" y="297"/>
                  <a:pt x="32" y="297"/>
                </a:cubicBezTo>
                <a:cubicBezTo>
                  <a:pt x="47" y="287"/>
                  <a:pt x="47" y="287"/>
                  <a:pt x="47" y="287"/>
                </a:cubicBezTo>
                <a:lnTo>
                  <a:pt x="29" y="287"/>
                </a:lnTo>
                <a:close/>
                <a:moveTo>
                  <a:pt x="111" y="316"/>
                </a:moveTo>
                <a:cubicBezTo>
                  <a:pt x="103" y="290"/>
                  <a:pt x="103" y="290"/>
                  <a:pt x="103" y="290"/>
                </a:cubicBezTo>
                <a:cubicBezTo>
                  <a:pt x="94" y="316"/>
                  <a:pt x="94" y="316"/>
                  <a:pt x="94" y="316"/>
                </a:cubicBezTo>
                <a:cubicBezTo>
                  <a:pt x="67" y="316"/>
                  <a:pt x="67" y="316"/>
                  <a:pt x="67" y="316"/>
                </a:cubicBezTo>
                <a:cubicBezTo>
                  <a:pt x="89" y="332"/>
                  <a:pt x="89" y="332"/>
                  <a:pt x="89" y="332"/>
                </a:cubicBezTo>
                <a:cubicBezTo>
                  <a:pt x="81" y="358"/>
                  <a:pt x="81" y="358"/>
                  <a:pt x="81" y="358"/>
                </a:cubicBezTo>
                <a:cubicBezTo>
                  <a:pt x="103" y="342"/>
                  <a:pt x="103" y="342"/>
                  <a:pt x="103" y="342"/>
                </a:cubicBezTo>
                <a:cubicBezTo>
                  <a:pt x="125" y="358"/>
                  <a:pt x="125" y="358"/>
                  <a:pt x="125" y="358"/>
                </a:cubicBezTo>
                <a:cubicBezTo>
                  <a:pt x="117" y="332"/>
                  <a:pt x="117" y="332"/>
                  <a:pt x="117" y="332"/>
                </a:cubicBezTo>
                <a:cubicBezTo>
                  <a:pt x="139" y="316"/>
                  <a:pt x="139" y="316"/>
                  <a:pt x="139" y="316"/>
                </a:cubicBezTo>
                <a:lnTo>
                  <a:pt x="111" y="316"/>
                </a:lnTo>
                <a:close/>
                <a:moveTo>
                  <a:pt x="221" y="340"/>
                </a:moveTo>
                <a:cubicBezTo>
                  <a:pt x="209" y="303"/>
                  <a:pt x="209" y="303"/>
                  <a:pt x="209" y="303"/>
                </a:cubicBezTo>
                <a:cubicBezTo>
                  <a:pt x="197" y="340"/>
                  <a:pt x="197" y="340"/>
                  <a:pt x="197" y="340"/>
                </a:cubicBezTo>
                <a:cubicBezTo>
                  <a:pt x="159" y="340"/>
                  <a:pt x="159" y="340"/>
                  <a:pt x="159" y="340"/>
                </a:cubicBezTo>
                <a:cubicBezTo>
                  <a:pt x="190" y="362"/>
                  <a:pt x="190" y="362"/>
                  <a:pt x="190" y="362"/>
                </a:cubicBezTo>
                <a:cubicBezTo>
                  <a:pt x="178" y="399"/>
                  <a:pt x="178" y="399"/>
                  <a:pt x="178" y="399"/>
                </a:cubicBezTo>
                <a:cubicBezTo>
                  <a:pt x="209" y="376"/>
                  <a:pt x="209" y="376"/>
                  <a:pt x="209" y="376"/>
                </a:cubicBezTo>
                <a:cubicBezTo>
                  <a:pt x="241" y="399"/>
                  <a:pt x="241" y="399"/>
                  <a:pt x="241" y="399"/>
                </a:cubicBezTo>
                <a:cubicBezTo>
                  <a:pt x="229" y="362"/>
                  <a:pt x="229" y="362"/>
                  <a:pt x="229" y="362"/>
                </a:cubicBezTo>
                <a:cubicBezTo>
                  <a:pt x="260" y="340"/>
                  <a:pt x="260" y="340"/>
                  <a:pt x="260" y="340"/>
                </a:cubicBezTo>
                <a:lnTo>
                  <a:pt x="221" y="340"/>
                </a:lnTo>
                <a:close/>
                <a:moveTo>
                  <a:pt x="324" y="316"/>
                </a:moveTo>
                <a:cubicBezTo>
                  <a:pt x="316" y="290"/>
                  <a:pt x="316" y="290"/>
                  <a:pt x="316" y="290"/>
                </a:cubicBezTo>
                <a:cubicBezTo>
                  <a:pt x="307" y="316"/>
                  <a:pt x="307" y="316"/>
                  <a:pt x="307" y="316"/>
                </a:cubicBezTo>
                <a:cubicBezTo>
                  <a:pt x="280" y="316"/>
                  <a:pt x="280" y="316"/>
                  <a:pt x="280" y="316"/>
                </a:cubicBezTo>
                <a:cubicBezTo>
                  <a:pt x="302" y="332"/>
                  <a:pt x="302" y="332"/>
                  <a:pt x="302" y="332"/>
                </a:cubicBezTo>
                <a:cubicBezTo>
                  <a:pt x="294" y="358"/>
                  <a:pt x="294" y="358"/>
                  <a:pt x="294" y="358"/>
                </a:cubicBezTo>
                <a:cubicBezTo>
                  <a:pt x="316" y="342"/>
                  <a:pt x="316" y="342"/>
                  <a:pt x="316" y="342"/>
                </a:cubicBezTo>
                <a:cubicBezTo>
                  <a:pt x="338" y="358"/>
                  <a:pt x="338" y="358"/>
                  <a:pt x="338" y="358"/>
                </a:cubicBezTo>
                <a:cubicBezTo>
                  <a:pt x="330" y="332"/>
                  <a:pt x="330" y="332"/>
                  <a:pt x="330" y="332"/>
                </a:cubicBezTo>
                <a:cubicBezTo>
                  <a:pt x="352" y="316"/>
                  <a:pt x="352" y="316"/>
                  <a:pt x="352" y="316"/>
                </a:cubicBezTo>
                <a:lnTo>
                  <a:pt x="324" y="316"/>
                </a:lnTo>
                <a:close/>
                <a:moveTo>
                  <a:pt x="419" y="287"/>
                </a:moveTo>
                <a:cubicBezTo>
                  <a:pt x="401" y="287"/>
                  <a:pt x="401" y="287"/>
                  <a:pt x="401" y="287"/>
                </a:cubicBezTo>
                <a:cubicBezTo>
                  <a:pt x="396" y="270"/>
                  <a:pt x="396" y="270"/>
                  <a:pt x="396" y="270"/>
                </a:cubicBezTo>
                <a:cubicBezTo>
                  <a:pt x="390" y="287"/>
                  <a:pt x="390" y="287"/>
                  <a:pt x="390" y="287"/>
                </a:cubicBezTo>
                <a:cubicBezTo>
                  <a:pt x="372" y="287"/>
                  <a:pt x="372" y="287"/>
                  <a:pt x="372" y="287"/>
                </a:cubicBezTo>
                <a:cubicBezTo>
                  <a:pt x="387" y="297"/>
                  <a:pt x="387" y="297"/>
                  <a:pt x="387" y="297"/>
                </a:cubicBezTo>
                <a:cubicBezTo>
                  <a:pt x="381" y="314"/>
                  <a:pt x="381" y="314"/>
                  <a:pt x="381" y="314"/>
                </a:cubicBezTo>
                <a:cubicBezTo>
                  <a:pt x="396" y="304"/>
                  <a:pt x="396" y="304"/>
                  <a:pt x="396" y="304"/>
                </a:cubicBezTo>
                <a:cubicBezTo>
                  <a:pt x="410" y="314"/>
                  <a:pt x="410" y="314"/>
                  <a:pt x="410" y="314"/>
                </a:cubicBezTo>
                <a:cubicBezTo>
                  <a:pt x="404" y="297"/>
                  <a:pt x="404" y="297"/>
                  <a:pt x="404" y="297"/>
                </a:cubicBezTo>
                <a:lnTo>
                  <a:pt x="419" y="287"/>
                </a:lnTo>
                <a:close/>
              </a:path>
            </a:pathLst>
          </a:custGeom>
          <a:solidFill>
            <a:srgbClr val="6600CC"/>
          </a:solidFill>
          <a:ln>
            <a:noFill/>
          </a:ln>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62" name="Freeform 30"/>
          <p:cNvSpPr>
            <a:spLocks noEditPoints="1"/>
          </p:cNvSpPr>
          <p:nvPr/>
        </p:nvSpPr>
        <p:spPr bwMode="auto">
          <a:xfrm>
            <a:off x="9969499" y="1390017"/>
            <a:ext cx="444500" cy="446617"/>
          </a:xfrm>
          <a:custGeom>
            <a:avLst/>
            <a:gdLst>
              <a:gd name="T0" fmla="*/ 0 w 233"/>
              <a:gd name="T1" fmla="*/ 117 h 234"/>
              <a:gd name="T2" fmla="*/ 155 w 233"/>
              <a:gd name="T3" fmla="*/ 83 h 234"/>
              <a:gd name="T4" fmla="*/ 168 w 233"/>
              <a:gd name="T5" fmla="*/ 75 h 234"/>
              <a:gd name="T6" fmla="*/ 184 w 233"/>
              <a:gd name="T7" fmla="*/ 71 h 234"/>
              <a:gd name="T8" fmla="*/ 180 w 233"/>
              <a:gd name="T9" fmla="*/ 65 h 234"/>
              <a:gd name="T10" fmla="*/ 169 w 233"/>
              <a:gd name="T11" fmla="*/ 55 h 234"/>
              <a:gd name="T12" fmla="*/ 161 w 233"/>
              <a:gd name="T13" fmla="*/ 55 h 234"/>
              <a:gd name="T14" fmla="*/ 155 w 233"/>
              <a:gd name="T15" fmla="*/ 50 h 234"/>
              <a:gd name="T16" fmla="*/ 140 w 233"/>
              <a:gd name="T17" fmla="*/ 45 h 234"/>
              <a:gd name="T18" fmla="*/ 142 w 233"/>
              <a:gd name="T19" fmla="*/ 60 h 234"/>
              <a:gd name="T20" fmla="*/ 136 w 233"/>
              <a:gd name="T21" fmla="*/ 72 h 234"/>
              <a:gd name="T22" fmla="*/ 124 w 233"/>
              <a:gd name="T23" fmla="*/ 63 h 234"/>
              <a:gd name="T24" fmla="*/ 106 w 233"/>
              <a:gd name="T25" fmla="*/ 55 h 234"/>
              <a:gd name="T26" fmla="*/ 111 w 233"/>
              <a:gd name="T27" fmla="*/ 42 h 234"/>
              <a:gd name="T28" fmla="*/ 129 w 233"/>
              <a:gd name="T29" fmla="*/ 36 h 234"/>
              <a:gd name="T30" fmla="*/ 126 w 233"/>
              <a:gd name="T31" fmla="*/ 29 h 234"/>
              <a:gd name="T32" fmla="*/ 114 w 233"/>
              <a:gd name="T33" fmla="*/ 31 h 234"/>
              <a:gd name="T34" fmla="*/ 102 w 233"/>
              <a:gd name="T35" fmla="*/ 23 h 234"/>
              <a:gd name="T36" fmla="*/ 104 w 233"/>
              <a:gd name="T37" fmla="*/ 32 h 234"/>
              <a:gd name="T38" fmla="*/ 96 w 233"/>
              <a:gd name="T39" fmla="*/ 32 h 234"/>
              <a:gd name="T40" fmla="*/ 85 w 233"/>
              <a:gd name="T41" fmla="*/ 25 h 234"/>
              <a:gd name="T42" fmla="*/ 76 w 233"/>
              <a:gd name="T43" fmla="*/ 29 h 234"/>
              <a:gd name="T44" fmla="*/ 87 w 233"/>
              <a:gd name="T45" fmla="*/ 31 h 234"/>
              <a:gd name="T46" fmla="*/ 79 w 233"/>
              <a:gd name="T47" fmla="*/ 36 h 234"/>
              <a:gd name="T48" fmla="*/ 34 w 233"/>
              <a:gd name="T49" fmla="*/ 66 h 234"/>
              <a:gd name="T50" fmla="*/ 39 w 233"/>
              <a:gd name="T51" fmla="*/ 72 h 234"/>
              <a:gd name="T52" fmla="*/ 48 w 233"/>
              <a:gd name="T53" fmla="*/ 82 h 234"/>
              <a:gd name="T54" fmla="*/ 45 w 233"/>
              <a:gd name="T55" fmla="*/ 97 h 234"/>
              <a:gd name="T56" fmla="*/ 53 w 233"/>
              <a:gd name="T57" fmla="*/ 113 h 234"/>
              <a:gd name="T58" fmla="*/ 66 w 233"/>
              <a:gd name="T59" fmla="*/ 131 h 234"/>
              <a:gd name="T60" fmla="*/ 72 w 233"/>
              <a:gd name="T61" fmla="*/ 138 h 234"/>
              <a:gd name="T62" fmla="*/ 64 w 233"/>
              <a:gd name="T63" fmla="*/ 120 h 234"/>
              <a:gd name="T64" fmla="*/ 76 w 233"/>
              <a:gd name="T65" fmla="*/ 137 h 234"/>
              <a:gd name="T66" fmla="*/ 91 w 233"/>
              <a:gd name="T67" fmla="*/ 155 h 234"/>
              <a:gd name="T68" fmla="*/ 112 w 233"/>
              <a:gd name="T69" fmla="*/ 164 h 234"/>
              <a:gd name="T70" fmla="*/ 129 w 233"/>
              <a:gd name="T71" fmla="*/ 177 h 234"/>
              <a:gd name="T72" fmla="*/ 136 w 233"/>
              <a:gd name="T73" fmla="*/ 175 h 234"/>
              <a:gd name="T74" fmla="*/ 129 w 233"/>
              <a:gd name="T75" fmla="*/ 163 h 234"/>
              <a:gd name="T76" fmla="*/ 120 w 233"/>
              <a:gd name="T77" fmla="*/ 159 h 234"/>
              <a:gd name="T78" fmla="*/ 118 w 233"/>
              <a:gd name="T79" fmla="*/ 145 h 234"/>
              <a:gd name="T80" fmla="*/ 104 w 233"/>
              <a:gd name="T81" fmla="*/ 152 h 234"/>
              <a:gd name="T82" fmla="*/ 102 w 233"/>
              <a:gd name="T83" fmla="*/ 128 h 234"/>
              <a:gd name="T84" fmla="*/ 112 w 233"/>
              <a:gd name="T85" fmla="*/ 126 h 234"/>
              <a:gd name="T86" fmla="*/ 119 w 233"/>
              <a:gd name="T87" fmla="*/ 123 h 234"/>
              <a:gd name="T88" fmla="*/ 130 w 233"/>
              <a:gd name="T89" fmla="*/ 129 h 234"/>
              <a:gd name="T90" fmla="*/ 134 w 233"/>
              <a:gd name="T91" fmla="*/ 125 h 234"/>
              <a:gd name="T92" fmla="*/ 142 w 233"/>
              <a:gd name="T93" fmla="*/ 110 h 234"/>
              <a:gd name="T94" fmla="*/ 141 w 233"/>
              <a:gd name="T95" fmla="*/ 104 h 234"/>
              <a:gd name="T96" fmla="*/ 153 w 233"/>
              <a:gd name="T97" fmla="*/ 96 h 234"/>
              <a:gd name="T98" fmla="*/ 161 w 233"/>
              <a:gd name="T99" fmla="*/ 88 h 234"/>
              <a:gd name="T100" fmla="*/ 166 w 233"/>
              <a:gd name="T101" fmla="*/ 80 h 234"/>
              <a:gd name="T102" fmla="*/ 155 w 233"/>
              <a:gd name="T103" fmla="*/ 83 h 234"/>
              <a:gd name="T104" fmla="*/ 179 w 233"/>
              <a:gd name="T105" fmla="*/ 182 h 234"/>
              <a:gd name="T106" fmla="*/ 165 w 233"/>
              <a:gd name="T107" fmla="*/ 175 h 234"/>
              <a:gd name="T108" fmla="*/ 152 w 233"/>
              <a:gd name="T109" fmla="*/ 175 h 234"/>
              <a:gd name="T110" fmla="*/ 143 w 233"/>
              <a:gd name="T111" fmla="*/ 174 h 234"/>
              <a:gd name="T112" fmla="*/ 140 w 233"/>
              <a:gd name="T113" fmla="*/ 187 h 234"/>
              <a:gd name="T114" fmla="*/ 135 w 233"/>
              <a:gd name="T115" fmla="*/ 204 h 234"/>
              <a:gd name="T116" fmla="*/ 187 w 233"/>
              <a:gd name="T117" fmla="*/ 184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33" h="234">
                <a:moveTo>
                  <a:pt x="233" y="117"/>
                </a:moveTo>
                <a:cubicBezTo>
                  <a:pt x="233" y="182"/>
                  <a:pt x="181" y="234"/>
                  <a:pt x="117" y="234"/>
                </a:cubicBezTo>
                <a:cubicBezTo>
                  <a:pt x="52" y="234"/>
                  <a:pt x="0" y="182"/>
                  <a:pt x="0" y="117"/>
                </a:cubicBezTo>
                <a:cubicBezTo>
                  <a:pt x="0" y="53"/>
                  <a:pt x="52" y="0"/>
                  <a:pt x="117" y="0"/>
                </a:cubicBezTo>
                <a:cubicBezTo>
                  <a:pt x="181" y="0"/>
                  <a:pt x="233" y="53"/>
                  <a:pt x="233" y="117"/>
                </a:cubicBezTo>
                <a:close/>
                <a:moveTo>
                  <a:pt x="155" y="83"/>
                </a:moveTo>
                <a:cubicBezTo>
                  <a:pt x="156" y="82"/>
                  <a:pt x="156" y="80"/>
                  <a:pt x="157" y="79"/>
                </a:cubicBezTo>
                <a:cubicBezTo>
                  <a:pt x="158" y="78"/>
                  <a:pt x="159" y="77"/>
                  <a:pt x="160" y="77"/>
                </a:cubicBezTo>
                <a:cubicBezTo>
                  <a:pt x="163" y="76"/>
                  <a:pt x="165" y="75"/>
                  <a:pt x="168" y="75"/>
                </a:cubicBezTo>
                <a:cubicBezTo>
                  <a:pt x="171" y="74"/>
                  <a:pt x="174" y="74"/>
                  <a:pt x="176" y="77"/>
                </a:cubicBezTo>
                <a:cubicBezTo>
                  <a:pt x="175" y="76"/>
                  <a:pt x="179" y="73"/>
                  <a:pt x="179" y="73"/>
                </a:cubicBezTo>
                <a:cubicBezTo>
                  <a:pt x="181" y="72"/>
                  <a:pt x="183" y="72"/>
                  <a:pt x="184" y="71"/>
                </a:cubicBezTo>
                <a:cubicBezTo>
                  <a:pt x="184" y="71"/>
                  <a:pt x="184" y="68"/>
                  <a:pt x="184" y="68"/>
                </a:cubicBezTo>
                <a:cubicBezTo>
                  <a:pt x="182" y="68"/>
                  <a:pt x="181" y="65"/>
                  <a:pt x="181" y="63"/>
                </a:cubicBezTo>
                <a:cubicBezTo>
                  <a:pt x="181" y="64"/>
                  <a:pt x="180" y="64"/>
                  <a:pt x="180" y="65"/>
                </a:cubicBezTo>
                <a:cubicBezTo>
                  <a:pt x="180" y="62"/>
                  <a:pt x="177" y="64"/>
                  <a:pt x="176" y="64"/>
                </a:cubicBezTo>
                <a:cubicBezTo>
                  <a:pt x="172" y="63"/>
                  <a:pt x="173" y="60"/>
                  <a:pt x="172" y="58"/>
                </a:cubicBezTo>
                <a:cubicBezTo>
                  <a:pt x="171" y="56"/>
                  <a:pt x="169" y="56"/>
                  <a:pt x="169" y="55"/>
                </a:cubicBezTo>
                <a:cubicBezTo>
                  <a:pt x="168" y="54"/>
                  <a:pt x="168" y="52"/>
                  <a:pt x="167" y="52"/>
                </a:cubicBezTo>
                <a:cubicBezTo>
                  <a:pt x="166" y="51"/>
                  <a:pt x="164" y="55"/>
                  <a:pt x="164" y="55"/>
                </a:cubicBezTo>
                <a:cubicBezTo>
                  <a:pt x="162" y="54"/>
                  <a:pt x="162" y="55"/>
                  <a:pt x="161" y="55"/>
                </a:cubicBezTo>
                <a:cubicBezTo>
                  <a:pt x="160" y="56"/>
                  <a:pt x="159" y="56"/>
                  <a:pt x="158" y="56"/>
                </a:cubicBezTo>
                <a:cubicBezTo>
                  <a:pt x="161" y="55"/>
                  <a:pt x="157" y="54"/>
                  <a:pt x="156" y="54"/>
                </a:cubicBezTo>
                <a:cubicBezTo>
                  <a:pt x="158" y="53"/>
                  <a:pt x="157" y="51"/>
                  <a:pt x="155" y="50"/>
                </a:cubicBezTo>
                <a:cubicBezTo>
                  <a:pt x="156" y="50"/>
                  <a:pt x="156" y="50"/>
                  <a:pt x="156" y="50"/>
                </a:cubicBezTo>
                <a:cubicBezTo>
                  <a:pt x="156" y="49"/>
                  <a:pt x="152" y="48"/>
                  <a:pt x="150" y="47"/>
                </a:cubicBezTo>
                <a:cubicBezTo>
                  <a:pt x="149" y="46"/>
                  <a:pt x="142" y="44"/>
                  <a:pt x="140" y="45"/>
                </a:cubicBezTo>
                <a:cubicBezTo>
                  <a:pt x="138" y="46"/>
                  <a:pt x="140" y="49"/>
                  <a:pt x="140" y="51"/>
                </a:cubicBezTo>
                <a:cubicBezTo>
                  <a:pt x="141" y="53"/>
                  <a:pt x="139" y="53"/>
                  <a:pt x="139" y="55"/>
                </a:cubicBezTo>
                <a:cubicBezTo>
                  <a:pt x="139" y="57"/>
                  <a:pt x="143" y="57"/>
                  <a:pt x="142" y="60"/>
                </a:cubicBezTo>
                <a:cubicBezTo>
                  <a:pt x="142" y="62"/>
                  <a:pt x="139" y="63"/>
                  <a:pt x="137" y="64"/>
                </a:cubicBezTo>
                <a:cubicBezTo>
                  <a:pt x="136" y="66"/>
                  <a:pt x="138" y="69"/>
                  <a:pt x="139" y="70"/>
                </a:cubicBezTo>
                <a:cubicBezTo>
                  <a:pt x="140" y="71"/>
                  <a:pt x="137" y="72"/>
                  <a:pt x="136" y="72"/>
                </a:cubicBezTo>
                <a:cubicBezTo>
                  <a:pt x="134" y="74"/>
                  <a:pt x="132" y="70"/>
                  <a:pt x="131" y="68"/>
                </a:cubicBezTo>
                <a:cubicBezTo>
                  <a:pt x="131" y="66"/>
                  <a:pt x="130" y="64"/>
                  <a:pt x="129" y="63"/>
                </a:cubicBezTo>
                <a:cubicBezTo>
                  <a:pt x="128" y="63"/>
                  <a:pt x="125" y="62"/>
                  <a:pt x="124" y="63"/>
                </a:cubicBezTo>
                <a:cubicBezTo>
                  <a:pt x="123" y="61"/>
                  <a:pt x="120" y="60"/>
                  <a:pt x="118" y="59"/>
                </a:cubicBezTo>
                <a:cubicBezTo>
                  <a:pt x="115" y="58"/>
                  <a:pt x="112" y="58"/>
                  <a:pt x="109" y="59"/>
                </a:cubicBezTo>
                <a:cubicBezTo>
                  <a:pt x="110" y="59"/>
                  <a:pt x="109" y="54"/>
                  <a:pt x="106" y="55"/>
                </a:cubicBezTo>
                <a:cubicBezTo>
                  <a:pt x="107" y="53"/>
                  <a:pt x="107" y="51"/>
                  <a:pt x="107" y="50"/>
                </a:cubicBezTo>
                <a:cubicBezTo>
                  <a:pt x="107" y="49"/>
                  <a:pt x="108" y="47"/>
                  <a:pt x="109" y="46"/>
                </a:cubicBezTo>
                <a:cubicBezTo>
                  <a:pt x="109" y="46"/>
                  <a:pt x="112" y="42"/>
                  <a:pt x="111" y="42"/>
                </a:cubicBezTo>
                <a:cubicBezTo>
                  <a:pt x="114" y="42"/>
                  <a:pt x="117" y="43"/>
                  <a:pt x="119" y="40"/>
                </a:cubicBezTo>
                <a:cubicBezTo>
                  <a:pt x="120" y="39"/>
                  <a:pt x="121" y="37"/>
                  <a:pt x="122" y="35"/>
                </a:cubicBezTo>
                <a:cubicBezTo>
                  <a:pt x="124" y="33"/>
                  <a:pt x="127" y="36"/>
                  <a:pt x="129" y="36"/>
                </a:cubicBezTo>
                <a:cubicBezTo>
                  <a:pt x="132" y="36"/>
                  <a:pt x="132" y="33"/>
                  <a:pt x="130" y="31"/>
                </a:cubicBezTo>
                <a:cubicBezTo>
                  <a:pt x="132" y="31"/>
                  <a:pt x="130" y="28"/>
                  <a:pt x="129" y="27"/>
                </a:cubicBezTo>
                <a:cubicBezTo>
                  <a:pt x="128" y="27"/>
                  <a:pt x="123" y="28"/>
                  <a:pt x="126" y="29"/>
                </a:cubicBezTo>
                <a:cubicBezTo>
                  <a:pt x="125" y="29"/>
                  <a:pt x="121" y="37"/>
                  <a:pt x="119" y="33"/>
                </a:cubicBezTo>
                <a:cubicBezTo>
                  <a:pt x="119" y="32"/>
                  <a:pt x="118" y="29"/>
                  <a:pt x="117" y="29"/>
                </a:cubicBezTo>
                <a:cubicBezTo>
                  <a:pt x="116" y="29"/>
                  <a:pt x="115" y="30"/>
                  <a:pt x="114" y="31"/>
                </a:cubicBezTo>
                <a:cubicBezTo>
                  <a:pt x="115" y="29"/>
                  <a:pt x="110" y="28"/>
                  <a:pt x="109" y="27"/>
                </a:cubicBezTo>
                <a:cubicBezTo>
                  <a:pt x="111" y="26"/>
                  <a:pt x="110" y="24"/>
                  <a:pt x="108" y="23"/>
                </a:cubicBezTo>
                <a:cubicBezTo>
                  <a:pt x="107" y="23"/>
                  <a:pt x="103" y="22"/>
                  <a:pt x="102" y="23"/>
                </a:cubicBezTo>
                <a:cubicBezTo>
                  <a:pt x="99" y="27"/>
                  <a:pt x="105" y="27"/>
                  <a:pt x="106" y="28"/>
                </a:cubicBezTo>
                <a:cubicBezTo>
                  <a:pt x="107" y="28"/>
                  <a:pt x="109" y="29"/>
                  <a:pt x="108" y="30"/>
                </a:cubicBezTo>
                <a:cubicBezTo>
                  <a:pt x="107" y="31"/>
                  <a:pt x="104" y="31"/>
                  <a:pt x="104" y="32"/>
                </a:cubicBezTo>
                <a:cubicBezTo>
                  <a:pt x="103" y="33"/>
                  <a:pt x="105" y="35"/>
                  <a:pt x="103" y="36"/>
                </a:cubicBezTo>
                <a:cubicBezTo>
                  <a:pt x="102" y="35"/>
                  <a:pt x="102" y="33"/>
                  <a:pt x="101" y="31"/>
                </a:cubicBezTo>
                <a:cubicBezTo>
                  <a:pt x="102" y="33"/>
                  <a:pt x="95" y="32"/>
                  <a:pt x="96" y="32"/>
                </a:cubicBezTo>
                <a:cubicBezTo>
                  <a:pt x="93" y="32"/>
                  <a:pt x="90" y="33"/>
                  <a:pt x="88" y="31"/>
                </a:cubicBezTo>
                <a:cubicBezTo>
                  <a:pt x="88" y="31"/>
                  <a:pt x="88" y="27"/>
                  <a:pt x="89" y="28"/>
                </a:cubicBezTo>
                <a:cubicBezTo>
                  <a:pt x="87" y="27"/>
                  <a:pt x="86" y="26"/>
                  <a:pt x="85" y="25"/>
                </a:cubicBezTo>
                <a:cubicBezTo>
                  <a:pt x="80" y="27"/>
                  <a:pt x="76" y="29"/>
                  <a:pt x="71" y="31"/>
                </a:cubicBezTo>
                <a:cubicBezTo>
                  <a:pt x="72" y="31"/>
                  <a:pt x="72" y="31"/>
                  <a:pt x="73" y="31"/>
                </a:cubicBezTo>
                <a:cubicBezTo>
                  <a:pt x="74" y="31"/>
                  <a:pt x="75" y="30"/>
                  <a:pt x="76" y="29"/>
                </a:cubicBezTo>
                <a:cubicBezTo>
                  <a:pt x="78" y="29"/>
                  <a:pt x="81" y="27"/>
                  <a:pt x="83" y="28"/>
                </a:cubicBezTo>
                <a:cubicBezTo>
                  <a:pt x="83" y="28"/>
                  <a:pt x="83" y="28"/>
                  <a:pt x="84" y="27"/>
                </a:cubicBezTo>
                <a:cubicBezTo>
                  <a:pt x="85" y="29"/>
                  <a:pt x="86" y="30"/>
                  <a:pt x="87" y="31"/>
                </a:cubicBezTo>
                <a:cubicBezTo>
                  <a:pt x="85" y="31"/>
                  <a:pt x="83" y="31"/>
                  <a:pt x="82" y="31"/>
                </a:cubicBezTo>
                <a:cubicBezTo>
                  <a:pt x="81" y="31"/>
                  <a:pt x="79" y="32"/>
                  <a:pt x="79" y="33"/>
                </a:cubicBezTo>
                <a:cubicBezTo>
                  <a:pt x="79" y="34"/>
                  <a:pt x="80" y="35"/>
                  <a:pt x="79" y="36"/>
                </a:cubicBezTo>
                <a:cubicBezTo>
                  <a:pt x="78" y="34"/>
                  <a:pt x="76" y="32"/>
                  <a:pt x="73" y="32"/>
                </a:cubicBezTo>
                <a:cubicBezTo>
                  <a:pt x="72" y="32"/>
                  <a:pt x="71" y="32"/>
                  <a:pt x="70" y="32"/>
                </a:cubicBezTo>
                <a:cubicBezTo>
                  <a:pt x="55" y="40"/>
                  <a:pt x="43" y="52"/>
                  <a:pt x="34" y="66"/>
                </a:cubicBezTo>
                <a:cubicBezTo>
                  <a:pt x="35" y="66"/>
                  <a:pt x="35" y="67"/>
                  <a:pt x="36" y="67"/>
                </a:cubicBezTo>
                <a:cubicBezTo>
                  <a:pt x="38" y="67"/>
                  <a:pt x="36" y="72"/>
                  <a:pt x="39" y="69"/>
                </a:cubicBezTo>
                <a:cubicBezTo>
                  <a:pt x="40" y="70"/>
                  <a:pt x="40" y="71"/>
                  <a:pt x="39" y="72"/>
                </a:cubicBezTo>
                <a:cubicBezTo>
                  <a:pt x="40" y="72"/>
                  <a:pt x="46" y="76"/>
                  <a:pt x="46" y="76"/>
                </a:cubicBezTo>
                <a:cubicBezTo>
                  <a:pt x="47" y="77"/>
                  <a:pt x="49" y="78"/>
                  <a:pt x="49" y="80"/>
                </a:cubicBezTo>
                <a:cubicBezTo>
                  <a:pt x="50" y="81"/>
                  <a:pt x="49" y="82"/>
                  <a:pt x="48" y="82"/>
                </a:cubicBezTo>
                <a:cubicBezTo>
                  <a:pt x="48" y="82"/>
                  <a:pt x="45" y="80"/>
                  <a:pt x="45" y="80"/>
                </a:cubicBezTo>
                <a:cubicBezTo>
                  <a:pt x="45" y="81"/>
                  <a:pt x="45" y="85"/>
                  <a:pt x="47" y="85"/>
                </a:cubicBezTo>
                <a:cubicBezTo>
                  <a:pt x="44" y="85"/>
                  <a:pt x="45" y="95"/>
                  <a:pt x="45" y="97"/>
                </a:cubicBezTo>
                <a:cubicBezTo>
                  <a:pt x="45" y="97"/>
                  <a:pt x="45" y="97"/>
                  <a:pt x="45" y="97"/>
                </a:cubicBezTo>
                <a:cubicBezTo>
                  <a:pt x="45" y="98"/>
                  <a:pt x="46" y="106"/>
                  <a:pt x="49" y="105"/>
                </a:cubicBezTo>
                <a:cubicBezTo>
                  <a:pt x="47" y="105"/>
                  <a:pt x="53" y="112"/>
                  <a:pt x="53" y="113"/>
                </a:cubicBezTo>
                <a:cubicBezTo>
                  <a:pt x="55" y="114"/>
                  <a:pt x="58" y="115"/>
                  <a:pt x="59" y="117"/>
                </a:cubicBezTo>
                <a:cubicBezTo>
                  <a:pt x="60" y="119"/>
                  <a:pt x="60" y="122"/>
                  <a:pt x="63" y="124"/>
                </a:cubicBezTo>
                <a:cubicBezTo>
                  <a:pt x="62" y="126"/>
                  <a:pt x="66" y="128"/>
                  <a:pt x="66" y="131"/>
                </a:cubicBezTo>
                <a:cubicBezTo>
                  <a:pt x="65" y="131"/>
                  <a:pt x="65" y="131"/>
                  <a:pt x="65" y="131"/>
                </a:cubicBezTo>
                <a:cubicBezTo>
                  <a:pt x="66" y="133"/>
                  <a:pt x="69" y="133"/>
                  <a:pt x="70" y="135"/>
                </a:cubicBezTo>
                <a:cubicBezTo>
                  <a:pt x="70" y="136"/>
                  <a:pt x="70" y="139"/>
                  <a:pt x="72" y="138"/>
                </a:cubicBezTo>
                <a:cubicBezTo>
                  <a:pt x="72" y="135"/>
                  <a:pt x="70" y="132"/>
                  <a:pt x="68" y="129"/>
                </a:cubicBezTo>
                <a:cubicBezTo>
                  <a:pt x="67" y="128"/>
                  <a:pt x="66" y="126"/>
                  <a:pt x="65" y="125"/>
                </a:cubicBezTo>
                <a:cubicBezTo>
                  <a:pt x="65" y="123"/>
                  <a:pt x="64" y="122"/>
                  <a:pt x="64" y="120"/>
                </a:cubicBezTo>
                <a:cubicBezTo>
                  <a:pt x="64" y="120"/>
                  <a:pt x="68" y="121"/>
                  <a:pt x="67" y="122"/>
                </a:cubicBezTo>
                <a:cubicBezTo>
                  <a:pt x="66" y="125"/>
                  <a:pt x="72" y="130"/>
                  <a:pt x="74" y="132"/>
                </a:cubicBezTo>
                <a:cubicBezTo>
                  <a:pt x="74" y="133"/>
                  <a:pt x="78" y="137"/>
                  <a:pt x="76" y="137"/>
                </a:cubicBezTo>
                <a:cubicBezTo>
                  <a:pt x="78" y="137"/>
                  <a:pt x="81" y="140"/>
                  <a:pt x="82" y="142"/>
                </a:cubicBezTo>
                <a:cubicBezTo>
                  <a:pt x="83" y="144"/>
                  <a:pt x="83" y="147"/>
                  <a:pt x="84" y="149"/>
                </a:cubicBezTo>
                <a:cubicBezTo>
                  <a:pt x="85" y="152"/>
                  <a:pt x="89" y="154"/>
                  <a:pt x="91" y="155"/>
                </a:cubicBezTo>
                <a:cubicBezTo>
                  <a:pt x="93" y="156"/>
                  <a:pt x="95" y="158"/>
                  <a:pt x="97" y="159"/>
                </a:cubicBezTo>
                <a:cubicBezTo>
                  <a:pt x="101" y="160"/>
                  <a:pt x="101" y="159"/>
                  <a:pt x="104" y="158"/>
                </a:cubicBezTo>
                <a:cubicBezTo>
                  <a:pt x="108" y="158"/>
                  <a:pt x="109" y="162"/>
                  <a:pt x="112" y="164"/>
                </a:cubicBezTo>
                <a:cubicBezTo>
                  <a:pt x="114" y="165"/>
                  <a:pt x="118" y="166"/>
                  <a:pt x="120" y="165"/>
                </a:cubicBezTo>
                <a:cubicBezTo>
                  <a:pt x="119" y="166"/>
                  <a:pt x="123" y="172"/>
                  <a:pt x="124" y="172"/>
                </a:cubicBezTo>
                <a:cubicBezTo>
                  <a:pt x="125" y="174"/>
                  <a:pt x="128" y="175"/>
                  <a:pt x="129" y="177"/>
                </a:cubicBezTo>
                <a:cubicBezTo>
                  <a:pt x="130" y="177"/>
                  <a:pt x="130" y="176"/>
                  <a:pt x="130" y="176"/>
                </a:cubicBezTo>
                <a:cubicBezTo>
                  <a:pt x="130" y="177"/>
                  <a:pt x="132" y="180"/>
                  <a:pt x="134" y="180"/>
                </a:cubicBezTo>
                <a:cubicBezTo>
                  <a:pt x="136" y="180"/>
                  <a:pt x="136" y="176"/>
                  <a:pt x="136" y="175"/>
                </a:cubicBezTo>
                <a:cubicBezTo>
                  <a:pt x="133" y="177"/>
                  <a:pt x="130" y="176"/>
                  <a:pt x="129" y="173"/>
                </a:cubicBezTo>
                <a:cubicBezTo>
                  <a:pt x="128" y="172"/>
                  <a:pt x="126" y="168"/>
                  <a:pt x="128" y="168"/>
                </a:cubicBezTo>
                <a:cubicBezTo>
                  <a:pt x="131" y="168"/>
                  <a:pt x="129" y="165"/>
                  <a:pt x="129" y="163"/>
                </a:cubicBezTo>
                <a:cubicBezTo>
                  <a:pt x="128" y="161"/>
                  <a:pt x="126" y="160"/>
                  <a:pt x="125" y="158"/>
                </a:cubicBezTo>
                <a:cubicBezTo>
                  <a:pt x="124" y="160"/>
                  <a:pt x="121" y="159"/>
                  <a:pt x="120" y="158"/>
                </a:cubicBezTo>
                <a:cubicBezTo>
                  <a:pt x="120" y="158"/>
                  <a:pt x="120" y="159"/>
                  <a:pt x="120" y="159"/>
                </a:cubicBezTo>
                <a:cubicBezTo>
                  <a:pt x="119" y="159"/>
                  <a:pt x="118" y="160"/>
                  <a:pt x="117" y="159"/>
                </a:cubicBezTo>
                <a:cubicBezTo>
                  <a:pt x="118" y="157"/>
                  <a:pt x="118" y="155"/>
                  <a:pt x="118" y="153"/>
                </a:cubicBezTo>
                <a:cubicBezTo>
                  <a:pt x="119" y="150"/>
                  <a:pt x="124" y="145"/>
                  <a:pt x="118" y="145"/>
                </a:cubicBezTo>
                <a:cubicBezTo>
                  <a:pt x="115" y="146"/>
                  <a:pt x="114" y="147"/>
                  <a:pt x="114" y="148"/>
                </a:cubicBezTo>
                <a:cubicBezTo>
                  <a:pt x="113" y="150"/>
                  <a:pt x="113" y="152"/>
                  <a:pt x="111" y="153"/>
                </a:cubicBezTo>
                <a:cubicBezTo>
                  <a:pt x="110" y="154"/>
                  <a:pt x="105" y="153"/>
                  <a:pt x="104" y="152"/>
                </a:cubicBezTo>
                <a:cubicBezTo>
                  <a:pt x="101" y="151"/>
                  <a:pt x="99" y="145"/>
                  <a:pt x="99" y="142"/>
                </a:cubicBezTo>
                <a:cubicBezTo>
                  <a:pt x="99" y="138"/>
                  <a:pt x="101" y="135"/>
                  <a:pt x="99" y="131"/>
                </a:cubicBezTo>
                <a:cubicBezTo>
                  <a:pt x="100" y="130"/>
                  <a:pt x="101" y="129"/>
                  <a:pt x="102" y="128"/>
                </a:cubicBezTo>
                <a:cubicBezTo>
                  <a:pt x="103" y="127"/>
                  <a:pt x="104" y="128"/>
                  <a:pt x="104" y="126"/>
                </a:cubicBezTo>
                <a:cubicBezTo>
                  <a:pt x="104" y="126"/>
                  <a:pt x="103" y="126"/>
                  <a:pt x="103" y="126"/>
                </a:cubicBezTo>
                <a:cubicBezTo>
                  <a:pt x="105" y="127"/>
                  <a:pt x="110" y="124"/>
                  <a:pt x="112" y="126"/>
                </a:cubicBezTo>
                <a:cubicBezTo>
                  <a:pt x="113" y="126"/>
                  <a:pt x="114" y="127"/>
                  <a:pt x="115" y="125"/>
                </a:cubicBezTo>
                <a:cubicBezTo>
                  <a:pt x="115" y="125"/>
                  <a:pt x="114" y="123"/>
                  <a:pt x="114" y="122"/>
                </a:cubicBezTo>
                <a:cubicBezTo>
                  <a:pt x="115" y="124"/>
                  <a:pt x="117" y="125"/>
                  <a:pt x="119" y="123"/>
                </a:cubicBezTo>
                <a:cubicBezTo>
                  <a:pt x="120" y="124"/>
                  <a:pt x="122" y="124"/>
                  <a:pt x="124" y="125"/>
                </a:cubicBezTo>
                <a:cubicBezTo>
                  <a:pt x="126" y="126"/>
                  <a:pt x="126" y="127"/>
                  <a:pt x="128" y="125"/>
                </a:cubicBezTo>
                <a:cubicBezTo>
                  <a:pt x="129" y="127"/>
                  <a:pt x="129" y="127"/>
                  <a:pt x="130" y="129"/>
                </a:cubicBezTo>
                <a:cubicBezTo>
                  <a:pt x="130" y="130"/>
                  <a:pt x="131" y="135"/>
                  <a:pt x="133" y="135"/>
                </a:cubicBezTo>
                <a:cubicBezTo>
                  <a:pt x="136" y="137"/>
                  <a:pt x="135" y="132"/>
                  <a:pt x="135" y="130"/>
                </a:cubicBezTo>
                <a:cubicBezTo>
                  <a:pt x="135" y="130"/>
                  <a:pt x="135" y="125"/>
                  <a:pt x="134" y="125"/>
                </a:cubicBezTo>
                <a:cubicBezTo>
                  <a:pt x="130" y="124"/>
                  <a:pt x="131" y="120"/>
                  <a:pt x="134" y="118"/>
                </a:cubicBezTo>
                <a:cubicBezTo>
                  <a:pt x="135" y="117"/>
                  <a:pt x="138" y="116"/>
                  <a:pt x="140" y="115"/>
                </a:cubicBezTo>
                <a:cubicBezTo>
                  <a:pt x="141" y="114"/>
                  <a:pt x="143" y="112"/>
                  <a:pt x="142" y="110"/>
                </a:cubicBezTo>
                <a:cubicBezTo>
                  <a:pt x="143" y="110"/>
                  <a:pt x="143" y="109"/>
                  <a:pt x="143" y="108"/>
                </a:cubicBezTo>
                <a:cubicBezTo>
                  <a:pt x="143" y="108"/>
                  <a:pt x="141" y="107"/>
                  <a:pt x="141" y="107"/>
                </a:cubicBezTo>
                <a:cubicBezTo>
                  <a:pt x="142" y="106"/>
                  <a:pt x="142" y="105"/>
                  <a:pt x="141" y="104"/>
                </a:cubicBezTo>
                <a:cubicBezTo>
                  <a:pt x="143" y="103"/>
                  <a:pt x="142" y="102"/>
                  <a:pt x="143" y="101"/>
                </a:cubicBezTo>
                <a:cubicBezTo>
                  <a:pt x="145" y="103"/>
                  <a:pt x="149" y="101"/>
                  <a:pt x="147" y="99"/>
                </a:cubicBezTo>
                <a:cubicBezTo>
                  <a:pt x="148" y="97"/>
                  <a:pt x="152" y="98"/>
                  <a:pt x="153" y="96"/>
                </a:cubicBezTo>
                <a:cubicBezTo>
                  <a:pt x="155" y="97"/>
                  <a:pt x="153" y="94"/>
                  <a:pt x="155" y="92"/>
                </a:cubicBezTo>
                <a:cubicBezTo>
                  <a:pt x="156" y="91"/>
                  <a:pt x="157" y="91"/>
                  <a:pt x="159" y="90"/>
                </a:cubicBezTo>
                <a:cubicBezTo>
                  <a:pt x="159" y="90"/>
                  <a:pt x="163" y="88"/>
                  <a:pt x="161" y="88"/>
                </a:cubicBezTo>
                <a:cubicBezTo>
                  <a:pt x="164" y="88"/>
                  <a:pt x="169" y="85"/>
                  <a:pt x="165" y="83"/>
                </a:cubicBezTo>
                <a:cubicBezTo>
                  <a:pt x="166" y="81"/>
                  <a:pt x="164" y="81"/>
                  <a:pt x="163" y="81"/>
                </a:cubicBezTo>
                <a:cubicBezTo>
                  <a:pt x="164" y="80"/>
                  <a:pt x="165" y="81"/>
                  <a:pt x="166" y="80"/>
                </a:cubicBezTo>
                <a:cubicBezTo>
                  <a:pt x="168" y="79"/>
                  <a:pt x="166" y="78"/>
                  <a:pt x="165" y="78"/>
                </a:cubicBezTo>
                <a:cubicBezTo>
                  <a:pt x="163" y="77"/>
                  <a:pt x="160" y="79"/>
                  <a:pt x="158" y="80"/>
                </a:cubicBezTo>
                <a:cubicBezTo>
                  <a:pt x="157" y="81"/>
                  <a:pt x="156" y="82"/>
                  <a:pt x="155" y="83"/>
                </a:cubicBezTo>
                <a:close/>
                <a:moveTo>
                  <a:pt x="187" y="184"/>
                </a:moveTo>
                <a:cubicBezTo>
                  <a:pt x="186" y="183"/>
                  <a:pt x="184" y="184"/>
                  <a:pt x="183" y="183"/>
                </a:cubicBezTo>
                <a:cubicBezTo>
                  <a:pt x="182" y="183"/>
                  <a:pt x="181" y="182"/>
                  <a:pt x="179" y="182"/>
                </a:cubicBezTo>
                <a:cubicBezTo>
                  <a:pt x="180" y="179"/>
                  <a:pt x="176" y="178"/>
                  <a:pt x="174" y="176"/>
                </a:cubicBezTo>
                <a:cubicBezTo>
                  <a:pt x="172" y="175"/>
                  <a:pt x="171" y="173"/>
                  <a:pt x="168" y="174"/>
                </a:cubicBezTo>
                <a:cubicBezTo>
                  <a:pt x="168" y="174"/>
                  <a:pt x="165" y="175"/>
                  <a:pt x="165" y="175"/>
                </a:cubicBezTo>
                <a:cubicBezTo>
                  <a:pt x="163" y="174"/>
                  <a:pt x="163" y="173"/>
                  <a:pt x="160" y="172"/>
                </a:cubicBezTo>
                <a:cubicBezTo>
                  <a:pt x="157" y="171"/>
                  <a:pt x="156" y="168"/>
                  <a:pt x="153" y="171"/>
                </a:cubicBezTo>
                <a:cubicBezTo>
                  <a:pt x="152" y="172"/>
                  <a:pt x="153" y="174"/>
                  <a:pt x="152" y="175"/>
                </a:cubicBezTo>
                <a:cubicBezTo>
                  <a:pt x="150" y="174"/>
                  <a:pt x="154" y="172"/>
                  <a:pt x="152" y="170"/>
                </a:cubicBezTo>
                <a:cubicBezTo>
                  <a:pt x="151" y="168"/>
                  <a:pt x="147" y="171"/>
                  <a:pt x="146" y="172"/>
                </a:cubicBezTo>
                <a:cubicBezTo>
                  <a:pt x="145" y="173"/>
                  <a:pt x="144" y="173"/>
                  <a:pt x="143" y="174"/>
                </a:cubicBezTo>
                <a:cubicBezTo>
                  <a:pt x="143" y="175"/>
                  <a:pt x="142" y="176"/>
                  <a:pt x="142" y="178"/>
                </a:cubicBezTo>
                <a:cubicBezTo>
                  <a:pt x="141" y="176"/>
                  <a:pt x="139" y="177"/>
                  <a:pt x="138" y="176"/>
                </a:cubicBezTo>
                <a:cubicBezTo>
                  <a:pt x="139" y="179"/>
                  <a:pt x="139" y="183"/>
                  <a:pt x="140" y="187"/>
                </a:cubicBezTo>
                <a:cubicBezTo>
                  <a:pt x="140" y="189"/>
                  <a:pt x="140" y="192"/>
                  <a:pt x="138" y="194"/>
                </a:cubicBezTo>
                <a:cubicBezTo>
                  <a:pt x="136" y="196"/>
                  <a:pt x="134" y="198"/>
                  <a:pt x="134" y="200"/>
                </a:cubicBezTo>
                <a:cubicBezTo>
                  <a:pt x="133" y="202"/>
                  <a:pt x="134" y="204"/>
                  <a:pt x="135" y="204"/>
                </a:cubicBezTo>
                <a:cubicBezTo>
                  <a:pt x="136" y="206"/>
                  <a:pt x="133" y="208"/>
                  <a:pt x="133" y="211"/>
                </a:cubicBezTo>
                <a:cubicBezTo>
                  <a:pt x="133" y="211"/>
                  <a:pt x="133" y="212"/>
                  <a:pt x="133" y="213"/>
                </a:cubicBezTo>
                <a:cubicBezTo>
                  <a:pt x="154" y="209"/>
                  <a:pt x="173" y="199"/>
                  <a:pt x="187" y="184"/>
                </a:cubicBezTo>
                <a:close/>
              </a:path>
            </a:pathLst>
          </a:custGeom>
          <a:solidFill>
            <a:srgbClr val="C0392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63" name="Freeform 31"/>
          <p:cNvSpPr>
            <a:spLocks/>
          </p:cNvSpPr>
          <p:nvPr/>
        </p:nvSpPr>
        <p:spPr bwMode="auto">
          <a:xfrm>
            <a:off x="-19050" y="3843233"/>
            <a:ext cx="2017985" cy="579967"/>
          </a:xfrm>
          <a:custGeom>
            <a:avLst/>
            <a:gdLst>
              <a:gd name="T0" fmla="*/ 0 w 1254"/>
              <a:gd name="T1" fmla="*/ 276 h 305"/>
              <a:gd name="T2" fmla="*/ 0 w 1254"/>
              <a:gd name="T3" fmla="*/ 276 h 305"/>
              <a:gd name="T4" fmla="*/ 1053 w 1254"/>
              <a:gd name="T5" fmla="*/ 276 h 305"/>
              <a:gd name="T6" fmla="*/ 1174 w 1254"/>
              <a:gd name="T7" fmla="*/ 225 h 305"/>
              <a:gd name="T8" fmla="*/ 1174 w 1254"/>
              <a:gd name="T9" fmla="*/ 225 h 305"/>
              <a:gd name="T10" fmla="*/ 1224 w 1254"/>
              <a:gd name="T11" fmla="*/ 104 h 305"/>
              <a:gd name="T12" fmla="*/ 1224 w 1254"/>
              <a:gd name="T13" fmla="*/ 104 h 305"/>
              <a:gd name="T14" fmla="*/ 1224 w 1254"/>
              <a:gd name="T15" fmla="*/ 15 h 305"/>
              <a:gd name="T16" fmla="*/ 1239 w 1254"/>
              <a:gd name="T17" fmla="*/ 0 h 305"/>
              <a:gd name="T18" fmla="*/ 1239 w 1254"/>
              <a:gd name="T19" fmla="*/ 0 h 305"/>
              <a:gd name="T20" fmla="*/ 1254 w 1254"/>
              <a:gd name="T21" fmla="*/ 15 h 305"/>
              <a:gd name="T22" fmla="*/ 1254 w 1254"/>
              <a:gd name="T23" fmla="*/ 15 h 305"/>
              <a:gd name="T24" fmla="*/ 1254 w 1254"/>
              <a:gd name="T25" fmla="*/ 104 h 305"/>
              <a:gd name="T26" fmla="*/ 1053 w 1254"/>
              <a:gd name="T27" fmla="*/ 305 h 305"/>
              <a:gd name="T28" fmla="*/ 1053 w 1254"/>
              <a:gd name="T29" fmla="*/ 305 h 305"/>
              <a:gd name="T30" fmla="*/ 0 w 1254"/>
              <a:gd name="T31" fmla="*/ 305 h 305"/>
              <a:gd name="T32" fmla="*/ 0 w 1254"/>
              <a:gd name="T33" fmla="*/ 305 h 305"/>
              <a:gd name="T34" fmla="*/ 0 w 1254"/>
              <a:gd name="T35" fmla="*/ 276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254" h="305">
                <a:moveTo>
                  <a:pt x="0" y="276"/>
                </a:moveTo>
                <a:cubicBezTo>
                  <a:pt x="0" y="276"/>
                  <a:pt x="0" y="276"/>
                  <a:pt x="0" y="276"/>
                </a:cubicBezTo>
                <a:cubicBezTo>
                  <a:pt x="1053" y="276"/>
                  <a:pt x="1053" y="276"/>
                  <a:pt x="1053" y="276"/>
                </a:cubicBezTo>
                <a:cubicBezTo>
                  <a:pt x="1100" y="276"/>
                  <a:pt x="1143" y="256"/>
                  <a:pt x="1174" y="225"/>
                </a:cubicBezTo>
                <a:cubicBezTo>
                  <a:pt x="1174" y="225"/>
                  <a:pt x="1174" y="225"/>
                  <a:pt x="1174" y="225"/>
                </a:cubicBezTo>
                <a:cubicBezTo>
                  <a:pt x="1205" y="194"/>
                  <a:pt x="1224" y="151"/>
                  <a:pt x="1224" y="104"/>
                </a:cubicBezTo>
                <a:cubicBezTo>
                  <a:pt x="1224" y="104"/>
                  <a:pt x="1224" y="104"/>
                  <a:pt x="1224" y="104"/>
                </a:cubicBezTo>
                <a:cubicBezTo>
                  <a:pt x="1224" y="15"/>
                  <a:pt x="1224" y="15"/>
                  <a:pt x="1224" y="15"/>
                </a:cubicBezTo>
                <a:cubicBezTo>
                  <a:pt x="1224" y="7"/>
                  <a:pt x="1231" y="0"/>
                  <a:pt x="1239" y="0"/>
                </a:cubicBezTo>
                <a:cubicBezTo>
                  <a:pt x="1239" y="0"/>
                  <a:pt x="1239" y="0"/>
                  <a:pt x="1239" y="0"/>
                </a:cubicBezTo>
                <a:cubicBezTo>
                  <a:pt x="1247" y="0"/>
                  <a:pt x="1254" y="7"/>
                  <a:pt x="1254" y="15"/>
                </a:cubicBezTo>
                <a:cubicBezTo>
                  <a:pt x="1254" y="15"/>
                  <a:pt x="1254" y="15"/>
                  <a:pt x="1254" y="15"/>
                </a:cubicBezTo>
                <a:cubicBezTo>
                  <a:pt x="1254" y="104"/>
                  <a:pt x="1254" y="104"/>
                  <a:pt x="1254" y="104"/>
                </a:cubicBezTo>
                <a:cubicBezTo>
                  <a:pt x="1254" y="215"/>
                  <a:pt x="1163" y="305"/>
                  <a:pt x="1053" y="305"/>
                </a:cubicBezTo>
                <a:cubicBezTo>
                  <a:pt x="1053" y="305"/>
                  <a:pt x="1053" y="305"/>
                  <a:pt x="1053" y="305"/>
                </a:cubicBezTo>
                <a:cubicBezTo>
                  <a:pt x="0" y="305"/>
                  <a:pt x="0" y="305"/>
                  <a:pt x="0" y="305"/>
                </a:cubicBezTo>
                <a:cubicBezTo>
                  <a:pt x="0" y="305"/>
                  <a:pt x="0" y="305"/>
                  <a:pt x="0" y="305"/>
                </a:cubicBezTo>
                <a:lnTo>
                  <a:pt x="0" y="276"/>
                </a:lnTo>
                <a:close/>
              </a:path>
            </a:pathLst>
          </a:custGeom>
          <a:solidFill>
            <a:srgbClr val="0070C0"/>
          </a:solidFill>
          <a:ln>
            <a:noFill/>
          </a:ln>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grpSp>
        <p:nvGrpSpPr>
          <p:cNvPr id="5" name="Group 4"/>
          <p:cNvGrpSpPr/>
          <p:nvPr/>
        </p:nvGrpSpPr>
        <p:grpSpPr>
          <a:xfrm>
            <a:off x="-18602" y="2807965"/>
            <a:ext cx="3920068" cy="1894417"/>
            <a:chOff x="-14288" y="1996599"/>
            <a:chExt cx="2940051" cy="1420813"/>
          </a:xfrm>
          <a:solidFill>
            <a:srgbClr val="CC6600"/>
          </a:solidFill>
        </p:grpSpPr>
        <p:sp>
          <p:nvSpPr>
            <p:cNvPr id="36" name="Oval 26"/>
            <p:cNvSpPr>
              <a:spLocks noChangeArrowheads="1"/>
            </p:cNvSpPr>
            <p:nvPr/>
          </p:nvSpPr>
          <p:spPr bwMode="auto">
            <a:xfrm>
              <a:off x="2833688" y="1996599"/>
              <a:ext cx="92075" cy="9366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2048" name="Freeform 32"/>
            <p:cNvSpPr>
              <a:spLocks/>
            </p:cNvSpPr>
            <p:nvPr/>
          </p:nvSpPr>
          <p:spPr bwMode="auto">
            <a:xfrm>
              <a:off x="-14288" y="2047399"/>
              <a:ext cx="2913063" cy="1370013"/>
            </a:xfrm>
            <a:custGeom>
              <a:avLst/>
              <a:gdLst>
                <a:gd name="T0" fmla="*/ 0 w 2037"/>
                <a:gd name="T1" fmla="*/ 929 h 958"/>
                <a:gd name="T2" fmla="*/ 0 w 2037"/>
                <a:gd name="T3" fmla="*/ 929 h 958"/>
                <a:gd name="T4" fmla="*/ 1836 w 2037"/>
                <a:gd name="T5" fmla="*/ 929 h 958"/>
                <a:gd name="T6" fmla="*/ 1957 w 2037"/>
                <a:gd name="T7" fmla="*/ 878 h 958"/>
                <a:gd name="T8" fmla="*/ 1957 w 2037"/>
                <a:gd name="T9" fmla="*/ 878 h 958"/>
                <a:gd name="T10" fmla="*/ 2007 w 2037"/>
                <a:gd name="T11" fmla="*/ 757 h 958"/>
                <a:gd name="T12" fmla="*/ 2007 w 2037"/>
                <a:gd name="T13" fmla="*/ 757 h 958"/>
                <a:gd name="T14" fmla="*/ 2007 w 2037"/>
                <a:gd name="T15" fmla="*/ 14 h 958"/>
                <a:gd name="T16" fmla="*/ 2022 w 2037"/>
                <a:gd name="T17" fmla="*/ 0 h 958"/>
                <a:gd name="T18" fmla="*/ 2022 w 2037"/>
                <a:gd name="T19" fmla="*/ 0 h 958"/>
                <a:gd name="T20" fmla="*/ 2037 w 2037"/>
                <a:gd name="T21" fmla="*/ 14 h 958"/>
                <a:gd name="T22" fmla="*/ 2037 w 2037"/>
                <a:gd name="T23" fmla="*/ 14 h 958"/>
                <a:gd name="T24" fmla="*/ 2037 w 2037"/>
                <a:gd name="T25" fmla="*/ 757 h 958"/>
                <a:gd name="T26" fmla="*/ 1836 w 2037"/>
                <a:gd name="T27" fmla="*/ 958 h 958"/>
                <a:gd name="T28" fmla="*/ 1836 w 2037"/>
                <a:gd name="T29" fmla="*/ 958 h 958"/>
                <a:gd name="T30" fmla="*/ 0 w 2037"/>
                <a:gd name="T31" fmla="*/ 958 h 958"/>
                <a:gd name="T32" fmla="*/ 0 w 2037"/>
                <a:gd name="T33" fmla="*/ 958 h 958"/>
                <a:gd name="T34" fmla="*/ 0 w 2037"/>
                <a:gd name="T35" fmla="*/ 929 h 9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37" h="958">
                  <a:moveTo>
                    <a:pt x="0" y="929"/>
                  </a:moveTo>
                  <a:cubicBezTo>
                    <a:pt x="0" y="929"/>
                    <a:pt x="0" y="929"/>
                    <a:pt x="0" y="929"/>
                  </a:cubicBezTo>
                  <a:cubicBezTo>
                    <a:pt x="1836" y="929"/>
                    <a:pt x="1836" y="929"/>
                    <a:pt x="1836" y="929"/>
                  </a:cubicBezTo>
                  <a:cubicBezTo>
                    <a:pt x="1883" y="929"/>
                    <a:pt x="1926" y="909"/>
                    <a:pt x="1957" y="878"/>
                  </a:cubicBezTo>
                  <a:cubicBezTo>
                    <a:pt x="1957" y="878"/>
                    <a:pt x="1957" y="878"/>
                    <a:pt x="1957" y="878"/>
                  </a:cubicBezTo>
                  <a:cubicBezTo>
                    <a:pt x="1988" y="847"/>
                    <a:pt x="2007" y="804"/>
                    <a:pt x="2007" y="757"/>
                  </a:cubicBezTo>
                  <a:cubicBezTo>
                    <a:pt x="2007" y="757"/>
                    <a:pt x="2007" y="757"/>
                    <a:pt x="2007" y="757"/>
                  </a:cubicBezTo>
                  <a:cubicBezTo>
                    <a:pt x="2007" y="14"/>
                    <a:pt x="2007" y="14"/>
                    <a:pt x="2007" y="14"/>
                  </a:cubicBezTo>
                  <a:cubicBezTo>
                    <a:pt x="2007" y="6"/>
                    <a:pt x="2014" y="0"/>
                    <a:pt x="2022" y="0"/>
                  </a:cubicBezTo>
                  <a:cubicBezTo>
                    <a:pt x="2022" y="0"/>
                    <a:pt x="2022" y="0"/>
                    <a:pt x="2022" y="0"/>
                  </a:cubicBezTo>
                  <a:cubicBezTo>
                    <a:pt x="2030" y="0"/>
                    <a:pt x="2037" y="6"/>
                    <a:pt x="2037" y="14"/>
                  </a:cubicBezTo>
                  <a:cubicBezTo>
                    <a:pt x="2037" y="14"/>
                    <a:pt x="2037" y="14"/>
                    <a:pt x="2037" y="14"/>
                  </a:cubicBezTo>
                  <a:cubicBezTo>
                    <a:pt x="2037" y="757"/>
                    <a:pt x="2037" y="757"/>
                    <a:pt x="2037" y="757"/>
                  </a:cubicBezTo>
                  <a:cubicBezTo>
                    <a:pt x="2037" y="868"/>
                    <a:pt x="1946" y="958"/>
                    <a:pt x="1836" y="958"/>
                  </a:cubicBezTo>
                  <a:cubicBezTo>
                    <a:pt x="1836" y="958"/>
                    <a:pt x="1836" y="958"/>
                    <a:pt x="1836" y="958"/>
                  </a:cubicBezTo>
                  <a:cubicBezTo>
                    <a:pt x="0" y="958"/>
                    <a:pt x="0" y="958"/>
                    <a:pt x="0" y="958"/>
                  </a:cubicBezTo>
                  <a:cubicBezTo>
                    <a:pt x="0" y="958"/>
                    <a:pt x="0" y="958"/>
                    <a:pt x="0" y="958"/>
                  </a:cubicBezTo>
                  <a:lnTo>
                    <a:pt x="0" y="929"/>
                  </a:lnTo>
                  <a:close/>
                </a:path>
              </a:pathLst>
            </a:custGeom>
            <a:grpFill/>
            <a:ln>
              <a:noFill/>
            </a:ln>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grpSp>
      <p:sp>
        <p:nvSpPr>
          <p:cNvPr id="2049" name="Freeform 33"/>
          <p:cNvSpPr>
            <a:spLocks/>
          </p:cNvSpPr>
          <p:nvPr/>
        </p:nvSpPr>
        <p:spPr bwMode="auto">
          <a:xfrm>
            <a:off x="6" y="3772406"/>
            <a:ext cx="6261100" cy="1172633"/>
          </a:xfrm>
          <a:custGeom>
            <a:avLst/>
            <a:gdLst>
              <a:gd name="T0" fmla="*/ 0 w 3283"/>
              <a:gd name="T1" fmla="*/ 586 h 615"/>
              <a:gd name="T2" fmla="*/ 0 w 3283"/>
              <a:gd name="T3" fmla="*/ 586 h 615"/>
              <a:gd name="T4" fmla="*/ 3082 w 3283"/>
              <a:gd name="T5" fmla="*/ 586 h 615"/>
              <a:gd name="T6" fmla="*/ 3203 w 3283"/>
              <a:gd name="T7" fmla="*/ 535 h 615"/>
              <a:gd name="T8" fmla="*/ 3203 w 3283"/>
              <a:gd name="T9" fmla="*/ 535 h 615"/>
              <a:gd name="T10" fmla="*/ 3253 w 3283"/>
              <a:gd name="T11" fmla="*/ 414 h 615"/>
              <a:gd name="T12" fmla="*/ 3253 w 3283"/>
              <a:gd name="T13" fmla="*/ 414 h 615"/>
              <a:gd name="T14" fmla="*/ 3253 w 3283"/>
              <a:gd name="T15" fmla="*/ 14 h 615"/>
              <a:gd name="T16" fmla="*/ 3268 w 3283"/>
              <a:gd name="T17" fmla="*/ 0 h 615"/>
              <a:gd name="T18" fmla="*/ 3268 w 3283"/>
              <a:gd name="T19" fmla="*/ 0 h 615"/>
              <a:gd name="T20" fmla="*/ 3283 w 3283"/>
              <a:gd name="T21" fmla="*/ 14 h 615"/>
              <a:gd name="T22" fmla="*/ 3283 w 3283"/>
              <a:gd name="T23" fmla="*/ 14 h 615"/>
              <a:gd name="T24" fmla="*/ 3283 w 3283"/>
              <a:gd name="T25" fmla="*/ 414 h 615"/>
              <a:gd name="T26" fmla="*/ 3082 w 3283"/>
              <a:gd name="T27" fmla="*/ 615 h 615"/>
              <a:gd name="T28" fmla="*/ 3082 w 3283"/>
              <a:gd name="T29" fmla="*/ 615 h 615"/>
              <a:gd name="T30" fmla="*/ 0 w 3283"/>
              <a:gd name="T31" fmla="*/ 615 h 615"/>
              <a:gd name="T32" fmla="*/ 0 w 3283"/>
              <a:gd name="T33" fmla="*/ 615 h 615"/>
              <a:gd name="T34" fmla="*/ 0 w 3283"/>
              <a:gd name="T35" fmla="*/ 586 h 6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283" h="615">
                <a:moveTo>
                  <a:pt x="0" y="586"/>
                </a:moveTo>
                <a:cubicBezTo>
                  <a:pt x="0" y="586"/>
                  <a:pt x="0" y="586"/>
                  <a:pt x="0" y="586"/>
                </a:cubicBezTo>
                <a:cubicBezTo>
                  <a:pt x="3082" y="586"/>
                  <a:pt x="3082" y="586"/>
                  <a:pt x="3082" y="586"/>
                </a:cubicBezTo>
                <a:cubicBezTo>
                  <a:pt x="3129" y="586"/>
                  <a:pt x="3172" y="566"/>
                  <a:pt x="3203" y="535"/>
                </a:cubicBezTo>
                <a:cubicBezTo>
                  <a:pt x="3203" y="535"/>
                  <a:pt x="3203" y="535"/>
                  <a:pt x="3203" y="535"/>
                </a:cubicBezTo>
                <a:cubicBezTo>
                  <a:pt x="3234" y="504"/>
                  <a:pt x="3253" y="461"/>
                  <a:pt x="3253" y="414"/>
                </a:cubicBezTo>
                <a:cubicBezTo>
                  <a:pt x="3253" y="414"/>
                  <a:pt x="3253" y="414"/>
                  <a:pt x="3253" y="414"/>
                </a:cubicBezTo>
                <a:cubicBezTo>
                  <a:pt x="3253" y="14"/>
                  <a:pt x="3253" y="14"/>
                  <a:pt x="3253" y="14"/>
                </a:cubicBezTo>
                <a:cubicBezTo>
                  <a:pt x="3253" y="6"/>
                  <a:pt x="3260" y="0"/>
                  <a:pt x="3268" y="0"/>
                </a:cubicBezTo>
                <a:cubicBezTo>
                  <a:pt x="3268" y="0"/>
                  <a:pt x="3268" y="0"/>
                  <a:pt x="3268" y="0"/>
                </a:cubicBezTo>
                <a:cubicBezTo>
                  <a:pt x="3276" y="0"/>
                  <a:pt x="3283" y="6"/>
                  <a:pt x="3283" y="14"/>
                </a:cubicBezTo>
                <a:cubicBezTo>
                  <a:pt x="3283" y="14"/>
                  <a:pt x="3283" y="14"/>
                  <a:pt x="3283" y="14"/>
                </a:cubicBezTo>
                <a:cubicBezTo>
                  <a:pt x="3283" y="414"/>
                  <a:pt x="3283" y="414"/>
                  <a:pt x="3283" y="414"/>
                </a:cubicBezTo>
                <a:cubicBezTo>
                  <a:pt x="3283" y="525"/>
                  <a:pt x="3193" y="615"/>
                  <a:pt x="3082" y="615"/>
                </a:cubicBezTo>
                <a:cubicBezTo>
                  <a:pt x="3082" y="615"/>
                  <a:pt x="3082" y="615"/>
                  <a:pt x="3082" y="615"/>
                </a:cubicBezTo>
                <a:cubicBezTo>
                  <a:pt x="0" y="615"/>
                  <a:pt x="0" y="615"/>
                  <a:pt x="0" y="615"/>
                </a:cubicBezTo>
                <a:cubicBezTo>
                  <a:pt x="0" y="615"/>
                  <a:pt x="0" y="615"/>
                  <a:pt x="0" y="615"/>
                </a:cubicBezTo>
                <a:lnTo>
                  <a:pt x="0" y="586"/>
                </a:lnTo>
                <a:close/>
              </a:path>
            </a:pathLst>
          </a:custGeom>
          <a:solidFill>
            <a:srgbClr val="990033"/>
          </a:solidFill>
          <a:ln>
            <a:noFill/>
          </a:ln>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2051" name="Freeform 34"/>
          <p:cNvSpPr>
            <a:spLocks/>
          </p:cNvSpPr>
          <p:nvPr/>
        </p:nvSpPr>
        <p:spPr bwMode="auto">
          <a:xfrm>
            <a:off x="-7246" y="3383915"/>
            <a:ext cx="8389246" cy="1821473"/>
          </a:xfrm>
          <a:custGeom>
            <a:avLst/>
            <a:gdLst>
              <a:gd name="T0" fmla="*/ 0 w 4332"/>
              <a:gd name="T1" fmla="*/ 637 h 667"/>
              <a:gd name="T2" fmla="*/ 0 w 4332"/>
              <a:gd name="T3" fmla="*/ 637 h 667"/>
              <a:gd name="T4" fmla="*/ 4131 w 4332"/>
              <a:gd name="T5" fmla="*/ 637 h 667"/>
              <a:gd name="T6" fmla="*/ 4252 w 4332"/>
              <a:gd name="T7" fmla="*/ 587 h 667"/>
              <a:gd name="T8" fmla="*/ 4252 w 4332"/>
              <a:gd name="T9" fmla="*/ 587 h 667"/>
              <a:gd name="T10" fmla="*/ 4303 w 4332"/>
              <a:gd name="T11" fmla="*/ 466 h 667"/>
              <a:gd name="T12" fmla="*/ 4303 w 4332"/>
              <a:gd name="T13" fmla="*/ 466 h 667"/>
              <a:gd name="T14" fmla="*/ 4303 w 4332"/>
              <a:gd name="T15" fmla="*/ 15 h 667"/>
              <a:gd name="T16" fmla="*/ 4318 w 4332"/>
              <a:gd name="T17" fmla="*/ 0 h 667"/>
              <a:gd name="T18" fmla="*/ 4318 w 4332"/>
              <a:gd name="T19" fmla="*/ 0 h 667"/>
              <a:gd name="T20" fmla="*/ 4332 w 4332"/>
              <a:gd name="T21" fmla="*/ 15 h 667"/>
              <a:gd name="T22" fmla="*/ 4332 w 4332"/>
              <a:gd name="T23" fmla="*/ 15 h 667"/>
              <a:gd name="T24" fmla="*/ 4332 w 4332"/>
              <a:gd name="T25" fmla="*/ 466 h 667"/>
              <a:gd name="T26" fmla="*/ 4131 w 4332"/>
              <a:gd name="T27" fmla="*/ 667 h 667"/>
              <a:gd name="T28" fmla="*/ 4131 w 4332"/>
              <a:gd name="T29" fmla="*/ 667 h 667"/>
              <a:gd name="T30" fmla="*/ 0 w 4332"/>
              <a:gd name="T31" fmla="*/ 667 h 667"/>
              <a:gd name="T32" fmla="*/ 0 w 4332"/>
              <a:gd name="T33" fmla="*/ 667 h 667"/>
              <a:gd name="T34" fmla="*/ 0 w 4332"/>
              <a:gd name="T35" fmla="*/ 637 h 6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332" h="667">
                <a:moveTo>
                  <a:pt x="0" y="637"/>
                </a:moveTo>
                <a:cubicBezTo>
                  <a:pt x="0" y="637"/>
                  <a:pt x="0" y="637"/>
                  <a:pt x="0" y="637"/>
                </a:cubicBezTo>
                <a:cubicBezTo>
                  <a:pt x="4131" y="637"/>
                  <a:pt x="4131" y="637"/>
                  <a:pt x="4131" y="637"/>
                </a:cubicBezTo>
                <a:cubicBezTo>
                  <a:pt x="4179" y="637"/>
                  <a:pt x="4221" y="618"/>
                  <a:pt x="4252" y="587"/>
                </a:cubicBezTo>
                <a:cubicBezTo>
                  <a:pt x="4252" y="587"/>
                  <a:pt x="4252" y="587"/>
                  <a:pt x="4252" y="587"/>
                </a:cubicBezTo>
                <a:cubicBezTo>
                  <a:pt x="4284" y="556"/>
                  <a:pt x="4303" y="513"/>
                  <a:pt x="4303" y="466"/>
                </a:cubicBezTo>
                <a:cubicBezTo>
                  <a:pt x="4303" y="466"/>
                  <a:pt x="4303" y="466"/>
                  <a:pt x="4303" y="466"/>
                </a:cubicBezTo>
                <a:cubicBezTo>
                  <a:pt x="4303" y="15"/>
                  <a:pt x="4303" y="15"/>
                  <a:pt x="4303" y="15"/>
                </a:cubicBezTo>
                <a:cubicBezTo>
                  <a:pt x="4303" y="7"/>
                  <a:pt x="4309" y="0"/>
                  <a:pt x="4318" y="0"/>
                </a:cubicBezTo>
                <a:cubicBezTo>
                  <a:pt x="4318" y="0"/>
                  <a:pt x="4318" y="0"/>
                  <a:pt x="4318" y="0"/>
                </a:cubicBezTo>
                <a:cubicBezTo>
                  <a:pt x="4326" y="0"/>
                  <a:pt x="4332" y="7"/>
                  <a:pt x="4332" y="15"/>
                </a:cubicBezTo>
                <a:cubicBezTo>
                  <a:pt x="4332" y="15"/>
                  <a:pt x="4332" y="15"/>
                  <a:pt x="4332" y="15"/>
                </a:cubicBezTo>
                <a:cubicBezTo>
                  <a:pt x="4332" y="466"/>
                  <a:pt x="4332" y="466"/>
                  <a:pt x="4332" y="466"/>
                </a:cubicBezTo>
                <a:cubicBezTo>
                  <a:pt x="4332" y="577"/>
                  <a:pt x="4242" y="667"/>
                  <a:pt x="4131" y="667"/>
                </a:cubicBezTo>
                <a:cubicBezTo>
                  <a:pt x="4131" y="667"/>
                  <a:pt x="4131" y="667"/>
                  <a:pt x="4131" y="667"/>
                </a:cubicBezTo>
                <a:cubicBezTo>
                  <a:pt x="0" y="667"/>
                  <a:pt x="0" y="667"/>
                  <a:pt x="0" y="667"/>
                </a:cubicBezTo>
                <a:cubicBezTo>
                  <a:pt x="0" y="667"/>
                  <a:pt x="0" y="667"/>
                  <a:pt x="0" y="667"/>
                </a:cubicBezTo>
                <a:lnTo>
                  <a:pt x="0" y="637"/>
                </a:lnTo>
                <a:close/>
              </a:path>
            </a:pathLst>
          </a:custGeom>
          <a:solidFill>
            <a:srgbClr val="6600CC"/>
          </a:solidFill>
          <a:ln>
            <a:noFill/>
          </a:ln>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2052" name="Freeform 35"/>
          <p:cNvSpPr>
            <a:spLocks/>
          </p:cNvSpPr>
          <p:nvPr/>
        </p:nvSpPr>
        <p:spPr bwMode="auto">
          <a:xfrm>
            <a:off x="-19051" y="2463796"/>
            <a:ext cx="10450433" cy="2949151"/>
          </a:xfrm>
          <a:custGeom>
            <a:avLst/>
            <a:gdLst>
              <a:gd name="T0" fmla="*/ 0 w 5373"/>
              <a:gd name="T1" fmla="*/ 1235 h 1265"/>
              <a:gd name="T2" fmla="*/ 0 w 5373"/>
              <a:gd name="T3" fmla="*/ 1235 h 1265"/>
              <a:gd name="T4" fmla="*/ 5172 w 5373"/>
              <a:gd name="T5" fmla="*/ 1235 h 1265"/>
              <a:gd name="T6" fmla="*/ 5293 w 5373"/>
              <a:gd name="T7" fmla="*/ 1185 h 1265"/>
              <a:gd name="T8" fmla="*/ 5293 w 5373"/>
              <a:gd name="T9" fmla="*/ 1185 h 1265"/>
              <a:gd name="T10" fmla="*/ 5344 w 5373"/>
              <a:gd name="T11" fmla="*/ 1064 h 1265"/>
              <a:gd name="T12" fmla="*/ 5344 w 5373"/>
              <a:gd name="T13" fmla="*/ 1064 h 1265"/>
              <a:gd name="T14" fmla="*/ 5344 w 5373"/>
              <a:gd name="T15" fmla="*/ 15 h 1265"/>
              <a:gd name="T16" fmla="*/ 5358 w 5373"/>
              <a:gd name="T17" fmla="*/ 0 h 1265"/>
              <a:gd name="T18" fmla="*/ 5358 w 5373"/>
              <a:gd name="T19" fmla="*/ 0 h 1265"/>
              <a:gd name="T20" fmla="*/ 5373 w 5373"/>
              <a:gd name="T21" fmla="*/ 15 h 1265"/>
              <a:gd name="T22" fmla="*/ 5373 w 5373"/>
              <a:gd name="T23" fmla="*/ 15 h 1265"/>
              <a:gd name="T24" fmla="*/ 5373 w 5373"/>
              <a:gd name="T25" fmla="*/ 1064 h 1265"/>
              <a:gd name="T26" fmla="*/ 5172 w 5373"/>
              <a:gd name="T27" fmla="*/ 1265 h 1265"/>
              <a:gd name="T28" fmla="*/ 5172 w 5373"/>
              <a:gd name="T29" fmla="*/ 1265 h 1265"/>
              <a:gd name="T30" fmla="*/ 0 w 5373"/>
              <a:gd name="T31" fmla="*/ 1265 h 1265"/>
              <a:gd name="T32" fmla="*/ 0 w 5373"/>
              <a:gd name="T33" fmla="*/ 1265 h 1265"/>
              <a:gd name="T34" fmla="*/ 0 w 5373"/>
              <a:gd name="T35" fmla="*/ 1235 h 1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373" h="1265">
                <a:moveTo>
                  <a:pt x="0" y="1235"/>
                </a:moveTo>
                <a:cubicBezTo>
                  <a:pt x="0" y="1235"/>
                  <a:pt x="0" y="1235"/>
                  <a:pt x="0" y="1235"/>
                </a:cubicBezTo>
                <a:cubicBezTo>
                  <a:pt x="5172" y="1235"/>
                  <a:pt x="5172" y="1235"/>
                  <a:pt x="5172" y="1235"/>
                </a:cubicBezTo>
                <a:cubicBezTo>
                  <a:pt x="5219" y="1235"/>
                  <a:pt x="5262" y="1216"/>
                  <a:pt x="5293" y="1185"/>
                </a:cubicBezTo>
                <a:cubicBezTo>
                  <a:pt x="5293" y="1185"/>
                  <a:pt x="5293" y="1185"/>
                  <a:pt x="5293" y="1185"/>
                </a:cubicBezTo>
                <a:cubicBezTo>
                  <a:pt x="5324" y="1154"/>
                  <a:pt x="5344" y="1111"/>
                  <a:pt x="5344" y="1064"/>
                </a:cubicBezTo>
                <a:cubicBezTo>
                  <a:pt x="5344" y="1064"/>
                  <a:pt x="5344" y="1064"/>
                  <a:pt x="5344" y="1064"/>
                </a:cubicBezTo>
                <a:cubicBezTo>
                  <a:pt x="5344" y="15"/>
                  <a:pt x="5344" y="15"/>
                  <a:pt x="5344" y="15"/>
                </a:cubicBezTo>
                <a:cubicBezTo>
                  <a:pt x="5344" y="7"/>
                  <a:pt x="5350" y="0"/>
                  <a:pt x="5358" y="0"/>
                </a:cubicBezTo>
                <a:cubicBezTo>
                  <a:pt x="5358" y="0"/>
                  <a:pt x="5358" y="0"/>
                  <a:pt x="5358" y="0"/>
                </a:cubicBezTo>
                <a:cubicBezTo>
                  <a:pt x="5367" y="0"/>
                  <a:pt x="5373" y="7"/>
                  <a:pt x="5373" y="15"/>
                </a:cubicBezTo>
                <a:cubicBezTo>
                  <a:pt x="5373" y="15"/>
                  <a:pt x="5373" y="15"/>
                  <a:pt x="5373" y="15"/>
                </a:cubicBezTo>
                <a:cubicBezTo>
                  <a:pt x="5373" y="1064"/>
                  <a:pt x="5373" y="1064"/>
                  <a:pt x="5373" y="1064"/>
                </a:cubicBezTo>
                <a:cubicBezTo>
                  <a:pt x="5373" y="1175"/>
                  <a:pt x="5283" y="1265"/>
                  <a:pt x="5172" y="1265"/>
                </a:cubicBezTo>
                <a:cubicBezTo>
                  <a:pt x="5172" y="1265"/>
                  <a:pt x="5172" y="1265"/>
                  <a:pt x="5172" y="1265"/>
                </a:cubicBezTo>
                <a:cubicBezTo>
                  <a:pt x="0" y="1265"/>
                  <a:pt x="0" y="1265"/>
                  <a:pt x="0" y="1265"/>
                </a:cubicBezTo>
                <a:cubicBezTo>
                  <a:pt x="0" y="1265"/>
                  <a:pt x="0" y="1265"/>
                  <a:pt x="0" y="1265"/>
                </a:cubicBezTo>
                <a:lnTo>
                  <a:pt x="0" y="1235"/>
                </a:lnTo>
                <a:close/>
              </a:path>
            </a:pathLst>
          </a:custGeom>
          <a:solidFill>
            <a:srgbClr val="FF3399"/>
          </a:solidFill>
          <a:ln>
            <a:noFill/>
          </a:ln>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44" name="Rectangle 43"/>
          <p:cNvSpPr/>
          <p:nvPr/>
        </p:nvSpPr>
        <p:spPr>
          <a:xfrm>
            <a:off x="230744" y="140833"/>
            <a:ext cx="4559261" cy="523220"/>
          </a:xfrm>
          <a:prstGeom prst="rect">
            <a:avLst/>
          </a:prstGeom>
        </p:spPr>
        <p:txBody>
          <a:bodyPr wrap="none">
            <a:spAutoFit/>
          </a:bodyPr>
          <a:lstStyle/>
          <a:p>
            <a:pPr marL="342895" indent="-342895">
              <a:buFont typeface="Wingdings" panose="05000000000000000000" pitchFamily="2" charset="2"/>
              <a:buChar char="v"/>
            </a:pPr>
            <a:r>
              <a:rPr lang="nl-NL" sz="2800" b="1" u="sng" dirty="0">
                <a:solidFill>
                  <a:schemeClr val="bg1"/>
                </a:solidFill>
                <a:latin typeface="+mj-lt"/>
                <a:ea typeface="Times New Roman" panose="02020603050405020304" pitchFamily="18" charset="0"/>
              </a:rPr>
              <a:t>Phương châm chỉ đạo</a:t>
            </a:r>
            <a:r>
              <a:rPr lang="nl-NL" sz="2800" b="1" dirty="0">
                <a:solidFill>
                  <a:schemeClr val="bg1"/>
                </a:solidFill>
                <a:latin typeface="+mj-lt"/>
                <a:ea typeface="Times New Roman" panose="02020603050405020304" pitchFamily="18" charset="0"/>
              </a:rPr>
              <a:t>: </a:t>
            </a:r>
            <a:endParaRPr lang="en-US" sz="2800" b="1" dirty="0">
              <a:solidFill>
                <a:schemeClr val="bg1"/>
              </a:solidFill>
              <a:latin typeface="+mj-lt"/>
            </a:endParaRPr>
          </a:p>
        </p:txBody>
      </p:sp>
      <p:sp>
        <p:nvSpPr>
          <p:cNvPr id="45" name="Rectangle 44"/>
          <p:cNvSpPr/>
          <p:nvPr/>
        </p:nvSpPr>
        <p:spPr>
          <a:xfrm>
            <a:off x="-19051" y="1025001"/>
            <a:ext cx="7845681" cy="830997"/>
          </a:xfrm>
          <a:prstGeom prst="rect">
            <a:avLst/>
          </a:prstGeom>
        </p:spPr>
        <p:txBody>
          <a:bodyPr wrap="square">
            <a:spAutoFit/>
          </a:bodyPr>
          <a:lstStyle/>
          <a:p>
            <a:pPr algn="ctr"/>
            <a:r>
              <a:rPr lang="nl-NL" sz="2400" b="1" dirty="0">
                <a:solidFill>
                  <a:srgbClr val="006600"/>
                </a:solidFill>
                <a:latin typeface="+mj-lt"/>
                <a:ea typeface="Times New Roman" panose="02020603050405020304" pitchFamily="18" charset="0"/>
              </a:rPr>
              <a:t>Tiếp tục đẩy mạnh cuộc đấu tranh chống tham nhũng trong:</a:t>
            </a:r>
            <a:endParaRPr lang="en-US" sz="2400" b="1" dirty="0">
              <a:solidFill>
                <a:srgbClr val="006600"/>
              </a:solidFill>
              <a:latin typeface="+mj-lt"/>
            </a:endParaRPr>
          </a:p>
        </p:txBody>
      </p:sp>
      <p:sp>
        <p:nvSpPr>
          <p:cNvPr id="6" name="Rectangle 5"/>
          <p:cNvSpPr/>
          <p:nvPr/>
        </p:nvSpPr>
        <p:spPr>
          <a:xfrm>
            <a:off x="649909" y="3334014"/>
            <a:ext cx="2700932" cy="461665"/>
          </a:xfrm>
          <a:prstGeom prst="rect">
            <a:avLst/>
          </a:prstGeom>
        </p:spPr>
        <p:txBody>
          <a:bodyPr wrap="square">
            <a:spAutoFit/>
          </a:bodyPr>
          <a:lstStyle/>
          <a:p>
            <a:pPr eaLnBrk="0" hangingPunct="0"/>
            <a:r>
              <a:rPr lang="nl-NL" sz="2400" dirty="0">
                <a:solidFill>
                  <a:schemeClr val="bg1"/>
                </a:solidFill>
              </a:rPr>
              <a:t>Bộ máy Nhà nước </a:t>
            </a:r>
            <a:endParaRPr lang="en-US" sz="2400" b="1" dirty="0">
              <a:solidFill>
                <a:schemeClr val="bg1"/>
              </a:solidFill>
              <a:cs typeface="Arial" charset="0"/>
            </a:endParaRPr>
          </a:p>
        </p:txBody>
      </p:sp>
      <p:sp>
        <p:nvSpPr>
          <p:cNvPr id="14" name="Rounded Rectangle 13"/>
          <p:cNvSpPr/>
          <p:nvPr/>
        </p:nvSpPr>
        <p:spPr>
          <a:xfrm>
            <a:off x="2178111" y="2158261"/>
            <a:ext cx="3456446" cy="537296"/>
          </a:xfrm>
          <a:prstGeom prst="roundRect">
            <a:avLst/>
          </a:prstGeom>
          <a:solidFill>
            <a:srgbClr val="CC66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nl-NL" sz="2400" dirty="0">
                <a:ea typeface="Times New Roman" panose="02020603050405020304" pitchFamily="18" charset="0"/>
              </a:rPr>
              <a:t>Toàn hệ thống chính trị</a:t>
            </a:r>
            <a:endParaRPr lang="en-US" sz="2400" dirty="0"/>
          </a:p>
        </p:txBody>
      </p:sp>
      <p:sp>
        <p:nvSpPr>
          <p:cNvPr id="15" name="Rectangle 14"/>
          <p:cNvSpPr/>
          <p:nvPr/>
        </p:nvSpPr>
        <p:spPr>
          <a:xfrm>
            <a:off x="5462925" y="3222380"/>
            <a:ext cx="1583689" cy="461665"/>
          </a:xfrm>
          <a:prstGeom prst="rect">
            <a:avLst/>
          </a:prstGeom>
        </p:spPr>
        <p:txBody>
          <a:bodyPr wrap="square">
            <a:spAutoFit/>
          </a:bodyPr>
          <a:lstStyle/>
          <a:p>
            <a:r>
              <a:rPr lang="nl-NL" sz="2400" dirty="0">
                <a:solidFill>
                  <a:schemeClr val="bg1"/>
                </a:solidFill>
                <a:ea typeface="Times New Roman" panose="02020603050405020304" pitchFamily="18" charset="0"/>
              </a:rPr>
              <a:t>Các cấp</a:t>
            </a:r>
            <a:endParaRPr lang="en-US" sz="2400" dirty="0">
              <a:solidFill>
                <a:schemeClr val="bg1"/>
              </a:solidFill>
            </a:endParaRPr>
          </a:p>
        </p:txBody>
      </p:sp>
      <p:sp>
        <p:nvSpPr>
          <p:cNvPr id="16" name="Rounded Rectangle 15"/>
          <p:cNvSpPr/>
          <p:nvPr/>
        </p:nvSpPr>
        <p:spPr>
          <a:xfrm>
            <a:off x="7620006" y="2751034"/>
            <a:ext cx="1828798" cy="620857"/>
          </a:xfrm>
          <a:prstGeom prst="roundRect">
            <a:avLst/>
          </a:prstGeom>
          <a:solidFill>
            <a:srgbClr val="6600C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nl-NL" sz="2400" dirty="0">
                <a:ea typeface="Times New Roman" panose="02020603050405020304" pitchFamily="18" charset="0"/>
              </a:rPr>
              <a:t>Các ngành</a:t>
            </a:r>
            <a:endParaRPr lang="en-US" sz="2400" dirty="0"/>
          </a:p>
        </p:txBody>
      </p:sp>
      <p:sp>
        <p:nvSpPr>
          <p:cNvPr id="17" name="Rounded Rectangle 16"/>
          <p:cNvSpPr/>
          <p:nvPr/>
        </p:nvSpPr>
        <p:spPr>
          <a:xfrm>
            <a:off x="9067805" y="1973726"/>
            <a:ext cx="2895600" cy="470704"/>
          </a:xfrm>
          <a:prstGeom prst="roundRect">
            <a:avLst/>
          </a:prstGeom>
          <a:solidFill>
            <a:srgbClr val="FF3399"/>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nl-NL" sz="1801">
                <a:ea typeface="Times New Roman" panose="02020603050405020304" pitchFamily="18" charset="0"/>
              </a:rPr>
              <a:t>Từ trung ương đến cơ sở</a:t>
            </a:r>
            <a:endParaRPr lang="en-US" sz="1801" dirty="0"/>
          </a:p>
        </p:txBody>
      </p:sp>
      <p:sp>
        <p:nvSpPr>
          <p:cNvPr id="2" name="AutoShape 2" descr="Kết quả hình ảnh cho lò đã cháy thì củi tươi"/>
          <p:cNvSpPr>
            <a:spLocks noChangeAspect="1" noChangeArrowheads="1"/>
          </p:cNvSpPr>
          <p:nvPr/>
        </p:nvSpPr>
        <p:spPr bwMode="auto">
          <a:xfrm>
            <a:off x="155575" y="-144461"/>
            <a:ext cx="304800" cy="304802"/>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1" rIns="91440" bIns="45721" numCol="1" anchor="t" anchorCtr="0" compatLnSpc="1">
            <a:prstTxWarp prst="textNoShape">
              <a:avLst/>
            </a:prstTxWarp>
          </a:bodyPr>
          <a:lstStyle/>
          <a:p>
            <a:endParaRPr lang="vi-VN" sz="1801"/>
          </a:p>
        </p:txBody>
      </p:sp>
      <p:sp>
        <p:nvSpPr>
          <p:cNvPr id="3" name="AutoShape 4" descr="Kết quả hình ảnh cho lò đã cháy thì củi tươi"/>
          <p:cNvSpPr>
            <a:spLocks noChangeAspect="1" noChangeArrowheads="1"/>
          </p:cNvSpPr>
          <p:nvPr/>
        </p:nvSpPr>
        <p:spPr bwMode="auto">
          <a:xfrm>
            <a:off x="307975" y="7941"/>
            <a:ext cx="304800" cy="304802"/>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1" rIns="91440" bIns="45721" numCol="1" anchor="t" anchorCtr="0" compatLnSpc="1">
            <a:prstTxWarp prst="textNoShape">
              <a:avLst/>
            </a:prstTxWarp>
          </a:bodyPr>
          <a:lstStyle/>
          <a:p>
            <a:endParaRPr lang="vi-VN" sz="1801"/>
          </a:p>
        </p:txBody>
      </p:sp>
      <p:sp>
        <p:nvSpPr>
          <p:cNvPr id="7" name="AutoShape 6" descr="Kết quả hình ảnh cho lò đã cháy thì củi tươi"/>
          <p:cNvSpPr>
            <a:spLocks noChangeAspect="1" noChangeArrowheads="1"/>
          </p:cNvSpPr>
          <p:nvPr/>
        </p:nvSpPr>
        <p:spPr bwMode="auto">
          <a:xfrm>
            <a:off x="460375" y="160341"/>
            <a:ext cx="304800" cy="304802"/>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1" rIns="91440" bIns="45721" numCol="1" anchor="t" anchorCtr="0" compatLnSpc="1">
            <a:prstTxWarp prst="textNoShape">
              <a:avLst/>
            </a:prstTxWarp>
          </a:bodyPr>
          <a:lstStyle/>
          <a:p>
            <a:endParaRPr lang="vi-VN" sz="1801"/>
          </a:p>
        </p:txBody>
      </p:sp>
      <p:pic>
        <p:nvPicPr>
          <p:cNvPr id="6152" name="Picture 8" descr="Kết quả hình ảnh cho lò đã cháy thì củi tươ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03613" y="3594143"/>
            <a:ext cx="4259867" cy="29748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65207933"/>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379;p38"/>
          <p:cNvSpPr/>
          <p:nvPr/>
        </p:nvSpPr>
        <p:spPr>
          <a:xfrm>
            <a:off x="63838" y="36896"/>
            <a:ext cx="1841163" cy="5906711"/>
          </a:xfrm>
          <a:prstGeom prst="rect">
            <a:avLst/>
          </a:prstGeom>
          <a:solidFill>
            <a:srgbClr val="0070C0"/>
          </a:solidFill>
          <a:ln>
            <a:noFill/>
          </a:ln>
        </p:spPr>
        <p:txBody>
          <a:bodyPr spcFirstLastPara="1" wrap="square" lIns="121900" tIns="121900" rIns="121900" bIns="121900" anchor="ctr" anchorCtr="0">
            <a:noAutofit/>
          </a:bodyPr>
          <a:lstStyle/>
          <a:p>
            <a:pPr>
              <a:buClr>
                <a:srgbClr val="000000"/>
              </a:buClr>
              <a:buFont typeface="Arial"/>
              <a:buNone/>
            </a:pPr>
            <a:endParaRPr sz="1867" kern="0" dirty="0">
              <a:solidFill>
                <a:srgbClr val="000000"/>
              </a:solidFill>
              <a:latin typeface="+mj-lt"/>
              <a:cs typeface="Arial"/>
              <a:sym typeface="Arial"/>
            </a:endParaRPr>
          </a:p>
        </p:txBody>
      </p:sp>
      <p:sp>
        <p:nvSpPr>
          <p:cNvPr id="4" name="Rectangle 3"/>
          <p:cNvSpPr/>
          <p:nvPr/>
        </p:nvSpPr>
        <p:spPr>
          <a:xfrm>
            <a:off x="186663" y="261089"/>
            <a:ext cx="1595513" cy="5632311"/>
          </a:xfrm>
          <a:prstGeom prst="rect">
            <a:avLst/>
          </a:prstGeom>
        </p:spPr>
        <p:txBody>
          <a:bodyPr wrap="square">
            <a:spAutoFit/>
          </a:bodyPr>
          <a:lstStyle/>
          <a:p>
            <a:pPr marL="342895" indent="-342895" algn="ctr">
              <a:buFont typeface="Wingdings" panose="05000000000000000000" pitchFamily="2" charset="2"/>
              <a:buChar char="v"/>
            </a:pPr>
            <a:r>
              <a:rPr lang="nl-NL" sz="2400" b="1" dirty="0">
                <a:solidFill>
                  <a:schemeClr val="bg1"/>
                </a:solidFill>
                <a:latin typeface="+mj-lt"/>
                <a:ea typeface="Times New Roman" panose="02020603050405020304" pitchFamily="18" charset="0"/>
              </a:rPr>
              <a:t>Kết hợp những biện pháp cấp bách với những giải pháp ở tầm chiến lược nhằm </a:t>
            </a:r>
            <a:endParaRPr lang="en-US" sz="2400" b="1" dirty="0">
              <a:solidFill>
                <a:schemeClr val="bg1"/>
              </a:solidFill>
              <a:latin typeface="+mj-lt"/>
            </a:endParaRPr>
          </a:p>
        </p:txBody>
      </p:sp>
      <p:sp>
        <p:nvSpPr>
          <p:cNvPr id="7" name="Rectangle 6"/>
          <p:cNvSpPr/>
          <p:nvPr/>
        </p:nvSpPr>
        <p:spPr>
          <a:xfrm>
            <a:off x="1958553" y="685800"/>
            <a:ext cx="5204249" cy="1200329"/>
          </a:xfrm>
          <a:prstGeom prst="rect">
            <a:avLst/>
          </a:prstGeom>
        </p:spPr>
        <p:txBody>
          <a:bodyPr wrap="square">
            <a:spAutoFit/>
          </a:bodyPr>
          <a:lstStyle/>
          <a:p>
            <a:pPr marL="285748" indent="-285748">
              <a:buFont typeface="Wingdings" panose="05000000000000000000" pitchFamily="2" charset="2"/>
              <a:buChar char="Ø"/>
            </a:pPr>
            <a:r>
              <a:rPr lang="vi-VN" sz="2400" i="1" dirty="0">
                <a:latin typeface="+mj-lt"/>
              </a:rPr>
              <a:t>Hoàn thiện các quy định của Đảng, chính sách, pháp luật của Nhà nước về phòng, chống tham nhũng</a:t>
            </a:r>
            <a:endParaRPr lang="en-US" sz="3200" dirty="0">
              <a:solidFill>
                <a:srgbClr val="008000"/>
              </a:solidFill>
              <a:latin typeface="+mj-lt"/>
            </a:endParaRPr>
          </a:p>
        </p:txBody>
      </p:sp>
      <p:sp>
        <p:nvSpPr>
          <p:cNvPr id="8" name="Rectangle 7"/>
          <p:cNvSpPr/>
          <p:nvPr/>
        </p:nvSpPr>
        <p:spPr>
          <a:xfrm>
            <a:off x="1944812" y="2453995"/>
            <a:ext cx="5217988" cy="830997"/>
          </a:xfrm>
          <a:prstGeom prst="rect">
            <a:avLst/>
          </a:prstGeom>
        </p:spPr>
        <p:txBody>
          <a:bodyPr wrap="square">
            <a:spAutoFit/>
          </a:bodyPr>
          <a:lstStyle/>
          <a:p>
            <a:pPr marL="285748" indent="-285748" algn="just">
              <a:buFont typeface="Wingdings" panose="05000000000000000000" pitchFamily="2" charset="2"/>
              <a:buChar char="Ø"/>
            </a:pPr>
            <a:r>
              <a:rPr lang="vi-VN" sz="2400" i="1" dirty="0">
                <a:latin typeface="+mj-lt"/>
              </a:rPr>
              <a:t>Nâng cao hiệu quả công tác phát hiện, xử lý các vụ việc, vụ án tham nhũng</a:t>
            </a:r>
            <a:endParaRPr lang="en-US" sz="3200" dirty="0">
              <a:solidFill>
                <a:srgbClr val="FF0000"/>
              </a:solidFill>
              <a:latin typeface="+mj-lt"/>
            </a:endParaRPr>
          </a:p>
        </p:txBody>
      </p:sp>
      <p:sp>
        <p:nvSpPr>
          <p:cNvPr id="10" name="Rectangle 9"/>
          <p:cNvSpPr/>
          <p:nvPr/>
        </p:nvSpPr>
        <p:spPr>
          <a:xfrm>
            <a:off x="1944816" y="3733802"/>
            <a:ext cx="5394052" cy="1200329"/>
          </a:xfrm>
          <a:prstGeom prst="rect">
            <a:avLst/>
          </a:prstGeom>
        </p:spPr>
        <p:txBody>
          <a:bodyPr wrap="square">
            <a:spAutoFit/>
          </a:bodyPr>
          <a:lstStyle/>
          <a:p>
            <a:pPr marL="285748" indent="-285748">
              <a:buFont typeface="Wingdings" panose="05000000000000000000" pitchFamily="2" charset="2"/>
              <a:buChar char="Ø"/>
            </a:pPr>
            <a:r>
              <a:rPr lang="nl-NL" sz="2400" dirty="0">
                <a:solidFill>
                  <a:srgbClr val="00B0F0"/>
                </a:solidFill>
                <a:latin typeface="+mj-lt"/>
                <a:ea typeface="Times New Roman" panose="02020603050405020304" pitchFamily="18" charset="0"/>
              </a:rPr>
              <a:t> </a:t>
            </a:r>
            <a:r>
              <a:rPr lang="vi-VN" sz="2400" i="1" dirty="0">
                <a:latin typeface="+mj-lt"/>
              </a:rPr>
              <a:t>Tăng cường, nâng cao hiệu quả công tác giám sát, kiểm soát quyền lực để phòng, chống tham nhũng.</a:t>
            </a:r>
            <a:endParaRPr lang="en-US" sz="3200" dirty="0">
              <a:solidFill>
                <a:srgbClr val="00B0F0"/>
              </a:solidFill>
              <a:latin typeface="+mj-lt"/>
            </a:endParaRPr>
          </a:p>
        </p:txBody>
      </p:sp>
      <p:pic>
        <p:nvPicPr>
          <p:cNvPr id="7170" name="Picture 2" descr="https://nhandan.com.vn/cdn/vn/images/nddt/83d012c21e06/2018/thang12-2018/28-12-2018/da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62800" y="-9525"/>
            <a:ext cx="5135104" cy="68609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97961905"/>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52404" y="228602"/>
            <a:ext cx="11734800" cy="1200329"/>
          </a:xfrm>
          <a:prstGeom prst="rect">
            <a:avLst/>
          </a:prstGeom>
        </p:spPr>
        <p:txBody>
          <a:bodyPr wrap="square">
            <a:spAutoFit/>
          </a:bodyPr>
          <a:lstStyle/>
          <a:p>
            <a:pPr marL="800088" indent="-342895" algn="ctr">
              <a:buFont typeface="Wingdings" panose="05000000000000000000" pitchFamily="2" charset="2"/>
              <a:buChar char="v"/>
            </a:pPr>
            <a:r>
              <a:rPr lang="nl-NL" sz="2400" dirty="0">
                <a:solidFill>
                  <a:srgbClr val="000066"/>
                </a:solidFill>
                <a:latin typeface="Times New Roman" panose="02020603050405020304" pitchFamily="18" charset="0"/>
                <a:ea typeface="Times New Roman" panose="02020603050405020304" pitchFamily="18" charset="0"/>
                <a:cs typeface="Times New Roman" panose="02020603050405020304" pitchFamily="18" charset="0"/>
              </a:rPr>
              <a:t>Đấu tranh chống tham nhũng phải gắn với đấu tranh chống </a:t>
            </a:r>
            <a:r>
              <a:rPr lang="nl-NL" sz="2400" b="1" u="sng"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buôn lậu, lãng phí, quan liêu</a:t>
            </a:r>
            <a:r>
              <a:rPr lang="nl-NL" sz="2400" dirty="0">
                <a:solidFill>
                  <a:srgbClr val="000066"/>
                </a:solidFill>
                <a:latin typeface="Times New Roman" panose="02020603050405020304" pitchFamily="18" charset="0"/>
                <a:ea typeface="Times New Roman" panose="02020603050405020304" pitchFamily="18" charset="0"/>
                <a:cs typeface="Times New Roman" panose="02020603050405020304" pitchFamily="18" charset="0"/>
              </a:rPr>
              <a:t>, tập trung vào các hành vi </a:t>
            </a:r>
            <a:r>
              <a:rPr lang="nl-NL" sz="2400" b="1" u="sng"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lợi dụng chức quyền tham ô, làm thất thoát tài sản Nhà nước, nhận hối lộ</a:t>
            </a:r>
            <a:r>
              <a:rPr lang="nl-NL" sz="2400"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en-US" sz="2400"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4098" name="Picture 2" descr="Related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0600" y="1981200"/>
            <a:ext cx="3962400" cy="4114800"/>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Image result for lợi dụng chức quyền tham ô"/>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48400" y="1514477"/>
            <a:ext cx="5638804" cy="42862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96582984"/>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533400" y="76200"/>
            <a:ext cx="10668000" cy="76200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None/>
              <a:defRPr sz="1867" b="0" i="0" u="none" strike="noStrike" cap="none">
                <a:solidFill>
                  <a:srgbClr val="000000"/>
                </a:solidFill>
                <a:latin typeface="Arial"/>
                <a:ea typeface="Arial"/>
                <a:cs typeface="Arial"/>
                <a:sym typeface="Arial"/>
                <a:rtl val="0"/>
              </a:defRPr>
            </a:lvl1pPr>
          </a:lstStyle>
          <a:p>
            <a:pPr algn="ctr"/>
            <a:r>
              <a:rPr lang="nl-NL" sz="2400" i="1" kern="0" dirty="0" smtClean="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Cải cách cơ bản chế độ tiền lương, nâng cao đời sống người hưởng lương, chống đặc quyền, đặc lợi. </a:t>
            </a:r>
            <a:r>
              <a:rPr lang="en-US" sz="2400" kern="0" dirty="0" smtClean="0">
                <a:solidFill>
                  <a:srgbClr val="006600"/>
                </a:solidFill>
                <a:ea typeface="Times New Roman" panose="02020603050405020304" pitchFamily="18" charset="0"/>
                <a:cs typeface="Times New Roman" panose="02020603050405020304" pitchFamily="18" charset="0"/>
              </a:rPr>
              <a:t/>
            </a:r>
            <a:br>
              <a:rPr lang="en-US" sz="2400" kern="0" dirty="0" smtClean="0">
                <a:solidFill>
                  <a:srgbClr val="006600"/>
                </a:solidFill>
                <a:ea typeface="Times New Roman" panose="02020603050405020304" pitchFamily="18" charset="0"/>
                <a:cs typeface="Times New Roman" panose="02020603050405020304" pitchFamily="18" charset="0"/>
              </a:rPr>
            </a:br>
            <a:r>
              <a:rPr lang="en-US" sz="2400" kern="0" dirty="0" smtClean="0">
                <a:solidFill>
                  <a:srgbClr val="006600"/>
                </a:solidFill>
                <a:ea typeface="Times New Roman" panose="02020603050405020304" pitchFamily="18" charset="0"/>
                <a:cs typeface="Times New Roman" panose="02020603050405020304" pitchFamily="18" charset="0"/>
              </a:rPr>
              <a:t/>
            </a:r>
            <a:br>
              <a:rPr lang="en-US" sz="2400" kern="0" dirty="0" smtClean="0">
                <a:solidFill>
                  <a:srgbClr val="006600"/>
                </a:solidFill>
                <a:ea typeface="Times New Roman" panose="02020603050405020304" pitchFamily="18" charset="0"/>
                <a:cs typeface="Times New Roman" panose="02020603050405020304" pitchFamily="18" charset="0"/>
              </a:rPr>
            </a:br>
            <a:endParaRPr lang="vi-VN" sz="2400" kern="0" dirty="0"/>
          </a:p>
        </p:txBody>
      </p:sp>
      <p:pic>
        <p:nvPicPr>
          <p:cNvPr id="3" name="Picture 4" descr="Kết quả hình ảnh cho cải cách tiền lương 202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71600" y="990600"/>
            <a:ext cx="9296400" cy="5257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95463166"/>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95600" y="381000"/>
            <a:ext cx="3733800" cy="2305594"/>
          </a:xfrm>
        </p:spPr>
        <p:txBody>
          <a:bodyPr/>
          <a:lstStyle/>
          <a:p>
            <a:pPr algn="just"/>
            <a:r>
              <a:rPr lang="nl-NL" sz="2400" i="1" dirty="0" smtClean="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Cải </a:t>
            </a:r>
            <a:r>
              <a:rPr lang="nl-NL" sz="2400" i="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cách cơ bản chế độ tiền lương, nâng cao đời sống người hưởng lương, chống đặc quyền, đặc lợi. </a:t>
            </a:r>
            <a:r>
              <a:rPr lang="en-US" dirty="0">
                <a:solidFill>
                  <a:srgbClr val="006600"/>
                </a:solidFill>
                <a:ea typeface="Times New Roman" panose="02020603050405020304" pitchFamily="18" charset="0"/>
                <a:cs typeface="Times New Roman" panose="02020603050405020304" pitchFamily="18" charset="0"/>
              </a:rPr>
              <a:t/>
            </a:r>
            <a:br>
              <a:rPr lang="en-US" dirty="0">
                <a:solidFill>
                  <a:srgbClr val="006600"/>
                </a:solidFill>
                <a:ea typeface="Times New Roman" panose="02020603050405020304" pitchFamily="18" charset="0"/>
                <a:cs typeface="Times New Roman" panose="02020603050405020304" pitchFamily="18" charset="0"/>
              </a:rPr>
            </a:br>
            <a:r>
              <a:rPr lang="en-US" dirty="0">
                <a:solidFill>
                  <a:srgbClr val="006600"/>
                </a:solidFill>
                <a:ea typeface="Times New Roman" panose="02020603050405020304" pitchFamily="18" charset="0"/>
                <a:cs typeface="Times New Roman" panose="02020603050405020304" pitchFamily="18" charset="0"/>
              </a:rPr>
              <a:t/>
            </a:r>
            <a:br>
              <a:rPr lang="en-US" dirty="0">
                <a:solidFill>
                  <a:srgbClr val="006600"/>
                </a:solidFill>
                <a:ea typeface="Times New Roman" panose="02020603050405020304" pitchFamily="18" charset="0"/>
                <a:cs typeface="Times New Roman" panose="02020603050405020304" pitchFamily="18" charset="0"/>
              </a:rPr>
            </a:br>
            <a:endParaRPr lang="vi-VN" dirty="0"/>
          </a:p>
        </p:txBody>
      </p:sp>
      <p:sp>
        <p:nvSpPr>
          <p:cNvPr id="4" name="AutoShape 2" descr="https://image.plo.vn/w950/Uploaded/2020/cqdhcajwp/2018_09_28/lotrinhtangluongtu9-2018den2030-01_lgyp.jpg"/>
          <p:cNvSpPr>
            <a:spLocks noChangeAspect="1" noChangeArrowheads="1"/>
          </p:cNvSpPr>
          <p:nvPr/>
        </p:nvSpPr>
        <p:spPr bwMode="auto">
          <a:xfrm>
            <a:off x="155575" y="-144461"/>
            <a:ext cx="304800" cy="304802"/>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1" rIns="91440" bIns="45721" numCol="1" anchor="t" anchorCtr="0" compatLnSpc="1">
            <a:prstTxWarp prst="textNoShape">
              <a:avLst/>
            </a:prstTxWarp>
          </a:bodyPr>
          <a:lstStyle/>
          <a:p>
            <a:endParaRPr lang="vi-VN" sz="1801"/>
          </a:p>
        </p:txBody>
      </p:sp>
    </p:spTree>
    <p:extLst>
      <p:ext uri="{BB962C8B-B14F-4D97-AF65-F5344CB8AC3E}">
        <p14:creationId xmlns:p14="http://schemas.microsoft.com/office/powerpoint/2010/main" val="3763262772"/>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just"/>
            <a:r>
              <a:rPr lang="nl-NL" sz="2400" dirty="0">
                <a:solidFill>
                  <a:schemeClr val="tx1"/>
                </a:solidFill>
                <a:latin typeface="Times New Roman" panose="02020603050405020304" pitchFamily="18" charset="0"/>
                <a:cs typeface="Times New Roman" panose="02020603050405020304" pitchFamily="18" charset="0"/>
              </a:rPr>
              <a:t>Thường xuyên giáo dục cán bộ, đảng viên công chức về chính trị, tư tưởng đạo đức cách mạng. </a:t>
            </a:r>
            <a:endParaRPr lang="vi-VN" sz="2400"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p:txBody>
          <a:bodyPr/>
          <a:lstStyle/>
          <a:p>
            <a:endParaRPr lang="vi-VN" dirty="0"/>
          </a:p>
        </p:txBody>
      </p:sp>
      <p:pic>
        <p:nvPicPr>
          <p:cNvPr id="9218" name="Picture 2" descr="Kết quả hình ảnh cho Thường xuyên giáo dục cán bộ, đảng viên công chức về chính trị, tư tưởng đạo đức cách mạ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10400" y="1734772"/>
            <a:ext cx="4667250" cy="4513628"/>
          </a:xfrm>
          <a:prstGeom prst="rect">
            <a:avLst/>
          </a:prstGeom>
          <a:noFill/>
          <a:extLst>
            <a:ext uri="{909E8E84-426E-40DD-AFC4-6F175D3DCCD1}">
              <a14:hiddenFill xmlns:a14="http://schemas.microsoft.com/office/drawing/2010/main">
                <a:solidFill>
                  <a:srgbClr val="FFFFFF"/>
                </a:solidFill>
              </a14:hiddenFill>
            </a:ext>
          </a:extLst>
        </p:spPr>
      </p:pic>
      <p:pic>
        <p:nvPicPr>
          <p:cNvPr id="9224" name="Picture 8" descr="Kết quả hình ảnh cho giáo dục đạo đức cho đảng viê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4400" y="2104700"/>
            <a:ext cx="5938973" cy="4448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22146837"/>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66800" y="304803"/>
            <a:ext cx="10058400" cy="954107"/>
          </a:xfrm>
          <a:prstGeom prst="rect">
            <a:avLst/>
          </a:prstGeom>
        </p:spPr>
        <p:txBody>
          <a:bodyPr wrap="square">
            <a:spAutoFit/>
          </a:bodyPr>
          <a:lstStyle/>
          <a:p>
            <a:pPr marL="800088" indent="-342895" algn="ctr">
              <a:buFont typeface="Wingdings" panose="05000000000000000000" pitchFamily="2" charset="2"/>
              <a:buChar char="§"/>
            </a:pPr>
            <a:r>
              <a:rPr lang="nl-NL" sz="2800" dirty="0">
                <a:solidFill>
                  <a:srgbClr val="660066"/>
                </a:solidFill>
                <a:latin typeface="Times New Roman" panose="02020603050405020304" pitchFamily="18" charset="0"/>
                <a:ea typeface="Times New Roman" panose="02020603050405020304" pitchFamily="18" charset="0"/>
                <a:cs typeface="Times New Roman" panose="02020603050405020304" pitchFamily="18" charset="0"/>
              </a:rPr>
              <a:t>Kịp thời kiểm tra và kết luận, có biện pháp </a:t>
            </a:r>
            <a:r>
              <a:rPr lang="nl-NL" sz="28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xử lý </a:t>
            </a:r>
            <a:r>
              <a:rPr lang="nl-NL" sz="2800" dirty="0">
                <a:solidFill>
                  <a:srgbClr val="660066"/>
                </a:solidFill>
                <a:latin typeface="Times New Roman" panose="02020603050405020304" pitchFamily="18" charset="0"/>
                <a:ea typeface="Times New Roman" panose="02020603050405020304" pitchFamily="18" charset="0"/>
                <a:cs typeface="Times New Roman" panose="02020603050405020304" pitchFamily="18" charset="0"/>
              </a:rPr>
              <a:t>những </a:t>
            </a:r>
            <a:r>
              <a:rPr lang="nl-NL" sz="28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cán bộ, công chức có tài sản bất minh</a:t>
            </a:r>
            <a:r>
              <a:rPr lang="nl-NL" sz="2800" dirty="0">
                <a:latin typeface="Times New Roman" panose="02020603050405020304" pitchFamily="18" charset="0"/>
                <a:ea typeface="Times New Roman" panose="02020603050405020304" pitchFamily="18" charset="0"/>
                <a:cs typeface="Times New Roman" panose="02020603050405020304" pitchFamily="18" charset="0"/>
              </a:rPr>
              <a:t>. </a:t>
            </a:r>
            <a:endParaRPr lang="en-US" sz="2800" dirty="0">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6146" name="Picture 2" descr="Image result for cán bộ, công chức có tài sản bất min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62907" y="1523999"/>
            <a:ext cx="4000500" cy="4191001"/>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Image result for cán bộ, công chức có tài sản bất minh"/>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4800" y="1523999"/>
            <a:ext cx="3886201" cy="4191001"/>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descr="Related imag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10002" y="1523999"/>
            <a:ext cx="4152900" cy="41910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75182907"/>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57"/>
          <p:cNvSpPr>
            <a:spLocks noChangeArrowheads="1"/>
          </p:cNvSpPr>
          <p:nvPr/>
        </p:nvSpPr>
        <p:spPr bwMode="gray">
          <a:xfrm rot="3419336">
            <a:off x="129259" y="163824"/>
            <a:ext cx="529350" cy="595636"/>
          </a:xfrm>
          <a:prstGeom prst="rect">
            <a:avLst/>
          </a:prstGeom>
          <a:solidFill>
            <a:srgbClr val="CC6600"/>
          </a:solidFill>
          <a:ln w="9525">
            <a:miter lim="800000"/>
            <a:headEnd/>
            <a:tailEnd/>
          </a:ln>
          <a:effectLst/>
          <a:scene3d>
            <a:camera prst="legacyPerspectiveFront">
              <a:rot lat="0" lon="1500000" rev="0"/>
            </a:camera>
            <a:lightRig rig="legacyFlat4" dir="b"/>
          </a:scene3d>
          <a:sp3d extrusionH="430200" prstMaterial="legacyMatte">
            <a:bevelT w="13500" h="13500" prst="angle"/>
            <a:bevelB w="13500" h="13500" prst="angle"/>
            <a:extrusionClr>
              <a:schemeClr val="accent1"/>
            </a:extrusionClr>
          </a:sp3d>
        </p:spPr>
        <p:txBody>
          <a:bodyPr wrap="none" anchor="ctr">
            <a:flatTx/>
          </a:bodyPr>
          <a:lstStyle/>
          <a:p>
            <a:pPr fontAlgn="base">
              <a:spcBef>
                <a:spcPct val="0"/>
              </a:spcBef>
              <a:spcAft>
                <a:spcPct val="0"/>
              </a:spcAft>
            </a:pPr>
            <a:endParaRPr lang="en-US">
              <a:solidFill>
                <a:srgbClr val="000000"/>
              </a:solidFill>
            </a:endParaRPr>
          </a:p>
        </p:txBody>
      </p:sp>
      <p:sp>
        <p:nvSpPr>
          <p:cNvPr id="3" name="Text Box 268"/>
          <p:cNvSpPr txBox="1">
            <a:spLocks noChangeArrowheads="1"/>
          </p:cNvSpPr>
          <p:nvPr/>
        </p:nvSpPr>
        <p:spPr bwMode="gray">
          <a:xfrm>
            <a:off x="215840" y="230809"/>
            <a:ext cx="356188" cy="461665"/>
          </a:xfrm>
          <a:prstGeom prst="rect">
            <a:avLst/>
          </a:prstGeom>
          <a:noFill/>
          <a:ln w="9525" algn="ctr">
            <a:noFill/>
            <a:miter lim="800000"/>
            <a:headEnd/>
            <a:tailEnd/>
          </a:ln>
          <a:effectLst/>
        </p:spPr>
        <p:txBody>
          <a:bodyPr wrap="none">
            <a:spAutoFit/>
          </a:bodyPr>
          <a:lstStyle/>
          <a:p>
            <a:pPr algn="ctr" eaLnBrk="0" fontAlgn="base" hangingPunct="0">
              <a:spcBef>
                <a:spcPct val="0"/>
              </a:spcBef>
              <a:spcAft>
                <a:spcPct val="0"/>
              </a:spcAft>
            </a:pPr>
            <a:r>
              <a:rPr lang="en-US" sz="2400" b="1" dirty="0">
                <a:solidFill>
                  <a:srgbClr val="FFFFFF"/>
                </a:solidFill>
                <a:latin typeface="Arial" charset="0"/>
              </a:rPr>
              <a:t>2</a:t>
            </a:r>
          </a:p>
        </p:txBody>
      </p:sp>
      <p:sp>
        <p:nvSpPr>
          <p:cNvPr id="6" name="Rectangle 5"/>
          <p:cNvSpPr/>
          <p:nvPr/>
        </p:nvSpPr>
        <p:spPr>
          <a:xfrm>
            <a:off x="127468" y="228098"/>
            <a:ext cx="11874032" cy="356829"/>
          </a:xfrm>
          <a:prstGeom prst="rect">
            <a:avLst/>
          </a:prstGeom>
        </p:spPr>
        <p:txBody>
          <a:bodyPr wrap="square">
            <a:spAutoFit/>
          </a:bodyPr>
          <a:lstStyle/>
          <a:p>
            <a:pPr marL="457200" indent="457200" algn="just">
              <a:lnSpc>
                <a:spcPts val="2000"/>
              </a:lnSpc>
              <a:spcAft>
                <a:spcPts val="0"/>
              </a:spcAft>
            </a:pPr>
            <a:r>
              <a:rPr lang="nl-NL" sz="2400" b="1" i="1" dirty="0">
                <a:solidFill>
                  <a:srgbClr val="990000"/>
                </a:solidFill>
                <a:latin typeface="Times New Roman" panose="02020603050405020304" pitchFamily="18" charset="0"/>
                <a:ea typeface="Calibri" panose="020F0502020204030204" pitchFamily="34" charset="0"/>
                <a:cs typeface="Times New Roman" panose="02020603050405020304" pitchFamily="18" charset="0"/>
              </a:rPr>
              <a:t>Xây dựng một nền hành chính Nhà nước dân chủ, vững mạnh, từng bước hiện đại</a:t>
            </a:r>
            <a:endParaRPr lang="en-US" sz="2400" b="1" dirty="0">
              <a:solidFill>
                <a:srgbClr val="990000"/>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7" name="Rectangle 6"/>
          <p:cNvSpPr/>
          <p:nvPr/>
        </p:nvSpPr>
        <p:spPr>
          <a:xfrm>
            <a:off x="787870" y="735582"/>
            <a:ext cx="11213630" cy="400110"/>
          </a:xfrm>
          <a:prstGeom prst="rect">
            <a:avLst/>
          </a:prstGeom>
        </p:spPr>
        <p:txBody>
          <a:bodyPr wrap="square">
            <a:spAutoFit/>
          </a:bodyPr>
          <a:lstStyle/>
          <a:p>
            <a:pPr algn="ctr"/>
            <a:r>
              <a:rPr lang="nl-NL" sz="2000" b="1" dirty="0">
                <a:solidFill>
                  <a:srgbClr val="00B0F0"/>
                </a:solidFill>
                <a:latin typeface="+mj-lt"/>
                <a:ea typeface="Calibri" panose="020F0502020204030204" pitchFamily="34" charset="0"/>
              </a:rPr>
              <a:t>Sắp xếp tinh gọn </a:t>
            </a:r>
            <a:r>
              <a:rPr lang="nl-NL" sz="2000" dirty="0">
                <a:solidFill>
                  <a:srgbClr val="FF3399"/>
                </a:solidFill>
                <a:latin typeface="+mj-lt"/>
                <a:ea typeface="Calibri" panose="020F0502020204030204" pitchFamily="34" charset="0"/>
              </a:rPr>
              <a:t>các cơ quan thuộc Chính phủ, bộ máy giúp việc của Chính phủ</a:t>
            </a:r>
            <a:endParaRPr lang="en-US" sz="2000" dirty="0">
              <a:solidFill>
                <a:srgbClr val="FF3399"/>
              </a:solidFill>
              <a:latin typeface="+mj-lt"/>
            </a:endParaRPr>
          </a:p>
        </p:txBody>
      </p:sp>
      <p:pic>
        <p:nvPicPr>
          <p:cNvPr id="3074" name="Picture 2" descr="Image result for tinh gọn bộ máy chính phủ"/>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6000" y="1286347"/>
            <a:ext cx="7772400" cy="453437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39285525"/>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7200" y="152400"/>
            <a:ext cx="11430000" cy="769441"/>
          </a:xfrm>
          <a:prstGeom prst="rect">
            <a:avLst/>
          </a:prstGeom>
        </p:spPr>
        <p:txBody>
          <a:bodyPr wrap="square">
            <a:spAutoFit/>
          </a:bodyPr>
          <a:lstStyle/>
          <a:p>
            <a:pPr marL="342900" indent="-342900" algn="ctr">
              <a:buFont typeface="Wingdings" panose="05000000000000000000" pitchFamily="2" charset="2"/>
              <a:buChar char="ü"/>
            </a:pPr>
            <a:r>
              <a:rPr lang="nl-NL" sz="2200" dirty="0">
                <a:solidFill>
                  <a:srgbClr val="00CCFF"/>
                </a:solidFill>
                <a:latin typeface="+mj-lt"/>
                <a:ea typeface="Calibri" panose="020F0502020204030204" pitchFamily="34" charset="0"/>
              </a:rPr>
              <a:t>Xây dựng và kiện toàn </a:t>
            </a:r>
            <a:r>
              <a:rPr lang="nl-NL" sz="2200" b="1" u="sng" dirty="0">
                <a:solidFill>
                  <a:srgbClr val="CC0066"/>
                </a:solidFill>
                <a:latin typeface="+mj-lt"/>
                <a:ea typeface="Calibri" panose="020F0502020204030204" pitchFamily="34" charset="0"/>
              </a:rPr>
              <a:t>chính quyền xã, phường, thị trấn </a:t>
            </a:r>
            <a:r>
              <a:rPr lang="nl-NL" sz="2200" dirty="0">
                <a:solidFill>
                  <a:srgbClr val="00CCFF"/>
                </a:solidFill>
                <a:latin typeface="+mj-lt"/>
                <a:ea typeface="Calibri" panose="020F0502020204030204" pitchFamily="34" charset="0"/>
              </a:rPr>
              <a:t>có đủ năng lực và phẩm chất để quản lý, giải quyết đúng thẩm quyền những vấn đề đặt ra</a:t>
            </a:r>
            <a:endParaRPr lang="en-US" sz="2200" dirty="0">
              <a:solidFill>
                <a:srgbClr val="00CCFF"/>
              </a:solidFill>
              <a:latin typeface="+mj-lt"/>
            </a:endParaRPr>
          </a:p>
        </p:txBody>
      </p:sp>
      <p:pic>
        <p:nvPicPr>
          <p:cNvPr id="5122" name="Picture 2" descr="Image result for bộ máychính quyền xã, phường, thị trấ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600" y="1219200"/>
            <a:ext cx="4724400" cy="4797425"/>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Image result for Sắp xếp lại hệ thống Tòa án nhân dâ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57800" y="1524000"/>
            <a:ext cx="6781800" cy="41909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93308789"/>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7200" y="228600"/>
            <a:ext cx="11353800" cy="1200329"/>
          </a:xfrm>
          <a:prstGeom prst="rect">
            <a:avLst/>
          </a:prstGeom>
        </p:spPr>
        <p:txBody>
          <a:bodyPr wrap="square">
            <a:spAutoFit/>
          </a:bodyPr>
          <a:lstStyle/>
          <a:p>
            <a:pPr marL="342900" indent="-342900" algn="ctr">
              <a:spcAft>
                <a:spcPts val="0"/>
              </a:spcAft>
              <a:buFont typeface="Wingdings" panose="05000000000000000000" pitchFamily="2" charset="2"/>
              <a:buChar char="ü"/>
            </a:pPr>
            <a:r>
              <a:rPr lang="nl-NL" sz="2400" b="1" dirty="0" smtClean="0">
                <a:solidFill>
                  <a:srgbClr val="FF3399"/>
                </a:solidFill>
                <a:latin typeface="+mj-lt"/>
                <a:ea typeface="Calibri" panose="020F0502020204030204" pitchFamily="34" charset="0"/>
                <a:cs typeface="Times New Roman" panose="02020603050405020304" pitchFamily="18" charset="0"/>
              </a:rPr>
              <a:t>Cải </a:t>
            </a:r>
            <a:r>
              <a:rPr lang="nl-NL" sz="2400" b="1" dirty="0">
                <a:solidFill>
                  <a:srgbClr val="FF3399"/>
                </a:solidFill>
                <a:latin typeface="+mj-lt"/>
                <a:ea typeface="Calibri" panose="020F0502020204030204" pitchFamily="34" charset="0"/>
                <a:cs typeface="Times New Roman" panose="02020603050405020304" pitchFamily="18" charset="0"/>
              </a:rPr>
              <a:t>cách bộ máy hành chính Nhà nước </a:t>
            </a:r>
            <a:r>
              <a:rPr lang="nl-NL" sz="2400" dirty="0">
                <a:solidFill>
                  <a:srgbClr val="7030A0"/>
                </a:solidFill>
                <a:latin typeface="+mj-lt"/>
                <a:ea typeface="Calibri" panose="020F0502020204030204" pitchFamily="34" charset="0"/>
                <a:cs typeface="Times New Roman" panose="02020603050405020304" pitchFamily="18" charset="0"/>
              </a:rPr>
              <a:t>phải được lãnh đạo chặt chẽ và tiến hành đồng bộ từ Trung ương đến cơ sở, </a:t>
            </a:r>
            <a:r>
              <a:rPr lang="nl-NL" sz="2400" b="1" dirty="0">
                <a:solidFill>
                  <a:srgbClr val="00B050"/>
                </a:solidFill>
                <a:latin typeface="+mj-lt"/>
                <a:ea typeface="Calibri" panose="020F0502020204030204" pitchFamily="34" charset="0"/>
                <a:cs typeface="Times New Roman" panose="02020603050405020304" pitchFamily="18" charset="0"/>
              </a:rPr>
              <a:t>gắn với công cuộc đổi mới xây dựng, chỉnh đốn Đảng. </a:t>
            </a:r>
            <a:endParaRPr lang="en-US" sz="2400" b="1" dirty="0">
              <a:solidFill>
                <a:srgbClr val="00B050"/>
              </a:solidFill>
              <a:effectLst/>
              <a:latin typeface="+mj-lt"/>
              <a:ea typeface="Calibri" panose="020F0502020204030204" pitchFamily="34" charset="0"/>
              <a:cs typeface="Times New Roman" panose="02020603050405020304" pitchFamily="18" charset="0"/>
            </a:endParaRPr>
          </a:p>
        </p:txBody>
      </p:sp>
      <p:pic>
        <p:nvPicPr>
          <p:cNvPr id="6150" name="Picture 6" descr="Cải cách bộ máy hành chính Nhà nước: Rút kinh nghiệm mãi sao chưa sửa đượ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05600" y="1676400"/>
            <a:ext cx="5257800" cy="391477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4" descr="Image result for cải cách bộ máy hành chính Nhà nước"/>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8600" y="1676400"/>
            <a:ext cx="6134100" cy="39147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9759419"/>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57"/>
          <p:cNvSpPr>
            <a:spLocks noChangeArrowheads="1"/>
          </p:cNvSpPr>
          <p:nvPr/>
        </p:nvSpPr>
        <p:spPr bwMode="gray">
          <a:xfrm rot="3419336">
            <a:off x="129259" y="163824"/>
            <a:ext cx="529350" cy="595636"/>
          </a:xfrm>
          <a:prstGeom prst="rect">
            <a:avLst/>
          </a:prstGeom>
          <a:solidFill>
            <a:srgbClr val="CC6600"/>
          </a:solidFill>
          <a:ln w="9525">
            <a:miter lim="800000"/>
            <a:headEnd/>
            <a:tailEnd/>
          </a:ln>
          <a:effectLst/>
          <a:scene3d>
            <a:camera prst="legacyPerspectiveFront">
              <a:rot lat="0" lon="1500000" rev="0"/>
            </a:camera>
            <a:lightRig rig="legacyFlat4" dir="b"/>
          </a:scene3d>
          <a:sp3d extrusionH="430200" prstMaterial="legacyMatte">
            <a:bevelT w="13500" h="13500" prst="angle"/>
            <a:bevelB w="13500" h="13500" prst="angle"/>
            <a:extrusionClr>
              <a:schemeClr val="accent1"/>
            </a:extrusionClr>
          </a:sp3d>
        </p:spPr>
        <p:txBody>
          <a:bodyPr wrap="none" anchor="ctr">
            <a:flatTx/>
          </a:bodyPr>
          <a:lstStyle/>
          <a:p>
            <a:pPr fontAlgn="base">
              <a:spcBef>
                <a:spcPct val="0"/>
              </a:spcBef>
              <a:spcAft>
                <a:spcPct val="0"/>
              </a:spcAft>
            </a:pPr>
            <a:endParaRPr lang="en-US">
              <a:solidFill>
                <a:srgbClr val="000000"/>
              </a:solidFill>
            </a:endParaRPr>
          </a:p>
        </p:txBody>
      </p:sp>
      <p:sp>
        <p:nvSpPr>
          <p:cNvPr id="3" name="Text Box 268"/>
          <p:cNvSpPr txBox="1">
            <a:spLocks noChangeArrowheads="1"/>
          </p:cNvSpPr>
          <p:nvPr/>
        </p:nvSpPr>
        <p:spPr bwMode="gray">
          <a:xfrm>
            <a:off x="215840" y="230809"/>
            <a:ext cx="356188" cy="461665"/>
          </a:xfrm>
          <a:prstGeom prst="rect">
            <a:avLst/>
          </a:prstGeom>
          <a:noFill/>
          <a:ln w="9525" algn="ctr">
            <a:noFill/>
            <a:miter lim="800000"/>
            <a:headEnd/>
            <a:tailEnd/>
          </a:ln>
          <a:effectLst/>
        </p:spPr>
        <p:txBody>
          <a:bodyPr wrap="none">
            <a:spAutoFit/>
          </a:bodyPr>
          <a:lstStyle/>
          <a:p>
            <a:pPr algn="ctr" eaLnBrk="0" fontAlgn="base" hangingPunct="0">
              <a:spcBef>
                <a:spcPct val="0"/>
              </a:spcBef>
              <a:spcAft>
                <a:spcPct val="0"/>
              </a:spcAft>
            </a:pPr>
            <a:r>
              <a:rPr lang="en-US" sz="2400" b="1" dirty="0">
                <a:solidFill>
                  <a:srgbClr val="FFFFFF"/>
                </a:solidFill>
                <a:latin typeface="Arial" charset="0"/>
              </a:rPr>
              <a:t>3</a:t>
            </a:r>
          </a:p>
        </p:txBody>
      </p:sp>
      <p:sp>
        <p:nvSpPr>
          <p:cNvPr id="6" name="Rectangle 5"/>
          <p:cNvSpPr/>
          <p:nvPr/>
        </p:nvSpPr>
        <p:spPr>
          <a:xfrm>
            <a:off x="1003712" y="194918"/>
            <a:ext cx="6503703" cy="523220"/>
          </a:xfrm>
          <a:prstGeom prst="rect">
            <a:avLst/>
          </a:prstGeom>
        </p:spPr>
        <p:txBody>
          <a:bodyPr wrap="none">
            <a:spAutoFit/>
          </a:bodyPr>
          <a:lstStyle/>
          <a:p>
            <a:pPr>
              <a:spcAft>
                <a:spcPts val="0"/>
              </a:spcAft>
            </a:pPr>
            <a:r>
              <a:rPr lang="nl-NL" sz="2800" b="1" i="1" dirty="0">
                <a:solidFill>
                  <a:srgbClr val="CC0066"/>
                </a:solidFill>
                <a:latin typeface="Times New Roman" panose="02020603050405020304" pitchFamily="18" charset="0"/>
                <a:ea typeface="Calibri" panose="020F0502020204030204" pitchFamily="34" charset="0"/>
                <a:cs typeface="Times New Roman" panose="02020603050405020304" pitchFamily="18" charset="0"/>
              </a:rPr>
              <a:t>Cải cách và kiện toàn các cơ quan tư pháp</a:t>
            </a:r>
            <a:endParaRPr lang="en-US" sz="2800" b="1" dirty="0">
              <a:solidFill>
                <a:srgbClr val="CC0066"/>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7" name="Rectangle 6"/>
          <p:cNvSpPr/>
          <p:nvPr/>
        </p:nvSpPr>
        <p:spPr>
          <a:xfrm>
            <a:off x="572028" y="990600"/>
            <a:ext cx="11162772" cy="1200329"/>
          </a:xfrm>
          <a:prstGeom prst="rect">
            <a:avLst/>
          </a:prstGeom>
        </p:spPr>
        <p:txBody>
          <a:bodyPr wrap="square">
            <a:spAutoFit/>
          </a:bodyPr>
          <a:lstStyle/>
          <a:p>
            <a:pPr algn="ctr">
              <a:spcAft>
                <a:spcPts val="0"/>
              </a:spcAft>
              <a:buFont typeface="Wingdings" panose="05000000000000000000" pitchFamily="2" charset="2"/>
              <a:buChar char="ü"/>
            </a:pPr>
            <a:r>
              <a:rPr lang="nl-NL" sz="2400" dirty="0" smtClean="0">
                <a:latin typeface="+mj-lt"/>
                <a:ea typeface="Calibri" panose="020F0502020204030204" pitchFamily="34" charset="0"/>
                <a:cs typeface="Times New Roman" panose="02020603050405020304" pitchFamily="18" charset="0"/>
              </a:rPr>
              <a:t> </a:t>
            </a:r>
            <a:r>
              <a:rPr lang="nl-NL" sz="2400" b="1" dirty="0" smtClean="0">
                <a:solidFill>
                  <a:srgbClr val="FF0000"/>
                </a:solidFill>
                <a:latin typeface="+mj-lt"/>
                <a:ea typeface="Calibri" panose="020F0502020204030204" pitchFamily="34" charset="0"/>
                <a:cs typeface="Times New Roman" panose="02020603050405020304" pitchFamily="18" charset="0"/>
              </a:rPr>
              <a:t>Tiếp </a:t>
            </a:r>
            <a:r>
              <a:rPr lang="nl-NL" sz="2400" b="1" dirty="0">
                <a:solidFill>
                  <a:srgbClr val="FF0000"/>
                </a:solidFill>
                <a:latin typeface="+mj-lt"/>
                <a:ea typeface="Calibri" panose="020F0502020204030204" pitchFamily="34" charset="0"/>
                <a:cs typeface="Times New Roman" panose="02020603050405020304" pitchFamily="18" charset="0"/>
              </a:rPr>
              <a:t>tục cải cách, kiện toàn, nâng cao </a:t>
            </a:r>
            <a:r>
              <a:rPr lang="nl-NL" sz="2400" dirty="0">
                <a:solidFill>
                  <a:srgbClr val="3333CC"/>
                </a:solidFill>
                <a:latin typeface="+mj-lt"/>
                <a:ea typeface="Calibri" panose="020F0502020204030204" pitchFamily="34" charset="0"/>
                <a:cs typeface="Times New Roman" panose="02020603050405020304" pitchFamily="18" charset="0"/>
              </a:rPr>
              <a:t>chất lượng hoạt động của cơ quan tư pháp theo nguyên tắc nâng cao tinh thần trách nhiệm, làm tốt công tác điều tra, bắt, giam giữ, truy tố, xét xử không để xảy ra oan sai.</a:t>
            </a:r>
            <a:endParaRPr lang="en-US" sz="2400" dirty="0">
              <a:solidFill>
                <a:srgbClr val="3333CC"/>
              </a:solidFill>
              <a:effectLst/>
              <a:latin typeface="+mj-lt"/>
              <a:ea typeface="Calibri" panose="020F0502020204030204" pitchFamily="34" charset="0"/>
              <a:cs typeface="Times New Roman" panose="02020603050405020304" pitchFamily="18" charset="0"/>
            </a:endParaRPr>
          </a:p>
        </p:txBody>
      </p:sp>
      <p:pic>
        <p:nvPicPr>
          <p:cNvPr id="7170" name="Picture 2" descr="Related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540" y="2514600"/>
            <a:ext cx="6324660" cy="3333750"/>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Related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05600" y="2733674"/>
            <a:ext cx="5181600" cy="31146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05564577"/>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4800" y="228600"/>
            <a:ext cx="5257800" cy="830997"/>
          </a:xfrm>
          <a:prstGeom prst="rect">
            <a:avLst/>
          </a:prstGeom>
        </p:spPr>
        <p:txBody>
          <a:bodyPr wrap="square">
            <a:spAutoFit/>
          </a:bodyPr>
          <a:lstStyle/>
          <a:p>
            <a:pPr algn="ctr"/>
            <a:r>
              <a:rPr lang="vi-VN" sz="2400" b="1" dirty="0">
                <a:solidFill>
                  <a:srgbClr val="3333CC"/>
                </a:solidFill>
                <a:latin typeface="Roboto"/>
              </a:rPr>
              <a:t>3 cụ ông ở Vĩnh Phúc mang án oan giết người gần 40 năm</a:t>
            </a:r>
            <a:endParaRPr lang="en-US" sz="2400" dirty="0">
              <a:solidFill>
                <a:srgbClr val="3333CC"/>
              </a:solidFill>
            </a:endParaRPr>
          </a:p>
        </p:txBody>
      </p:sp>
      <p:pic>
        <p:nvPicPr>
          <p:cNvPr id="8194" name="Picture 2" descr="plus_1_mdr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500" y="1382931"/>
            <a:ext cx="5753100" cy="4103132"/>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1295400" y="5538400"/>
            <a:ext cx="2381806" cy="369332"/>
          </a:xfrm>
          <a:prstGeom prst="rect">
            <a:avLst/>
          </a:prstGeom>
        </p:spPr>
        <p:txBody>
          <a:bodyPr wrap="none">
            <a:spAutoFit/>
          </a:bodyPr>
          <a:lstStyle/>
          <a:p>
            <a:pPr algn="ctr"/>
            <a:r>
              <a:rPr lang="en-US" i="1" dirty="0" err="1">
                <a:solidFill>
                  <a:srgbClr val="990000"/>
                </a:solidFill>
                <a:latin typeface="Arial" panose="020B0604020202020204" pitchFamily="34" charset="0"/>
              </a:rPr>
              <a:t>Ông</a:t>
            </a:r>
            <a:r>
              <a:rPr lang="en-US" i="1" dirty="0">
                <a:solidFill>
                  <a:srgbClr val="990000"/>
                </a:solidFill>
                <a:latin typeface="Arial" panose="020B0604020202020204" pitchFamily="34" charset="0"/>
              </a:rPr>
              <a:t> </a:t>
            </a:r>
            <a:r>
              <a:rPr lang="en-US" i="1" dirty="0" err="1">
                <a:solidFill>
                  <a:srgbClr val="990000"/>
                </a:solidFill>
                <a:latin typeface="Arial" panose="020B0604020202020204" pitchFamily="34" charset="0"/>
              </a:rPr>
              <a:t>Trần</a:t>
            </a:r>
            <a:r>
              <a:rPr lang="en-US" i="1" dirty="0">
                <a:solidFill>
                  <a:srgbClr val="990000"/>
                </a:solidFill>
                <a:latin typeface="Arial" panose="020B0604020202020204" pitchFamily="34" charset="0"/>
              </a:rPr>
              <a:t> </a:t>
            </a:r>
            <a:r>
              <a:rPr lang="en-US" i="1" dirty="0" err="1">
                <a:solidFill>
                  <a:srgbClr val="990000"/>
                </a:solidFill>
                <a:latin typeface="Arial" panose="020B0604020202020204" pitchFamily="34" charset="0"/>
              </a:rPr>
              <a:t>Ngọc</a:t>
            </a:r>
            <a:r>
              <a:rPr lang="en-US" i="1" dirty="0">
                <a:solidFill>
                  <a:srgbClr val="990000"/>
                </a:solidFill>
                <a:latin typeface="Arial" panose="020B0604020202020204" pitchFamily="34" charset="0"/>
              </a:rPr>
              <a:t> Trinh.</a:t>
            </a:r>
            <a:endParaRPr lang="en-US" b="0" i="1" dirty="0">
              <a:solidFill>
                <a:srgbClr val="990000"/>
              </a:solidFill>
              <a:effectLst/>
              <a:latin typeface="Arial" panose="020B0604020202020204" pitchFamily="34" charset="0"/>
            </a:endParaRPr>
          </a:p>
        </p:txBody>
      </p:sp>
      <p:sp>
        <p:nvSpPr>
          <p:cNvPr id="4" name="Rectangle 3"/>
          <p:cNvSpPr/>
          <p:nvPr/>
        </p:nvSpPr>
        <p:spPr>
          <a:xfrm>
            <a:off x="6134100" y="228600"/>
            <a:ext cx="5676900" cy="830997"/>
          </a:xfrm>
          <a:prstGeom prst="rect">
            <a:avLst/>
          </a:prstGeom>
        </p:spPr>
        <p:txBody>
          <a:bodyPr wrap="square">
            <a:spAutoFit/>
          </a:bodyPr>
          <a:lstStyle/>
          <a:p>
            <a:pPr algn="ctr"/>
            <a:r>
              <a:rPr lang="en-US" sz="2400" b="1" dirty="0" err="1">
                <a:solidFill>
                  <a:srgbClr val="3333CC"/>
                </a:solidFill>
                <a:latin typeface="Roboto"/>
              </a:rPr>
              <a:t>Nguyễn</a:t>
            </a:r>
            <a:r>
              <a:rPr lang="en-US" sz="2400" b="1" dirty="0">
                <a:solidFill>
                  <a:srgbClr val="3333CC"/>
                </a:solidFill>
                <a:latin typeface="Roboto"/>
              </a:rPr>
              <a:t> </a:t>
            </a:r>
            <a:r>
              <a:rPr lang="en-US" sz="2400" b="1" dirty="0" err="1">
                <a:solidFill>
                  <a:srgbClr val="3333CC"/>
                </a:solidFill>
                <a:latin typeface="Roboto"/>
              </a:rPr>
              <a:t>Thanh</a:t>
            </a:r>
            <a:r>
              <a:rPr lang="en-US" sz="2400" b="1" dirty="0">
                <a:solidFill>
                  <a:srgbClr val="3333CC"/>
                </a:solidFill>
                <a:latin typeface="Roboto"/>
              </a:rPr>
              <a:t> </a:t>
            </a:r>
            <a:r>
              <a:rPr lang="en-US" sz="2400" b="1" dirty="0" err="1">
                <a:solidFill>
                  <a:srgbClr val="3333CC"/>
                </a:solidFill>
                <a:latin typeface="Roboto"/>
              </a:rPr>
              <a:t>Chấn</a:t>
            </a:r>
            <a:r>
              <a:rPr lang="en-US" sz="2400" b="1" dirty="0">
                <a:solidFill>
                  <a:srgbClr val="3333CC"/>
                </a:solidFill>
                <a:latin typeface="Roboto"/>
              </a:rPr>
              <a:t> </a:t>
            </a:r>
            <a:r>
              <a:rPr lang="en-US" sz="2400" b="1" dirty="0" err="1">
                <a:solidFill>
                  <a:srgbClr val="3333CC"/>
                </a:solidFill>
                <a:latin typeface="Roboto"/>
              </a:rPr>
              <a:t>ngồi</a:t>
            </a:r>
            <a:r>
              <a:rPr lang="en-US" sz="2400" b="1" dirty="0">
                <a:solidFill>
                  <a:srgbClr val="3333CC"/>
                </a:solidFill>
                <a:latin typeface="Roboto"/>
              </a:rPr>
              <a:t> </a:t>
            </a:r>
            <a:r>
              <a:rPr lang="en-US" sz="2400" b="1" dirty="0" err="1">
                <a:solidFill>
                  <a:srgbClr val="3333CC"/>
                </a:solidFill>
                <a:latin typeface="Roboto"/>
              </a:rPr>
              <a:t>tù</a:t>
            </a:r>
            <a:r>
              <a:rPr lang="en-US" sz="2400" b="1" dirty="0">
                <a:solidFill>
                  <a:srgbClr val="3333CC"/>
                </a:solidFill>
                <a:latin typeface="Roboto"/>
              </a:rPr>
              <a:t> 10 </a:t>
            </a:r>
            <a:r>
              <a:rPr lang="en-US" sz="2400" b="1" dirty="0" err="1">
                <a:solidFill>
                  <a:srgbClr val="3333CC"/>
                </a:solidFill>
                <a:latin typeface="Roboto"/>
              </a:rPr>
              <a:t>năm</a:t>
            </a:r>
            <a:r>
              <a:rPr lang="en-US" sz="2400" b="1" dirty="0">
                <a:solidFill>
                  <a:srgbClr val="3333CC"/>
                </a:solidFill>
                <a:latin typeface="Roboto"/>
              </a:rPr>
              <a:t> </a:t>
            </a:r>
            <a:r>
              <a:rPr lang="en-US" sz="2400" b="1" dirty="0" err="1">
                <a:solidFill>
                  <a:srgbClr val="3333CC"/>
                </a:solidFill>
                <a:latin typeface="Roboto"/>
              </a:rPr>
              <a:t>khiến</a:t>
            </a:r>
            <a:r>
              <a:rPr lang="en-US" sz="2400" b="1" dirty="0">
                <a:solidFill>
                  <a:srgbClr val="3333CC"/>
                </a:solidFill>
                <a:latin typeface="Roboto"/>
              </a:rPr>
              <a:t> </a:t>
            </a:r>
            <a:r>
              <a:rPr lang="en-US" sz="2400" b="1" dirty="0" err="1">
                <a:solidFill>
                  <a:srgbClr val="3333CC"/>
                </a:solidFill>
                <a:latin typeface="Roboto"/>
              </a:rPr>
              <a:t>gia</a:t>
            </a:r>
            <a:r>
              <a:rPr lang="en-US" sz="2400" b="1" dirty="0">
                <a:solidFill>
                  <a:srgbClr val="3333CC"/>
                </a:solidFill>
                <a:latin typeface="Roboto"/>
              </a:rPr>
              <a:t> </a:t>
            </a:r>
            <a:r>
              <a:rPr lang="en-US" sz="2400" b="1" dirty="0" err="1">
                <a:solidFill>
                  <a:srgbClr val="3333CC"/>
                </a:solidFill>
                <a:latin typeface="Roboto"/>
              </a:rPr>
              <a:t>đình</a:t>
            </a:r>
            <a:r>
              <a:rPr lang="en-US" sz="2400" b="1" dirty="0">
                <a:solidFill>
                  <a:srgbClr val="3333CC"/>
                </a:solidFill>
                <a:latin typeface="Roboto"/>
              </a:rPr>
              <a:t> tan </a:t>
            </a:r>
            <a:r>
              <a:rPr lang="en-US" sz="2400" b="1" dirty="0" err="1">
                <a:solidFill>
                  <a:srgbClr val="3333CC"/>
                </a:solidFill>
                <a:latin typeface="Roboto"/>
              </a:rPr>
              <a:t>nát</a:t>
            </a:r>
            <a:endParaRPr lang="en-US" sz="2400" dirty="0">
              <a:solidFill>
                <a:srgbClr val="3333CC"/>
              </a:solidFill>
            </a:endParaRPr>
          </a:p>
        </p:txBody>
      </p:sp>
      <p:pic>
        <p:nvPicPr>
          <p:cNvPr id="8196" name="Picture 4" descr="75c3d19910dff981a0c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34100" y="1357532"/>
            <a:ext cx="5943600" cy="4128532"/>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6335751" y="5538400"/>
            <a:ext cx="5540298" cy="369332"/>
          </a:xfrm>
          <a:prstGeom prst="rect">
            <a:avLst/>
          </a:prstGeom>
        </p:spPr>
        <p:txBody>
          <a:bodyPr wrap="none">
            <a:spAutoFit/>
          </a:bodyPr>
          <a:lstStyle/>
          <a:p>
            <a:pPr algn="ctr"/>
            <a:r>
              <a:rPr lang="vi-VN" i="1" dirty="0">
                <a:solidFill>
                  <a:srgbClr val="990000"/>
                </a:solidFill>
              </a:rPr>
              <a:t>Ông Nguyễn Thanh Chấn được thả tự do năm 2013.</a:t>
            </a:r>
          </a:p>
        </p:txBody>
      </p:sp>
    </p:spTree>
    <p:extLst>
      <p:ext uri="{BB962C8B-B14F-4D97-AF65-F5344CB8AC3E}">
        <p14:creationId xmlns:p14="http://schemas.microsoft.com/office/powerpoint/2010/main" val="1965027399"/>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https://cdnmedia.baotintuc.vn/2017/01/17/10/58/huynhvanne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000" y="1143000"/>
            <a:ext cx="5486400" cy="3857626"/>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381000" y="234432"/>
            <a:ext cx="5486400" cy="830997"/>
          </a:xfrm>
          <a:prstGeom prst="rect">
            <a:avLst/>
          </a:prstGeom>
        </p:spPr>
        <p:txBody>
          <a:bodyPr wrap="square">
            <a:spAutoFit/>
          </a:bodyPr>
          <a:lstStyle/>
          <a:p>
            <a:pPr algn="ctr"/>
            <a:r>
              <a:rPr lang="vi-VN" sz="2400" b="1" dirty="0">
                <a:solidFill>
                  <a:srgbClr val="00B050"/>
                </a:solidFill>
                <a:latin typeface="Roboto"/>
              </a:rPr>
              <a:t>Vụ án “vườn điều” khiến ông Nén và cả gia đình vướng vòng lao lý</a:t>
            </a:r>
            <a:endParaRPr lang="en-US" sz="2400" dirty="0">
              <a:solidFill>
                <a:srgbClr val="00B050"/>
              </a:solidFill>
            </a:endParaRPr>
          </a:p>
        </p:txBody>
      </p:sp>
      <p:sp>
        <p:nvSpPr>
          <p:cNvPr id="3" name="Rectangle 2"/>
          <p:cNvSpPr/>
          <p:nvPr/>
        </p:nvSpPr>
        <p:spPr>
          <a:xfrm>
            <a:off x="228600" y="5155764"/>
            <a:ext cx="5486400" cy="646331"/>
          </a:xfrm>
          <a:prstGeom prst="rect">
            <a:avLst/>
          </a:prstGeom>
        </p:spPr>
        <p:txBody>
          <a:bodyPr wrap="square">
            <a:spAutoFit/>
          </a:bodyPr>
          <a:lstStyle/>
          <a:p>
            <a:pPr algn="ctr"/>
            <a:r>
              <a:rPr lang="en-US" i="1" dirty="0" err="1">
                <a:solidFill>
                  <a:srgbClr val="990000"/>
                </a:solidFill>
                <a:latin typeface="Arial" panose="020B0604020202020204" pitchFamily="34" charset="0"/>
              </a:rPr>
              <a:t>Ông</a:t>
            </a:r>
            <a:r>
              <a:rPr lang="en-US" i="1" dirty="0">
                <a:solidFill>
                  <a:srgbClr val="990000"/>
                </a:solidFill>
                <a:latin typeface="Arial" panose="020B0604020202020204" pitchFamily="34" charset="0"/>
              </a:rPr>
              <a:t> </a:t>
            </a:r>
            <a:r>
              <a:rPr lang="en-US" i="1" dirty="0" err="1">
                <a:solidFill>
                  <a:srgbClr val="990000"/>
                </a:solidFill>
                <a:latin typeface="Arial" panose="020B0604020202020204" pitchFamily="34" charset="0"/>
              </a:rPr>
              <a:t>Huỳnh</a:t>
            </a:r>
            <a:r>
              <a:rPr lang="en-US" i="1" dirty="0">
                <a:solidFill>
                  <a:srgbClr val="990000"/>
                </a:solidFill>
                <a:latin typeface="Arial" panose="020B0604020202020204" pitchFamily="34" charset="0"/>
              </a:rPr>
              <a:t> </a:t>
            </a:r>
            <a:r>
              <a:rPr lang="en-US" i="1" dirty="0" err="1">
                <a:solidFill>
                  <a:srgbClr val="990000"/>
                </a:solidFill>
                <a:latin typeface="Arial" panose="020B0604020202020204" pitchFamily="34" charset="0"/>
              </a:rPr>
              <a:t>Văn</a:t>
            </a:r>
            <a:r>
              <a:rPr lang="en-US" i="1" dirty="0">
                <a:solidFill>
                  <a:srgbClr val="990000"/>
                </a:solidFill>
                <a:latin typeface="Arial" panose="020B0604020202020204" pitchFamily="34" charset="0"/>
              </a:rPr>
              <a:t> </a:t>
            </a:r>
            <a:r>
              <a:rPr lang="en-US" i="1" dirty="0" err="1">
                <a:solidFill>
                  <a:srgbClr val="990000"/>
                </a:solidFill>
                <a:latin typeface="Arial" panose="020B0604020202020204" pitchFamily="34" charset="0"/>
              </a:rPr>
              <a:t>Nén</a:t>
            </a:r>
            <a:r>
              <a:rPr lang="en-US" i="1" dirty="0">
                <a:solidFill>
                  <a:srgbClr val="990000"/>
                </a:solidFill>
                <a:latin typeface="Arial" panose="020B0604020202020204" pitchFamily="34" charset="0"/>
              </a:rPr>
              <a:t> </a:t>
            </a:r>
            <a:r>
              <a:rPr lang="en-US" i="1" dirty="0" err="1">
                <a:solidFill>
                  <a:srgbClr val="990000"/>
                </a:solidFill>
                <a:latin typeface="Arial" panose="020B0604020202020204" pitchFamily="34" charset="0"/>
              </a:rPr>
              <a:t>tại</a:t>
            </a:r>
            <a:r>
              <a:rPr lang="en-US" i="1" dirty="0">
                <a:solidFill>
                  <a:srgbClr val="990000"/>
                </a:solidFill>
                <a:latin typeface="Arial" panose="020B0604020202020204" pitchFamily="34" charset="0"/>
              </a:rPr>
              <a:t> </a:t>
            </a:r>
            <a:r>
              <a:rPr lang="en-US" i="1" dirty="0" err="1">
                <a:solidFill>
                  <a:srgbClr val="990000"/>
                </a:solidFill>
                <a:latin typeface="Arial" panose="020B0604020202020204" pitchFamily="34" charset="0"/>
              </a:rPr>
              <a:t>buổi</a:t>
            </a:r>
            <a:r>
              <a:rPr lang="en-US" i="1" dirty="0">
                <a:solidFill>
                  <a:srgbClr val="990000"/>
                </a:solidFill>
                <a:latin typeface="Arial" panose="020B0604020202020204" pitchFamily="34" charset="0"/>
              </a:rPr>
              <a:t> </a:t>
            </a:r>
            <a:r>
              <a:rPr lang="en-US" i="1" dirty="0" err="1">
                <a:solidFill>
                  <a:srgbClr val="990000"/>
                </a:solidFill>
                <a:latin typeface="Arial" panose="020B0604020202020204" pitchFamily="34" charset="0"/>
              </a:rPr>
              <a:t>xin</a:t>
            </a:r>
            <a:r>
              <a:rPr lang="en-US" i="1" dirty="0">
                <a:solidFill>
                  <a:srgbClr val="990000"/>
                </a:solidFill>
                <a:latin typeface="Arial" panose="020B0604020202020204" pitchFamily="34" charset="0"/>
              </a:rPr>
              <a:t> </a:t>
            </a:r>
            <a:r>
              <a:rPr lang="en-US" i="1" dirty="0" err="1">
                <a:solidFill>
                  <a:srgbClr val="990000"/>
                </a:solidFill>
                <a:latin typeface="Arial" panose="020B0604020202020204" pitchFamily="34" charset="0"/>
              </a:rPr>
              <a:t>lỗi</a:t>
            </a:r>
            <a:r>
              <a:rPr lang="en-US" i="1" dirty="0">
                <a:solidFill>
                  <a:srgbClr val="990000"/>
                </a:solidFill>
                <a:latin typeface="Arial" panose="020B0604020202020204" pitchFamily="34" charset="0"/>
              </a:rPr>
              <a:t> </a:t>
            </a:r>
            <a:r>
              <a:rPr lang="en-US" i="1" dirty="0" err="1">
                <a:solidFill>
                  <a:srgbClr val="990000"/>
                </a:solidFill>
                <a:latin typeface="Arial" panose="020B0604020202020204" pitchFamily="34" charset="0"/>
              </a:rPr>
              <a:t>công</a:t>
            </a:r>
            <a:r>
              <a:rPr lang="en-US" i="1" dirty="0">
                <a:solidFill>
                  <a:srgbClr val="990000"/>
                </a:solidFill>
                <a:latin typeface="Arial" panose="020B0604020202020204" pitchFamily="34" charset="0"/>
              </a:rPr>
              <a:t> </a:t>
            </a:r>
            <a:r>
              <a:rPr lang="en-US" i="1" dirty="0" err="1">
                <a:solidFill>
                  <a:srgbClr val="990000"/>
                </a:solidFill>
                <a:latin typeface="Arial" panose="020B0604020202020204" pitchFamily="34" charset="0"/>
              </a:rPr>
              <a:t>khai</a:t>
            </a:r>
            <a:r>
              <a:rPr lang="en-US" i="1" dirty="0">
                <a:solidFill>
                  <a:srgbClr val="990000"/>
                </a:solidFill>
                <a:latin typeface="Arial" panose="020B0604020202020204" pitchFamily="34" charset="0"/>
              </a:rPr>
              <a:t> do </a:t>
            </a:r>
            <a:r>
              <a:rPr lang="en-US" i="1" dirty="0" err="1">
                <a:solidFill>
                  <a:srgbClr val="990000"/>
                </a:solidFill>
                <a:latin typeface="Arial" panose="020B0604020202020204" pitchFamily="34" charset="0"/>
              </a:rPr>
              <a:t>ngồi</a:t>
            </a:r>
            <a:r>
              <a:rPr lang="en-US" i="1" dirty="0">
                <a:solidFill>
                  <a:srgbClr val="990000"/>
                </a:solidFill>
                <a:latin typeface="Arial" panose="020B0604020202020204" pitchFamily="34" charset="0"/>
              </a:rPr>
              <a:t> </a:t>
            </a:r>
            <a:r>
              <a:rPr lang="en-US" i="1" dirty="0" err="1">
                <a:solidFill>
                  <a:srgbClr val="990000"/>
                </a:solidFill>
                <a:latin typeface="Arial" panose="020B0604020202020204" pitchFamily="34" charset="0"/>
              </a:rPr>
              <a:t>tù</a:t>
            </a:r>
            <a:r>
              <a:rPr lang="en-US" i="1" dirty="0">
                <a:solidFill>
                  <a:srgbClr val="990000"/>
                </a:solidFill>
                <a:latin typeface="Arial" panose="020B0604020202020204" pitchFamily="34" charset="0"/>
              </a:rPr>
              <a:t> </a:t>
            </a:r>
            <a:r>
              <a:rPr lang="en-US" i="1" dirty="0" err="1">
                <a:solidFill>
                  <a:srgbClr val="990000"/>
                </a:solidFill>
                <a:latin typeface="Arial" panose="020B0604020202020204" pitchFamily="34" charset="0"/>
              </a:rPr>
              <a:t>oan</a:t>
            </a:r>
            <a:r>
              <a:rPr lang="en-US" i="1" dirty="0">
                <a:solidFill>
                  <a:srgbClr val="990000"/>
                </a:solidFill>
                <a:latin typeface="Arial" panose="020B0604020202020204" pitchFamily="34" charset="0"/>
              </a:rPr>
              <a:t> </a:t>
            </a:r>
            <a:r>
              <a:rPr lang="en-US" i="1" dirty="0" err="1">
                <a:solidFill>
                  <a:srgbClr val="990000"/>
                </a:solidFill>
                <a:latin typeface="Arial" panose="020B0604020202020204" pitchFamily="34" charset="0"/>
              </a:rPr>
              <a:t>vào</a:t>
            </a:r>
            <a:r>
              <a:rPr lang="en-US" i="1" dirty="0">
                <a:solidFill>
                  <a:srgbClr val="990000"/>
                </a:solidFill>
                <a:latin typeface="Arial" panose="020B0604020202020204" pitchFamily="34" charset="0"/>
              </a:rPr>
              <a:t> </a:t>
            </a:r>
            <a:r>
              <a:rPr lang="en-US" i="1" dirty="0" err="1">
                <a:solidFill>
                  <a:srgbClr val="990000"/>
                </a:solidFill>
                <a:latin typeface="Arial" panose="020B0604020202020204" pitchFamily="34" charset="0"/>
              </a:rPr>
              <a:t>cuối</a:t>
            </a:r>
            <a:r>
              <a:rPr lang="en-US" i="1" dirty="0">
                <a:solidFill>
                  <a:srgbClr val="990000"/>
                </a:solidFill>
                <a:latin typeface="Arial" panose="020B0604020202020204" pitchFamily="34" charset="0"/>
              </a:rPr>
              <a:t> </a:t>
            </a:r>
            <a:r>
              <a:rPr lang="en-US" i="1" dirty="0" err="1">
                <a:solidFill>
                  <a:srgbClr val="990000"/>
                </a:solidFill>
                <a:latin typeface="Arial" panose="020B0604020202020204" pitchFamily="34" charset="0"/>
              </a:rPr>
              <a:t>năm</a:t>
            </a:r>
            <a:r>
              <a:rPr lang="en-US" i="1" dirty="0">
                <a:solidFill>
                  <a:srgbClr val="990000"/>
                </a:solidFill>
                <a:latin typeface="Arial" panose="020B0604020202020204" pitchFamily="34" charset="0"/>
              </a:rPr>
              <a:t> 2015.</a:t>
            </a:r>
            <a:endParaRPr lang="en-US" dirty="0">
              <a:solidFill>
                <a:srgbClr val="990000"/>
              </a:solidFill>
            </a:endParaRPr>
          </a:p>
        </p:txBody>
      </p:sp>
      <p:sp>
        <p:nvSpPr>
          <p:cNvPr id="4" name="Rectangle 3"/>
          <p:cNvSpPr/>
          <p:nvPr/>
        </p:nvSpPr>
        <p:spPr>
          <a:xfrm>
            <a:off x="6096000" y="196334"/>
            <a:ext cx="5715000" cy="830997"/>
          </a:xfrm>
          <a:prstGeom prst="rect">
            <a:avLst/>
          </a:prstGeom>
        </p:spPr>
        <p:txBody>
          <a:bodyPr wrap="square">
            <a:spAutoFit/>
          </a:bodyPr>
          <a:lstStyle/>
          <a:p>
            <a:pPr algn="ctr"/>
            <a:r>
              <a:rPr lang="vi-VN" sz="2400" b="1" dirty="0">
                <a:solidFill>
                  <a:srgbClr val="00B050"/>
                </a:solidFill>
              </a:rPr>
              <a:t>Trần văn Thêm - người đã mang thân phận “tử tù” hơn suốt 40 năm qua</a:t>
            </a:r>
            <a:endParaRPr lang="en-US" sz="2400" dirty="0">
              <a:solidFill>
                <a:srgbClr val="00B050"/>
              </a:solidFill>
            </a:endParaRPr>
          </a:p>
        </p:txBody>
      </p:sp>
      <p:pic>
        <p:nvPicPr>
          <p:cNvPr id="9220" name="Picture 4" descr="4a67e93d287bc125986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6000" y="1143001"/>
            <a:ext cx="5867400" cy="3857626"/>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5981700" y="5116297"/>
            <a:ext cx="6096000" cy="923330"/>
          </a:xfrm>
          <a:prstGeom prst="rect">
            <a:avLst/>
          </a:prstGeom>
        </p:spPr>
        <p:txBody>
          <a:bodyPr>
            <a:spAutoFit/>
          </a:bodyPr>
          <a:lstStyle/>
          <a:p>
            <a:pPr algn="ctr"/>
            <a:r>
              <a:rPr lang="vi-VN" i="1" dirty="0">
                <a:solidFill>
                  <a:srgbClr val="990000"/>
                </a:solidFill>
              </a:rPr>
              <a:t>Ông Trần Văn Thêm (80 tuổi, ngụ tại Bắc Ninh), người đã mang thân phận tử tù hơn suốt 40 năm qua được Tòa xin lỗi công khai.</a:t>
            </a:r>
          </a:p>
        </p:txBody>
      </p:sp>
    </p:spTree>
    <p:extLst>
      <p:ext uri="{BB962C8B-B14F-4D97-AF65-F5344CB8AC3E}">
        <p14:creationId xmlns:p14="http://schemas.microsoft.com/office/powerpoint/2010/main" val="3190473112"/>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2400" y="152400"/>
            <a:ext cx="11811000" cy="1200329"/>
          </a:xfrm>
          <a:prstGeom prst="rect">
            <a:avLst/>
          </a:prstGeom>
        </p:spPr>
        <p:txBody>
          <a:bodyPr wrap="square">
            <a:spAutoFit/>
          </a:bodyPr>
          <a:lstStyle/>
          <a:p>
            <a:pPr algn="ctr">
              <a:spcAft>
                <a:spcPts val="0"/>
              </a:spcAft>
              <a:buFont typeface="Wingdings" panose="05000000000000000000" pitchFamily="2" charset="2"/>
              <a:buChar char="ü"/>
            </a:pPr>
            <a:r>
              <a:rPr lang="nl-NL" sz="2400" dirty="0" smtClean="0">
                <a:latin typeface="+mj-lt"/>
                <a:ea typeface="Calibri" panose="020F0502020204030204" pitchFamily="34" charset="0"/>
                <a:cs typeface="Times New Roman" panose="02020603050405020304" pitchFamily="18" charset="0"/>
              </a:rPr>
              <a:t> </a:t>
            </a:r>
            <a:r>
              <a:rPr lang="nl-NL" sz="2400" dirty="0" smtClean="0">
                <a:solidFill>
                  <a:srgbClr val="0070C0"/>
                </a:solidFill>
                <a:latin typeface="+mj-lt"/>
                <a:ea typeface="Calibri" panose="020F0502020204030204" pitchFamily="34" charset="0"/>
                <a:cs typeface="Times New Roman" panose="02020603050405020304" pitchFamily="18" charset="0"/>
              </a:rPr>
              <a:t>Viện </a:t>
            </a:r>
            <a:r>
              <a:rPr lang="nl-NL" sz="2400" dirty="0">
                <a:solidFill>
                  <a:srgbClr val="0070C0"/>
                </a:solidFill>
                <a:latin typeface="+mj-lt"/>
                <a:ea typeface="Calibri" panose="020F0502020204030204" pitchFamily="34" charset="0"/>
                <a:cs typeface="Times New Roman" panose="02020603050405020304" pitchFamily="18" charset="0"/>
              </a:rPr>
              <a:t>kiểm sát nhân dân </a:t>
            </a:r>
            <a:r>
              <a:rPr lang="nl-NL" sz="2400" dirty="0" smtClean="0">
                <a:solidFill>
                  <a:srgbClr val="0070C0"/>
                </a:solidFill>
                <a:latin typeface="+mj-lt"/>
                <a:ea typeface="Calibri" panose="020F0502020204030204" pitchFamily="34" charset="0"/>
                <a:cs typeface="Times New Roman" panose="02020603050405020304" pitchFamily="18" charset="0"/>
              </a:rPr>
              <a:t>cần tập </a:t>
            </a:r>
            <a:r>
              <a:rPr lang="nl-NL" sz="2400" dirty="0">
                <a:solidFill>
                  <a:srgbClr val="0070C0"/>
                </a:solidFill>
                <a:latin typeface="+mj-lt"/>
                <a:ea typeface="Calibri" panose="020F0502020204030204" pitchFamily="34" charset="0"/>
                <a:cs typeface="Times New Roman" panose="02020603050405020304" pitchFamily="18" charset="0"/>
              </a:rPr>
              <a:t>trung </a:t>
            </a:r>
            <a:r>
              <a:rPr lang="nl-NL" sz="2400" b="1" dirty="0">
                <a:solidFill>
                  <a:srgbClr val="CC0066"/>
                </a:solidFill>
                <a:latin typeface="+mj-lt"/>
                <a:ea typeface="Calibri" panose="020F0502020204030204" pitchFamily="34" charset="0"/>
                <a:cs typeface="Times New Roman" panose="02020603050405020304" pitchFamily="18" charset="0"/>
              </a:rPr>
              <a:t>làm tốt các chức năng công tố và kiểm sát hoạt động tư pháp</a:t>
            </a:r>
            <a:r>
              <a:rPr lang="nl-NL" sz="2400" dirty="0">
                <a:solidFill>
                  <a:srgbClr val="0070C0"/>
                </a:solidFill>
                <a:latin typeface="+mj-lt"/>
                <a:ea typeface="Calibri" panose="020F0502020204030204" pitchFamily="34" charset="0"/>
                <a:cs typeface="Times New Roman" panose="02020603050405020304" pitchFamily="18" charset="0"/>
              </a:rPr>
              <a:t>, đảm bảo mọi hành vi tội phạm đều bị phát hiện, xử lý kịp thời, nghiêm minh, đặc biệt là tội phạm an ninh quốc gia và tội phạm tham nhũng.</a:t>
            </a:r>
            <a:endParaRPr lang="en-US" sz="2400" dirty="0">
              <a:solidFill>
                <a:srgbClr val="0070C0"/>
              </a:solidFill>
              <a:effectLst/>
              <a:latin typeface="+mj-lt"/>
              <a:ea typeface="Calibri" panose="020F0502020204030204" pitchFamily="34" charset="0"/>
              <a:cs typeface="Times New Roman" panose="02020603050405020304" pitchFamily="18" charset="0"/>
            </a:endParaRPr>
          </a:p>
        </p:txBody>
      </p:sp>
      <p:pic>
        <p:nvPicPr>
          <p:cNvPr id="10242" name="Picture 2" descr="Image result for chức năng công tố và kiểm sát hoạt động tư pháp"/>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400" y="1352729"/>
            <a:ext cx="3911600" cy="4743271"/>
          </a:xfrm>
          <a:prstGeom prst="rect">
            <a:avLst/>
          </a:prstGeom>
          <a:noFill/>
          <a:extLst>
            <a:ext uri="{909E8E84-426E-40DD-AFC4-6F175D3DCCD1}">
              <a14:hiddenFill xmlns:a14="http://schemas.microsoft.com/office/drawing/2010/main">
                <a:solidFill>
                  <a:srgbClr val="FFFFFF"/>
                </a:solidFill>
              </a14:hiddenFill>
            </a:ext>
          </a:extLst>
        </p:spPr>
      </p:pic>
      <p:pic>
        <p:nvPicPr>
          <p:cNvPr id="10250" name="Picture 10" descr="Image result for các vụ án tham nhũng lớn tại việt na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1600200"/>
            <a:ext cx="8458200" cy="4114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65590123"/>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14400" y="609600"/>
            <a:ext cx="2590800" cy="3785652"/>
          </a:xfrm>
          <a:prstGeom prst="rect">
            <a:avLst/>
          </a:prstGeom>
        </p:spPr>
        <p:txBody>
          <a:bodyPr wrap="square">
            <a:spAutoFit/>
          </a:bodyPr>
          <a:lstStyle/>
          <a:p>
            <a:pPr marL="342900" indent="-342900" algn="ctr">
              <a:buFont typeface="Wingdings" panose="05000000000000000000" pitchFamily="2" charset="2"/>
              <a:buChar char="ü"/>
            </a:pPr>
            <a:r>
              <a:rPr lang="nl-NL" sz="2400" b="1" dirty="0">
                <a:solidFill>
                  <a:srgbClr val="C00000"/>
                </a:solidFill>
                <a:latin typeface="+mj-lt"/>
                <a:ea typeface="Calibri" panose="020F0502020204030204" pitchFamily="34" charset="0"/>
              </a:rPr>
              <a:t>Sắp xếp </a:t>
            </a:r>
            <a:r>
              <a:rPr lang="nl-NL" sz="2400" dirty="0">
                <a:solidFill>
                  <a:srgbClr val="3333CC"/>
                </a:solidFill>
                <a:latin typeface="+mj-lt"/>
                <a:ea typeface="Calibri" panose="020F0502020204030204" pitchFamily="34" charset="0"/>
              </a:rPr>
              <a:t>lại </a:t>
            </a:r>
            <a:r>
              <a:rPr lang="nl-NL" sz="2400" b="1" dirty="0">
                <a:solidFill>
                  <a:srgbClr val="00CCFF"/>
                </a:solidFill>
                <a:latin typeface="+mj-lt"/>
                <a:ea typeface="Calibri" panose="020F0502020204030204" pitchFamily="34" charset="0"/>
              </a:rPr>
              <a:t>hệ thống Tòa án nhân dân</a:t>
            </a:r>
            <a:r>
              <a:rPr lang="nl-NL" sz="2400" dirty="0">
                <a:solidFill>
                  <a:srgbClr val="3333CC"/>
                </a:solidFill>
                <a:latin typeface="+mj-lt"/>
                <a:ea typeface="Calibri" panose="020F0502020204030204" pitchFamily="34" charset="0"/>
              </a:rPr>
              <a:t>, </a:t>
            </a:r>
            <a:r>
              <a:rPr lang="nl-NL" sz="2400" b="1" dirty="0">
                <a:solidFill>
                  <a:srgbClr val="FF3399"/>
                </a:solidFill>
                <a:latin typeface="+mj-lt"/>
                <a:ea typeface="Calibri" panose="020F0502020204030204" pitchFamily="34" charset="0"/>
              </a:rPr>
              <a:t>phân định rõ thẩm quyền </a:t>
            </a:r>
            <a:r>
              <a:rPr lang="nl-NL" sz="2400" dirty="0">
                <a:solidFill>
                  <a:srgbClr val="3333CC"/>
                </a:solidFill>
                <a:latin typeface="+mj-lt"/>
                <a:ea typeface="Calibri" panose="020F0502020204030204" pitchFamily="34" charset="0"/>
              </a:rPr>
              <a:t>một cách hợp lý, tăng cường thẩm phán ở những địa bàn trọng điểm.</a:t>
            </a:r>
            <a:endParaRPr lang="en-US" sz="2400" dirty="0">
              <a:solidFill>
                <a:srgbClr val="3333CC"/>
              </a:solidFill>
              <a:latin typeface="+mj-lt"/>
            </a:endParaRPr>
          </a:p>
        </p:txBody>
      </p:sp>
      <p:pic>
        <p:nvPicPr>
          <p:cNvPr id="11268" name="Picture 4" descr="Related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14800" y="152400"/>
            <a:ext cx="7467600" cy="5791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48369877"/>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8600" y="152400"/>
            <a:ext cx="11811000" cy="830997"/>
          </a:xfrm>
          <a:prstGeom prst="rect">
            <a:avLst/>
          </a:prstGeom>
        </p:spPr>
        <p:txBody>
          <a:bodyPr wrap="square">
            <a:spAutoFit/>
          </a:bodyPr>
          <a:lstStyle/>
          <a:p>
            <a:pPr marL="342900" indent="-342900" algn="ctr">
              <a:spcAft>
                <a:spcPts val="0"/>
              </a:spcAft>
              <a:buFont typeface="Wingdings" panose="05000000000000000000" pitchFamily="2" charset="2"/>
              <a:buChar char="ü"/>
            </a:pPr>
            <a:r>
              <a:rPr lang="nl-NL" sz="2400" b="1" dirty="0">
                <a:solidFill>
                  <a:srgbClr val="CC0066"/>
                </a:solidFill>
                <a:latin typeface="+mj-lt"/>
                <a:ea typeface="Calibri" panose="020F0502020204030204" pitchFamily="34" charset="0"/>
                <a:cs typeface="Times New Roman" panose="02020603050405020304" pitchFamily="18" charset="0"/>
              </a:rPr>
              <a:t>Tổ chức lại các cơ quan điều tra </a:t>
            </a:r>
            <a:r>
              <a:rPr lang="nl-NL" sz="2400" dirty="0">
                <a:solidFill>
                  <a:srgbClr val="006600"/>
                </a:solidFill>
                <a:latin typeface="+mj-lt"/>
                <a:ea typeface="Calibri" panose="020F0502020204030204" pitchFamily="34" charset="0"/>
                <a:cs typeface="Times New Roman" panose="02020603050405020304" pitchFamily="18" charset="0"/>
              </a:rPr>
              <a:t>theo nguyên tắc gọn đầu mối, có sự chỉ đạo tập trung thống nhất, kiện toàn cơ quan thi hành án và thành lập cảnh sát tư pháp. </a:t>
            </a:r>
            <a:endParaRPr lang="en-US" sz="2400" dirty="0">
              <a:solidFill>
                <a:srgbClr val="006600"/>
              </a:solidFill>
              <a:effectLst/>
              <a:latin typeface="+mj-lt"/>
              <a:ea typeface="Calibri" panose="020F0502020204030204" pitchFamily="34" charset="0"/>
              <a:cs typeface="Times New Roman" panose="02020603050405020304" pitchFamily="18" charset="0"/>
            </a:endParaRPr>
          </a:p>
        </p:txBody>
      </p:sp>
      <p:sp>
        <p:nvSpPr>
          <p:cNvPr id="3" name="Rectangle 2"/>
          <p:cNvSpPr/>
          <p:nvPr/>
        </p:nvSpPr>
        <p:spPr>
          <a:xfrm>
            <a:off x="228600" y="2444115"/>
            <a:ext cx="11811000" cy="3170099"/>
          </a:xfrm>
          <a:prstGeom prst="rect">
            <a:avLst/>
          </a:prstGeom>
        </p:spPr>
        <p:txBody>
          <a:bodyPr wrap="square">
            <a:spAutoFit/>
          </a:bodyPr>
          <a:lstStyle/>
          <a:p>
            <a:pPr marL="342900" indent="-342900" algn="just">
              <a:buFont typeface="Wingdings" panose="05000000000000000000" pitchFamily="2" charset="2"/>
              <a:buChar char="§"/>
            </a:pPr>
            <a:r>
              <a:rPr lang="vi-VN" sz="2000" dirty="0" smtClean="0">
                <a:solidFill>
                  <a:srgbClr val="990000"/>
                </a:solidFill>
              </a:rPr>
              <a:t>Phòng </a:t>
            </a:r>
            <a:r>
              <a:rPr lang="vi-VN" sz="2000" dirty="0">
                <a:solidFill>
                  <a:srgbClr val="990000"/>
                </a:solidFill>
              </a:rPr>
              <a:t>tiếp nhận và thu thập thông tin tội phạm ( phòng 1)</a:t>
            </a:r>
          </a:p>
          <a:p>
            <a:pPr marL="342900" indent="-342900" algn="just">
              <a:buFont typeface="Wingdings" panose="05000000000000000000" pitchFamily="2" charset="2"/>
              <a:buChar char="§"/>
            </a:pPr>
            <a:r>
              <a:rPr lang="vi-VN" sz="2000" dirty="0">
                <a:solidFill>
                  <a:srgbClr val="00CCFF"/>
                </a:solidFill>
              </a:rPr>
              <a:t>Phòng Tham mưu tổng hợp (Phòng 2)</a:t>
            </a:r>
          </a:p>
          <a:p>
            <a:pPr marL="342900" indent="-342900" algn="just">
              <a:buFont typeface="Wingdings" panose="05000000000000000000" pitchFamily="2" charset="2"/>
              <a:buChar char="§"/>
            </a:pPr>
            <a:r>
              <a:rPr lang="vi-VN" sz="2000" dirty="0">
                <a:solidFill>
                  <a:srgbClr val="FF3399"/>
                </a:solidFill>
              </a:rPr>
              <a:t>Phòng điều tra tội phạm xảy ra tại các tỉnh phía Bắc (Phòng 3)</a:t>
            </a:r>
          </a:p>
          <a:p>
            <a:pPr marL="342900" indent="-342900" algn="just">
              <a:buFont typeface="Wingdings" panose="05000000000000000000" pitchFamily="2" charset="2"/>
              <a:buChar char="§"/>
            </a:pPr>
            <a:r>
              <a:rPr lang="vi-VN" sz="2000" dirty="0">
                <a:solidFill>
                  <a:srgbClr val="996633"/>
                </a:solidFill>
              </a:rPr>
              <a:t>Phòng điều tra tội phạm xảy ra tại các tỉnh miền Trung – Tây Nguyên, đặt tại TP Đà Nẵng (Phòng 4)</a:t>
            </a:r>
          </a:p>
          <a:p>
            <a:pPr marL="342900" indent="-342900" algn="just">
              <a:buFont typeface="Wingdings" panose="05000000000000000000" pitchFamily="2" charset="2"/>
              <a:buChar char="§"/>
            </a:pPr>
            <a:r>
              <a:rPr lang="vi-VN" sz="2000" dirty="0">
                <a:solidFill>
                  <a:srgbClr val="00B050"/>
                </a:solidFill>
              </a:rPr>
              <a:t>Phòng điều tra tội phạm xảy ra tại các tỉnh miền Nam, đặt tại TP Hồ Chí Minh (Phòng 5)</a:t>
            </a:r>
          </a:p>
          <a:p>
            <a:pPr marL="342900" indent="-342900" algn="just">
              <a:buFont typeface="Wingdings" panose="05000000000000000000" pitchFamily="2" charset="2"/>
              <a:buChar char="§"/>
            </a:pPr>
            <a:r>
              <a:rPr lang="vi-VN" sz="2000" dirty="0">
                <a:solidFill>
                  <a:srgbClr val="3333CC"/>
                </a:solidFill>
              </a:rPr>
              <a:t>Phòng điều tra tội phạm tham nhũng, chức vụ xảy ra trong hoạt động tư pháp (Phòng 6)</a:t>
            </a:r>
          </a:p>
          <a:p>
            <a:pPr marL="342900" indent="-342900" algn="just">
              <a:buFont typeface="Wingdings" panose="05000000000000000000" pitchFamily="2" charset="2"/>
              <a:buChar char="§"/>
            </a:pPr>
            <a:r>
              <a:rPr lang="vi-VN" sz="2000" dirty="0">
                <a:solidFill>
                  <a:srgbClr val="0070C0"/>
                </a:solidFill>
              </a:rPr>
              <a:t>Phòng kỹ thuật hình sự (Phòng 7)</a:t>
            </a:r>
          </a:p>
          <a:p>
            <a:pPr marL="342900" indent="-342900" algn="just">
              <a:buFont typeface="Wingdings" panose="05000000000000000000" pitchFamily="2" charset="2"/>
              <a:buChar char="§"/>
            </a:pPr>
            <a:r>
              <a:rPr lang="vi-VN" sz="2000" dirty="0">
                <a:solidFill>
                  <a:srgbClr val="FF0000"/>
                </a:solidFill>
              </a:rPr>
              <a:t>Phòng điều tra tội phạm xảy ra tại các tỉnh miền núi phía Bắc, đặt tại tỉnh Yên Bái ( Phòng 8)</a:t>
            </a:r>
          </a:p>
          <a:p>
            <a:pPr marL="342900" indent="-342900" algn="just">
              <a:buFont typeface="Wingdings" panose="05000000000000000000" pitchFamily="2" charset="2"/>
              <a:buChar char="§"/>
            </a:pPr>
            <a:r>
              <a:rPr lang="vi-VN" sz="2000" dirty="0">
                <a:solidFill>
                  <a:srgbClr val="6600CC"/>
                </a:solidFill>
              </a:rPr>
              <a:t>Phòng điều tra tội phạm xảy ra tại các tỉnh Tây Nguyên, đặt tại tỉnh Đắk Lắk (Phòng 9)</a:t>
            </a:r>
          </a:p>
          <a:p>
            <a:pPr marL="342900" indent="-342900" algn="just">
              <a:buFont typeface="Wingdings" panose="05000000000000000000" pitchFamily="2" charset="2"/>
              <a:buChar char="§"/>
            </a:pPr>
            <a:r>
              <a:rPr lang="vi-VN" sz="2000" dirty="0">
                <a:solidFill>
                  <a:srgbClr val="000000"/>
                </a:solidFill>
              </a:rPr>
              <a:t>Phòng điều tra tội phạm xảy ra tại các tỉnh Tây Nam bộ, đặt tại TP Cần Thơ (Phòng 10).</a:t>
            </a:r>
          </a:p>
        </p:txBody>
      </p:sp>
      <p:sp>
        <p:nvSpPr>
          <p:cNvPr id="4" name="Rectangle 3"/>
          <p:cNvSpPr/>
          <p:nvPr/>
        </p:nvSpPr>
        <p:spPr>
          <a:xfrm>
            <a:off x="533400" y="1088191"/>
            <a:ext cx="11277600" cy="1015663"/>
          </a:xfrm>
          <a:prstGeom prst="rect">
            <a:avLst/>
          </a:prstGeom>
        </p:spPr>
        <p:txBody>
          <a:bodyPr wrap="square">
            <a:spAutoFit/>
          </a:bodyPr>
          <a:lstStyle/>
          <a:p>
            <a:pPr algn="ctr"/>
            <a:r>
              <a:rPr lang="vi-VN" sz="2000" dirty="0">
                <a:solidFill>
                  <a:srgbClr val="3333CC"/>
                </a:solidFill>
              </a:rPr>
              <a:t>Hiện nay, Cơ quan điều tra Viện kiểm sát nhân dân tối cao được tổ chức ở cấp Trung ương, có trụ sở chính đặt tại thành phố Hà Nội, 02 Đại diện Thường trực đặt tại TP Đà Nẵng, TP Hồ Chí Minh và 10 phòng nghiệp vụ:</a:t>
            </a:r>
          </a:p>
        </p:txBody>
      </p:sp>
    </p:spTree>
    <p:extLst>
      <p:ext uri="{BB962C8B-B14F-4D97-AF65-F5344CB8AC3E}">
        <p14:creationId xmlns:p14="http://schemas.microsoft.com/office/powerpoint/2010/main" val="2901900485"/>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397472" y="77817"/>
            <a:ext cx="10515600" cy="523220"/>
          </a:xfrm>
          <a:prstGeom prst="rect">
            <a:avLst/>
          </a:prstGeom>
        </p:spPr>
        <p:txBody>
          <a:bodyPr wrap="square">
            <a:spAutoFit/>
          </a:bodyPr>
          <a:lstStyle/>
          <a:p>
            <a:pPr algn="just">
              <a:spcAft>
                <a:spcPts val="0"/>
              </a:spcAft>
            </a:pPr>
            <a:r>
              <a:rPr lang="nl-NL" sz="2800" b="1" i="1" dirty="0">
                <a:solidFill>
                  <a:srgbClr val="990000"/>
                </a:solidFill>
                <a:latin typeface="Times New Roman" panose="02020603050405020304" pitchFamily="18" charset="0"/>
                <a:ea typeface="Calibri" panose="020F0502020204030204" pitchFamily="34" charset="0"/>
                <a:cs typeface="Times New Roman" panose="02020603050405020304" pitchFamily="18" charset="0"/>
              </a:rPr>
              <a:t>Phát huy dân chủ, giữ vững kỷ luật, kỷ cương, tăng cường pháp chế</a:t>
            </a:r>
            <a:endParaRPr lang="en-US" sz="2800" b="1" dirty="0">
              <a:solidFill>
                <a:srgbClr val="990000"/>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3" name="Rectangle 257"/>
          <p:cNvSpPr>
            <a:spLocks noChangeArrowheads="1"/>
          </p:cNvSpPr>
          <p:nvPr/>
        </p:nvSpPr>
        <p:spPr bwMode="gray">
          <a:xfrm rot="3419336">
            <a:off x="523020" y="142399"/>
            <a:ext cx="529350" cy="595636"/>
          </a:xfrm>
          <a:prstGeom prst="rect">
            <a:avLst/>
          </a:prstGeom>
          <a:solidFill>
            <a:srgbClr val="CC6600"/>
          </a:solidFill>
          <a:ln w="9525">
            <a:miter lim="800000"/>
            <a:headEnd/>
            <a:tailEnd/>
          </a:ln>
          <a:effectLst/>
          <a:scene3d>
            <a:camera prst="legacyPerspectiveFront">
              <a:rot lat="0" lon="1500000" rev="0"/>
            </a:camera>
            <a:lightRig rig="legacyFlat4" dir="b"/>
          </a:scene3d>
          <a:sp3d extrusionH="430200" prstMaterial="legacyMatte">
            <a:bevelT w="13500" h="13500" prst="angle"/>
            <a:bevelB w="13500" h="13500" prst="angle"/>
            <a:extrusionClr>
              <a:schemeClr val="accent1"/>
            </a:extrusionClr>
          </a:sp3d>
        </p:spPr>
        <p:txBody>
          <a:bodyPr wrap="none" anchor="ctr">
            <a:flatTx/>
          </a:bodyPr>
          <a:lstStyle/>
          <a:p>
            <a:pPr fontAlgn="base">
              <a:spcBef>
                <a:spcPct val="0"/>
              </a:spcBef>
              <a:spcAft>
                <a:spcPct val="0"/>
              </a:spcAft>
            </a:pPr>
            <a:endParaRPr lang="en-US">
              <a:solidFill>
                <a:srgbClr val="000000"/>
              </a:solidFill>
            </a:endParaRPr>
          </a:p>
        </p:txBody>
      </p:sp>
      <p:sp>
        <p:nvSpPr>
          <p:cNvPr id="4" name="Text Box 268"/>
          <p:cNvSpPr txBox="1">
            <a:spLocks noChangeArrowheads="1"/>
          </p:cNvSpPr>
          <p:nvPr/>
        </p:nvSpPr>
        <p:spPr bwMode="gray">
          <a:xfrm>
            <a:off x="609600" y="209386"/>
            <a:ext cx="356188" cy="461665"/>
          </a:xfrm>
          <a:prstGeom prst="rect">
            <a:avLst/>
          </a:prstGeom>
          <a:noFill/>
          <a:ln w="9525" algn="ctr">
            <a:noFill/>
            <a:miter lim="800000"/>
            <a:headEnd/>
            <a:tailEnd/>
          </a:ln>
          <a:effectLst/>
        </p:spPr>
        <p:txBody>
          <a:bodyPr wrap="none">
            <a:spAutoFit/>
          </a:bodyPr>
          <a:lstStyle/>
          <a:p>
            <a:pPr algn="ctr" eaLnBrk="0" fontAlgn="base" hangingPunct="0">
              <a:spcBef>
                <a:spcPct val="0"/>
              </a:spcBef>
              <a:spcAft>
                <a:spcPct val="0"/>
              </a:spcAft>
            </a:pPr>
            <a:r>
              <a:rPr lang="en-US" sz="2400" b="1" dirty="0">
                <a:solidFill>
                  <a:srgbClr val="FFFFFF"/>
                </a:solidFill>
                <a:latin typeface="Arial" charset="0"/>
              </a:rPr>
              <a:t>4</a:t>
            </a:r>
          </a:p>
        </p:txBody>
      </p:sp>
      <p:pic>
        <p:nvPicPr>
          <p:cNvPr id="12290" name="Picture 2" descr="Related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81200" y="1632466"/>
            <a:ext cx="8305800" cy="3701534"/>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1981200" y="701253"/>
            <a:ext cx="7391400" cy="830997"/>
          </a:xfrm>
          <a:prstGeom prst="rect">
            <a:avLst/>
          </a:prstGeom>
        </p:spPr>
        <p:txBody>
          <a:bodyPr wrap="square">
            <a:spAutoFit/>
          </a:bodyPr>
          <a:lstStyle/>
          <a:p>
            <a:pPr marL="342900" indent="-342900" algn="ctr">
              <a:buFont typeface="Wingdings" panose="05000000000000000000" pitchFamily="2" charset="2"/>
              <a:buChar char="ü"/>
            </a:pPr>
            <a:r>
              <a:rPr lang="nl-NL" sz="2400" b="1" dirty="0">
                <a:solidFill>
                  <a:srgbClr val="FF3399"/>
                </a:solidFill>
                <a:latin typeface="+mj-lt"/>
                <a:ea typeface="Calibri" panose="020F0502020204030204" pitchFamily="34" charset="0"/>
              </a:rPr>
              <a:t>Quyền làm chủ của nhân dân </a:t>
            </a:r>
            <a:r>
              <a:rPr lang="nl-NL" sz="2400" dirty="0">
                <a:solidFill>
                  <a:srgbClr val="3333CC"/>
                </a:solidFill>
                <a:latin typeface="+mj-lt"/>
                <a:ea typeface="Calibri" panose="020F0502020204030204" pitchFamily="34" charset="0"/>
              </a:rPr>
              <a:t>được hoàn thiện và thể chế hóa bằng pháp luật.</a:t>
            </a:r>
            <a:endParaRPr lang="en-US" sz="2400" dirty="0">
              <a:solidFill>
                <a:srgbClr val="3333CC"/>
              </a:solidFill>
              <a:latin typeface="+mj-lt"/>
            </a:endParaRPr>
          </a:p>
        </p:txBody>
      </p:sp>
    </p:spTree>
    <p:extLst>
      <p:ext uri="{BB962C8B-B14F-4D97-AF65-F5344CB8AC3E}">
        <p14:creationId xmlns:p14="http://schemas.microsoft.com/office/powerpoint/2010/main" val="1961048587"/>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3400" y="304800"/>
            <a:ext cx="11125200" cy="830997"/>
          </a:xfrm>
          <a:prstGeom prst="rect">
            <a:avLst/>
          </a:prstGeom>
        </p:spPr>
        <p:txBody>
          <a:bodyPr wrap="square">
            <a:spAutoFit/>
          </a:bodyPr>
          <a:lstStyle/>
          <a:p>
            <a:pPr marL="342900" indent="-342900" algn="ctr">
              <a:buFont typeface="Wingdings" panose="05000000000000000000" pitchFamily="2" charset="2"/>
              <a:buChar char="ü"/>
            </a:pPr>
            <a:r>
              <a:rPr lang="nl-NL" sz="2400" dirty="0">
                <a:solidFill>
                  <a:srgbClr val="663300"/>
                </a:solidFill>
                <a:latin typeface="+mj-lt"/>
                <a:ea typeface="Calibri" panose="020F0502020204030204" pitchFamily="34" charset="0"/>
              </a:rPr>
              <a:t>Nhân dân thực hiện quyền làm chủ của mình bằng hình thức </a:t>
            </a:r>
            <a:r>
              <a:rPr lang="nl-NL" sz="2400" b="1" u="sng" dirty="0">
                <a:solidFill>
                  <a:srgbClr val="00CCFF"/>
                </a:solidFill>
                <a:latin typeface="+mj-lt"/>
                <a:ea typeface="Calibri" panose="020F0502020204030204" pitchFamily="34" charset="0"/>
              </a:rPr>
              <a:t>trực tiếp hoặc gián tiếp</a:t>
            </a:r>
            <a:r>
              <a:rPr lang="nl-NL" sz="2400" dirty="0">
                <a:solidFill>
                  <a:srgbClr val="663300"/>
                </a:solidFill>
                <a:latin typeface="+mj-lt"/>
                <a:ea typeface="Calibri" panose="020F0502020204030204" pitchFamily="34" charset="0"/>
              </a:rPr>
              <a:t> thông qua những đại biểu do mình bầu ra.</a:t>
            </a:r>
            <a:endParaRPr lang="en-US" sz="2400" dirty="0">
              <a:solidFill>
                <a:srgbClr val="663300"/>
              </a:solidFill>
              <a:latin typeface="+mj-lt"/>
            </a:endParaRPr>
          </a:p>
        </p:txBody>
      </p:sp>
      <p:pic>
        <p:nvPicPr>
          <p:cNvPr id="13314" name="Picture 2" descr="Image result for dân chủ trực tiếp"/>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53200" y="1422400"/>
            <a:ext cx="5334000" cy="4178300"/>
          </a:xfrm>
          <a:prstGeom prst="rect">
            <a:avLst/>
          </a:prstGeom>
          <a:noFill/>
          <a:extLst>
            <a:ext uri="{909E8E84-426E-40DD-AFC4-6F175D3DCCD1}">
              <a14:hiddenFill xmlns:a14="http://schemas.microsoft.com/office/drawing/2010/main">
                <a:solidFill>
                  <a:srgbClr val="FFFFFF"/>
                </a:solidFill>
              </a14:hiddenFill>
            </a:ext>
          </a:extLst>
        </p:spPr>
      </p:pic>
      <p:pic>
        <p:nvPicPr>
          <p:cNvPr id="13316" name="Picture 4" descr="Image result for dân chủ trực tiếp"/>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4800" y="1447800"/>
            <a:ext cx="5943600" cy="41529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92794850"/>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3400" y="304800"/>
            <a:ext cx="11125200" cy="1200329"/>
          </a:xfrm>
          <a:prstGeom prst="rect">
            <a:avLst/>
          </a:prstGeom>
        </p:spPr>
        <p:txBody>
          <a:bodyPr wrap="square">
            <a:spAutoFit/>
          </a:bodyPr>
          <a:lstStyle/>
          <a:p>
            <a:pPr marL="342900" indent="-342900" algn="ctr">
              <a:spcAft>
                <a:spcPts val="0"/>
              </a:spcAft>
              <a:buFont typeface="Wingdings" panose="05000000000000000000" pitchFamily="2" charset="2"/>
              <a:buChar char="ü"/>
            </a:pPr>
            <a:r>
              <a:rPr lang="nl-NL" sz="2400" dirty="0">
                <a:solidFill>
                  <a:srgbClr val="990000"/>
                </a:solidFill>
                <a:latin typeface="+mj-lt"/>
                <a:ea typeface="Calibri" panose="020F0502020204030204" pitchFamily="34" charset="0"/>
                <a:cs typeface="Times New Roman" panose="02020603050405020304" pitchFamily="18" charset="0"/>
              </a:rPr>
              <a:t>Nhà nước </a:t>
            </a:r>
            <a:r>
              <a:rPr lang="nl-NL" sz="2400" b="1" dirty="0" smtClean="0">
                <a:solidFill>
                  <a:srgbClr val="00B0F0"/>
                </a:solidFill>
                <a:latin typeface="+mj-lt"/>
                <a:ea typeface="Calibri" panose="020F0502020204030204" pitchFamily="34" charset="0"/>
                <a:cs typeface="Times New Roman" panose="02020603050405020304" pitchFamily="18" charset="0"/>
              </a:rPr>
              <a:t>chăm </a:t>
            </a:r>
            <a:r>
              <a:rPr lang="nl-NL" sz="2400" b="1" dirty="0">
                <a:solidFill>
                  <a:srgbClr val="00B0F0"/>
                </a:solidFill>
                <a:latin typeface="+mj-lt"/>
                <a:ea typeface="Calibri" panose="020F0502020204030204" pitchFamily="34" charset="0"/>
                <a:cs typeface="Times New Roman" panose="02020603050405020304" pitchFamily="18" charset="0"/>
              </a:rPr>
              <a:t>lo </a:t>
            </a:r>
            <a:r>
              <a:rPr lang="nl-NL" sz="2400" dirty="0">
                <a:solidFill>
                  <a:srgbClr val="990000"/>
                </a:solidFill>
                <a:latin typeface="+mj-lt"/>
                <a:ea typeface="Calibri" panose="020F0502020204030204" pitchFamily="34" charset="0"/>
                <a:cs typeface="Times New Roman" panose="02020603050405020304" pitchFamily="18" charset="0"/>
              </a:rPr>
              <a:t>cho con người, </a:t>
            </a:r>
            <a:r>
              <a:rPr lang="nl-NL" sz="2400" b="1" dirty="0">
                <a:solidFill>
                  <a:srgbClr val="00B050"/>
                </a:solidFill>
                <a:latin typeface="+mj-lt"/>
                <a:ea typeface="Calibri" panose="020F0502020204030204" pitchFamily="34" charset="0"/>
                <a:cs typeface="Times New Roman" panose="02020603050405020304" pitchFamily="18" charset="0"/>
              </a:rPr>
              <a:t>bảo vệ quyền và lợi ích hợp pháp </a:t>
            </a:r>
            <a:r>
              <a:rPr lang="nl-NL" sz="2400" dirty="0">
                <a:solidFill>
                  <a:srgbClr val="990000"/>
                </a:solidFill>
                <a:latin typeface="+mj-lt"/>
                <a:ea typeface="Calibri" panose="020F0502020204030204" pitchFamily="34" charset="0"/>
                <a:cs typeface="Times New Roman" panose="02020603050405020304" pitchFamily="18" charset="0"/>
              </a:rPr>
              <a:t>của mọi người; </a:t>
            </a:r>
            <a:r>
              <a:rPr lang="nl-NL" sz="2400" b="1" dirty="0">
                <a:solidFill>
                  <a:srgbClr val="6600CC"/>
                </a:solidFill>
                <a:latin typeface="+mj-lt"/>
                <a:ea typeface="Calibri" panose="020F0502020204030204" pitchFamily="34" charset="0"/>
                <a:cs typeface="Times New Roman" panose="02020603050405020304" pitchFamily="18" charset="0"/>
              </a:rPr>
              <a:t>tôn trọng </a:t>
            </a:r>
            <a:r>
              <a:rPr lang="nl-NL" sz="2400" dirty="0">
                <a:solidFill>
                  <a:srgbClr val="990000"/>
                </a:solidFill>
                <a:latin typeface="+mj-lt"/>
                <a:ea typeface="Calibri" panose="020F0502020204030204" pitchFamily="34" charset="0"/>
                <a:cs typeface="Times New Roman" panose="02020603050405020304" pitchFamily="18" charset="0"/>
              </a:rPr>
              <a:t>và </a:t>
            </a:r>
            <a:r>
              <a:rPr lang="nl-NL" sz="2400" b="1" dirty="0">
                <a:solidFill>
                  <a:srgbClr val="00CCFF"/>
                </a:solidFill>
                <a:latin typeface="+mj-lt"/>
                <a:ea typeface="Calibri" panose="020F0502020204030204" pitchFamily="34" charset="0"/>
                <a:cs typeface="Times New Roman" panose="02020603050405020304" pitchFamily="18" charset="0"/>
              </a:rPr>
              <a:t>thực hiện </a:t>
            </a:r>
            <a:r>
              <a:rPr lang="nl-NL" sz="2400" dirty="0">
                <a:solidFill>
                  <a:srgbClr val="990000"/>
                </a:solidFill>
                <a:latin typeface="+mj-lt"/>
                <a:ea typeface="Calibri" panose="020F0502020204030204" pitchFamily="34" charset="0"/>
                <a:cs typeface="Times New Roman" panose="02020603050405020304" pitchFamily="18" charset="0"/>
              </a:rPr>
              <a:t>các điều ước quốc tế về quyền con người mà Việt Nam đã ký kết hoặc tham gia.</a:t>
            </a:r>
            <a:endParaRPr lang="en-US" sz="2400" dirty="0">
              <a:solidFill>
                <a:srgbClr val="990000"/>
              </a:solidFill>
              <a:effectLst/>
              <a:latin typeface="+mj-lt"/>
              <a:ea typeface="Calibri" panose="020F0502020204030204" pitchFamily="34" charset="0"/>
              <a:cs typeface="Times New Roman" panose="02020603050405020304" pitchFamily="18" charset="0"/>
            </a:endParaRPr>
          </a:p>
        </p:txBody>
      </p:sp>
      <p:pic>
        <p:nvPicPr>
          <p:cNvPr id="14338" name="Picture 2" descr="Image result for Nhà nước chăm lo cho con người, bảo vệ quyền và lợi ích hợp pháp của mọi ngườ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 y="1905000"/>
            <a:ext cx="3657600" cy="3171826"/>
          </a:xfrm>
          <a:prstGeom prst="rect">
            <a:avLst/>
          </a:prstGeom>
          <a:noFill/>
          <a:extLst>
            <a:ext uri="{909E8E84-426E-40DD-AFC4-6F175D3DCCD1}">
              <a14:hiddenFill xmlns:a14="http://schemas.microsoft.com/office/drawing/2010/main">
                <a:solidFill>
                  <a:srgbClr val="FFFFFF"/>
                </a:solidFill>
              </a14:hiddenFill>
            </a:ext>
          </a:extLst>
        </p:spPr>
      </p:pic>
      <p:pic>
        <p:nvPicPr>
          <p:cNvPr id="14340" name="Picture 4" descr="Image result for Nhà nước chăm lo cho con người, bảo vệ quyền và lợi ích hợp pháp của mọi người"/>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86800" y="1905000"/>
            <a:ext cx="3295650" cy="2743201"/>
          </a:xfrm>
          <a:prstGeom prst="rect">
            <a:avLst/>
          </a:prstGeom>
          <a:noFill/>
          <a:extLst>
            <a:ext uri="{909E8E84-426E-40DD-AFC4-6F175D3DCCD1}">
              <a14:hiddenFill xmlns:a14="http://schemas.microsoft.com/office/drawing/2010/main">
                <a:solidFill>
                  <a:srgbClr val="FFFFFF"/>
                </a:solidFill>
              </a14:hiddenFill>
            </a:ext>
          </a:extLst>
        </p:spPr>
      </p:pic>
      <p:pic>
        <p:nvPicPr>
          <p:cNvPr id="14342" name="Picture 6" descr="Related imag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62400" y="1585912"/>
            <a:ext cx="4572000" cy="44338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3316694"/>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152400"/>
            <a:ext cx="11658600" cy="1200329"/>
          </a:xfrm>
          <a:prstGeom prst="rect">
            <a:avLst/>
          </a:prstGeom>
        </p:spPr>
        <p:txBody>
          <a:bodyPr wrap="square">
            <a:spAutoFit/>
          </a:bodyPr>
          <a:lstStyle/>
          <a:p>
            <a:pPr algn="ctr">
              <a:spcAft>
                <a:spcPts val="0"/>
              </a:spcAft>
              <a:buFont typeface="Wingdings" panose="05000000000000000000" pitchFamily="2" charset="2"/>
              <a:buChar char="ü"/>
            </a:pPr>
            <a:r>
              <a:rPr lang="nl-NL" sz="2400" dirty="0" smtClean="0">
                <a:solidFill>
                  <a:srgbClr val="3333CC"/>
                </a:solidFill>
                <a:latin typeface="+mj-lt"/>
                <a:ea typeface="Calibri" panose="020F0502020204030204" pitchFamily="34" charset="0"/>
                <a:cs typeface="Times New Roman" panose="02020603050405020304" pitchFamily="18" charset="0"/>
              </a:rPr>
              <a:t> Nhân </a:t>
            </a:r>
            <a:r>
              <a:rPr lang="nl-NL" sz="2400" dirty="0">
                <a:solidFill>
                  <a:srgbClr val="3333CC"/>
                </a:solidFill>
                <a:latin typeface="+mj-lt"/>
                <a:ea typeface="Calibri" panose="020F0502020204030204" pitchFamily="34" charset="0"/>
                <a:cs typeface="Times New Roman" panose="02020603050405020304" pitchFamily="18" charset="0"/>
              </a:rPr>
              <a:t>dân có quyền </a:t>
            </a:r>
            <a:r>
              <a:rPr lang="nl-NL" sz="2400" b="1" dirty="0">
                <a:solidFill>
                  <a:srgbClr val="FF3399"/>
                </a:solidFill>
                <a:latin typeface="+mj-lt"/>
                <a:ea typeface="Calibri" panose="020F0502020204030204" pitchFamily="34" charset="0"/>
                <a:cs typeface="Times New Roman" panose="02020603050405020304" pitchFamily="18" charset="0"/>
              </a:rPr>
              <a:t>tham gia quản lý Nhà nước và xã hội</a:t>
            </a:r>
            <a:r>
              <a:rPr lang="nl-NL" sz="2400" dirty="0">
                <a:solidFill>
                  <a:srgbClr val="3333CC"/>
                </a:solidFill>
                <a:latin typeface="+mj-lt"/>
                <a:ea typeface="Calibri" panose="020F0502020204030204" pitchFamily="34" charset="0"/>
                <a:cs typeface="Times New Roman" panose="02020603050405020304" pitchFamily="18" charset="0"/>
              </a:rPr>
              <a:t>, tham gia </a:t>
            </a:r>
            <a:r>
              <a:rPr lang="nl-NL" sz="2400" b="1" dirty="0">
                <a:solidFill>
                  <a:srgbClr val="990000"/>
                </a:solidFill>
                <a:latin typeface="+mj-lt"/>
                <a:ea typeface="Calibri" panose="020F0502020204030204" pitchFamily="34" charset="0"/>
                <a:cs typeface="Times New Roman" panose="02020603050405020304" pitchFamily="18" charset="0"/>
              </a:rPr>
              <a:t>thảo luận các vấn đề chung</a:t>
            </a:r>
            <a:r>
              <a:rPr lang="nl-NL" sz="2400" dirty="0">
                <a:solidFill>
                  <a:srgbClr val="3333CC"/>
                </a:solidFill>
                <a:latin typeface="+mj-lt"/>
                <a:ea typeface="Calibri" panose="020F0502020204030204" pitchFamily="34" charset="0"/>
                <a:cs typeface="Times New Roman" panose="02020603050405020304" pitchFamily="18" charset="0"/>
              </a:rPr>
              <a:t> của cả nước và địa phương, kiến nghị với các cơ quan Nhà nước, biểu quyết khi Nhà nước tổ chức trưng cầu dân ý.</a:t>
            </a:r>
            <a:endParaRPr lang="en-US" sz="2400" dirty="0">
              <a:solidFill>
                <a:srgbClr val="3333CC"/>
              </a:solidFill>
              <a:effectLst/>
              <a:latin typeface="+mj-lt"/>
              <a:ea typeface="Calibri" panose="020F0502020204030204" pitchFamily="34" charset="0"/>
              <a:cs typeface="Times New Roman" panose="02020603050405020304" pitchFamily="18" charset="0"/>
            </a:endParaRPr>
          </a:p>
        </p:txBody>
      </p:sp>
      <p:pic>
        <p:nvPicPr>
          <p:cNvPr id="15362" name="Picture 2" descr="Related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52600" y="1447800"/>
            <a:ext cx="8686800" cy="42860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67923484"/>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09600" y="304800"/>
            <a:ext cx="11353800" cy="1200329"/>
          </a:xfrm>
          <a:prstGeom prst="rect">
            <a:avLst/>
          </a:prstGeom>
        </p:spPr>
        <p:txBody>
          <a:bodyPr wrap="square">
            <a:spAutoFit/>
          </a:bodyPr>
          <a:lstStyle/>
          <a:p>
            <a:pPr marL="342900" indent="-342900" algn="ctr">
              <a:spcAft>
                <a:spcPts val="0"/>
              </a:spcAft>
              <a:buFont typeface="Wingdings" panose="05000000000000000000" pitchFamily="2" charset="2"/>
              <a:buChar char="ü"/>
            </a:pPr>
            <a:r>
              <a:rPr lang="nl-NL" sz="2400" dirty="0" smtClean="0">
                <a:solidFill>
                  <a:srgbClr val="00B050"/>
                </a:solidFill>
                <a:latin typeface="+mj-lt"/>
                <a:ea typeface="Calibri" panose="020F0502020204030204" pitchFamily="34" charset="0"/>
                <a:cs typeface="Times New Roman" panose="02020603050405020304" pitchFamily="18" charset="0"/>
              </a:rPr>
              <a:t>Coi </a:t>
            </a:r>
            <a:r>
              <a:rPr lang="nl-NL" sz="2400" dirty="0">
                <a:solidFill>
                  <a:srgbClr val="00B050"/>
                </a:solidFill>
                <a:latin typeface="+mj-lt"/>
                <a:ea typeface="Calibri" panose="020F0502020204030204" pitchFamily="34" charset="0"/>
                <a:cs typeface="Times New Roman" panose="02020603050405020304" pitchFamily="18" charset="0"/>
              </a:rPr>
              <a:t>trọng công tác </a:t>
            </a:r>
            <a:r>
              <a:rPr lang="nl-NL" sz="2400" b="1" dirty="0">
                <a:solidFill>
                  <a:srgbClr val="FF3399"/>
                </a:solidFill>
                <a:latin typeface="+mj-lt"/>
                <a:ea typeface="Calibri" panose="020F0502020204030204" pitchFamily="34" charset="0"/>
                <a:cs typeface="Times New Roman" panose="02020603050405020304" pitchFamily="18" charset="0"/>
              </a:rPr>
              <a:t>tuyên truyền, giáo dục </a:t>
            </a:r>
            <a:r>
              <a:rPr lang="nl-NL" sz="2400" dirty="0">
                <a:solidFill>
                  <a:srgbClr val="00B050"/>
                </a:solidFill>
                <a:latin typeface="+mj-lt"/>
                <a:ea typeface="Calibri" panose="020F0502020204030204" pitchFamily="34" charset="0"/>
                <a:cs typeface="Times New Roman" panose="02020603050405020304" pitchFamily="18" charset="0"/>
              </a:rPr>
              <a:t>pháp luật, nâng cao ý thức pháp luật cho nhân dân, gắn liền quyền hạn với trách nhiệm, lợi ích và nghĩa vụ công dân. </a:t>
            </a:r>
            <a:endParaRPr lang="en-US" sz="2400" dirty="0">
              <a:solidFill>
                <a:srgbClr val="00B050"/>
              </a:solidFill>
              <a:effectLst/>
              <a:latin typeface="+mj-lt"/>
              <a:ea typeface="Calibri" panose="020F0502020204030204" pitchFamily="34" charset="0"/>
              <a:cs typeface="Times New Roman" panose="02020603050405020304" pitchFamily="18" charset="0"/>
            </a:endParaRPr>
          </a:p>
        </p:txBody>
      </p:sp>
      <p:pic>
        <p:nvPicPr>
          <p:cNvPr id="16386" name="Picture 2" descr="Image result for tuyên truyền, giáo dục pháp luậ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52600" y="1492429"/>
            <a:ext cx="8229600" cy="42225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46164746"/>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7200" y="381000"/>
            <a:ext cx="11506200" cy="830997"/>
          </a:xfrm>
          <a:prstGeom prst="rect">
            <a:avLst/>
          </a:prstGeom>
        </p:spPr>
        <p:txBody>
          <a:bodyPr wrap="square">
            <a:spAutoFit/>
          </a:bodyPr>
          <a:lstStyle/>
          <a:p>
            <a:pPr marL="342900" indent="-342900" algn="ctr">
              <a:spcAft>
                <a:spcPts val="0"/>
              </a:spcAft>
              <a:buFont typeface="Wingdings" panose="05000000000000000000" pitchFamily="2" charset="2"/>
              <a:buChar char="ü"/>
            </a:pPr>
            <a:r>
              <a:rPr lang="nl-NL" sz="2400" dirty="0">
                <a:solidFill>
                  <a:srgbClr val="3333CC"/>
                </a:solidFill>
                <a:latin typeface="+mj-lt"/>
                <a:ea typeface="Calibri" panose="020F0502020204030204" pitchFamily="34" charset="0"/>
                <a:cs typeface="Times New Roman" panose="02020603050405020304" pitchFamily="18" charset="0"/>
              </a:rPr>
              <a:t>Mọi công dân đều </a:t>
            </a:r>
            <a:r>
              <a:rPr lang="nl-NL" sz="2400" b="1" dirty="0">
                <a:solidFill>
                  <a:srgbClr val="CC0066"/>
                </a:solidFill>
                <a:latin typeface="+mj-lt"/>
                <a:ea typeface="Calibri" panose="020F0502020204030204" pitchFamily="34" charset="0"/>
                <a:cs typeface="Times New Roman" panose="02020603050405020304" pitchFamily="18" charset="0"/>
              </a:rPr>
              <a:t>bình đẳng trước pháp luật</a:t>
            </a:r>
            <a:r>
              <a:rPr lang="nl-NL" sz="2400" dirty="0">
                <a:solidFill>
                  <a:srgbClr val="3333CC"/>
                </a:solidFill>
                <a:latin typeface="+mj-lt"/>
                <a:ea typeface="Calibri" panose="020F0502020204030204" pitchFamily="34" charset="0"/>
                <a:cs typeface="Times New Roman" panose="02020603050405020304" pitchFamily="18" charset="0"/>
              </a:rPr>
              <a:t>, mọi tổ chức Đảng, cơ quan Nhà nước, đoàn thể đều </a:t>
            </a:r>
            <a:r>
              <a:rPr lang="nl-NL" sz="2400" b="1" dirty="0">
                <a:solidFill>
                  <a:srgbClr val="FF3399"/>
                </a:solidFill>
                <a:latin typeface="+mj-lt"/>
                <a:ea typeface="Calibri" panose="020F0502020204030204" pitchFamily="34" charset="0"/>
                <a:cs typeface="Times New Roman" panose="02020603050405020304" pitchFamily="18" charset="0"/>
              </a:rPr>
              <a:t>hoạt động theo Hiến pháp, pháp luật. </a:t>
            </a:r>
            <a:endParaRPr lang="en-US" sz="2400" b="1" dirty="0">
              <a:solidFill>
                <a:srgbClr val="FF3399"/>
              </a:solidFill>
              <a:effectLst/>
              <a:latin typeface="+mj-lt"/>
              <a:ea typeface="Calibri" panose="020F0502020204030204" pitchFamily="34" charset="0"/>
              <a:cs typeface="Times New Roman" panose="02020603050405020304" pitchFamily="18" charset="0"/>
            </a:endParaRPr>
          </a:p>
        </p:txBody>
      </p:sp>
      <p:pic>
        <p:nvPicPr>
          <p:cNvPr id="17412" name="Picture 4" descr="Related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0" y="1587499"/>
            <a:ext cx="5638800" cy="4051301"/>
          </a:xfrm>
          <a:prstGeom prst="rect">
            <a:avLst/>
          </a:prstGeom>
          <a:noFill/>
          <a:extLst>
            <a:ext uri="{909E8E84-426E-40DD-AFC4-6F175D3DCCD1}">
              <a14:hiddenFill xmlns:a14="http://schemas.microsoft.com/office/drawing/2010/main">
                <a:solidFill>
                  <a:srgbClr val="FFFFFF"/>
                </a:solidFill>
              </a14:hiddenFill>
            </a:ext>
          </a:extLst>
        </p:spPr>
      </p:pic>
      <p:pic>
        <p:nvPicPr>
          <p:cNvPr id="17414" name="Picture 6" descr="Related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19800" y="1587498"/>
            <a:ext cx="6096000" cy="40513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48677550"/>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18"/>
          <p:cNvSpPr>
            <a:spLocks noChangeArrowheads="1"/>
          </p:cNvSpPr>
          <p:nvPr/>
        </p:nvSpPr>
        <p:spPr bwMode="gray">
          <a:xfrm>
            <a:off x="4762500" y="1928929"/>
            <a:ext cx="2327275" cy="2327275"/>
          </a:xfrm>
          <a:prstGeom prst="ellipse">
            <a:avLst/>
          </a:prstGeom>
          <a:gradFill rotWithShape="1">
            <a:gsLst>
              <a:gs pos="0">
                <a:srgbClr val="0383F7">
                  <a:gamma/>
                  <a:tint val="10196"/>
                  <a:invGamma/>
                </a:srgbClr>
              </a:gs>
              <a:gs pos="50000">
                <a:srgbClr val="0383F7"/>
              </a:gs>
              <a:gs pos="100000">
                <a:srgbClr val="0383F7">
                  <a:gamma/>
                  <a:tint val="10196"/>
                  <a:invGamma/>
                </a:srgbClr>
              </a:gs>
            </a:gsLst>
            <a:lin ang="5400000" scaled="1"/>
          </a:gradFill>
          <a:ln w="12700">
            <a:solidFill>
              <a:srgbClr val="2F6ACB"/>
            </a:solidFill>
            <a:round/>
            <a:headEnd/>
            <a:tailEnd/>
          </a:ln>
          <a:effectLst>
            <a:outerShdw dist="50800" dir="5400000" algn="ctr" rotWithShape="0">
              <a:schemeClr val="bg2">
                <a:alpha val="50000"/>
              </a:schemeClr>
            </a:outerShdw>
          </a:effectLst>
        </p:spPr>
        <p:txBody>
          <a:bodyPr wrap="none" anchor="ctr"/>
          <a:lstStyle/>
          <a:p>
            <a:pPr algn="ctr"/>
            <a:r>
              <a:rPr lang="nl-NL" sz="3200" b="1" dirty="0">
                <a:solidFill>
                  <a:schemeClr val="bg1"/>
                </a:solidFill>
                <a:ea typeface="Times New Roman" panose="02020603050405020304" pitchFamily="18" charset="0"/>
              </a:rPr>
              <a:t>Tính </a:t>
            </a:r>
          </a:p>
          <a:p>
            <a:pPr algn="ctr"/>
            <a:r>
              <a:rPr lang="nl-NL" sz="3200" b="1" dirty="0">
                <a:solidFill>
                  <a:schemeClr val="bg1"/>
                </a:solidFill>
                <a:ea typeface="Times New Roman" panose="02020603050405020304" pitchFamily="18" charset="0"/>
              </a:rPr>
              <a:t>dân tộc</a:t>
            </a:r>
            <a:endParaRPr lang="en-US" sz="3200" b="1" dirty="0">
              <a:solidFill>
                <a:schemeClr val="bg1"/>
              </a:solidFill>
            </a:endParaRPr>
          </a:p>
        </p:txBody>
      </p:sp>
      <p:grpSp>
        <p:nvGrpSpPr>
          <p:cNvPr id="3" name="Group 13"/>
          <p:cNvGrpSpPr>
            <a:grpSpLocks/>
          </p:cNvGrpSpPr>
          <p:nvPr/>
        </p:nvGrpSpPr>
        <p:grpSpPr bwMode="auto">
          <a:xfrm flipH="1">
            <a:off x="2946982" y="1491252"/>
            <a:ext cx="1992313" cy="3216276"/>
            <a:chOff x="2736" y="1873"/>
            <a:chExt cx="1255" cy="2026"/>
          </a:xfrm>
        </p:grpSpPr>
        <p:sp>
          <p:nvSpPr>
            <p:cNvPr id="4" name="Line 14"/>
            <p:cNvSpPr>
              <a:spLocks noChangeShapeType="1"/>
            </p:cNvSpPr>
            <p:nvPr/>
          </p:nvSpPr>
          <p:spPr bwMode="gray">
            <a:xfrm flipV="1">
              <a:off x="2736" y="1873"/>
              <a:ext cx="967" cy="487"/>
            </a:xfrm>
            <a:prstGeom prst="line">
              <a:avLst/>
            </a:prstGeom>
            <a:noFill/>
            <a:ln w="38100" cap="rnd">
              <a:solidFill>
                <a:srgbClr val="4D4D4D"/>
              </a:solidFill>
              <a:prstDash val="sysDot"/>
              <a:round/>
              <a:headEnd/>
              <a:tailEnd type="triangle" w="lg" len="med"/>
            </a:ln>
            <a:effectLst/>
          </p:spPr>
          <p:txBody>
            <a:bodyPr/>
            <a:lstStyle/>
            <a:p>
              <a:endParaRPr lang="en-US"/>
            </a:p>
          </p:txBody>
        </p:sp>
        <p:sp>
          <p:nvSpPr>
            <p:cNvPr id="5" name="Line 15"/>
            <p:cNvSpPr>
              <a:spLocks noChangeShapeType="1"/>
            </p:cNvSpPr>
            <p:nvPr/>
          </p:nvSpPr>
          <p:spPr bwMode="gray">
            <a:xfrm flipV="1">
              <a:off x="2887" y="2784"/>
              <a:ext cx="1104" cy="0"/>
            </a:xfrm>
            <a:prstGeom prst="line">
              <a:avLst/>
            </a:prstGeom>
            <a:noFill/>
            <a:ln w="38100" cap="rnd">
              <a:solidFill>
                <a:srgbClr val="4D4D4D"/>
              </a:solidFill>
              <a:prstDash val="sysDot"/>
              <a:round/>
              <a:headEnd/>
              <a:tailEnd type="triangle" w="lg" len="med"/>
            </a:ln>
            <a:effectLst/>
          </p:spPr>
          <p:txBody>
            <a:bodyPr/>
            <a:lstStyle/>
            <a:p>
              <a:endParaRPr lang="en-US"/>
            </a:p>
          </p:txBody>
        </p:sp>
        <p:sp>
          <p:nvSpPr>
            <p:cNvPr id="6" name="Line 16"/>
            <p:cNvSpPr>
              <a:spLocks noChangeShapeType="1"/>
            </p:cNvSpPr>
            <p:nvPr/>
          </p:nvSpPr>
          <p:spPr bwMode="gray">
            <a:xfrm>
              <a:off x="2824" y="3220"/>
              <a:ext cx="878" cy="679"/>
            </a:xfrm>
            <a:prstGeom prst="line">
              <a:avLst/>
            </a:prstGeom>
            <a:noFill/>
            <a:ln w="38100" cap="rnd">
              <a:solidFill>
                <a:srgbClr val="4D4D4D"/>
              </a:solidFill>
              <a:prstDash val="sysDot"/>
              <a:round/>
              <a:headEnd/>
              <a:tailEnd type="triangle" w="lg" len="med"/>
            </a:ln>
            <a:effectLst/>
          </p:spPr>
          <p:txBody>
            <a:bodyPr/>
            <a:lstStyle/>
            <a:p>
              <a:endParaRPr lang="en-US"/>
            </a:p>
          </p:txBody>
        </p:sp>
      </p:grpSp>
      <p:grpSp>
        <p:nvGrpSpPr>
          <p:cNvPr id="7" name="Group 9"/>
          <p:cNvGrpSpPr>
            <a:grpSpLocks/>
          </p:cNvGrpSpPr>
          <p:nvPr/>
        </p:nvGrpSpPr>
        <p:grpSpPr bwMode="auto">
          <a:xfrm>
            <a:off x="6756586" y="1270698"/>
            <a:ext cx="2147889" cy="3009900"/>
            <a:chOff x="2695" y="2030"/>
            <a:chExt cx="1353" cy="1896"/>
          </a:xfrm>
        </p:grpSpPr>
        <p:sp>
          <p:nvSpPr>
            <p:cNvPr id="8" name="Line 10"/>
            <p:cNvSpPr>
              <a:spLocks noChangeShapeType="1"/>
            </p:cNvSpPr>
            <p:nvPr/>
          </p:nvSpPr>
          <p:spPr bwMode="gray">
            <a:xfrm flipV="1">
              <a:off x="2695" y="2030"/>
              <a:ext cx="973" cy="597"/>
            </a:xfrm>
            <a:prstGeom prst="line">
              <a:avLst/>
            </a:prstGeom>
            <a:noFill/>
            <a:ln w="38100" cap="rnd">
              <a:solidFill>
                <a:srgbClr val="4D4D4D"/>
              </a:solidFill>
              <a:prstDash val="sysDot"/>
              <a:round/>
              <a:headEnd/>
              <a:tailEnd type="triangle" w="lg" len="med"/>
            </a:ln>
            <a:effectLst/>
          </p:spPr>
          <p:txBody>
            <a:bodyPr/>
            <a:lstStyle/>
            <a:p>
              <a:endParaRPr lang="en-US"/>
            </a:p>
          </p:txBody>
        </p:sp>
        <p:sp>
          <p:nvSpPr>
            <p:cNvPr id="9" name="Line 11"/>
            <p:cNvSpPr>
              <a:spLocks noChangeShapeType="1"/>
            </p:cNvSpPr>
            <p:nvPr/>
          </p:nvSpPr>
          <p:spPr bwMode="gray">
            <a:xfrm flipV="1">
              <a:off x="2944" y="3068"/>
              <a:ext cx="1104" cy="0"/>
            </a:xfrm>
            <a:prstGeom prst="line">
              <a:avLst/>
            </a:prstGeom>
            <a:noFill/>
            <a:ln w="38100" cap="rnd">
              <a:solidFill>
                <a:srgbClr val="4D4D4D"/>
              </a:solidFill>
              <a:prstDash val="sysDot"/>
              <a:round/>
              <a:headEnd/>
              <a:tailEnd type="triangle" w="lg" len="med"/>
            </a:ln>
            <a:effectLst/>
          </p:spPr>
          <p:txBody>
            <a:bodyPr/>
            <a:lstStyle/>
            <a:p>
              <a:endParaRPr lang="en-US"/>
            </a:p>
          </p:txBody>
        </p:sp>
        <p:sp>
          <p:nvSpPr>
            <p:cNvPr id="10" name="Line 12"/>
            <p:cNvSpPr>
              <a:spLocks noChangeShapeType="1"/>
            </p:cNvSpPr>
            <p:nvPr/>
          </p:nvSpPr>
          <p:spPr bwMode="gray">
            <a:xfrm>
              <a:off x="2880" y="3460"/>
              <a:ext cx="1041" cy="466"/>
            </a:xfrm>
            <a:prstGeom prst="line">
              <a:avLst/>
            </a:prstGeom>
            <a:noFill/>
            <a:ln w="38100" cap="rnd">
              <a:solidFill>
                <a:srgbClr val="4D4D4D"/>
              </a:solidFill>
              <a:prstDash val="sysDot"/>
              <a:round/>
              <a:headEnd/>
              <a:tailEnd type="triangle" w="lg" len="med"/>
            </a:ln>
            <a:effectLst/>
          </p:spPr>
          <p:txBody>
            <a:bodyPr/>
            <a:lstStyle/>
            <a:p>
              <a:endParaRPr lang="en-US"/>
            </a:p>
          </p:txBody>
        </p:sp>
      </p:grpSp>
      <p:grpSp>
        <p:nvGrpSpPr>
          <p:cNvPr id="11" name="Group 25"/>
          <p:cNvGrpSpPr>
            <a:grpSpLocks/>
          </p:cNvGrpSpPr>
          <p:nvPr/>
        </p:nvGrpSpPr>
        <p:grpSpPr bwMode="auto">
          <a:xfrm>
            <a:off x="8318681" y="794740"/>
            <a:ext cx="492125" cy="506358"/>
            <a:chOff x="3745" y="1818"/>
            <a:chExt cx="382" cy="382"/>
          </a:xfrm>
        </p:grpSpPr>
        <p:sp>
          <p:nvSpPr>
            <p:cNvPr id="12" name="Oval 26"/>
            <p:cNvSpPr>
              <a:spLocks noChangeArrowheads="1"/>
            </p:cNvSpPr>
            <p:nvPr/>
          </p:nvSpPr>
          <p:spPr bwMode="gray">
            <a:xfrm>
              <a:off x="3745" y="1818"/>
              <a:ext cx="382" cy="382"/>
            </a:xfrm>
            <a:prstGeom prst="ellipse">
              <a:avLst/>
            </a:prstGeom>
            <a:gradFill rotWithShape="1">
              <a:gsLst>
                <a:gs pos="0">
                  <a:schemeClr val="hlink">
                    <a:gamma/>
                    <a:tint val="69804"/>
                    <a:invGamma/>
                  </a:schemeClr>
                </a:gs>
                <a:gs pos="50000">
                  <a:schemeClr val="hlink"/>
                </a:gs>
                <a:gs pos="100000">
                  <a:schemeClr val="hlink">
                    <a:gamma/>
                    <a:tint val="69804"/>
                    <a:invGamma/>
                  </a:schemeClr>
                </a:gs>
              </a:gsLst>
              <a:lin ang="5400000" scaled="1"/>
            </a:gradFill>
            <a:ln w="6350">
              <a:solidFill>
                <a:schemeClr val="hlink"/>
              </a:solidFill>
              <a:round/>
              <a:headEnd/>
              <a:tailEnd/>
            </a:ln>
            <a:effectLst>
              <a:outerShdw dist="38100" dir="5400000" algn="ctr" rotWithShape="0">
                <a:srgbClr val="5F5F5F"/>
              </a:outerShdw>
            </a:effectLst>
          </p:spPr>
          <p:txBody>
            <a:bodyPr wrap="none" anchor="ctr"/>
            <a:lstStyle/>
            <a:p>
              <a:endParaRPr lang="en-US"/>
            </a:p>
          </p:txBody>
        </p:sp>
        <p:sp>
          <p:nvSpPr>
            <p:cNvPr id="13" name="Oval 27"/>
            <p:cNvSpPr>
              <a:spLocks noChangeArrowheads="1"/>
            </p:cNvSpPr>
            <p:nvPr/>
          </p:nvSpPr>
          <p:spPr bwMode="gray">
            <a:xfrm>
              <a:off x="3756" y="1829"/>
              <a:ext cx="358" cy="360"/>
            </a:xfrm>
            <a:prstGeom prst="ellipse">
              <a:avLst/>
            </a:prstGeom>
            <a:gradFill rotWithShape="1">
              <a:gsLst>
                <a:gs pos="0">
                  <a:schemeClr val="hlink">
                    <a:gamma/>
                    <a:tint val="69804"/>
                    <a:invGamma/>
                  </a:schemeClr>
                </a:gs>
                <a:gs pos="50000">
                  <a:schemeClr val="hlink"/>
                </a:gs>
                <a:gs pos="100000">
                  <a:schemeClr val="hlink">
                    <a:gamma/>
                    <a:tint val="69804"/>
                    <a:invGamma/>
                  </a:schemeClr>
                </a:gs>
              </a:gsLst>
              <a:lin ang="5400000" scaled="1"/>
            </a:gradFill>
            <a:ln w="9525">
              <a:solidFill>
                <a:schemeClr val="hlink">
                  <a:alpha val="20000"/>
                </a:schemeClr>
              </a:solidFill>
              <a:round/>
              <a:headEnd/>
              <a:tailEnd/>
            </a:ln>
            <a:effectLst/>
          </p:spPr>
          <p:txBody>
            <a:bodyPr wrap="none" anchor="ctr"/>
            <a:lstStyle/>
            <a:p>
              <a:endParaRPr lang="en-US"/>
            </a:p>
          </p:txBody>
        </p:sp>
      </p:grpSp>
      <p:grpSp>
        <p:nvGrpSpPr>
          <p:cNvPr id="14" name="Group 34"/>
          <p:cNvGrpSpPr>
            <a:grpSpLocks/>
          </p:cNvGrpSpPr>
          <p:nvPr/>
        </p:nvGrpSpPr>
        <p:grpSpPr bwMode="auto">
          <a:xfrm>
            <a:off x="8915400" y="2595199"/>
            <a:ext cx="457200" cy="457200"/>
            <a:chOff x="3600" y="1279"/>
            <a:chExt cx="288" cy="288"/>
          </a:xfrm>
        </p:grpSpPr>
        <p:sp>
          <p:nvSpPr>
            <p:cNvPr id="15" name="Oval 35"/>
            <p:cNvSpPr>
              <a:spLocks noChangeArrowheads="1"/>
            </p:cNvSpPr>
            <p:nvPr/>
          </p:nvSpPr>
          <p:spPr bwMode="gray">
            <a:xfrm>
              <a:off x="3600" y="1279"/>
              <a:ext cx="288" cy="288"/>
            </a:xfrm>
            <a:prstGeom prst="ellipse">
              <a:avLst/>
            </a:prstGeom>
            <a:gradFill rotWithShape="1">
              <a:gsLst>
                <a:gs pos="0">
                  <a:srgbClr val="99CC00">
                    <a:gamma/>
                    <a:tint val="10196"/>
                    <a:invGamma/>
                  </a:srgbClr>
                </a:gs>
                <a:gs pos="50000">
                  <a:srgbClr val="99CC00"/>
                </a:gs>
                <a:gs pos="100000">
                  <a:srgbClr val="99CC00">
                    <a:gamma/>
                    <a:tint val="10196"/>
                    <a:invGamma/>
                  </a:srgbClr>
                </a:gs>
              </a:gsLst>
              <a:lin ang="5400000" scaled="1"/>
            </a:gradFill>
            <a:ln w="6350">
              <a:solidFill>
                <a:srgbClr val="99CC00"/>
              </a:solidFill>
              <a:round/>
              <a:headEnd/>
              <a:tailEnd/>
            </a:ln>
            <a:effectLst>
              <a:outerShdw dist="50800" dir="5400000" algn="ctr" rotWithShape="0">
                <a:schemeClr val="bg2">
                  <a:alpha val="50000"/>
                </a:schemeClr>
              </a:outerShdw>
            </a:effectLst>
          </p:spPr>
          <p:txBody>
            <a:bodyPr wrap="none" anchor="ctr"/>
            <a:lstStyle/>
            <a:p>
              <a:endParaRPr lang="en-US"/>
            </a:p>
          </p:txBody>
        </p:sp>
        <p:sp>
          <p:nvSpPr>
            <p:cNvPr id="16" name="Oval 36"/>
            <p:cNvSpPr>
              <a:spLocks noChangeArrowheads="1"/>
            </p:cNvSpPr>
            <p:nvPr/>
          </p:nvSpPr>
          <p:spPr bwMode="gray">
            <a:xfrm>
              <a:off x="3615" y="1294"/>
              <a:ext cx="256" cy="256"/>
            </a:xfrm>
            <a:prstGeom prst="ellipse">
              <a:avLst/>
            </a:prstGeom>
            <a:gradFill rotWithShape="1">
              <a:gsLst>
                <a:gs pos="0">
                  <a:srgbClr val="99CC00">
                    <a:gamma/>
                    <a:tint val="34902"/>
                    <a:invGamma/>
                  </a:srgbClr>
                </a:gs>
                <a:gs pos="50000">
                  <a:srgbClr val="99CC00"/>
                </a:gs>
                <a:gs pos="100000">
                  <a:srgbClr val="99CC00">
                    <a:gamma/>
                    <a:tint val="34902"/>
                    <a:invGamma/>
                  </a:srgbClr>
                </a:gs>
              </a:gsLst>
              <a:lin ang="5400000" scaled="1"/>
            </a:gradFill>
            <a:ln w="19050">
              <a:solidFill>
                <a:srgbClr val="99CC00">
                  <a:alpha val="20000"/>
                </a:srgbClr>
              </a:solidFill>
              <a:round/>
              <a:headEnd/>
              <a:tailEnd/>
            </a:ln>
            <a:effectLst/>
          </p:spPr>
          <p:txBody>
            <a:bodyPr wrap="none" anchor="ctr"/>
            <a:lstStyle/>
            <a:p>
              <a:endParaRPr lang="en-US"/>
            </a:p>
          </p:txBody>
        </p:sp>
      </p:grpSp>
      <p:grpSp>
        <p:nvGrpSpPr>
          <p:cNvPr id="17" name="Group 22"/>
          <p:cNvGrpSpPr>
            <a:grpSpLocks/>
          </p:cNvGrpSpPr>
          <p:nvPr/>
        </p:nvGrpSpPr>
        <p:grpSpPr bwMode="auto">
          <a:xfrm>
            <a:off x="8702863" y="4115043"/>
            <a:ext cx="492125" cy="492125"/>
            <a:chOff x="3745" y="1818"/>
            <a:chExt cx="382" cy="382"/>
          </a:xfrm>
        </p:grpSpPr>
        <p:sp>
          <p:nvSpPr>
            <p:cNvPr id="18" name="Oval 23"/>
            <p:cNvSpPr>
              <a:spLocks noChangeArrowheads="1"/>
            </p:cNvSpPr>
            <p:nvPr/>
          </p:nvSpPr>
          <p:spPr bwMode="gray">
            <a:xfrm>
              <a:off x="3745" y="1818"/>
              <a:ext cx="382" cy="382"/>
            </a:xfrm>
            <a:prstGeom prst="ellipse">
              <a:avLst/>
            </a:prstGeom>
            <a:gradFill rotWithShape="1">
              <a:gsLst>
                <a:gs pos="0">
                  <a:schemeClr val="accent1">
                    <a:gamma/>
                    <a:tint val="69804"/>
                    <a:invGamma/>
                  </a:schemeClr>
                </a:gs>
                <a:gs pos="50000">
                  <a:schemeClr val="accent1"/>
                </a:gs>
                <a:gs pos="100000">
                  <a:schemeClr val="accent1">
                    <a:gamma/>
                    <a:tint val="69804"/>
                    <a:invGamma/>
                  </a:schemeClr>
                </a:gs>
              </a:gsLst>
              <a:lin ang="5400000" scaled="1"/>
            </a:gradFill>
            <a:ln w="6350">
              <a:solidFill>
                <a:schemeClr val="accent1"/>
              </a:solidFill>
              <a:round/>
              <a:headEnd/>
              <a:tailEnd/>
            </a:ln>
            <a:effectLst>
              <a:outerShdw dist="38100" dir="5400000" algn="ctr" rotWithShape="0">
                <a:schemeClr val="bg2"/>
              </a:outerShdw>
            </a:effectLst>
          </p:spPr>
          <p:txBody>
            <a:bodyPr wrap="none" anchor="ctr"/>
            <a:lstStyle/>
            <a:p>
              <a:endParaRPr lang="en-US"/>
            </a:p>
          </p:txBody>
        </p:sp>
        <p:sp>
          <p:nvSpPr>
            <p:cNvPr id="19" name="Oval 24"/>
            <p:cNvSpPr>
              <a:spLocks noChangeArrowheads="1"/>
            </p:cNvSpPr>
            <p:nvPr/>
          </p:nvSpPr>
          <p:spPr bwMode="gray">
            <a:xfrm>
              <a:off x="3756" y="1829"/>
              <a:ext cx="358" cy="360"/>
            </a:xfrm>
            <a:prstGeom prst="ellipse">
              <a:avLst/>
            </a:prstGeom>
            <a:gradFill rotWithShape="1">
              <a:gsLst>
                <a:gs pos="0">
                  <a:schemeClr val="accent1">
                    <a:gamma/>
                    <a:tint val="69804"/>
                    <a:invGamma/>
                  </a:schemeClr>
                </a:gs>
                <a:gs pos="50000">
                  <a:schemeClr val="accent1"/>
                </a:gs>
                <a:gs pos="100000">
                  <a:schemeClr val="accent1">
                    <a:gamma/>
                    <a:tint val="69804"/>
                    <a:invGamma/>
                  </a:schemeClr>
                </a:gs>
              </a:gsLst>
              <a:lin ang="5400000" scaled="1"/>
            </a:gradFill>
            <a:ln w="9525">
              <a:solidFill>
                <a:schemeClr val="accent1">
                  <a:alpha val="20000"/>
                </a:schemeClr>
              </a:solidFill>
              <a:round/>
              <a:headEnd/>
              <a:tailEnd/>
            </a:ln>
            <a:effectLst/>
          </p:spPr>
          <p:txBody>
            <a:bodyPr wrap="none" anchor="ctr"/>
            <a:lstStyle/>
            <a:p>
              <a:endParaRPr lang="en-US"/>
            </a:p>
          </p:txBody>
        </p:sp>
      </p:grpSp>
      <p:grpSp>
        <p:nvGrpSpPr>
          <p:cNvPr id="20" name="Group 31"/>
          <p:cNvGrpSpPr>
            <a:grpSpLocks/>
          </p:cNvGrpSpPr>
          <p:nvPr/>
        </p:nvGrpSpPr>
        <p:grpSpPr bwMode="auto">
          <a:xfrm>
            <a:off x="2914650" y="1052510"/>
            <a:ext cx="492125" cy="492125"/>
            <a:chOff x="3745" y="1818"/>
            <a:chExt cx="382" cy="382"/>
          </a:xfrm>
        </p:grpSpPr>
        <p:sp>
          <p:nvSpPr>
            <p:cNvPr id="21" name="Oval 32"/>
            <p:cNvSpPr>
              <a:spLocks noChangeArrowheads="1"/>
            </p:cNvSpPr>
            <p:nvPr/>
          </p:nvSpPr>
          <p:spPr bwMode="gray">
            <a:xfrm>
              <a:off x="3745" y="1818"/>
              <a:ext cx="382" cy="382"/>
            </a:xfrm>
            <a:prstGeom prst="ellipse">
              <a:avLst/>
            </a:prstGeom>
            <a:gradFill rotWithShape="1">
              <a:gsLst>
                <a:gs pos="0">
                  <a:schemeClr val="accent2">
                    <a:gamma/>
                    <a:tint val="50980"/>
                    <a:invGamma/>
                  </a:schemeClr>
                </a:gs>
                <a:gs pos="50000">
                  <a:schemeClr val="accent2"/>
                </a:gs>
                <a:gs pos="100000">
                  <a:schemeClr val="accent2">
                    <a:gamma/>
                    <a:tint val="50980"/>
                    <a:invGamma/>
                  </a:schemeClr>
                </a:gs>
              </a:gsLst>
              <a:lin ang="5400000" scaled="1"/>
            </a:gradFill>
            <a:ln w="6350">
              <a:solidFill>
                <a:schemeClr val="accent2"/>
              </a:solidFill>
              <a:round/>
              <a:headEnd/>
              <a:tailEnd/>
            </a:ln>
            <a:effectLst>
              <a:outerShdw dist="38100" dir="5400000" algn="ctr" rotWithShape="0">
                <a:srgbClr val="5F5F5F"/>
              </a:outerShdw>
            </a:effectLst>
          </p:spPr>
          <p:txBody>
            <a:bodyPr wrap="none" anchor="ctr"/>
            <a:lstStyle/>
            <a:p>
              <a:endParaRPr lang="en-US"/>
            </a:p>
          </p:txBody>
        </p:sp>
        <p:sp>
          <p:nvSpPr>
            <p:cNvPr id="22" name="Oval 33"/>
            <p:cNvSpPr>
              <a:spLocks noChangeArrowheads="1"/>
            </p:cNvSpPr>
            <p:nvPr/>
          </p:nvSpPr>
          <p:spPr bwMode="gray">
            <a:xfrm>
              <a:off x="3756" y="1829"/>
              <a:ext cx="358" cy="360"/>
            </a:xfrm>
            <a:prstGeom prst="ellipse">
              <a:avLst/>
            </a:prstGeom>
            <a:gradFill rotWithShape="1">
              <a:gsLst>
                <a:gs pos="0">
                  <a:schemeClr val="accent2">
                    <a:gamma/>
                    <a:tint val="50980"/>
                    <a:invGamma/>
                  </a:schemeClr>
                </a:gs>
                <a:gs pos="50000">
                  <a:schemeClr val="accent2"/>
                </a:gs>
                <a:gs pos="100000">
                  <a:schemeClr val="accent2">
                    <a:gamma/>
                    <a:tint val="50980"/>
                    <a:invGamma/>
                  </a:schemeClr>
                </a:gs>
              </a:gsLst>
              <a:lin ang="5400000" scaled="1"/>
            </a:gradFill>
            <a:ln w="9525">
              <a:solidFill>
                <a:schemeClr val="accent2">
                  <a:alpha val="20000"/>
                </a:schemeClr>
              </a:solidFill>
              <a:round/>
              <a:headEnd/>
              <a:tailEnd/>
            </a:ln>
            <a:effectLst/>
          </p:spPr>
          <p:txBody>
            <a:bodyPr wrap="none" anchor="ctr"/>
            <a:lstStyle/>
            <a:p>
              <a:endParaRPr lang="en-US"/>
            </a:p>
          </p:txBody>
        </p:sp>
      </p:grpSp>
      <p:grpSp>
        <p:nvGrpSpPr>
          <p:cNvPr id="23" name="Group 37"/>
          <p:cNvGrpSpPr>
            <a:grpSpLocks/>
          </p:cNvGrpSpPr>
          <p:nvPr/>
        </p:nvGrpSpPr>
        <p:grpSpPr bwMode="auto">
          <a:xfrm>
            <a:off x="2489246" y="2711538"/>
            <a:ext cx="457200" cy="457200"/>
            <a:chOff x="3600" y="1279"/>
            <a:chExt cx="288" cy="288"/>
          </a:xfrm>
        </p:grpSpPr>
        <p:sp>
          <p:nvSpPr>
            <p:cNvPr id="24" name="Oval 38"/>
            <p:cNvSpPr>
              <a:spLocks noChangeArrowheads="1"/>
            </p:cNvSpPr>
            <p:nvPr/>
          </p:nvSpPr>
          <p:spPr bwMode="gray">
            <a:xfrm>
              <a:off x="3600" y="1279"/>
              <a:ext cx="288" cy="288"/>
            </a:xfrm>
            <a:prstGeom prst="ellipse">
              <a:avLst/>
            </a:prstGeom>
            <a:gradFill rotWithShape="1">
              <a:gsLst>
                <a:gs pos="0">
                  <a:srgbClr val="FF66CC">
                    <a:gamma/>
                    <a:tint val="10196"/>
                    <a:invGamma/>
                  </a:srgbClr>
                </a:gs>
                <a:gs pos="50000">
                  <a:srgbClr val="FF66CC"/>
                </a:gs>
                <a:gs pos="100000">
                  <a:srgbClr val="FF66CC">
                    <a:gamma/>
                    <a:tint val="10196"/>
                    <a:invGamma/>
                  </a:srgbClr>
                </a:gs>
              </a:gsLst>
              <a:lin ang="5400000" scaled="1"/>
            </a:gradFill>
            <a:ln w="6350">
              <a:solidFill>
                <a:srgbClr val="FF66CC"/>
              </a:solidFill>
              <a:round/>
              <a:headEnd/>
              <a:tailEnd/>
            </a:ln>
            <a:effectLst>
              <a:outerShdw dist="50800" dir="5400000" algn="ctr" rotWithShape="0">
                <a:schemeClr val="bg2">
                  <a:alpha val="50000"/>
                </a:schemeClr>
              </a:outerShdw>
            </a:effectLst>
          </p:spPr>
          <p:txBody>
            <a:bodyPr wrap="none" anchor="ctr"/>
            <a:lstStyle/>
            <a:p>
              <a:endParaRPr lang="en-US"/>
            </a:p>
          </p:txBody>
        </p:sp>
        <p:sp>
          <p:nvSpPr>
            <p:cNvPr id="25" name="Oval 39"/>
            <p:cNvSpPr>
              <a:spLocks noChangeArrowheads="1"/>
            </p:cNvSpPr>
            <p:nvPr/>
          </p:nvSpPr>
          <p:spPr bwMode="gray">
            <a:xfrm>
              <a:off x="3615" y="1294"/>
              <a:ext cx="256" cy="256"/>
            </a:xfrm>
            <a:prstGeom prst="ellipse">
              <a:avLst/>
            </a:prstGeom>
            <a:gradFill rotWithShape="1">
              <a:gsLst>
                <a:gs pos="0">
                  <a:srgbClr val="FF66CC">
                    <a:gamma/>
                    <a:tint val="34902"/>
                    <a:invGamma/>
                  </a:srgbClr>
                </a:gs>
                <a:gs pos="50000">
                  <a:srgbClr val="FF66CC"/>
                </a:gs>
                <a:gs pos="100000">
                  <a:srgbClr val="FF66CC">
                    <a:gamma/>
                    <a:tint val="34902"/>
                    <a:invGamma/>
                  </a:srgbClr>
                </a:gs>
              </a:gsLst>
              <a:lin ang="5400000" scaled="1"/>
            </a:gradFill>
            <a:ln w="19050">
              <a:solidFill>
                <a:srgbClr val="FF66CC">
                  <a:alpha val="20000"/>
                </a:srgbClr>
              </a:solidFill>
              <a:round/>
              <a:headEnd/>
              <a:tailEnd/>
            </a:ln>
            <a:effectLst/>
          </p:spPr>
          <p:txBody>
            <a:bodyPr wrap="none" anchor="ctr"/>
            <a:lstStyle/>
            <a:p>
              <a:endParaRPr lang="en-US"/>
            </a:p>
          </p:txBody>
        </p:sp>
      </p:grpSp>
      <p:grpSp>
        <p:nvGrpSpPr>
          <p:cNvPr id="26" name="Group 28"/>
          <p:cNvGrpSpPr>
            <a:grpSpLocks/>
          </p:cNvGrpSpPr>
          <p:nvPr/>
        </p:nvGrpSpPr>
        <p:grpSpPr bwMode="auto">
          <a:xfrm>
            <a:off x="2826332" y="4592997"/>
            <a:ext cx="492125" cy="492125"/>
            <a:chOff x="3745" y="1818"/>
            <a:chExt cx="382" cy="382"/>
          </a:xfrm>
        </p:grpSpPr>
        <p:sp>
          <p:nvSpPr>
            <p:cNvPr id="27" name="Oval 29"/>
            <p:cNvSpPr>
              <a:spLocks noChangeArrowheads="1"/>
            </p:cNvSpPr>
            <p:nvPr/>
          </p:nvSpPr>
          <p:spPr bwMode="gray">
            <a:xfrm>
              <a:off x="3745" y="1818"/>
              <a:ext cx="382" cy="382"/>
            </a:xfrm>
            <a:prstGeom prst="ellipse">
              <a:avLst/>
            </a:prstGeom>
            <a:gradFill rotWithShape="1">
              <a:gsLst>
                <a:gs pos="0">
                  <a:schemeClr val="folHlink">
                    <a:gamma/>
                    <a:tint val="60392"/>
                    <a:invGamma/>
                  </a:schemeClr>
                </a:gs>
                <a:gs pos="50000">
                  <a:schemeClr val="folHlink"/>
                </a:gs>
                <a:gs pos="100000">
                  <a:schemeClr val="folHlink">
                    <a:gamma/>
                    <a:tint val="60392"/>
                    <a:invGamma/>
                  </a:schemeClr>
                </a:gs>
              </a:gsLst>
              <a:lin ang="5400000" scaled="1"/>
            </a:gradFill>
            <a:ln w="6350">
              <a:solidFill>
                <a:schemeClr val="folHlink"/>
              </a:solidFill>
              <a:round/>
              <a:headEnd/>
              <a:tailEnd/>
            </a:ln>
            <a:effectLst>
              <a:outerShdw dist="38100" dir="5400000" algn="ctr" rotWithShape="0">
                <a:srgbClr val="5F5F5F"/>
              </a:outerShdw>
            </a:effectLst>
          </p:spPr>
          <p:txBody>
            <a:bodyPr wrap="none" anchor="ctr"/>
            <a:lstStyle/>
            <a:p>
              <a:endParaRPr lang="en-US"/>
            </a:p>
          </p:txBody>
        </p:sp>
        <p:sp>
          <p:nvSpPr>
            <p:cNvPr id="28" name="Oval 30"/>
            <p:cNvSpPr>
              <a:spLocks noChangeArrowheads="1"/>
            </p:cNvSpPr>
            <p:nvPr/>
          </p:nvSpPr>
          <p:spPr bwMode="gray">
            <a:xfrm>
              <a:off x="3756" y="1829"/>
              <a:ext cx="358" cy="360"/>
            </a:xfrm>
            <a:prstGeom prst="ellipse">
              <a:avLst/>
            </a:prstGeom>
            <a:gradFill rotWithShape="1">
              <a:gsLst>
                <a:gs pos="0">
                  <a:schemeClr val="folHlink">
                    <a:gamma/>
                    <a:tint val="60392"/>
                    <a:invGamma/>
                  </a:schemeClr>
                </a:gs>
                <a:gs pos="50000">
                  <a:schemeClr val="folHlink"/>
                </a:gs>
                <a:gs pos="100000">
                  <a:schemeClr val="folHlink">
                    <a:gamma/>
                    <a:tint val="60392"/>
                    <a:invGamma/>
                  </a:schemeClr>
                </a:gs>
              </a:gsLst>
              <a:lin ang="5400000" scaled="1"/>
            </a:gradFill>
            <a:ln w="9525">
              <a:solidFill>
                <a:schemeClr val="folHlink">
                  <a:alpha val="20000"/>
                </a:schemeClr>
              </a:solidFill>
              <a:round/>
              <a:headEnd/>
              <a:tailEnd/>
            </a:ln>
            <a:effectLst/>
          </p:spPr>
          <p:txBody>
            <a:bodyPr wrap="none" anchor="ctr"/>
            <a:lstStyle/>
            <a:p>
              <a:endParaRPr lang="en-US"/>
            </a:p>
          </p:txBody>
        </p:sp>
      </p:grpSp>
      <p:sp>
        <p:nvSpPr>
          <p:cNvPr id="29" name="Rectangle 28"/>
          <p:cNvSpPr/>
          <p:nvPr/>
        </p:nvSpPr>
        <p:spPr>
          <a:xfrm>
            <a:off x="127087" y="346697"/>
            <a:ext cx="3191369" cy="707886"/>
          </a:xfrm>
          <a:prstGeom prst="rect">
            <a:avLst/>
          </a:prstGeom>
        </p:spPr>
        <p:txBody>
          <a:bodyPr wrap="square">
            <a:spAutoFit/>
          </a:bodyPr>
          <a:lstStyle/>
          <a:p>
            <a:pPr algn="ctr"/>
            <a:r>
              <a:rPr lang="nl-NL" sz="2000" dirty="0">
                <a:solidFill>
                  <a:srgbClr val="6600CC"/>
                </a:solidFill>
                <a:latin typeface="+mj-lt"/>
                <a:ea typeface="Times New Roman" panose="02020603050405020304" pitchFamily="18" charset="0"/>
              </a:rPr>
              <a:t>Nhà nước </a:t>
            </a:r>
            <a:r>
              <a:rPr lang="nl-NL" sz="2000" b="1" dirty="0">
                <a:solidFill>
                  <a:srgbClr val="FF0000"/>
                </a:solidFill>
                <a:latin typeface="+mj-lt"/>
                <a:ea typeface="Times New Roman" panose="02020603050405020304" pitchFamily="18" charset="0"/>
              </a:rPr>
              <a:t>của dân</a:t>
            </a:r>
            <a:r>
              <a:rPr lang="nl-NL" sz="2000" dirty="0">
                <a:solidFill>
                  <a:srgbClr val="6600CC"/>
                </a:solidFill>
                <a:latin typeface="+mj-lt"/>
                <a:ea typeface="Times New Roman" panose="02020603050405020304" pitchFamily="18" charset="0"/>
              </a:rPr>
              <a:t>, quyền lực thực sự ở nơi dân</a:t>
            </a:r>
            <a:endParaRPr lang="en-US" sz="2000" dirty="0">
              <a:solidFill>
                <a:srgbClr val="6600CC"/>
              </a:solidFill>
              <a:latin typeface="+mj-lt"/>
            </a:endParaRPr>
          </a:p>
        </p:txBody>
      </p:sp>
      <p:sp>
        <p:nvSpPr>
          <p:cNvPr id="30" name="Rectangle 29"/>
          <p:cNvSpPr/>
          <p:nvPr/>
        </p:nvSpPr>
        <p:spPr>
          <a:xfrm>
            <a:off x="4114801" y="102726"/>
            <a:ext cx="3422774" cy="707886"/>
          </a:xfrm>
          <a:prstGeom prst="rect">
            <a:avLst/>
          </a:prstGeom>
        </p:spPr>
        <p:txBody>
          <a:bodyPr wrap="square">
            <a:spAutoFit/>
          </a:bodyPr>
          <a:lstStyle/>
          <a:p>
            <a:pPr algn="ctr"/>
            <a:r>
              <a:rPr lang="nl-NL" sz="2000" b="1" dirty="0" smtClean="0">
                <a:solidFill>
                  <a:srgbClr val="FF0000"/>
                </a:solidFill>
                <a:latin typeface="+mj-lt"/>
                <a:ea typeface="Times New Roman" panose="02020603050405020304" pitchFamily="18" charset="0"/>
              </a:rPr>
              <a:t>Chính </a:t>
            </a:r>
            <a:r>
              <a:rPr lang="nl-NL" sz="2000" b="1" dirty="0">
                <a:solidFill>
                  <a:srgbClr val="FF0000"/>
                </a:solidFill>
                <a:latin typeface="+mj-lt"/>
                <a:ea typeface="Times New Roman" panose="02020603050405020304" pitchFamily="18" charset="0"/>
              </a:rPr>
              <a:t>quyền </a:t>
            </a:r>
            <a:r>
              <a:rPr lang="nl-NL" sz="2000" dirty="0">
                <a:solidFill>
                  <a:srgbClr val="CC6600"/>
                </a:solidFill>
                <a:latin typeface="+mj-lt"/>
                <a:ea typeface="Times New Roman" panose="02020603050405020304" pitchFamily="18" charset="0"/>
              </a:rPr>
              <a:t>do nhân dân lập nên và tham gia quản lý</a:t>
            </a:r>
            <a:endParaRPr lang="en-US" sz="2000" dirty="0">
              <a:solidFill>
                <a:srgbClr val="CC6600"/>
              </a:solidFill>
              <a:latin typeface="+mj-lt"/>
            </a:endParaRPr>
          </a:p>
        </p:txBody>
      </p:sp>
      <p:sp>
        <p:nvSpPr>
          <p:cNvPr id="31" name="Rectangle 30"/>
          <p:cNvSpPr/>
          <p:nvPr/>
        </p:nvSpPr>
        <p:spPr>
          <a:xfrm>
            <a:off x="62540" y="2505670"/>
            <a:ext cx="2449446" cy="1323439"/>
          </a:xfrm>
          <a:prstGeom prst="rect">
            <a:avLst/>
          </a:prstGeom>
        </p:spPr>
        <p:txBody>
          <a:bodyPr wrap="square">
            <a:spAutoFit/>
          </a:bodyPr>
          <a:lstStyle/>
          <a:p>
            <a:pPr algn="ctr"/>
            <a:r>
              <a:rPr lang="nl-NL" sz="2000" dirty="0">
                <a:solidFill>
                  <a:srgbClr val="FF3399"/>
                </a:solidFill>
                <a:latin typeface="+mj-lt"/>
                <a:ea typeface="Times New Roman" panose="02020603050405020304" pitchFamily="18" charset="0"/>
              </a:rPr>
              <a:t>T</a:t>
            </a:r>
            <a:r>
              <a:rPr lang="nl-NL" sz="2000" dirty="0" smtClean="0">
                <a:solidFill>
                  <a:srgbClr val="FF3399"/>
                </a:solidFill>
                <a:latin typeface="+mj-lt"/>
                <a:ea typeface="Times New Roman" panose="02020603050405020304" pitchFamily="18" charset="0"/>
              </a:rPr>
              <a:t>hể </a:t>
            </a:r>
            <a:r>
              <a:rPr lang="nl-NL" sz="2000" b="1" dirty="0">
                <a:solidFill>
                  <a:srgbClr val="660066"/>
                </a:solidFill>
                <a:latin typeface="+mj-lt"/>
                <a:ea typeface="Times New Roman" panose="02020603050405020304" pitchFamily="18" charset="0"/>
              </a:rPr>
              <a:t>hiện ý chí, lợi ích và nguyện vọng </a:t>
            </a:r>
            <a:r>
              <a:rPr lang="nl-NL" sz="2000" dirty="0">
                <a:solidFill>
                  <a:srgbClr val="FF3399"/>
                </a:solidFill>
                <a:latin typeface="+mj-lt"/>
                <a:ea typeface="Times New Roman" panose="02020603050405020304" pitchFamily="18" charset="0"/>
              </a:rPr>
              <a:t>của nhân dân.</a:t>
            </a:r>
            <a:endParaRPr lang="en-US" sz="2000" dirty="0">
              <a:solidFill>
                <a:srgbClr val="FF3399"/>
              </a:solidFill>
              <a:latin typeface="+mj-lt"/>
            </a:endParaRPr>
          </a:p>
        </p:txBody>
      </p:sp>
      <p:sp>
        <p:nvSpPr>
          <p:cNvPr id="32" name="Rectangle 31"/>
          <p:cNvSpPr/>
          <p:nvPr/>
        </p:nvSpPr>
        <p:spPr>
          <a:xfrm>
            <a:off x="8793140" y="208197"/>
            <a:ext cx="3304126" cy="1323439"/>
          </a:xfrm>
          <a:prstGeom prst="rect">
            <a:avLst/>
          </a:prstGeom>
        </p:spPr>
        <p:txBody>
          <a:bodyPr wrap="square">
            <a:spAutoFit/>
          </a:bodyPr>
          <a:lstStyle/>
          <a:p>
            <a:pPr algn="ctr"/>
            <a:r>
              <a:rPr lang="nl-NL" sz="2000" dirty="0" smtClean="0">
                <a:solidFill>
                  <a:srgbClr val="008000"/>
                </a:solidFill>
                <a:latin typeface="+mj-lt"/>
                <a:ea typeface="Times New Roman" panose="02020603050405020304" pitchFamily="18" charset="0"/>
              </a:rPr>
              <a:t>Kế </a:t>
            </a:r>
            <a:r>
              <a:rPr lang="nl-NL" sz="2000" dirty="0">
                <a:solidFill>
                  <a:srgbClr val="008000"/>
                </a:solidFill>
                <a:latin typeface="+mj-lt"/>
                <a:ea typeface="Times New Roman" panose="02020603050405020304" pitchFamily="18" charset="0"/>
              </a:rPr>
              <a:t>thừa và phát huy những </a:t>
            </a:r>
            <a:r>
              <a:rPr lang="nl-NL" sz="2000" b="1" dirty="0">
                <a:solidFill>
                  <a:srgbClr val="FF3399"/>
                </a:solidFill>
                <a:latin typeface="+mj-lt"/>
                <a:ea typeface="Times New Roman" panose="02020603050405020304" pitchFamily="18" charset="0"/>
              </a:rPr>
              <a:t>truyền thống, bản sắc tốt đẹp </a:t>
            </a:r>
            <a:r>
              <a:rPr lang="nl-NL" sz="2000" dirty="0">
                <a:solidFill>
                  <a:srgbClr val="008000"/>
                </a:solidFill>
                <a:latin typeface="+mj-lt"/>
                <a:ea typeface="Times New Roman" panose="02020603050405020304" pitchFamily="18" charset="0"/>
              </a:rPr>
              <a:t>của dân tộc và con người Việt Nam</a:t>
            </a:r>
            <a:endParaRPr lang="en-US" sz="2000" dirty="0">
              <a:solidFill>
                <a:srgbClr val="008000"/>
              </a:solidFill>
              <a:latin typeface="+mj-lt"/>
            </a:endParaRPr>
          </a:p>
        </p:txBody>
      </p:sp>
      <p:sp>
        <p:nvSpPr>
          <p:cNvPr id="33" name="Rectangle 32"/>
          <p:cNvSpPr/>
          <p:nvPr/>
        </p:nvSpPr>
        <p:spPr>
          <a:xfrm>
            <a:off x="53783" y="4440237"/>
            <a:ext cx="2611835" cy="1323439"/>
          </a:xfrm>
          <a:prstGeom prst="rect">
            <a:avLst/>
          </a:prstGeom>
        </p:spPr>
        <p:txBody>
          <a:bodyPr wrap="square">
            <a:spAutoFit/>
          </a:bodyPr>
          <a:lstStyle/>
          <a:p>
            <a:pPr algn="ctr"/>
            <a:r>
              <a:rPr lang="nl-NL" sz="2000" dirty="0" smtClean="0">
                <a:solidFill>
                  <a:srgbClr val="3333CC"/>
                </a:solidFill>
                <a:latin typeface="+mj-lt"/>
                <a:ea typeface="Times New Roman" panose="02020603050405020304" pitchFamily="18" charset="0"/>
              </a:rPr>
              <a:t>Có </a:t>
            </a:r>
            <a:r>
              <a:rPr lang="nl-NL" sz="2000" b="1" dirty="0">
                <a:solidFill>
                  <a:srgbClr val="CC0066"/>
                </a:solidFill>
                <a:latin typeface="+mj-lt"/>
                <a:ea typeface="Times New Roman" panose="02020603050405020304" pitchFamily="18" charset="0"/>
              </a:rPr>
              <a:t>chính sách dân tộc đúng đắn</a:t>
            </a:r>
            <a:r>
              <a:rPr lang="nl-NL" sz="2000" dirty="0">
                <a:solidFill>
                  <a:srgbClr val="3333CC"/>
                </a:solidFill>
                <a:latin typeface="+mj-lt"/>
                <a:ea typeface="Times New Roman" panose="02020603050405020304" pitchFamily="18" charset="0"/>
              </a:rPr>
              <a:t>, chăm lo lợi ích mọi mặt cho các dân </a:t>
            </a:r>
            <a:r>
              <a:rPr lang="nl-NL" sz="2000" dirty="0" smtClean="0">
                <a:solidFill>
                  <a:srgbClr val="3333CC"/>
                </a:solidFill>
                <a:latin typeface="+mj-lt"/>
                <a:ea typeface="Times New Roman" panose="02020603050405020304" pitchFamily="18" charset="0"/>
              </a:rPr>
              <a:t>tộc, </a:t>
            </a:r>
            <a:endParaRPr lang="en-US" sz="2000" dirty="0">
              <a:solidFill>
                <a:srgbClr val="3333CC"/>
              </a:solidFill>
              <a:latin typeface="+mj-lt"/>
            </a:endParaRPr>
          </a:p>
        </p:txBody>
      </p:sp>
      <p:sp>
        <p:nvSpPr>
          <p:cNvPr id="34" name="Rectangle 33"/>
          <p:cNvSpPr/>
          <p:nvPr/>
        </p:nvSpPr>
        <p:spPr>
          <a:xfrm>
            <a:off x="8824977" y="3842447"/>
            <a:ext cx="3164508" cy="1169551"/>
          </a:xfrm>
          <a:prstGeom prst="rect">
            <a:avLst/>
          </a:prstGeom>
        </p:spPr>
        <p:txBody>
          <a:bodyPr wrap="square">
            <a:spAutoFit/>
          </a:bodyPr>
          <a:lstStyle/>
          <a:p>
            <a:pPr marL="457200" indent="457200" algn="ctr">
              <a:lnSpc>
                <a:spcPts val="2100"/>
              </a:lnSpc>
              <a:spcAft>
                <a:spcPts val="0"/>
              </a:spcAft>
            </a:pPr>
            <a:r>
              <a:rPr lang="nl-NL" sz="2000" b="1" dirty="0" smtClean="0">
                <a:solidFill>
                  <a:srgbClr val="6600CC"/>
                </a:solidFill>
                <a:latin typeface="+mj-lt"/>
                <a:ea typeface="Times New Roman" panose="02020603050405020304" pitchFamily="18" charset="0"/>
                <a:cs typeface="Times New Roman" panose="02020603050405020304" pitchFamily="18" charset="0"/>
              </a:rPr>
              <a:t>Giữ </a:t>
            </a:r>
            <a:r>
              <a:rPr lang="nl-NL" sz="2000" b="1" dirty="0">
                <a:solidFill>
                  <a:srgbClr val="6600CC"/>
                </a:solidFill>
                <a:latin typeface="+mj-lt"/>
                <a:ea typeface="Times New Roman" panose="02020603050405020304" pitchFamily="18" charset="0"/>
                <a:cs typeface="Times New Roman" panose="02020603050405020304" pitchFamily="18" charset="0"/>
              </a:rPr>
              <a:t>vững độc lập, tự chủ </a:t>
            </a:r>
            <a:r>
              <a:rPr lang="nl-NL" sz="2000" dirty="0">
                <a:solidFill>
                  <a:srgbClr val="660066"/>
                </a:solidFill>
                <a:latin typeface="+mj-lt"/>
                <a:ea typeface="Times New Roman" panose="02020603050405020304" pitchFamily="18" charset="0"/>
                <a:cs typeface="Times New Roman" panose="02020603050405020304" pitchFamily="18" charset="0"/>
              </a:rPr>
              <a:t>trong trong quan hệ đối ngoại; </a:t>
            </a:r>
            <a:endParaRPr lang="en-US" sz="2000" dirty="0">
              <a:solidFill>
                <a:srgbClr val="660066"/>
              </a:solidFill>
              <a:effectLst/>
              <a:latin typeface="+mj-lt"/>
              <a:ea typeface="Times New Roman" panose="02020603050405020304" pitchFamily="18" charset="0"/>
              <a:cs typeface="Times New Roman" panose="02020603050405020304" pitchFamily="18" charset="0"/>
            </a:endParaRPr>
          </a:p>
        </p:txBody>
      </p:sp>
      <p:sp>
        <p:nvSpPr>
          <p:cNvPr id="35" name="Line 12"/>
          <p:cNvSpPr>
            <a:spLocks noChangeShapeType="1"/>
          </p:cNvSpPr>
          <p:nvPr/>
        </p:nvSpPr>
        <p:spPr bwMode="gray">
          <a:xfrm>
            <a:off x="5899785" y="4280598"/>
            <a:ext cx="8581" cy="478970"/>
          </a:xfrm>
          <a:prstGeom prst="line">
            <a:avLst/>
          </a:prstGeom>
          <a:noFill/>
          <a:ln w="38100" cap="rnd">
            <a:solidFill>
              <a:srgbClr val="4D4D4D"/>
            </a:solidFill>
            <a:prstDash val="sysDot"/>
            <a:round/>
            <a:headEnd/>
            <a:tailEnd type="triangle" w="lg" len="med"/>
          </a:ln>
          <a:effectLst/>
        </p:spPr>
        <p:txBody>
          <a:bodyPr/>
          <a:lstStyle/>
          <a:p>
            <a:endParaRPr lang="en-US"/>
          </a:p>
        </p:txBody>
      </p:sp>
      <p:sp>
        <p:nvSpPr>
          <p:cNvPr id="36" name="Rectangle 35"/>
          <p:cNvSpPr/>
          <p:nvPr/>
        </p:nvSpPr>
        <p:spPr>
          <a:xfrm>
            <a:off x="9369426" y="1928929"/>
            <a:ext cx="2727840" cy="1477328"/>
          </a:xfrm>
          <a:prstGeom prst="rect">
            <a:avLst/>
          </a:prstGeom>
        </p:spPr>
        <p:txBody>
          <a:bodyPr wrap="square">
            <a:spAutoFit/>
          </a:bodyPr>
          <a:lstStyle/>
          <a:p>
            <a:pPr algn="ctr"/>
            <a:r>
              <a:rPr lang="nl-NL" b="1" dirty="0" smtClean="0">
                <a:solidFill>
                  <a:srgbClr val="996633"/>
                </a:solidFill>
                <a:ea typeface="Times New Roman" panose="02020603050405020304" pitchFamily="18" charset="0"/>
              </a:rPr>
              <a:t>Đoàn </a:t>
            </a:r>
            <a:r>
              <a:rPr lang="nl-NL" b="1" dirty="0">
                <a:solidFill>
                  <a:srgbClr val="996633"/>
                </a:solidFill>
                <a:ea typeface="Times New Roman" panose="02020603050405020304" pitchFamily="18" charset="0"/>
              </a:rPr>
              <a:t>kết dân tộc, đoàn kết toàn dân </a:t>
            </a:r>
            <a:r>
              <a:rPr lang="nl-NL" dirty="0">
                <a:solidFill>
                  <a:srgbClr val="FF0000"/>
                </a:solidFill>
                <a:ea typeface="Times New Roman" panose="02020603050405020304" pitchFamily="18" charset="0"/>
              </a:rPr>
              <a:t>là đường lối chiến lược và động lực to lớn để xây dựng và bảo vệ tổ quốc</a:t>
            </a:r>
            <a:endParaRPr lang="en-US" dirty="0">
              <a:solidFill>
                <a:srgbClr val="FF0000"/>
              </a:solidFill>
            </a:endParaRPr>
          </a:p>
        </p:txBody>
      </p:sp>
      <p:sp>
        <p:nvSpPr>
          <p:cNvPr id="41" name="Line 14"/>
          <p:cNvSpPr>
            <a:spLocks noChangeShapeType="1"/>
          </p:cNvSpPr>
          <p:nvPr/>
        </p:nvSpPr>
        <p:spPr bwMode="gray">
          <a:xfrm flipV="1">
            <a:off x="5992632" y="1260151"/>
            <a:ext cx="6712" cy="610514"/>
          </a:xfrm>
          <a:prstGeom prst="line">
            <a:avLst/>
          </a:prstGeom>
          <a:noFill/>
          <a:ln w="38100" cap="rnd">
            <a:solidFill>
              <a:srgbClr val="4D4D4D"/>
            </a:solidFill>
            <a:prstDash val="sysDot"/>
            <a:round/>
            <a:headEnd/>
            <a:tailEnd type="triangle" w="lg" len="med"/>
          </a:ln>
          <a:effectLst/>
        </p:spPr>
        <p:txBody>
          <a:bodyPr/>
          <a:lstStyle/>
          <a:p>
            <a:endParaRPr lang="en-US"/>
          </a:p>
        </p:txBody>
      </p:sp>
      <p:grpSp>
        <p:nvGrpSpPr>
          <p:cNvPr id="42" name="Group 37"/>
          <p:cNvGrpSpPr>
            <a:grpSpLocks/>
          </p:cNvGrpSpPr>
          <p:nvPr/>
        </p:nvGrpSpPr>
        <p:grpSpPr bwMode="auto">
          <a:xfrm>
            <a:off x="5778680" y="772758"/>
            <a:ext cx="457200" cy="457200"/>
            <a:chOff x="3600" y="1279"/>
            <a:chExt cx="288" cy="288"/>
          </a:xfrm>
        </p:grpSpPr>
        <p:sp>
          <p:nvSpPr>
            <p:cNvPr id="43" name="Oval 38"/>
            <p:cNvSpPr>
              <a:spLocks noChangeArrowheads="1"/>
            </p:cNvSpPr>
            <p:nvPr/>
          </p:nvSpPr>
          <p:spPr bwMode="gray">
            <a:xfrm>
              <a:off x="3600" y="1279"/>
              <a:ext cx="288" cy="288"/>
            </a:xfrm>
            <a:prstGeom prst="ellipse">
              <a:avLst/>
            </a:prstGeom>
            <a:gradFill rotWithShape="1">
              <a:gsLst>
                <a:gs pos="0">
                  <a:srgbClr val="FF66CC">
                    <a:gamma/>
                    <a:tint val="10196"/>
                    <a:invGamma/>
                  </a:srgbClr>
                </a:gs>
                <a:gs pos="50000">
                  <a:srgbClr val="FF66CC"/>
                </a:gs>
                <a:gs pos="100000">
                  <a:srgbClr val="FF66CC">
                    <a:gamma/>
                    <a:tint val="10196"/>
                    <a:invGamma/>
                  </a:srgbClr>
                </a:gs>
              </a:gsLst>
              <a:lin ang="5400000" scaled="1"/>
            </a:gradFill>
            <a:ln w="6350">
              <a:solidFill>
                <a:srgbClr val="FF66CC"/>
              </a:solidFill>
              <a:round/>
              <a:headEnd/>
              <a:tailEnd/>
            </a:ln>
            <a:effectLst>
              <a:outerShdw dist="50800" dir="5400000" algn="ctr" rotWithShape="0">
                <a:schemeClr val="bg2">
                  <a:alpha val="50000"/>
                </a:schemeClr>
              </a:outerShdw>
            </a:effectLst>
          </p:spPr>
          <p:txBody>
            <a:bodyPr wrap="none" anchor="ctr"/>
            <a:lstStyle/>
            <a:p>
              <a:endParaRPr lang="en-US"/>
            </a:p>
          </p:txBody>
        </p:sp>
        <p:sp>
          <p:nvSpPr>
            <p:cNvPr id="44" name="Oval 39"/>
            <p:cNvSpPr>
              <a:spLocks noChangeArrowheads="1"/>
            </p:cNvSpPr>
            <p:nvPr/>
          </p:nvSpPr>
          <p:spPr bwMode="gray">
            <a:xfrm>
              <a:off x="3615" y="1294"/>
              <a:ext cx="256" cy="256"/>
            </a:xfrm>
            <a:prstGeom prst="ellipse">
              <a:avLst/>
            </a:prstGeom>
            <a:gradFill rotWithShape="1">
              <a:gsLst>
                <a:gs pos="0">
                  <a:schemeClr val="bg1"/>
                </a:gs>
                <a:gs pos="50000">
                  <a:srgbClr val="FF0000"/>
                </a:gs>
                <a:gs pos="100000">
                  <a:schemeClr val="bg1"/>
                </a:gs>
              </a:gsLst>
              <a:lin ang="5400000" scaled="1"/>
            </a:gradFill>
            <a:ln w="19050">
              <a:solidFill>
                <a:srgbClr val="FF66CC">
                  <a:alpha val="20000"/>
                </a:srgbClr>
              </a:solidFill>
              <a:round/>
              <a:headEnd/>
              <a:tailEnd/>
            </a:ln>
            <a:effectLst/>
          </p:spPr>
          <p:txBody>
            <a:bodyPr wrap="none" anchor="ctr"/>
            <a:lstStyle/>
            <a:p>
              <a:endParaRPr lang="en-US"/>
            </a:p>
          </p:txBody>
        </p:sp>
      </p:grpSp>
      <p:sp>
        <p:nvSpPr>
          <p:cNvPr id="45" name="Rectangle 44"/>
          <p:cNvSpPr/>
          <p:nvPr/>
        </p:nvSpPr>
        <p:spPr>
          <a:xfrm>
            <a:off x="3886200" y="5281302"/>
            <a:ext cx="4816663" cy="900246"/>
          </a:xfrm>
          <a:prstGeom prst="rect">
            <a:avLst/>
          </a:prstGeom>
        </p:spPr>
        <p:txBody>
          <a:bodyPr wrap="square">
            <a:spAutoFit/>
          </a:bodyPr>
          <a:lstStyle/>
          <a:p>
            <a:pPr marL="457200" indent="457200" algn="ctr">
              <a:lnSpc>
                <a:spcPts val="2100"/>
              </a:lnSpc>
              <a:spcAft>
                <a:spcPts val="0"/>
              </a:spcAft>
            </a:pPr>
            <a:r>
              <a:rPr lang="nl-NL" sz="2000" dirty="0">
                <a:solidFill>
                  <a:srgbClr val="996633"/>
                </a:solidFill>
                <a:ea typeface="Times New Roman" panose="02020603050405020304" pitchFamily="18" charset="0"/>
                <a:cs typeface="Times New Roman" panose="02020603050405020304" pitchFamily="18" charset="0"/>
              </a:rPr>
              <a:t>K</a:t>
            </a:r>
            <a:r>
              <a:rPr lang="nl-NL" sz="2000" dirty="0" smtClean="0">
                <a:solidFill>
                  <a:srgbClr val="996633"/>
                </a:solidFill>
                <a:ea typeface="Times New Roman" panose="02020603050405020304" pitchFamily="18" charset="0"/>
                <a:cs typeface="Times New Roman" panose="02020603050405020304" pitchFamily="18" charset="0"/>
              </a:rPr>
              <a:t>ết </a:t>
            </a:r>
            <a:r>
              <a:rPr lang="nl-NL" sz="2000" dirty="0">
                <a:solidFill>
                  <a:srgbClr val="996633"/>
                </a:solidFill>
                <a:ea typeface="Times New Roman" panose="02020603050405020304" pitchFamily="18" charset="0"/>
                <a:cs typeface="Times New Roman" panose="02020603050405020304" pitchFamily="18" charset="0"/>
              </a:rPr>
              <a:t>hợp đúng đắn </a:t>
            </a:r>
            <a:r>
              <a:rPr lang="nl-NL" sz="2000" dirty="0">
                <a:solidFill>
                  <a:srgbClr val="CC0066"/>
                </a:solidFill>
                <a:ea typeface="Times New Roman" panose="02020603050405020304" pitchFamily="18" charset="0"/>
                <a:cs typeface="Times New Roman" panose="02020603050405020304" pitchFamily="18" charset="0"/>
              </a:rPr>
              <a:t>chủ nghĩa yêu nước chân chính với chủ nghĩa quốc tế </a:t>
            </a:r>
            <a:r>
              <a:rPr lang="nl-NL" sz="2000" dirty="0">
                <a:solidFill>
                  <a:srgbClr val="996633"/>
                </a:solidFill>
                <a:ea typeface="Times New Roman" panose="02020603050405020304" pitchFamily="18" charset="0"/>
                <a:cs typeface="Times New Roman" panose="02020603050405020304" pitchFamily="18" charset="0"/>
              </a:rPr>
              <a:t>trong sáng của </a:t>
            </a:r>
            <a:r>
              <a:rPr lang="nl-NL" sz="2000" dirty="0" smtClean="0">
                <a:solidFill>
                  <a:srgbClr val="996633"/>
                </a:solidFill>
                <a:ea typeface="Times New Roman" panose="02020603050405020304" pitchFamily="18" charset="0"/>
                <a:cs typeface="Times New Roman" panose="02020603050405020304" pitchFamily="18" charset="0"/>
              </a:rPr>
              <a:t>GCCN</a:t>
            </a:r>
            <a:endParaRPr lang="en-US" sz="2000" dirty="0">
              <a:solidFill>
                <a:srgbClr val="996633"/>
              </a:solidFill>
              <a:ea typeface="Times New Roman" panose="02020603050405020304" pitchFamily="18" charset="0"/>
              <a:cs typeface="Times New Roman" panose="02020603050405020304" pitchFamily="18" charset="0"/>
            </a:endParaRPr>
          </a:p>
        </p:txBody>
      </p:sp>
      <p:grpSp>
        <p:nvGrpSpPr>
          <p:cNvPr id="46" name="Group 28"/>
          <p:cNvGrpSpPr>
            <a:grpSpLocks/>
          </p:cNvGrpSpPr>
          <p:nvPr/>
        </p:nvGrpSpPr>
        <p:grpSpPr bwMode="auto">
          <a:xfrm>
            <a:off x="5645555" y="4759103"/>
            <a:ext cx="492125" cy="492125"/>
            <a:chOff x="3745" y="1818"/>
            <a:chExt cx="382" cy="382"/>
          </a:xfrm>
        </p:grpSpPr>
        <p:sp>
          <p:nvSpPr>
            <p:cNvPr id="47" name="Oval 29"/>
            <p:cNvSpPr>
              <a:spLocks noChangeArrowheads="1"/>
            </p:cNvSpPr>
            <p:nvPr/>
          </p:nvSpPr>
          <p:spPr bwMode="gray">
            <a:xfrm>
              <a:off x="3745" y="1818"/>
              <a:ext cx="382" cy="382"/>
            </a:xfrm>
            <a:prstGeom prst="ellipse">
              <a:avLst/>
            </a:prstGeom>
            <a:gradFill rotWithShape="1">
              <a:gsLst>
                <a:gs pos="0">
                  <a:schemeClr val="folHlink">
                    <a:gamma/>
                    <a:tint val="60392"/>
                    <a:invGamma/>
                  </a:schemeClr>
                </a:gs>
                <a:gs pos="50000">
                  <a:schemeClr val="folHlink"/>
                </a:gs>
                <a:gs pos="100000">
                  <a:schemeClr val="folHlink">
                    <a:gamma/>
                    <a:tint val="60392"/>
                    <a:invGamma/>
                  </a:schemeClr>
                </a:gs>
              </a:gsLst>
              <a:lin ang="5400000" scaled="1"/>
            </a:gradFill>
            <a:ln w="6350">
              <a:solidFill>
                <a:schemeClr val="folHlink"/>
              </a:solidFill>
              <a:round/>
              <a:headEnd/>
              <a:tailEnd/>
            </a:ln>
            <a:effectLst>
              <a:outerShdw dist="38100" dir="5400000" algn="ctr" rotWithShape="0">
                <a:srgbClr val="5F5F5F"/>
              </a:outerShdw>
            </a:effectLst>
          </p:spPr>
          <p:txBody>
            <a:bodyPr wrap="none" anchor="ctr"/>
            <a:lstStyle/>
            <a:p>
              <a:endParaRPr lang="en-US"/>
            </a:p>
          </p:txBody>
        </p:sp>
        <p:sp>
          <p:nvSpPr>
            <p:cNvPr id="48" name="Oval 30"/>
            <p:cNvSpPr>
              <a:spLocks noChangeArrowheads="1"/>
            </p:cNvSpPr>
            <p:nvPr/>
          </p:nvSpPr>
          <p:spPr bwMode="gray">
            <a:xfrm>
              <a:off x="3756" y="1829"/>
              <a:ext cx="358" cy="360"/>
            </a:xfrm>
            <a:prstGeom prst="ellipse">
              <a:avLst/>
            </a:prstGeom>
            <a:gradFill rotWithShape="1">
              <a:gsLst>
                <a:gs pos="0">
                  <a:schemeClr val="bg1"/>
                </a:gs>
                <a:gs pos="50000">
                  <a:srgbClr val="FFFF00"/>
                </a:gs>
                <a:gs pos="100000">
                  <a:schemeClr val="bg1"/>
                </a:gs>
              </a:gsLst>
              <a:lin ang="5400000" scaled="1"/>
            </a:gradFill>
            <a:ln w="9525">
              <a:solidFill>
                <a:schemeClr val="folHlink">
                  <a:alpha val="20000"/>
                </a:schemeClr>
              </a:solidFill>
              <a:round/>
              <a:headEnd/>
              <a:tailEnd/>
            </a:ln>
            <a:effectLst/>
          </p:spPr>
          <p:txBody>
            <a:bodyPr wrap="none" anchor="ctr"/>
            <a:lstStyle/>
            <a:p>
              <a:endParaRPr lang="en-US"/>
            </a:p>
          </p:txBody>
        </p:sp>
      </p:grpSp>
    </p:spTree>
    <p:extLst>
      <p:ext uri="{BB962C8B-B14F-4D97-AF65-F5344CB8AC3E}">
        <p14:creationId xmlns:p14="http://schemas.microsoft.com/office/powerpoint/2010/main" val="3953284742"/>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Quince template">
  <a:themeElements>
    <a:clrScheme name="Custom 347">
      <a:dk1>
        <a:srgbClr val="000000"/>
      </a:dk1>
      <a:lt1>
        <a:srgbClr val="FFFFFF"/>
      </a:lt1>
      <a:dk2>
        <a:srgbClr val="666666"/>
      </a:dk2>
      <a:lt2>
        <a:srgbClr val="CCCCCC"/>
      </a:lt2>
      <a:accent1>
        <a:srgbClr val="3A81BA"/>
      </a:accent1>
      <a:accent2>
        <a:srgbClr val="D89F39"/>
      </a:accent2>
      <a:accent3>
        <a:srgbClr val="8BAB42"/>
      </a:accent3>
      <a:accent4>
        <a:srgbClr val="57A7B5"/>
      </a:accent4>
      <a:accent5>
        <a:srgbClr val="8B81D2"/>
      </a:accent5>
      <a:accent6>
        <a:srgbClr val="963334"/>
      </a:accent6>
      <a:hlink>
        <a:srgbClr val="1155CC"/>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2_Contents Slide Master">
  <a:themeElements>
    <a:clrScheme name="ALLPPT-TRAVEL VACATION">
      <a:dk1>
        <a:sysClr val="windowText" lastClr="000000"/>
      </a:dk1>
      <a:lt1>
        <a:sysClr val="window" lastClr="FFFFFF"/>
      </a:lt1>
      <a:dk2>
        <a:srgbClr val="44546A"/>
      </a:dk2>
      <a:lt2>
        <a:srgbClr val="E7E6E6"/>
      </a:lt2>
      <a:accent1>
        <a:srgbClr val="00BDFB"/>
      </a:accent1>
      <a:accent2>
        <a:srgbClr val="1ED0A6"/>
      </a:accent2>
      <a:accent3>
        <a:srgbClr val="1C82FF"/>
      </a:accent3>
      <a:accent4>
        <a:srgbClr val="565874"/>
      </a:accent4>
      <a:accent5>
        <a:srgbClr val="00BDFB"/>
      </a:accent5>
      <a:accent6>
        <a:srgbClr val="1ED0A6"/>
      </a:accent6>
      <a:hlink>
        <a:srgbClr val="262626"/>
      </a:hlink>
      <a:folHlink>
        <a:srgbClr val="262626"/>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3274</TotalTime>
  <Words>4594</Words>
  <Application>Microsoft Office PowerPoint</Application>
  <PresentationFormat>Widescreen</PresentationFormat>
  <Paragraphs>300</Paragraphs>
  <Slides>71</Slides>
  <Notes>2</Notes>
  <HiddenSlides>0</HiddenSlides>
  <MMClips>0</MMClips>
  <ScaleCrop>false</ScaleCrop>
  <HeadingPairs>
    <vt:vector size="6" baseType="variant">
      <vt:variant>
        <vt:lpstr>Fonts Used</vt:lpstr>
      </vt:variant>
      <vt:variant>
        <vt:i4>20</vt:i4>
      </vt:variant>
      <vt:variant>
        <vt:lpstr>Theme</vt:lpstr>
      </vt:variant>
      <vt:variant>
        <vt:i4>3</vt:i4>
      </vt:variant>
      <vt:variant>
        <vt:lpstr>Slide Titles</vt:lpstr>
      </vt:variant>
      <vt:variant>
        <vt:i4>71</vt:i4>
      </vt:variant>
    </vt:vector>
  </HeadingPairs>
  <TitlesOfParts>
    <vt:vector size="94" baseType="lpstr">
      <vt:lpstr>Arial Unicode MS</vt:lpstr>
      <vt:lpstr>Malgun Gothic</vt:lpstr>
      <vt:lpstr>MS PGothic</vt:lpstr>
      <vt:lpstr>.VnTime</vt:lpstr>
      <vt:lpstr>Arial</vt:lpstr>
      <vt:lpstr>Arial</vt:lpstr>
      <vt:lpstr>Arial Đen</vt:lpstr>
      <vt:lpstr>Calibri</vt:lpstr>
      <vt:lpstr>Calibri Light</vt:lpstr>
      <vt:lpstr>FontAwesome</vt:lpstr>
      <vt:lpstr>Lato</vt:lpstr>
      <vt:lpstr>Lato Light</vt:lpstr>
      <vt:lpstr>Oswald</vt:lpstr>
      <vt:lpstr>Roboto</vt:lpstr>
      <vt:lpstr>Segoe UI Light</vt:lpstr>
      <vt:lpstr>Source Sans Pro</vt:lpstr>
      <vt:lpstr>Times New Roman</vt:lpstr>
      <vt:lpstr>VNbangkok</vt:lpstr>
      <vt:lpstr>VNbritannic</vt:lpstr>
      <vt:lpstr>Wingdings</vt:lpstr>
      <vt:lpstr>Office Theme</vt:lpstr>
      <vt:lpstr>Quince template</vt:lpstr>
      <vt:lpstr>2_Contents Slide Master</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Cải cách cơ bản chế độ tiền lương, nâng cao đời sống người hưởng lương, chống đặc quyền, đặc lợi.   </vt:lpstr>
      <vt:lpstr>Thường xuyên giáo dục cán bộ, đảng viên công chức về chính trị, tư tưởng đạo đức cách mạng.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9Slide</dc:creator>
  <cp:lastModifiedBy>Admin</cp:lastModifiedBy>
  <cp:revision>180</cp:revision>
  <dcterms:created xsi:type="dcterms:W3CDTF">2015-10-29T17:39:51Z</dcterms:created>
  <dcterms:modified xsi:type="dcterms:W3CDTF">2021-01-21T13:53:01Z</dcterms:modified>
</cp:coreProperties>
</file>