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DC5FAB-5509-4C46-A14A-593B083842A6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910EDD-90CF-4635-8A4C-7456EE5C9149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65AE3F-7466-4A54-A456-5EE65C7077B9}" type="parTrans" cxnId="{38318F72-D527-45E4-8635-7D376FA3259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DFC4C8-6B02-4BE5-B259-2D7497E6C3C0}" type="sibTrans" cxnId="{38318F72-D527-45E4-8635-7D376FA3259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C36DF2-B781-426C-B180-9C23BD7C16C6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MÔ HÌNH GIÁO DỤC ĐÀO TẠO </a:t>
          </a:r>
        </a:p>
      </dgm:t>
    </dgm:pt>
    <dgm:pt modelId="{93D8AA58-50A3-40EE-8A24-C370A0040A01}" type="parTrans" cxnId="{99F70B0D-B6BE-42D3-A70E-A24586FA735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FCD2EA-3A8C-4E5D-9162-853E7524D829}" type="sibTrans" cxnId="{99F70B0D-B6BE-42D3-A70E-A24586FA735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5F5647-A0F8-484F-8E30-93B854437E5D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ĐĂNG KÝ HỌC LẠI</a:t>
          </a:r>
        </a:p>
      </dgm:t>
    </dgm:pt>
    <dgm:pt modelId="{8A46AF4A-096F-4395-8B91-EBA88ABB0816}" type="parTrans" cxnId="{EA590AE9-D9E8-4703-BBB3-DABCC7995B5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5499CA-A1E3-4934-8500-38B1B41EF174}" type="sibTrans" cxnId="{EA590AE9-D9E8-4703-BBB3-DABCC7995B5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7C0331-876C-41BD-BAB1-A6009E43112A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CÔNG TÁC ĐOÀN THANH NIÊN </a:t>
          </a:r>
        </a:p>
      </dgm:t>
    </dgm:pt>
    <dgm:pt modelId="{26797CB3-1CE1-4E27-A5B3-7E5728602CBE}" type="parTrans" cxnId="{6BA08DC9-95E1-440D-9903-4D443C289B9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B4F3E2-AD91-4A8B-9AE5-31B1B989E8F4}" type="sibTrans" cxnId="{6BA08DC9-95E1-440D-9903-4D443C289B9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B74167-14CB-4135-AC3D-9820B156B209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CÔNG TÁC GIẢNG DẠY &amp; CHƯƠNG TRÌNH ĐÀO TẠO </a:t>
          </a:r>
        </a:p>
      </dgm:t>
    </dgm:pt>
    <dgm:pt modelId="{AD708B2F-C13C-4037-BC15-DCB93832CF54}" type="parTrans" cxnId="{445D037C-E535-46DC-9FF5-864A55CD01C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B4003E-2D29-4E00-BAE5-B0326F8179C0}" type="sibTrans" cxnId="{445D037C-E535-46DC-9FF5-864A55CD01C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B5B59E-B27F-4778-9DBE-6A191B598A9A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TUYỂN SINH, ĐÀO TẠO &amp; GIỚI THIỆU VIỆC LÀM </a:t>
          </a:r>
        </a:p>
      </dgm:t>
    </dgm:pt>
    <dgm:pt modelId="{3E072E39-59A6-4A88-A39E-B23BDB049BAD}" type="parTrans" cxnId="{04623F19-7A11-4EB9-912F-3C6B415B5EE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79FF26-20B8-49CA-B5A7-F5DF64B9DE44}" type="sibTrans" cxnId="{04623F19-7A11-4EB9-912F-3C6B415B5EE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987D36-8852-4054-BCD3-CF717A6F2255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CHÍNH SÁCH HỖ TRỢ , ĐÃI NGỘ HSSV </a:t>
          </a:r>
        </a:p>
      </dgm:t>
    </dgm:pt>
    <dgm:pt modelId="{E294656D-1ECE-4F8F-88E0-9C5E4019C187}" type="parTrans" cxnId="{5B43A795-83A4-49FD-B38D-73DA684F6FD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971848-7CB7-4073-A27F-734455B338AE}" type="sibTrans" cxnId="{5B43A795-83A4-49FD-B38D-73DA684F6FD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1FBAAA-D6E8-4BA0-87DA-BE9A2B125FBC}" type="pres">
      <dgm:prSet presAssocID="{68DC5FAB-5509-4C46-A14A-593B083842A6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E3DBE4B-15AB-4754-B7A8-5A449E7AE229}" type="pres">
      <dgm:prSet presAssocID="{E8910EDD-90CF-4635-8A4C-7456EE5C9149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en-US"/>
        </a:p>
      </dgm:t>
    </dgm:pt>
    <dgm:pt modelId="{5B9C9CE2-1AED-4E21-88E1-E3BC35434CAC}" type="pres">
      <dgm:prSet presAssocID="{AEC36DF2-B781-426C-B180-9C23BD7C16C6}" presName="Accent1" presStyleCnt="0"/>
      <dgm:spPr/>
    </dgm:pt>
    <dgm:pt modelId="{61156E4F-46CB-4F5B-9267-8E8411ADC017}" type="pres">
      <dgm:prSet presAssocID="{AEC36DF2-B781-426C-B180-9C23BD7C16C6}" presName="Accent" presStyleLbl="bgShp" presStyleIdx="0" presStyleCnt="6"/>
      <dgm:spPr/>
    </dgm:pt>
    <dgm:pt modelId="{3583CF9D-EE41-4D5A-BC31-220CCC831AF6}" type="pres">
      <dgm:prSet presAssocID="{AEC36DF2-B781-426C-B180-9C23BD7C16C6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C94370-5D33-475D-A4DA-36A1E4BD4D92}" type="pres">
      <dgm:prSet presAssocID="{195F5647-A0F8-484F-8E30-93B854437E5D}" presName="Accent2" presStyleCnt="0"/>
      <dgm:spPr/>
    </dgm:pt>
    <dgm:pt modelId="{DCC7B521-D28A-4100-9663-AC68832ED125}" type="pres">
      <dgm:prSet presAssocID="{195F5647-A0F8-484F-8E30-93B854437E5D}" presName="Accent" presStyleLbl="bgShp" presStyleIdx="1" presStyleCnt="6"/>
      <dgm:spPr/>
    </dgm:pt>
    <dgm:pt modelId="{2DABF722-3DB4-4FA2-B8D0-09D9E0EE0F2F}" type="pres">
      <dgm:prSet presAssocID="{195F5647-A0F8-484F-8E30-93B854437E5D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7921AB-2CD5-4982-A6F7-D66DF835C4B6}" type="pres">
      <dgm:prSet presAssocID="{407C0331-876C-41BD-BAB1-A6009E43112A}" presName="Accent3" presStyleCnt="0"/>
      <dgm:spPr/>
    </dgm:pt>
    <dgm:pt modelId="{11FC5331-13DE-4F8A-8164-8350B0B5939B}" type="pres">
      <dgm:prSet presAssocID="{407C0331-876C-41BD-BAB1-A6009E43112A}" presName="Accent" presStyleLbl="bgShp" presStyleIdx="2" presStyleCnt="6"/>
      <dgm:spPr/>
    </dgm:pt>
    <dgm:pt modelId="{F759574F-877A-44E4-B4A1-576A67CB8197}" type="pres">
      <dgm:prSet presAssocID="{407C0331-876C-41BD-BAB1-A6009E43112A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F74279-BC5F-4C50-A019-0ADD696E22D5}" type="pres">
      <dgm:prSet presAssocID="{D0B74167-14CB-4135-AC3D-9820B156B209}" presName="Accent4" presStyleCnt="0"/>
      <dgm:spPr/>
    </dgm:pt>
    <dgm:pt modelId="{DCF78F1D-DBB0-44A7-B84D-0BA4101C1B0C}" type="pres">
      <dgm:prSet presAssocID="{D0B74167-14CB-4135-AC3D-9820B156B209}" presName="Accent" presStyleLbl="bgShp" presStyleIdx="3" presStyleCnt="6"/>
      <dgm:spPr/>
    </dgm:pt>
    <dgm:pt modelId="{CECCA00F-5AE4-4815-BFCB-CA8F19F70098}" type="pres">
      <dgm:prSet presAssocID="{D0B74167-14CB-4135-AC3D-9820B156B209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23DFCB-D2A2-43E9-B3B8-C880C0DD7D85}" type="pres">
      <dgm:prSet presAssocID="{B3B5B59E-B27F-4778-9DBE-6A191B598A9A}" presName="Accent5" presStyleCnt="0"/>
      <dgm:spPr/>
    </dgm:pt>
    <dgm:pt modelId="{DF5433B7-3239-49E8-955A-D4F660DB8666}" type="pres">
      <dgm:prSet presAssocID="{B3B5B59E-B27F-4778-9DBE-6A191B598A9A}" presName="Accent" presStyleLbl="bgShp" presStyleIdx="4" presStyleCnt="6"/>
      <dgm:spPr/>
    </dgm:pt>
    <dgm:pt modelId="{E1D6ABD7-0EF0-4977-BB50-5BEB755CFC81}" type="pres">
      <dgm:prSet presAssocID="{B3B5B59E-B27F-4778-9DBE-6A191B598A9A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47F91F-4F8B-4D68-BE31-B79E8E72664F}" type="pres">
      <dgm:prSet presAssocID="{9B987D36-8852-4054-BCD3-CF717A6F2255}" presName="Accent6" presStyleCnt="0"/>
      <dgm:spPr/>
    </dgm:pt>
    <dgm:pt modelId="{02990297-CA7A-4C9F-B074-90016FB51915}" type="pres">
      <dgm:prSet presAssocID="{9B987D36-8852-4054-BCD3-CF717A6F2255}" presName="Accent" presStyleLbl="bgShp" presStyleIdx="5" presStyleCnt="6"/>
      <dgm:spPr/>
    </dgm:pt>
    <dgm:pt modelId="{7D16546E-09E7-49AB-8292-D27FC5FAB695}" type="pres">
      <dgm:prSet presAssocID="{9B987D36-8852-4054-BCD3-CF717A6F2255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B43A795-83A4-49FD-B38D-73DA684F6FD0}" srcId="{E8910EDD-90CF-4635-8A4C-7456EE5C9149}" destId="{9B987D36-8852-4054-BCD3-CF717A6F2255}" srcOrd="5" destOrd="0" parTransId="{E294656D-1ECE-4F8F-88E0-9C5E4019C187}" sibTransId="{AB971848-7CB7-4073-A27F-734455B338AE}"/>
    <dgm:cxn modelId="{04623F19-7A11-4EB9-912F-3C6B415B5EE6}" srcId="{E8910EDD-90CF-4635-8A4C-7456EE5C9149}" destId="{B3B5B59E-B27F-4778-9DBE-6A191B598A9A}" srcOrd="4" destOrd="0" parTransId="{3E072E39-59A6-4A88-A39E-B23BDB049BAD}" sibTransId="{5779FF26-20B8-49CA-B5A7-F5DF64B9DE44}"/>
    <dgm:cxn modelId="{15D092E8-715E-4ACE-923C-CC933483F48D}" type="presOf" srcId="{195F5647-A0F8-484F-8E30-93B854437E5D}" destId="{2DABF722-3DB4-4FA2-B8D0-09D9E0EE0F2F}" srcOrd="0" destOrd="0" presId="urn:microsoft.com/office/officeart/2011/layout/HexagonRadial"/>
    <dgm:cxn modelId="{A4B4793F-B6D6-45CA-897E-018DDDA3E534}" type="presOf" srcId="{E8910EDD-90CF-4635-8A4C-7456EE5C9149}" destId="{FE3DBE4B-15AB-4754-B7A8-5A449E7AE229}" srcOrd="0" destOrd="0" presId="urn:microsoft.com/office/officeart/2011/layout/HexagonRadial"/>
    <dgm:cxn modelId="{6BA08DC9-95E1-440D-9903-4D443C289B90}" srcId="{E8910EDD-90CF-4635-8A4C-7456EE5C9149}" destId="{407C0331-876C-41BD-BAB1-A6009E43112A}" srcOrd="2" destOrd="0" parTransId="{26797CB3-1CE1-4E27-A5B3-7E5728602CBE}" sibTransId="{48B4F3E2-AD91-4A8B-9AE5-31B1B989E8F4}"/>
    <dgm:cxn modelId="{38318F72-D527-45E4-8635-7D376FA32593}" srcId="{68DC5FAB-5509-4C46-A14A-593B083842A6}" destId="{E8910EDD-90CF-4635-8A4C-7456EE5C9149}" srcOrd="0" destOrd="0" parTransId="{9A65AE3F-7466-4A54-A456-5EE65C7077B9}" sibTransId="{4DDFC4C8-6B02-4BE5-B259-2D7497E6C3C0}"/>
    <dgm:cxn modelId="{88E3AD67-A357-4B5C-A93D-9390642F45FA}" type="presOf" srcId="{AEC36DF2-B781-426C-B180-9C23BD7C16C6}" destId="{3583CF9D-EE41-4D5A-BC31-220CCC831AF6}" srcOrd="0" destOrd="0" presId="urn:microsoft.com/office/officeart/2011/layout/HexagonRadial"/>
    <dgm:cxn modelId="{5F81BFCE-F8E8-4E25-BB72-93F216B06FAB}" type="presOf" srcId="{9B987D36-8852-4054-BCD3-CF717A6F2255}" destId="{7D16546E-09E7-49AB-8292-D27FC5FAB695}" srcOrd="0" destOrd="0" presId="urn:microsoft.com/office/officeart/2011/layout/HexagonRadial"/>
    <dgm:cxn modelId="{99F70B0D-B6BE-42D3-A70E-A24586FA735E}" srcId="{E8910EDD-90CF-4635-8A4C-7456EE5C9149}" destId="{AEC36DF2-B781-426C-B180-9C23BD7C16C6}" srcOrd="0" destOrd="0" parTransId="{93D8AA58-50A3-40EE-8A24-C370A0040A01}" sibTransId="{B9FCD2EA-3A8C-4E5D-9162-853E7524D829}"/>
    <dgm:cxn modelId="{797B1A9A-1B1F-4586-8BC1-1351887CDC82}" type="presOf" srcId="{B3B5B59E-B27F-4778-9DBE-6A191B598A9A}" destId="{E1D6ABD7-0EF0-4977-BB50-5BEB755CFC81}" srcOrd="0" destOrd="0" presId="urn:microsoft.com/office/officeart/2011/layout/HexagonRadial"/>
    <dgm:cxn modelId="{25525879-0A32-4271-BE33-44DD29741AD4}" type="presOf" srcId="{407C0331-876C-41BD-BAB1-A6009E43112A}" destId="{F759574F-877A-44E4-B4A1-576A67CB8197}" srcOrd="0" destOrd="0" presId="urn:microsoft.com/office/officeart/2011/layout/HexagonRadial"/>
    <dgm:cxn modelId="{5A257891-2F6E-4DEF-AC98-6B68B74E5C33}" type="presOf" srcId="{D0B74167-14CB-4135-AC3D-9820B156B209}" destId="{CECCA00F-5AE4-4815-BFCB-CA8F19F70098}" srcOrd="0" destOrd="0" presId="urn:microsoft.com/office/officeart/2011/layout/HexagonRadial"/>
    <dgm:cxn modelId="{84CC5835-C359-4CAD-85AB-B1C04E103A7C}" type="presOf" srcId="{68DC5FAB-5509-4C46-A14A-593B083842A6}" destId="{951FBAAA-D6E8-4BA0-87DA-BE9A2B125FBC}" srcOrd="0" destOrd="0" presId="urn:microsoft.com/office/officeart/2011/layout/HexagonRadial"/>
    <dgm:cxn modelId="{EA590AE9-D9E8-4703-BBB3-DABCC7995B50}" srcId="{E8910EDD-90CF-4635-8A4C-7456EE5C9149}" destId="{195F5647-A0F8-484F-8E30-93B854437E5D}" srcOrd="1" destOrd="0" parTransId="{8A46AF4A-096F-4395-8B91-EBA88ABB0816}" sibTransId="{925499CA-A1E3-4934-8500-38B1B41EF174}"/>
    <dgm:cxn modelId="{445D037C-E535-46DC-9FF5-864A55CD01C5}" srcId="{E8910EDD-90CF-4635-8A4C-7456EE5C9149}" destId="{D0B74167-14CB-4135-AC3D-9820B156B209}" srcOrd="3" destOrd="0" parTransId="{AD708B2F-C13C-4037-BC15-DCB93832CF54}" sibTransId="{ADB4003E-2D29-4E00-BAE5-B0326F8179C0}"/>
    <dgm:cxn modelId="{FB4409DF-306A-4A88-9EF8-05B894FB0AF5}" type="presParOf" srcId="{951FBAAA-D6E8-4BA0-87DA-BE9A2B125FBC}" destId="{FE3DBE4B-15AB-4754-B7A8-5A449E7AE229}" srcOrd="0" destOrd="0" presId="urn:microsoft.com/office/officeart/2011/layout/HexagonRadial"/>
    <dgm:cxn modelId="{FD6DB9CF-3A65-4F69-BF74-D9E997382AB9}" type="presParOf" srcId="{951FBAAA-D6E8-4BA0-87DA-BE9A2B125FBC}" destId="{5B9C9CE2-1AED-4E21-88E1-E3BC35434CAC}" srcOrd="1" destOrd="0" presId="urn:microsoft.com/office/officeart/2011/layout/HexagonRadial"/>
    <dgm:cxn modelId="{9DFB7C61-9378-4F9F-BA25-85338EE92B92}" type="presParOf" srcId="{5B9C9CE2-1AED-4E21-88E1-E3BC35434CAC}" destId="{61156E4F-46CB-4F5B-9267-8E8411ADC017}" srcOrd="0" destOrd="0" presId="urn:microsoft.com/office/officeart/2011/layout/HexagonRadial"/>
    <dgm:cxn modelId="{ADA0C5A8-DD14-4CB3-9542-E7A0C7F1536F}" type="presParOf" srcId="{951FBAAA-D6E8-4BA0-87DA-BE9A2B125FBC}" destId="{3583CF9D-EE41-4D5A-BC31-220CCC831AF6}" srcOrd="2" destOrd="0" presId="urn:microsoft.com/office/officeart/2011/layout/HexagonRadial"/>
    <dgm:cxn modelId="{4C317DE8-1C04-4B9C-B183-43A25960A98E}" type="presParOf" srcId="{951FBAAA-D6E8-4BA0-87DA-BE9A2B125FBC}" destId="{25C94370-5D33-475D-A4DA-36A1E4BD4D92}" srcOrd="3" destOrd="0" presId="urn:microsoft.com/office/officeart/2011/layout/HexagonRadial"/>
    <dgm:cxn modelId="{953D133C-7953-4E25-857E-D1095467F3C1}" type="presParOf" srcId="{25C94370-5D33-475D-A4DA-36A1E4BD4D92}" destId="{DCC7B521-D28A-4100-9663-AC68832ED125}" srcOrd="0" destOrd="0" presId="urn:microsoft.com/office/officeart/2011/layout/HexagonRadial"/>
    <dgm:cxn modelId="{F0CAE798-5D11-4363-9280-E0112DD9B1E3}" type="presParOf" srcId="{951FBAAA-D6E8-4BA0-87DA-BE9A2B125FBC}" destId="{2DABF722-3DB4-4FA2-B8D0-09D9E0EE0F2F}" srcOrd="4" destOrd="0" presId="urn:microsoft.com/office/officeart/2011/layout/HexagonRadial"/>
    <dgm:cxn modelId="{1FB1BC79-A724-4B40-A1EA-E5AEDC92BEA2}" type="presParOf" srcId="{951FBAAA-D6E8-4BA0-87DA-BE9A2B125FBC}" destId="{7A7921AB-2CD5-4982-A6F7-D66DF835C4B6}" srcOrd="5" destOrd="0" presId="urn:microsoft.com/office/officeart/2011/layout/HexagonRadial"/>
    <dgm:cxn modelId="{06EFD7E9-B7AD-4372-A5E7-BB60A49F3A61}" type="presParOf" srcId="{7A7921AB-2CD5-4982-A6F7-D66DF835C4B6}" destId="{11FC5331-13DE-4F8A-8164-8350B0B5939B}" srcOrd="0" destOrd="0" presId="urn:microsoft.com/office/officeart/2011/layout/HexagonRadial"/>
    <dgm:cxn modelId="{ADED2440-3205-4377-9D8E-855A9AB6F6D0}" type="presParOf" srcId="{951FBAAA-D6E8-4BA0-87DA-BE9A2B125FBC}" destId="{F759574F-877A-44E4-B4A1-576A67CB8197}" srcOrd="6" destOrd="0" presId="urn:microsoft.com/office/officeart/2011/layout/HexagonRadial"/>
    <dgm:cxn modelId="{44DADE37-FF94-47F3-8687-1EC4E2D87A52}" type="presParOf" srcId="{951FBAAA-D6E8-4BA0-87DA-BE9A2B125FBC}" destId="{84F74279-BC5F-4C50-A019-0ADD696E22D5}" srcOrd="7" destOrd="0" presId="urn:microsoft.com/office/officeart/2011/layout/HexagonRadial"/>
    <dgm:cxn modelId="{9AB9223D-3EDB-455F-ADDC-65598B82969D}" type="presParOf" srcId="{84F74279-BC5F-4C50-A019-0ADD696E22D5}" destId="{DCF78F1D-DBB0-44A7-B84D-0BA4101C1B0C}" srcOrd="0" destOrd="0" presId="urn:microsoft.com/office/officeart/2011/layout/HexagonRadial"/>
    <dgm:cxn modelId="{5A40BD54-438B-4A86-BCB0-712469F7D275}" type="presParOf" srcId="{951FBAAA-D6E8-4BA0-87DA-BE9A2B125FBC}" destId="{CECCA00F-5AE4-4815-BFCB-CA8F19F70098}" srcOrd="8" destOrd="0" presId="urn:microsoft.com/office/officeart/2011/layout/HexagonRadial"/>
    <dgm:cxn modelId="{D1881DCD-D949-4A21-A3FA-CB1225BD9329}" type="presParOf" srcId="{951FBAAA-D6E8-4BA0-87DA-BE9A2B125FBC}" destId="{D723DFCB-D2A2-43E9-B3B8-C880C0DD7D85}" srcOrd="9" destOrd="0" presId="urn:microsoft.com/office/officeart/2011/layout/HexagonRadial"/>
    <dgm:cxn modelId="{39EE474E-D54E-4CF1-8E50-4C52EA9676E6}" type="presParOf" srcId="{D723DFCB-D2A2-43E9-B3B8-C880C0DD7D85}" destId="{DF5433B7-3239-49E8-955A-D4F660DB8666}" srcOrd="0" destOrd="0" presId="urn:microsoft.com/office/officeart/2011/layout/HexagonRadial"/>
    <dgm:cxn modelId="{62B0E516-861D-4378-A37E-60769B14103B}" type="presParOf" srcId="{951FBAAA-D6E8-4BA0-87DA-BE9A2B125FBC}" destId="{E1D6ABD7-0EF0-4977-BB50-5BEB755CFC81}" srcOrd="10" destOrd="0" presId="urn:microsoft.com/office/officeart/2011/layout/HexagonRadial"/>
    <dgm:cxn modelId="{0B11342A-24AD-4D3F-8E42-6E96617DD9AC}" type="presParOf" srcId="{951FBAAA-D6E8-4BA0-87DA-BE9A2B125FBC}" destId="{C347F91F-4F8B-4D68-BE31-B79E8E72664F}" srcOrd="11" destOrd="0" presId="urn:microsoft.com/office/officeart/2011/layout/HexagonRadial"/>
    <dgm:cxn modelId="{FA133A24-DBE2-47C5-80A1-F3AADB678CEC}" type="presParOf" srcId="{C347F91F-4F8B-4D68-BE31-B79E8E72664F}" destId="{02990297-CA7A-4C9F-B074-90016FB51915}" srcOrd="0" destOrd="0" presId="urn:microsoft.com/office/officeart/2011/layout/HexagonRadial"/>
    <dgm:cxn modelId="{56B79DB9-E078-4804-95DF-6B6C3A189C0A}" type="presParOf" srcId="{951FBAAA-D6E8-4BA0-87DA-BE9A2B125FBC}" destId="{7D16546E-09E7-49AB-8292-D27FC5FAB695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647DB7-454D-4BFA-BFCF-A9416CAC72F8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901E867-D13D-4344-AE91-0FB173E47EF7}">
      <dgm:prSet phldrT="[Text]" phldr="1"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C95739-2537-4420-B399-0F0925BC560F}" type="parTrans" cxnId="{2E00C620-50E5-4F75-AD7A-A5262D74D98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2F6147-8FCC-4A97-88AC-F5FAB5F5213F}" type="sibTrans" cxnId="{2E00C620-50E5-4F75-AD7A-A5262D74D98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03E937-7C80-4141-9D24-FC7069753573}">
      <dgm:prSet phldrT="[Text]"/>
      <dgm:spPr/>
      <dgm:t>
        <a:bodyPr/>
        <a:lstStyle/>
        <a:p>
          <a:pPr algn="just"/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MÔ HÌNH ĐÀO TẠO SVTC 9 +3 (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theo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Thông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tư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16/2010/TT-BGDĐT, 28/6/2010)</a:t>
          </a:r>
        </a:p>
      </dgm:t>
    </dgm:pt>
    <dgm:pt modelId="{25184B48-0BE7-47F4-B593-288E29ED3E75}" type="parTrans" cxnId="{326109A4-0C2B-4382-A05B-FCEDA601A42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44E9C6-7AE9-4AD4-BDE3-E900F656852A}" type="sibTrans" cxnId="{326109A4-0C2B-4382-A05B-FCEDA601A42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1D60D7-E9B0-4351-96E6-2F4CB2EC6193}">
      <dgm:prSet phldrT="[Text]"/>
      <dgm:spPr/>
      <dgm:t>
        <a:bodyPr/>
        <a:lstStyle/>
        <a:p>
          <a:pPr algn="just"/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ĐÀO TẠO VĂN HÓA &amp; ĐÀO TẠO NGHỀ </a:t>
          </a:r>
        </a:p>
      </dgm:t>
    </dgm:pt>
    <dgm:pt modelId="{FBE95CA7-AD62-427A-932B-9B1A4DF4BE4A}" type="parTrans" cxnId="{13BF47CB-CD5A-4E43-9FDE-7D72C97907C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3B830E-2376-4744-B4CB-5AC9E6DB77DE}" type="sibTrans" cxnId="{13BF47CB-CD5A-4E43-9FDE-7D72C97907C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CD0615-59E7-4624-BBD0-7BF96FDFE605}">
      <dgm:prSet phldrT="[Text]" phldr="1"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B8191F-9B46-4353-AEEE-3F575922EEA1}" type="parTrans" cxnId="{99E271B2-4103-443B-B046-21628553C4A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2EB0F3-F479-45B2-B48F-20F239E14EE1}" type="sibTrans" cxnId="{99E271B2-4103-443B-B046-21628553C4A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F7DF6A-A609-4E0B-BF81-D60B5E9C9550}">
      <dgm:prSet phldrT="[Text]"/>
      <dgm:spPr/>
      <dgm:t>
        <a:bodyPr/>
        <a:lstStyle/>
        <a:p>
          <a:pPr algn="just"/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CHƯƠNG TRÌNH SINH HOẠT GIÁO DỤC ĐỊNH HƯỚNG ĐẦU NĂM CHO HSSV NĂM THỨ NHẤT </a:t>
          </a:r>
        </a:p>
      </dgm:t>
    </dgm:pt>
    <dgm:pt modelId="{B8C65684-E32C-49A7-A279-BA861D222B66}" type="parTrans" cxnId="{4F08B21A-95C8-416D-A1A7-8313C697FDF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CDFC1F-C6C0-40B9-BED6-411BB34F410B}" type="sibTrans" cxnId="{4F08B21A-95C8-416D-A1A7-8313C697FDF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1D2A96-3FEE-400C-8D79-DAEA7896ADE6}">
      <dgm:prSet phldrT="[Text]"/>
      <dgm:spPr/>
      <dgm:t>
        <a:bodyPr/>
        <a:lstStyle/>
        <a:p>
          <a:pPr algn="just"/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GIÁO DỤC LÒNG YÊU NGHỀ &amp; Ý THỨC CHO HSSV</a:t>
          </a:r>
        </a:p>
      </dgm:t>
    </dgm:pt>
    <dgm:pt modelId="{48B4019A-46BF-4C19-ACC5-4C3A7769F3FF}" type="parTrans" cxnId="{498E83D2-43BD-449F-A880-9352AD12BA1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5BA153-C639-4BD7-9B75-0EDA8C5DDC38}" type="sibTrans" cxnId="{498E83D2-43BD-449F-A880-9352AD12BA1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CC8E5D-A65B-48E3-9590-CCCC9C420682}">
      <dgm:prSet phldrT="[Text]" phldr="1"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B326F1-E5F1-4740-B916-01D1364CE5A3}" type="parTrans" cxnId="{71812C8F-5125-43C5-9994-26BA1BA2343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233B71-E1D9-4579-98DF-F16CD2280AF7}" type="sibTrans" cxnId="{71812C8F-5125-43C5-9994-26BA1BA2343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656CAC-7B56-4060-9D51-A3B1D55DEEAC}">
      <dgm:prSet phldrT="[Text]"/>
      <dgm:spPr/>
      <dgm:t>
        <a:bodyPr/>
        <a:lstStyle/>
        <a:p>
          <a:pPr algn="just"/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CHỨNG NHẬN: ISO 9001: 2015 XÂY DỰNG HỆ THỐNG QUẢN LÝ CHẤT LƯỢNG TRONG ĐÀO TẠO </a:t>
          </a:r>
        </a:p>
      </dgm:t>
    </dgm:pt>
    <dgm:pt modelId="{19BEC22A-30FF-480A-BDCA-906F2B6B7459}" type="parTrans" cxnId="{55954426-9AA0-49DB-A2CA-C73C5A42B058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74DC64-E4F0-4C5B-9068-E516EC4AD889}" type="sibTrans" cxnId="{55954426-9AA0-49DB-A2CA-C73C5A42B058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D25F3F-F4A4-4BA2-AFEA-595D3248C6B2}">
      <dgm:prSet phldrT="[Text]"/>
      <dgm:spPr/>
      <dgm:t>
        <a:bodyPr/>
        <a:lstStyle/>
        <a:p>
          <a:pPr algn="just"/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GIẢI QUYẾT VIỆC LÀM SAU TỐT NGHIỆP </a:t>
          </a:r>
        </a:p>
      </dgm:t>
    </dgm:pt>
    <dgm:pt modelId="{C8F6DCC6-471E-4DA9-8DB7-0AB275B7316D}" type="parTrans" cxnId="{D9F5CC93-988F-4870-9AA4-8321CED0216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C4AFC8-6B58-488A-87B3-EE7953F759FA}" type="sibTrans" cxnId="{D9F5CC93-988F-4870-9AA4-8321CED0216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D285F0-2C1E-4DAD-8EA6-A403ACC228AD}" type="pres">
      <dgm:prSet presAssocID="{6D647DB7-454D-4BFA-BFCF-A9416CAC72F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26EAC42-8DA8-4FB3-9499-A67D37EB147A}" type="pres">
      <dgm:prSet presAssocID="{B901E867-D13D-4344-AE91-0FB173E47EF7}" presName="composite" presStyleCnt="0"/>
      <dgm:spPr/>
    </dgm:pt>
    <dgm:pt modelId="{67F0D0AA-917A-4E33-869C-182E480BCB24}" type="pres">
      <dgm:prSet presAssocID="{B901E867-D13D-4344-AE91-0FB173E47EF7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A8FA2-5A18-4DAD-9954-3EC1DD78638F}" type="pres">
      <dgm:prSet presAssocID="{B901E867-D13D-4344-AE91-0FB173E47EF7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2E401B-193C-4D1D-B247-12E8DAEF4F0F}" type="pres">
      <dgm:prSet presAssocID="{4C2F6147-8FCC-4A97-88AC-F5FAB5F5213F}" presName="sp" presStyleCnt="0"/>
      <dgm:spPr/>
    </dgm:pt>
    <dgm:pt modelId="{5A9782CC-3C59-4119-AD5A-964F84055F22}" type="pres">
      <dgm:prSet presAssocID="{EFCD0615-59E7-4624-BBD0-7BF96FDFE605}" presName="composite" presStyleCnt="0"/>
      <dgm:spPr/>
    </dgm:pt>
    <dgm:pt modelId="{2AD1EA62-C49A-4F96-B8D6-C2FD32F8BBF9}" type="pres">
      <dgm:prSet presAssocID="{EFCD0615-59E7-4624-BBD0-7BF96FDFE605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6AD06D-40DE-4BEC-9731-F310611E0818}" type="pres">
      <dgm:prSet presAssocID="{EFCD0615-59E7-4624-BBD0-7BF96FDFE605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24D042-F470-4877-BDF6-4BF50E4158C7}" type="pres">
      <dgm:prSet presAssocID="{322EB0F3-F479-45B2-B48F-20F239E14EE1}" presName="sp" presStyleCnt="0"/>
      <dgm:spPr/>
    </dgm:pt>
    <dgm:pt modelId="{831CB5F3-6EBE-40E1-8EC6-846C5131AF5B}" type="pres">
      <dgm:prSet presAssocID="{4ECC8E5D-A65B-48E3-9590-CCCC9C420682}" presName="composite" presStyleCnt="0"/>
      <dgm:spPr/>
    </dgm:pt>
    <dgm:pt modelId="{8ED0A74B-431B-48F5-A6F9-95E05D85BCA3}" type="pres">
      <dgm:prSet presAssocID="{4ECC8E5D-A65B-48E3-9590-CCCC9C420682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606729-36D0-4FBF-B3E2-2DA5B1779B84}" type="pres">
      <dgm:prSet presAssocID="{4ECC8E5D-A65B-48E3-9590-CCCC9C420682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1D3E9C-566F-4FB4-97D1-43D7284566E6}" type="presOf" srcId="{4ECC8E5D-A65B-48E3-9590-CCCC9C420682}" destId="{8ED0A74B-431B-48F5-A6F9-95E05D85BCA3}" srcOrd="0" destOrd="0" presId="urn:microsoft.com/office/officeart/2005/8/layout/chevron2"/>
    <dgm:cxn modelId="{E6F6172B-E70A-426F-857F-C6930B2B8808}" type="presOf" srcId="{2BD25F3F-F4A4-4BA2-AFEA-595D3248C6B2}" destId="{5F606729-36D0-4FBF-B3E2-2DA5B1779B84}" srcOrd="0" destOrd="1" presId="urn:microsoft.com/office/officeart/2005/8/layout/chevron2"/>
    <dgm:cxn modelId="{40FF9560-22BC-48EF-A7F7-D520B3CD4302}" type="presOf" srcId="{4703E937-7C80-4141-9D24-FC7069753573}" destId="{B72A8FA2-5A18-4DAD-9954-3EC1DD78638F}" srcOrd="0" destOrd="0" presId="urn:microsoft.com/office/officeart/2005/8/layout/chevron2"/>
    <dgm:cxn modelId="{326109A4-0C2B-4382-A05B-FCEDA601A42F}" srcId="{B901E867-D13D-4344-AE91-0FB173E47EF7}" destId="{4703E937-7C80-4141-9D24-FC7069753573}" srcOrd="0" destOrd="0" parTransId="{25184B48-0BE7-47F4-B593-288E29ED3E75}" sibTransId="{2444E9C6-7AE9-4AD4-BDE3-E900F656852A}"/>
    <dgm:cxn modelId="{71812C8F-5125-43C5-9994-26BA1BA23433}" srcId="{6D647DB7-454D-4BFA-BFCF-A9416CAC72F8}" destId="{4ECC8E5D-A65B-48E3-9590-CCCC9C420682}" srcOrd="2" destOrd="0" parTransId="{62B326F1-E5F1-4740-B916-01D1364CE5A3}" sibTransId="{89233B71-E1D9-4579-98DF-F16CD2280AF7}"/>
    <dgm:cxn modelId="{F4A79E40-8601-4177-A5C0-EA9B3254932C}" type="presOf" srcId="{44F7DF6A-A609-4E0B-BF81-D60B5E9C9550}" destId="{DB6AD06D-40DE-4BEC-9731-F310611E0818}" srcOrd="0" destOrd="0" presId="urn:microsoft.com/office/officeart/2005/8/layout/chevron2"/>
    <dgm:cxn modelId="{E7708B64-5C75-412C-BBF5-5025996A4564}" type="presOf" srcId="{B901E867-D13D-4344-AE91-0FB173E47EF7}" destId="{67F0D0AA-917A-4E33-869C-182E480BCB24}" srcOrd="0" destOrd="0" presId="urn:microsoft.com/office/officeart/2005/8/layout/chevron2"/>
    <dgm:cxn modelId="{D9F5CC93-988F-4870-9AA4-8321CED0216C}" srcId="{4ECC8E5D-A65B-48E3-9590-CCCC9C420682}" destId="{2BD25F3F-F4A4-4BA2-AFEA-595D3248C6B2}" srcOrd="1" destOrd="0" parTransId="{C8F6DCC6-471E-4DA9-8DB7-0AB275B7316D}" sibTransId="{C0C4AFC8-6B58-488A-87B3-EE7953F759FA}"/>
    <dgm:cxn modelId="{4F08B21A-95C8-416D-A1A7-8313C697FDF4}" srcId="{EFCD0615-59E7-4624-BBD0-7BF96FDFE605}" destId="{44F7DF6A-A609-4E0B-BF81-D60B5E9C9550}" srcOrd="0" destOrd="0" parTransId="{B8C65684-E32C-49A7-A279-BA861D222B66}" sibTransId="{9ACDFC1F-C6C0-40B9-BED6-411BB34F410B}"/>
    <dgm:cxn modelId="{498E83D2-43BD-449F-A880-9352AD12BA1A}" srcId="{EFCD0615-59E7-4624-BBD0-7BF96FDFE605}" destId="{161D2A96-3FEE-400C-8D79-DAEA7896ADE6}" srcOrd="1" destOrd="0" parTransId="{48B4019A-46BF-4C19-ACC5-4C3A7769F3FF}" sibTransId="{ED5BA153-C639-4BD7-9B75-0EDA8C5DDC38}"/>
    <dgm:cxn modelId="{6ABB2CA4-94C7-42F8-9BB2-E0968818DA81}" type="presOf" srcId="{F31D60D7-E9B0-4351-96E6-2F4CB2EC6193}" destId="{B72A8FA2-5A18-4DAD-9954-3EC1DD78638F}" srcOrd="0" destOrd="1" presId="urn:microsoft.com/office/officeart/2005/8/layout/chevron2"/>
    <dgm:cxn modelId="{99E271B2-4103-443B-B046-21628553C4A5}" srcId="{6D647DB7-454D-4BFA-BFCF-A9416CAC72F8}" destId="{EFCD0615-59E7-4624-BBD0-7BF96FDFE605}" srcOrd="1" destOrd="0" parTransId="{67B8191F-9B46-4353-AEEE-3F575922EEA1}" sibTransId="{322EB0F3-F479-45B2-B48F-20F239E14EE1}"/>
    <dgm:cxn modelId="{F12D9B64-6E29-4C82-A6A1-E5D6CB69A609}" type="presOf" srcId="{161D2A96-3FEE-400C-8D79-DAEA7896ADE6}" destId="{DB6AD06D-40DE-4BEC-9731-F310611E0818}" srcOrd="0" destOrd="1" presId="urn:microsoft.com/office/officeart/2005/8/layout/chevron2"/>
    <dgm:cxn modelId="{D84FD739-5789-472B-9DFD-AC3D10AD2C6B}" type="presOf" srcId="{49656CAC-7B56-4060-9D51-A3B1D55DEEAC}" destId="{5F606729-36D0-4FBF-B3E2-2DA5B1779B84}" srcOrd="0" destOrd="0" presId="urn:microsoft.com/office/officeart/2005/8/layout/chevron2"/>
    <dgm:cxn modelId="{CC1058AE-0AD9-4597-802C-D3CCB7E56FA9}" type="presOf" srcId="{EFCD0615-59E7-4624-BBD0-7BF96FDFE605}" destId="{2AD1EA62-C49A-4F96-B8D6-C2FD32F8BBF9}" srcOrd="0" destOrd="0" presId="urn:microsoft.com/office/officeart/2005/8/layout/chevron2"/>
    <dgm:cxn modelId="{13BF47CB-CD5A-4E43-9FDE-7D72C97907CD}" srcId="{B901E867-D13D-4344-AE91-0FB173E47EF7}" destId="{F31D60D7-E9B0-4351-96E6-2F4CB2EC6193}" srcOrd="1" destOrd="0" parTransId="{FBE95CA7-AD62-427A-932B-9B1A4DF4BE4A}" sibTransId="{113B830E-2376-4744-B4CB-5AC9E6DB77DE}"/>
    <dgm:cxn modelId="{29C93A3A-6622-4598-A4AB-4C7EE2D9F940}" type="presOf" srcId="{6D647DB7-454D-4BFA-BFCF-A9416CAC72F8}" destId="{86D285F0-2C1E-4DAD-8EA6-A403ACC228AD}" srcOrd="0" destOrd="0" presId="urn:microsoft.com/office/officeart/2005/8/layout/chevron2"/>
    <dgm:cxn modelId="{55954426-9AA0-49DB-A2CA-C73C5A42B058}" srcId="{4ECC8E5D-A65B-48E3-9590-CCCC9C420682}" destId="{49656CAC-7B56-4060-9D51-A3B1D55DEEAC}" srcOrd="0" destOrd="0" parTransId="{19BEC22A-30FF-480A-BDCA-906F2B6B7459}" sibTransId="{0974DC64-E4F0-4C5B-9068-E516EC4AD889}"/>
    <dgm:cxn modelId="{2E00C620-50E5-4F75-AD7A-A5262D74D983}" srcId="{6D647DB7-454D-4BFA-BFCF-A9416CAC72F8}" destId="{B901E867-D13D-4344-AE91-0FB173E47EF7}" srcOrd="0" destOrd="0" parTransId="{1EC95739-2537-4420-B399-0F0925BC560F}" sibTransId="{4C2F6147-8FCC-4A97-88AC-F5FAB5F5213F}"/>
    <dgm:cxn modelId="{F7F86E5B-0BED-4596-B931-DFD6F27DDDC1}" type="presParOf" srcId="{86D285F0-2C1E-4DAD-8EA6-A403ACC228AD}" destId="{D26EAC42-8DA8-4FB3-9499-A67D37EB147A}" srcOrd="0" destOrd="0" presId="urn:microsoft.com/office/officeart/2005/8/layout/chevron2"/>
    <dgm:cxn modelId="{BFB928C9-42B9-4451-9B28-82648049C4FC}" type="presParOf" srcId="{D26EAC42-8DA8-4FB3-9499-A67D37EB147A}" destId="{67F0D0AA-917A-4E33-869C-182E480BCB24}" srcOrd="0" destOrd="0" presId="urn:microsoft.com/office/officeart/2005/8/layout/chevron2"/>
    <dgm:cxn modelId="{2105EC65-60EA-448A-AD91-CBC6CB146219}" type="presParOf" srcId="{D26EAC42-8DA8-4FB3-9499-A67D37EB147A}" destId="{B72A8FA2-5A18-4DAD-9954-3EC1DD78638F}" srcOrd="1" destOrd="0" presId="urn:microsoft.com/office/officeart/2005/8/layout/chevron2"/>
    <dgm:cxn modelId="{1866A110-1D36-43A3-8973-F92A8EAAECD0}" type="presParOf" srcId="{86D285F0-2C1E-4DAD-8EA6-A403ACC228AD}" destId="{FC2E401B-193C-4D1D-B247-12E8DAEF4F0F}" srcOrd="1" destOrd="0" presId="urn:microsoft.com/office/officeart/2005/8/layout/chevron2"/>
    <dgm:cxn modelId="{B0C3267E-1935-4460-9A5C-F065AC338D16}" type="presParOf" srcId="{86D285F0-2C1E-4DAD-8EA6-A403ACC228AD}" destId="{5A9782CC-3C59-4119-AD5A-964F84055F22}" srcOrd="2" destOrd="0" presId="urn:microsoft.com/office/officeart/2005/8/layout/chevron2"/>
    <dgm:cxn modelId="{D0070E4B-9EC6-4FC6-A49A-7C9DF67A2B68}" type="presParOf" srcId="{5A9782CC-3C59-4119-AD5A-964F84055F22}" destId="{2AD1EA62-C49A-4F96-B8D6-C2FD32F8BBF9}" srcOrd="0" destOrd="0" presId="urn:microsoft.com/office/officeart/2005/8/layout/chevron2"/>
    <dgm:cxn modelId="{A0FD3638-45E7-4429-B7C1-73EDCF695CDC}" type="presParOf" srcId="{5A9782CC-3C59-4119-AD5A-964F84055F22}" destId="{DB6AD06D-40DE-4BEC-9731-F310611E0818}" srcOrd="1" destOrd="0" presId="urn:microsoft.com/office/officeart/2005/8/layout/chevron2"/>
    <dgm:cxn modelId="{2FD9291E-77D0-45B2-A94D-7DB5D5127A01}" type="presParOf" srcId="{86D285F0-2C1E-4DAD-8EA6-A403ACC228AD}" destId="{2624D042-F470-4877-BDF6-4BF50E4158C7}" srcOrd="3" destOrd="0" presId="urn:microsoft.com/office/officeart/2005/8/layout/chevron2"/>
    <dgm:cxn modelId="{C9DC8FBC-69DF-4B1B-94E0-ED0A62ED8BE7}" type="presParOf" srcId="{86D285F0-2C1E-4DAD-8EA6-A403ACC228AD}" destId="{831CB5F3-6EBE-40E1-8EC6-846C5131AF5B}" srcOrd="4" destOrd="0" presId="urn:microsoft.com/office/officeart/2005/8/layout/chevron2"/>
    <dgm:cxn modelId="{4AF6D496-452C-4AB0-A1C6-0F415FAEAF5D}" type="presParOf" srcId="{831CB5F3-6EBE-40E1-8EC6-846C5131AF5B}" destId="{8ED0A74B-431B-48F5-A6F9-95E05D85BCA3}" srcOrd="0" destOrd="0" presId="urn:microsoft.com/office/officeart/2005/8/layout/chevron2"/>
    <dgm:cxn modelId="{01052D99-A448-4980-8DFE-EF77344C1F35}" type="presParOf" srcId="{831CB5F3-6EBE-40E1-8EC6-846C5131AF5B}" destId="{5F606729-36D0-4FBF-B3E2-2DA5B1779B8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89483F-F135-4C5E-8979-B3A91714A848}" type="doc">
      <dgm:prSet loTypeId="urn:microsoft.com/office/officeart/2009/layout/CirclePictureHierarchy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D641C7-2B15-4B56-9F80-8EB641612EAD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VẤN ĐỀ HỌC LẠI </a:t>
          </a:r>
        </a:p>
      </dgm:t>
    </dgm:pt>
    <dgm:pt modelId="{770B9845-F00B-436F-AFB8-6915707498AF}" type="parTrans" cxnId="{EB1EDBDF-745C-409B-8379-34BDCFFF8B9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684947-35EA-4F3B-A691-7572AF9E944C}" type="sibTrans" cxnId="{EB1EDBDF-745C-409B-8379-34BDCFFF8B9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346272-23A0-4B4F-A622-5377E8D958D0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TỔ CHỨC CÁC LỚP HỌC LẠI </a:t>
          </a:r>
        </a:p>
      </dgm:t>
    </dgm:pt>
    <dgm:pt modelId="{8370925A-9D6B-4297-ABB9-9B38E1EE2F5F}" type="parTrans" cxnId="{58A6A56C-88AE-4D29-8D1D-75A0BD832BB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D6D750-564F-4E18-842B-13937329A3CF}" type="sibTrans" cxnId="{58A6A56C-88AE-4D29-8D1D-75A0BD832BB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277910-C825-40B8-919B-98D343FB336A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SẮP XẾP TKB LINH HOẠT </a:t>
          </a:r>
        </a:p>
      </dgm:t>
    </dgm:pt>
    <dgm:pt modelId="{EBFF4C44-9751-46D8-B3ED-DC1DC3545FAF}" type="parTrans" cxnId="{D6D0E1BE-D0A4-4C54-B8CA-2CAEF70E3CF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60D996-1172-424A-A830-C5A4F9520742}" type="sibTrans" cxnId="{D6D0E1BE-D0A4-4C54-B8CA-2CAEF70E3CF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4C0774-D08A-4F55-854D-E1AD3367852B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RÀ SOÁT TKB THƯỜNG XUYÊN TRÁNH HIỆN TƯỢNG TRÙNG GIỜ VỚI LỊCH HỌC CHÍNH </a:t>
          </a:r>
        </a:p>
      </dgm:t>
    </dgm:pt>
    <dgm:pt modelId="{F5B59011-7CA8-4F37-8368-EEF0D79F5D38}" type="parTrans" cxnId="{7284AB66-A3C0-4BC7-A5E6-5CE74741A25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45C407-01CC-495E-9306-36C32A4B6F82}" type="sibTrans" cxnId="{7284AB66-A3C0-4BC7-A5E6-5CE74741A253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E57DDA-FD67-45B4-840E-59F3C87A135A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PHỐI HỢP CÙNG CÁC KHOA TỔ CHỨC CÁC LỚP HỌC LẠI </a:t>
          </a:r>
        </a:p>
      </dgm:t>
    </dgm:pt>
    <dgm:pt modelId="{2AD634A5-AC81-4F74-B191-FAC56EFD5294}" type="parTrans" cxnId="{E5C24CDD-5A58-4E3C-830E-39D11B4E26E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0F4B52-52F7-4546-AC7D-6209C9D3795F}" type="sibTrans" cxnId="{E5C24CDD-5A58-4E3C-830E-39D11B4E26E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0B0FB5-33A4-4A99-8CF6-496D9C070C32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THỐNG KÊ THƯỜNG XUYÊN SĨ SỐ HSSV</a:t>
          </a:r>
        </a:p>
      </dgm:t>
    </dgm:pt>
    <dgm:pt modelId="{DA78335E-CBD7-461C-826E-A01875C32563}" type="parTrans" cxnId="{35F94CE1-3BB2-4009-A069-0C5B25EFEF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E1A08F-31FE-4C66-AB41-CF9946FD8DDD}" type="sibTrans" cxnId="{35F94CE1-3BB2-4009-A069-0C5B25EFEF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F87A00-28E4-4467-8FC1-D6F681738AC8}" type="pres">
      <dgm:prSet presAssocID="{5D89483F-F135-4C5E-8979-B3A91714A84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6AB504A-C606-41F4-B335-B7393A644C02}" type="pres">
      <dgm:prSet presAssocID="{1AD641C7-2B15-4B56-9F80-8EB641612EAD}" presName="hierRoot1" presStyleCnt="0"/>
      <dgm:spPr/>
    </dgm:pt>
    <dgm:pt modelId="{60673E19-FD18-478C-A5D0-C3CEAAE73C6C}" type="pres">
      <dgm:prSet presAssocID="{1AD641C7-2B15-4B56-9F80-8EB641612EAD}" presName="composite" presStyleCnt="0"/>
      <dgm:spPr/>
    </dgm:pt>
    <dgm:pt modelId="{1E913091-4A45-4D79-B252-B5D73E056980}" type="pres">
      <dgm:prSet presAssocID="{1AD641C7-2B15-4B56-9F80-8EB641612EAD}" presName="image" presStyleLbl="node0" presStyleIdx="0" presStyleCnt="1"/>
      <dgm:spPr/>
    </dgm:pt>
    <dgm:pt modelId="{A87628A0-2905-491C-A5B9-3AAEBFD5689B}" type="pres">
      <dgm:prSet presAssocID="{1AD641C7-2B15-4B56-9F80-8EB641612EAD}" presName="text" presStyleLbl="revTx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635EC2-A67F-442B-8977-FAACF308284B}" type="pres">
      <dgm:prSet presAssocID="{1AD641C7-2B15-4B56-9F80-8EB641612EAD}" presName="hierChild2" presStyleCnt="0"/>
      <dgm:spPr/>
    </dgm:pt>
    <dgm:pt modelId="{A021A3F0-0821-4B4F-9648-7F41DEBDB3FF}" type="pres">
      <dgm:prSet presAssocID="{8370925A-9D6B-4297-ABB9-9B38E1EE2F5F}" presName="Name10" presStyleLbl="parChTrans1D2" presStyleIdx="0" presStyleCnt="2"/>
      <dgm:spPr/>
      <dgm:t>
        <a:bodyPr/>
        <a:lstStyle/>
        <a:p>
          <a:endParaRPr lang="en-US"/>
        </a:p>
      </dgm:t>
    </dgm:pt>
    <dgm:pt modelId="{0FA98680-576D-4827-9E93-D6DB85870A22}" type="pres">
      <dgm:prSet presAssocID="{1A346272-23A0-4B4F-A622-5377E8D958D0}" presName="hierRoot2" presStyleCnt="0"/>
      <dgm:spPr/>
    </dgm:pt>
    <dgm:pt modelId="{C3BD7208-DFB4-42AA-B0B7-D05B1B485F4F}" type="pres">
      <dgm:prSet presAssocID="{1A346272-23A0-4B4F-A622-5377E8D958D0}" presName="composite2" presStyleCnt="0"/>
      <dgm:spPr/>
    </dgm:pt>
    <dgm:pt modelId="{888A76C3-4B20-4DC9-807D-9AA0AB1EBE44}" type="pres">
      <dgm:prSet presAssocID="{1A346272-23A0-4B4F-A622-5377E8D958D0}" presName="image2" presStyleLbl="node2" presStyleIdx="0" presStyleCnt="2"/>
      <dgm:spPr/>
    </dgm:pt>
    <dgm:pt modelId="{846F040E-1E42-4863-9FEF-9279D46B55BF}" type="pres">
      <dgm:prSet presAssocID="{1A346272-23A0-4B4F-A622-5377E8D958D0}" presName="text2" presStyleLbl="revTx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203EADC-6FD3-4D15-AEE0-4F468DF17057}" type="pres">
      <dgm:prSet presAssocID="{1A346272-23A0-4B4F-A622-5377E8D958D0}" presName="hierChild3" presStyleCnt="0"/>
      <dgm:spPr/>
    </dgm:pt>
    <dgm:pt modelId="{366CC982-C0F2-47A7-A443-7701DE5E72E3}" type="pres">
      <dgm:prSet presAssocID="{EBFF4C44-9751-46D8-B3ED-DC1DC3545FAF}" presName="Name17" presStyleLbl="parChTrans1D3" presStyleIdx="0" presStyleCnt="3"/>
      <dgm:spPr/>
      <dgm:t>
        <a:bodyPr/>
        <a:lstStyle/>
        <a:p>
          <a:endParaRPr lang="en-US"/>
        </a:p>
      </dgm:t>
    </dgm:pt>
    <dgm:pt modelId="{C1549C5D-1659-47DA-9217-BE87073929FF}" type="pres">
      <dgm:prSet presAssocID="{BD277910-C825-40B8-919B-98D343FB336A}" presName="hierRoot3" presStyleCnt="0"/>
      <dgm:spPr/>
    </dgm:pt>
    <dgm:pt modelId="{B14044E9-D4E4-4C62-AE3F-6BA17815C001}" type="pres">
      <dgm:prSet presAssocID="{BD277910-C825-40B8-919B-98D343FB336A}" presName="composite3" presStyleCnt="0"/>
      <dgm:spPr/>
    </dgm:pt>
    <dgm:pt modelId="{81F7B00D-0BC2-42DB-AF57-112448CA64DF}" type="pres">
      <dgm:prSet presAssocID="{BD277910-C825-40B8-919B-98D343FB336A}" presName="image3" presStyleLbl="node3" presStyleIdx="0" presStyleCnt="3"/>
      <dgm:spPr/>
    </dgm:pt>
    <dgm:pt modelId="{43E8E42F-677F-4271-874E-4AB515A42E48}" type="pres">
      <dgm:prSet presAssocID="{BD277910-C825-40B8-919B-98D343FB336A}" presName="text3" presStyleLbl="revTx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F73E30-8EC4-41DE-8235-BF54BBD9123A}" type="pres">
      <dgm:prSet presAssocID="{BD277910-C825-40B8-919B-98D343FB336A}" presName="hierChild4" presStyleCnt="0"/>
      <dgm:spPr/>
    </dgm:pt>
    <dgm:pt modelId="{8C959CEE-71CE-481C-8EAD-6E28FF42EF84}" type="pres">
      <dgm:prSet presAssocID="{F5B59011-7CA8-4F37-8368-EEF0D79F5D38}" presName="Name17" presStyleLbl="parChTrans1D3" presStyleIdx="1" presStyleCnt="3"/>
      <dgm:spPr/>
      <dgm:t>
        <a:bodyPr/>
        <a:lstStyle/>
        <a:p>
          <a:endParaRPr lang="en-US"/>
        </a:p>
      </dgm:t>
    </dgm:pt>
    <dgm:pt modelId="{9B03946A-EB09-4487-BEBE-49D81EB50BC2}" type="pres">
      <dgm:prSet presAssocID="{C74C0774-D08A-4F55-854D-E1AD3367852B}" presName="hierRoot3" presStyleCnt="0"/>
      <dgm:spPr/>
    </dgm:pt>
    <dgm:pt modelId="{F8097552-6132-4082-992B-9161B4DE9504}" type="pres">
      <dgm:prSet presAssocID="{C74C0774-D08A-4F55-854D-E1AD3367852B}" presName="composite3" presStyleCnt="0"/>
      <dgm:spPr/>
    </dgm:pt>
    <dgm:pt modelId="{72DCB162-ED4D-4093-ADB7-C87C2B994353}" type="pres">
      <dgm:prSet presAssocID="{C74C0774-D08A-4F55-854D-E1AD3367852B}" presName="image3" presStyleLbl="node3" presStyleIdx="1" presStyleCnt="3"/>
      <dgm:spPr/>
    </dgm:pt>
    <dgm:pt modelId="{A52C6AF6-2C3E-4986-9D42-526F078F8912}" type="pres">
      <dgm:prSet presAssocID="{C74C0774-D08A-4F55-854D-E1AD3367852B}" presName="text3" presStyleLbl="revTx" presStyleIdx="3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A0E6E4-3E06-4578-AC97-877AEA127BFF}" type="pres">
      <dgm:prSet presAssocID="{C74C0774-D08A-4F55-854D-E1AD3367852B}" presName="hierChild4" presStyleCnt="0"/>
      <dgm:spPr/>
    </dgm:pt>
    <dgm:pt modelId="{57A473EC-36EC-45B2-B040-3A0E6BBD6F36}" type="pres">
      <dgm:prSet presAssocID="{2AD634A5-AC81-4F74-B191-FAC56EFD5294}" presName="Name10" presStyleLbl="parChTrans1D2" presStyleIdx="1" presStyleCnt="2"/>
      <dgm:spPr/>
      <dgm:t>
        <a:bodyPr/>
        <a:lstStyle/>
        <a:p>
          <a:endParaRPr lang="en-US"/>
        </a:p>
      </dgm:t>
    </dgm:pt>
    <dgm:pt modelId="{C5E749F4-6EE3-42D8-B2A5-F79280FE8FBD}" type="pres">
      <dgm:prSet presAssocID="{ACE57DDA-FD67-45B4-840E-59F3C87A135A}" presName="hierRoot2" presStyleCnt="0"/>
      <dgm:spPr/>
    </dgm:pt>
    <dgm:pt modelId="{43D39F59-D112-41D4-A5E8-3FC875430269}" type="pres">
      <dgm:prSet presAssocID="{ACE57DDA-FD67-45B4-840E-59F3C87A135A}" presName="composite2" presStyleCnt="0"/>
      <dgm:spPr/>
    </dgm:pt>
    <dgm:pt modelId="{E1E1F9CF-47D1-448C-A11B-EA4476D63DFF}" type="pres">
      <dgm:prSet presAssocID="{ACE57DDA-FD67-45B4-840E-59F3C87A135A}" presName="image2" presStyleLbl="node2" presStyleIdx="1" presStyleCnt="2"/>
      <dgm:spPr/>
    </dgm:pt>
    <dgm:pt modelId="{2AA0F870-941A-40A4-BBBE-9543E2A49063}" type="pres">
      <dgm:prSet presAssocID="{ACE57DDA-FD67-45B4-840E-59F3C87A135A}" presName="text2" presStyleLbl="revTx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55F2836-6BD7-4F78-8F0B-1901104388F0}" type="pres">
      <dgm:prSet presAssocID="{ACE57DDA-FD67-45B4-840E-59F3C87A135A}" presName="hierChild3" presStyleCnt="0"/>
      <dgm:spPr/>
    </dgm:pt>
    <dgm:pt modelId="{7ECFD696-E071-4D6C-8996-D9CC52E255BC}" type="pres">
      <dgm:prSet presAssocID="{DA78335E-CBD7-461C-826E-A01875C32563}" presName="Name17" presStyleLbl="parChTrans1D3" presStyleIdx="2" presStyleCnt="3"/>
      <dgm:spPr/>
      <dgm:t>
        <a:bodyPr/>
        <a:lstStyle/>
        <a:p>
          <a:endParaRPr lang="en-US"/>
        </a:p>
      </dgm:t>
    </dgm:pt>
    <dgm:pt modelId="{57FC49E1-9556-4E55-9F3D-B53649FAB3F1}" type="pres">
      <dgm:prSet presAssocID="{5F0B0FB5-33A4-4A99-8CF6-496D9C070C32}" presName="hierRoot3" presStyleCnt="0"/>
      <dgm:spPr/>
    </dgm:pt>
    <dgm:pt modelId="{DF010F8D-9D47-4A72-B4DB-2BFCB45A50D9}" type="pres">
      <dgm:prSet presAssocID="{5F0B0FB5-33A4-4A99-8CF6-496D9C070C32}" presName="composite3" presStyleCnt="0"/>
      <dgm:spPr/>
    </dgm:pt>
    <dgm:pt modelId="{C1C2A0F1-A363-40D1-B490-D851B5348172}" type="pres">
      <dgm:prSet presAssocID="{5F0B0FB5-33A4-4A99-8CF6-496D9C070C32}" presName="image3" presStyleLbl="node3" presStyleIdx="2" presStyleCnt="3"/>
      <dgm:spPr/>
    </dgm:pt>
    <dgm:pt modelId="{F8DDE9E9-333B-49C9-BDEE-46B7976CB543}" type="pres">
      <dgm:prSet presAssocID="{5F0B0FB5-33A4-4A99-8CF6-496D9C070C32}" presName="text3" presStyleLbl="revTx" presStyleIdx="5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DA2343-3EC6-470F-AE1E-E1604717D120}" type="pres">
      <dgm:prSet presAssocID="{5F0B0FB5-33A4-4A99-8CF6-496D9C070C32}" presName="hierChild4" presStyleCnt="0"/>
      <dgm:spPr/>
    </dgm:pt>
  </dgm:ptLst>
  <dgm:cxnLst>
    <dgm:cxn modelId="{35F94CE1-3BB2-4009-A069-0C5B25EFEF27}" srcId="{ACE57DDA-FD67-45B4-840E-59F3C87A135A}" destId="{5F0B0FB5-33A4-4A99-8CF6-496D9C070C32}" srcOrd="0" destOrd="0" parTransId="{DA78335E-CBD7-461C-826E-A01875C32563}" sibTransId="{63E1A08F-31FE-4C66-AB41-CF9946FD8DDD}"/>
    <dgm:cxn modelId="{EB1EDBDF-745C-409B-8379-34BDCFFF8B95}" srcId="{5D89483F-F135-4C5E-8979-B3A91714A848}" destId="{1AD641C7-2B15-4B56-9F80-8EB641612EAD}" srcOrd="0" destOrd="0" parTransId="{770B9845-F00B-436F-AFB8-6915707498AF}" sibTransId="{53684947-35EA-4F3B-A691-7572AF9E944C}"/>
    <dgm:cxn modelId="{F5520CE3-642F-4A6A-8140-3C41D9C85742}" type="presOf" srcId="{DA78335E-CBD7-461C-826E-A01875C32563}" destId="{7ECFD696-E071-4D6C-8996-D9CC52E255BC}" srcOrd="0" destOrd="0" presId="urn:microsoft.com/office/officeart/2009/layout/CirclePictureHierarchy"/>
    <dgm:cxn modelId="{CFF9B9AD-0FA6-4002-ACAB-D33E1510D4CB}" type="presOf" srcId="{EBFF4C44-9751-46D8-B3ED-DC1DC3545FAF}" destId="{366CC982-C0F2-47A7-A443-7701DE5E72E3}" srcOrd="0" destOrd="0" presId="urn:microsoft.com/office/officeart/2009/layout/CirclePictureHierarchy"/>
    <dgm:cxn modelId="{FAA7B820-28F9-41E5-A8E2-346A1DBE424F}" type="presOf" srcId="{1AD641C7-2B15-4B56-9F80-8EB641612EAD}" destId="{A87628A0-2905-491C-A5B9-3AAEBFD5689B}" srcOrd="0" destOrd="0" presId="urn:microsoft.com/office/officeart/2009/layout/CirclePictureHierarchy"/>
    <dgm:cxn modelId="{0EFC29E7-62F3-4060-B884-4DC1D116799D}" type="presOf" srcId="{5D89483F-F135-4C5E-8979-B3A91714A848}" destId="{74F87A00-28E4-4467-8FC1-D6F681738AC8}" srcOrd="0" destOrd="0" presId="urn:microsoft.com/office/officeart/2009/layout/CirclePictureHierarchy"/>
    <dgm:cxn modelId="{CFEB7E3D-4AF2-4464-9636-DC16A36E8EF9}" type="presOf" srcId="{BD277910-C825-40B8-919B-98D343FB336A}" destId="{43E8E42F-677F-4271-874E-4AB515A42E48}" srcOrd="0" destOrd="0" presId="urn:microsoft.com/office/officeart/2009/layout/CirclePictureHierarchy"/>
    <dgm:cxn modelId="{0559E650-38B5-4CF4-A22E-E87299546339}" type="presOf" srcId="{ACE57DDA-FD67-45B4-840E-59F3C87A135A}" destId="{2AA0F870-941A-40A4-BBBE-9543E2A49063}" srcOrd="0" destOrd="0" presId="urn:microsoft.com/office/officeart/2009/layout/CirclePictureHierarchy"/>
    <dgm:cxn modelId="{58A6A56C-88AE-4D29-8D1D-75A0BD832BB9}" srcId="{1AD641C7-2B15-4B56-9F80-8EB641612EAD}" destId="{1A346272-23A0-4B4F-A622-5377E8D958D0}" srcOrd="0" destOrd="0" parTransId="{8370925A-9D6B-4297-ABB9-9B38E1EE2F5F}" sibTransId="{9FD6D750-564F-4E18-842B-13937329A3CF}"/>
    <dgm:cxn modelId="{E5C24CDD-5A58-4E3C-830E-39D11B4E26EB}" srcId="{1AD641C7-2B15-4B56-9F80-8EB641612EAD}" destId="{ACE57DDA-FD67-45B4-840E-59F3C87A135A}" srcOrd="1" destOrd="0" parTransId="{2AD634A5-AC81-4F74-B191-FAC56EFD5294}" sibTransId="{790F4B52-52F7-4546-AC7D-6209C9D3795F}"/>
    <dgm:cxn modelId="{DAED0F16-1BF5-46CE-A7B0-63AAAFD323F1}" type="presOf" srcId="{1A346272-23A0-4B4F-A622-5377E8D958D0}" destId="{846F040E-1E42-4863-9FEF-9279D46B55BF}" srcOrd="0" destOrd="0" presId="urn:microsoft.com/office/officeart/2009/layout/CirclePictureHierarchy"/>
    <dgm:cxn modelId="{49975FD2-5BE2-4FA5-B241-77233AE0F60F}" type="presOf" srcId="{8370925A-9D6B-4297-ABB9-9B38E1EE2F5F}" destId="{A021A3F0-0821-4B4F-9648-7F41DEBDB3FF}" srcOrd="0" destOrd="0" presId="urn:microsoft.com/office/officeart/2009/layout/CirclePictureHierarchy"/>
    <dgm:cxn modelId="{D6D0E1BE-D0A4-4C54-B8CA-2CAEF70E3CF7}" srcId="{1A346272-23A0-4B4F-A622-5377E8D958D0}" destId="{BD277910-C825-40B8-919B-98D343FB336A}" srcOrd="0" destOrd="0" parTransId="{EBFF4C44-9751-46D8-B3ED-DC1DC3545FAF}" sibTransId="{0060D996-1172-424A-A830-C5A4F9520742}"/>
    <dgm:cxn modelId="{F20936CA-CCB9-488D-9DE2-5485006EFE2E}" type="presOf" srcId="{2AD634A5-AC81-4F74-B191-FAC56EFD5294}" destId="{57A473EC-36EC-45B2-B040-3A0E6BBD6F36}" srcOrd="0" destOrd="0" presId="urn:microsoft.com/office/officeart/2009/layout/CirclePictureHierarchy"/>
    <dgm:cxn modelId="{E4D2F1B8-5BAB-4EC7-8EC9-2555B13A22D4}" type="presOf" srcId="{C74C0774-D08A-4F55-854D-E1AD3367852B}" destId="{A52C6AF6-2C3E-4986-9D42-526F078F8912}" srcOrd="0" destOrd="0" presId="urn:microsoft.com/office/officeart/2009/layout/CirclePictureHierarchy"/>
    <dgm:cxn modelId="{3F78D31A-9AE7-4C72-BA9B-0A08DD5D2724}" type="presOf" srcId="{F5B59011-7CA8-4F37-8368-EEF0D79F5D38}" destId="{8C959CEE-71CE-481C-8EAD-6E28FF42EF84}" srcOrd="0" destOrd="0" presId="urn:microsoft.com/office/officeart/2009/layout/CirclePictureHierarchy"/>
    <dgm:cxn modelId="{7284AB66-A3C0-4BC7-A5E6-5CE74741A253}" srcId="{1A346272-23A0-4B4F-A622-5377E8D958D0}" destId="{C74C0774-D08A-4F55-854D-E1AD3367852B}" srcOrd="1" destOrd="0" parTransId="{F5B59011-7CA8-4F37-8368-EEF0D79F5D38}" sibTransId="{2545C407-01CC-495E-9306-36C32A4B6F82}"/>
    <dgm:cxn modelId="{C8B02FF5-A031-4D73-832A-8F8C29F008AC}" type="presOf" srcId="{5F0B0FB5-33A4-4A99-8CF6-496D9C070C32}" destId="{F8DDE9E9-333B-49C9-BDEE-46B7976CB543}" srcOrd="0" destOrd="0" presId="urn:microsoft.com/office/officeart/2009/layout/CirclePictureHierarchy"/>
    <dgm:cxn modelId="{E975E978-FCBD-4C06-826E-068BA5E06A74}" type="presParOf" srcId="{74F87A00-28E4-4467-8FC1-D6F681738AC8}" destId="{F6AB504A-C606-41F4-B335-B7393A644C02}" srcOrd="0" destOrd="0" presId="urn:microsoft.com/office/officeart/2009/layout/CirclePictureHierarchy"/>
    <dgm:cxn modelId="{781DE395-91F6-49F1-B0A8-4B2818BE25F4}" type="presParOf" srcId="{F6AB504A-C606-41F4-B335-B7393A644C02}" destId="{60673E19-FD18-478C-A5D0-C3CEAAE73C6C}" srcOrd="0" destOrd="0" presId="urn:microsoft.com/office/officeart/2009/layout/CirclePictureHierarchy"/>
    <dgm:cxn modelId="{43E2161F-DDDF-4009-9BB2-AE430F43B9E7}" type="presParOf" srcId="{60673E19-FD18-478C-A5D0-C3CEAAE73C6C}" destId="{1E913091-4A45-4D79-B252-B5D73E056980}" srcOrd="0" destOrd="0" presId="urn:microsoft.com/office/officeart/2009/layout/CirclePictureHierarchy"/>
    <dgm:cxn modelId="{C3E73C67-BF84-4F71-B066-2614CBFB929D}" type="presParOf" srcId="{60673E19-FD18-478C-A5D0-C3CEAAE73C6C}" destId="{A87628A0-2905-491C-A5B9-3AAEBFD5689B}" srcOrd="1" destOrd="0" presId="urn:microsoft.com/office/officeart/2009/layout/CirclePictureHierarchy"/>
    <dgm:cxn modelId="{8BE8F153-5B47-4F0A-AC13-204EE578D38A}" type="presParOf" srcId="{F6AB504A-C606-41F4-B335-B7393A644C02}" destId="{86635EC2-A67F-442B-8977-FAACF308284B}" srcOrd="1" destOrd="0" presId="urn:microsoft.com/office/officeart/2009/layout/CirclePictureHierarchy"/>
    <dgm:cxn modelId="{989C3EED-02D0-4472-AF6B-E9264E85E4D9}" type="presParOf" srcId="{86635EC2-A67F-442B-8977-FAACF308284B}" destId="{A021A3F0-0821-4B4F-9648-7F41DEBDB3FF}" srcOrd="0" destOrd="0" presId="urn:microsoft.com/office/officeart/2009/layout/CirclePictureHierarchy"/>
    <dgm:cxn modelId="{2660D2DC-656A-4777-AAC6-664D2336C48A}" type="presParOf" srcId="{86635EC2-A67F-442B-8977-FAACF308284B}" destId="{0FA98680-576D-4827-9E93-D6DB85870A22}" srcOrd="1" destOrd="0" presId="urn:microsoft.com/office/officeart/2009/layout/CirclePictureHierarchy"/>
    <dgm:cxn modelId="{8EB263E3-F1C5-4E46-8604-FD54A3CE6E97}" type="presParOf" srcId="{0FA98680-576D-4827-9E93-D6DB85870A22}" destId="{C3BD7208-DFB4-42AA-B0B7-D05B1B485F4F}" srcOrd="0" destOrd="0" presId="urn:microsoft.com/office/officeart/2009/layout/CirclePictureHierarchy"/>
    <dgm:cxn modelId="{B0358DFA-F48A-4114-9999-7EFA84914C94}" type="presParOf" srcId="{C3BD7208-DFB4-42AA-B0B7-D05B1B485F4F}" destId="{888A76C3-4B20-4DC9-807D-9AA0AB1EBE44}" srcOrd="0" destOrd="0" presId="urn:microsoft.com/office/officeart/2009/layout/CirclePictureHierarchy"/>
    <dgm:cxn modelId="{8C8D4B07-87F2-4DC3-BB4D-2DDA4B4BBF60}" type="presParOf" srcId="{C3BD7208-DFB4-42AA-B0B7-D05B1B485F4F}" destId="{846F040E-1E42-4863-9FEF-9279D46B55BF}" srcOrd="1" destOrd="0" presId="urn:microsoft.com/office/officeart/2009/layout/CirclePictureHierarchy"/>
    <dgm:cxn modelId="{5ED2742A-A86D-427E-A3CC-6546567EE828}" type="presParOf" srcId="{0FA98680-576D-4827-9E93-D6DB85870A22}" destId="{7203EADC-6FD3-4D15-AEE0-4F468DF17057}" srcOrd="1" destOrd="0" presId="urn:microsoft.com/office/officeart/2009/layout/CirclePictureHierarchy"/>
    <dgm:cxn modelId="{95977902-CDCA-4D2C-96B7-3DC14EDB3C56}" type="presParOf" srcId="{7203EADC-6FD3-4D15-AEE0-4F468DF17057}" destId="{366CC982-C0F2-47A7-A443-7701DE5E72E3}" srcOrd="0" destOrd="0" presId="urn:microsoft.com/office/officeart/2009/layout/CirclePictureHierarchy"/>
    <dgm:cxn modelId="{C2904D02-565C-40C3-BC48-9D068F7F89EC}" type="presParOf" srcId="{7203EADC-6FD3-4D15-AEE0-4F468DF17057}" destId="{C1549C5D-1659-47DA-9217-BE87073929FF}" srcOrd="1" destOrd="0" presId="urn:microsoft.com/office/officeart/2009/layout/CirclePictureHierarchy"/>
    <dgm:cxn modelId="{B3D011C9-C8D3-4B44-957A-A3C8648D9E78}" type="presParOf" srcId="{C1549C5D-1659-47DA-9217-BE87073929FF}" destId="{B14044E9-D4E4-4C62-AE3F-6BA17815C001}" srcOrd="0" destOrd="0" presId="urn:microsoft.com/office/officeart/2009/layout/CirclePictureHierarchy"/>
    <dgm:cxn modelId="{5EE00D61-2230-4555-9E5F-A7C43E265AE1}" type="presParOf" srcId="{B14044E9-D4E4-4C62-AE3F-6BA17815C001}" destId="{81F7B00D-0BC2-42DB-AF57-112448CA64DF}" srcOrd="0" destOrd="0" presId="urn:microsoft.com/office/officeart/2009/layout/CirclePictureHierarchy"/>
    <dgm:cxn modelId="{F5D8CB3D-1A6E-460C-9C6B-1FBD61D51027}" type="presParOf" srcId="{B14044E9-D4E4-4C62-AE3F-6BA17815C001}" destId="{43E8E42F-677F-4271-874E-4AB515A42E48}" srcOrd="1" destOrd="0" presId="urn:microsoft.com/office/officeart/2009/layout/CirclePictureHierarchy"/>
    <dgm:cxn modelId="{9ADA8CE3-4D49-4C83-98C1-ACE425719AE8}" type="presParOf" srcId="{C1549C5D-1659-47DA-9217-BE87073929FF}" destId="{C4F73E30-8EC4-41DE-8235-BF54BBD9123A}" srcOrd="1" destOrd="0" presId="urn:microsoft.com/office/officeart/2009/layout/CirclePictureHierarchy"/>
    <dgm:cxn modelId="{39B88C34-0763-40DE-9810-971186BA73BA}" type="presParOf" srcId="{7203EADC-6FD3-4D15-AEE0-4F468DF17057}" destId="{8C959CEE-71CE-481C-8EAD-6E28FF42EF84}" srcOrd="2" destOrd="0" presId="urn:microsoft.com/office/officeart/2009/layout/CirclePictureHierarchy"/>
    <dgm:cxn modelId="{965FBDCB-AC17-49E9-87AE-3AF660C5FE2B}" type="presParOf" srcId="{7203EADC-6FD3-4D15-AEE0-4F468DF17057}" destId="{9B03946A-EB09-4487-BEBE-49D81EB50BC2}" srcOrd="3" destOrd="0" presId="urn:microsoft.com/office/officeart/2009/layout/CirclePictureHierarchy"/>
    <dgm:cxn modelId="{042281AF-A7FA-49C7-BA68-7657A482362C}" type="presParOf" srcId="{9B03946A-EB09-4487-BEBE-49D81EB50BC2}" destId="{F8097552-6132-4082-992B-9161B4DE9504}" srcOrd="0" destOrd="0" presId="urn:microsoft.com/office/officeart/2009/layout/CirclePictureHierarchy"/>
    <dgm:cxn modelId="{CCFB91A1-CD62-48B1-A2F5-6D39B855D3C4}" type="presParOf" srcId="{F8097552-6132-4082-992B-9161B4DE9504}" destId="{72DCB162-ED4D-4093-ADB7-C87C2B994353}" srcOrd="0" destOrd="0" presId="urn:microsoft.com/office/officeart/2009/layout/CirclePictureHierarchy"/>
    <dgm:cxn modelId="{FF240342-82C4-46D3-8070-14FB9DE67393}" type="presParOf" srcId="{F8097552-6132-4082-992B-9161B4DE9504}" destId="{A52C6AF6-2C3E-4986-9D42-526F078F8912}" srcOrd="1" destOrd="0" presId="urn:microsoft.com/office/officeart/2009/layout/CirclePictureHierarchy"/>
    <dgm:cxn modelId="{E11C4DBD-E489-4228-B5EA-52EAE1D42DE0}" type="presParOf" srcId="{9B03946A-EB09-4487-BEBE-49D81EB50BC2}" destId="{D5A0E6E4-3E06-4578-AC97-877AEA127BFF}" srcOrd="1" destOrd="0" presId="urn:microsoft.com/office/officeart/2009/layout/CirclePictureHierarchy"/>
    <dgm:cxn modelId="{023D91DE-F41B-4461-A9D1-506603318423}" type="presParOf" srcId="{86635EC2-A67F-442B-8977-FAACF308284B}" destId="{57A473EC-36EC-45B2-B040-3A0E6BBD6F36}" srcOrd="2" destOrd="0" presId="urn:microsoft.com/office/officeart/2009/layout/CirclePictureHierarchy"/>
    <dgm:cxn modelId="{B3A01465-EF08-485D-9595-388106740A57}" type="presParOf" srcId="{86635EC2-A67F-442B-8977-FAACF308284B}" destId="{C5E749F4-6EE3-42D8-B2A5-F79280FE8FBD}" srcOrd="3" destOrd="0" presId="urn:microsoft.com/office/officeart/2009/layout/CirclePictureHierarchy"/>
    <dgm:cxn modelId="{788801FF-440B-414C-8ACD-0A7431EE657F}" type="presParOf" srcId="{C5E749F4-6EE3-42D8-B2A5-F79280FE8FBD}" destId="{43D39F59-D112-41D4-A5E8-3FC875430269}" srcOrd="0" destOrd="0" presId="urn:microsoft.com/office/officeart/2009/layout/CirclePictureHierarchy"/>
    <dgm:cxn modelId="{3F654CEB-8BA6-48E0-94D2-EBE299ECABA4}" type="presParOf" srcId="{43D39F59-D112-41D4-A5E8-3FC875430269}" destId="{E1E1F9CF-47D1-448C-A11B-EA4476D63DFF}" srcOrd="0" destOrd="0" presId="urn:microsoft.com/office/officeart/2009/layout/CirclePictureHierarchy"/>
    <dgm:cxn modelId="{CDBEAB51-AF60-4329-ADFF-702A178239EE}" type="presParOf" srcId="{43D39F59-D112-41D4-A5E8-3FC875430269}" destId="{2AA0F870-941A-40A4-BBBE-9543E2A49063}" srcOrd="1" destOrd="0" presId="urn:microsoft.com/office/officeart/2009/layout/CirclePictureHierarchy"/>
    <dgm:cxn modelId="{0E00F5E4-C719-4A13-984E-FF6B773531DD}" type="presParOf" srcId="{C5E749F4-6EE3-42D8-B2A5-F79280FE8FBD}" destId="{C55F2836-6BD7-4F78-8F0B-1901104388F0}" srcOrd="1" destOrd="0" presId="urn:microsoft.com/office/officeart/2009/layout/CirclePictureHierarchy"/>
    <dgm:cxn modelId="{7E46083F-29EF-45DE-BC7F-51F9F3CFA1AC}" type="presParOf" srcId="{C55F2836-6BD7-4F78-8F0B-1901104388F0}" destId="{7ECFD696-E071-4D6C-8996-D9CC52E255BC}" srcOrd="0" destOrd="0" presId="urn:microsoft.com/office/officeart/2009/layout/CirclePictureHierarchy"/>
    <dgm:cxn modelId="{E7762E6E-64C8-48C1-AC01-8BF8FB0E5381}" type="presParOf" srcId="{C55F2836-6BD7-4F78-8F0B-1901104388F0}" destId="{57FC49E1-9556-4E55-9F3D-B53649FAB3F1}" srcOrd="1" destOrd="0" presId="urn:microsoft.com/office/officeart/2009/layout/CirclePictureHierarchy"/>
    <dgm:cxn modelId="{6EEC6C6C-EA6D-478A-997D-715D5A434F4E}" type="presParOf" srcId="{57FC49E1-9556-4E55-9F3D-B53649FAB3F1}" destId="{DF010F8D-9D47-4A72-B4DB-2BFCB45A50D9}" srcOrd="0" destOrd="0" presId="urn:microsoft.com/office/officeart/2009/layout/CirclePictureHierarchy"/>
    <dgm:cxn modelId="{D9C4487B-FB8D-4527-9A37-5F3C91EAD82C}" type="presParOf" srcId="{DF010F8D-9D47-4A72-B4DB-2BFCB45A50D9}" destId="{C1C2A0F1-A363-40D1-B490-D851B5348172}" srcOrd="0" destOrd="0" presId="urn:microsoft.com/office/officeart/2009/layout/CirclePictureHierarchy"/>
    <dgm:cxn modelId="{C7B7DF32-F81B-4A52-A4B6-DCDF48941E44}" type="presParOf" srcId="{DF010F8D-9D47-4A72-B4DB-2BFCB45A50D9}" destId="{F8DDE9E9-333B-49C9-BDEE-46B7976CB543}" srcOrd="1" destOrd="0" presId="urn:microsoft.com/office/officeart/2009/layout/CirclePictureHierarchy"/>
    <dgm:cxn modelId="{6BEDC61F-B58D-4D41-923A-2FC4A7540C8F}" type="presParOf" srcId="{57FC49E1-9556-4E55-9F3D-B53649FAB3F1}" destId="{FDDA2343-3EC6-470F-AE1E-E1604717D120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ADBF712-9E2A-49EF-AE2B-D4F2EA54C60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0032B39-E00E-4F1B-83A7-BE4B9E35DD10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CƠ SỞ</a:t>
          </a:r>
        </a:p>
      </dgm:t>
    </dgm:pt>
    <dgm:pt modelId="{322F1F1D-3521-4D51-B79B-3D7E074AEB91}" type="parTrans" cxnId="{3D538C03-1137-4E96-93F6-1D03D0325C1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35945A-7C2C-488B-90E5-8D4E41300258}" type="sibTrans" cxnId="{3D538C03-1137-4E96-93F6-1D03D0325C1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03DA59-E0F1-428E-BE79-60AAE67F06BE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HOẠT ĐỘNG PHONG TRÀO ĐOÀN – HỘI </a:t>
          </a:r>
        </a:p>
      </dgm:t>
    </dgm:pt>
    <dgm:pt modelId="{B72853AF-D26B-460D-9BA9-B1F035D7F0A7}" type="parTrans" cxnId="{F44689D3-B269-4646-9801-BD30B6C3C9B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9096C6-3BE3-4128-A012-DC80537E9F02}" type="sibTrans" cxnId="{F44689D3-B269-4646-9801-BD30B6C3C9B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21C767-B53E-4981-93C6-F3D2DD3B231A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VẬN ĐỘNG HSSV CÁC HOẠT ĐỘNG VĂN HÓA – THỂ THAO </a:t>
          </a:r>
        </a:p>
      </dgm:t>
    </dgm:pt>
    <dgm:pt modelId="{7ACA8DC2-1608-46F0-871B-B044E6285EC6}" type="parTrans" cxnId="{2F7E54A1-6882-4047-91D2-45CA1C488278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9604FF-1149-419C-9CBA-C4BEFFC8DEC7}" type="sibTrans" cxnId="{2F7E54A1-6882-4047-91D2-45CA1C488278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91D0D9-5F3B-4F98-BA6D-ED27CFF357E3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KHOA </a:t>
          </a:r>
        </a:p>
      </dgm:t>
    </dgm:pt>
    <dgm:pt modelId="{5ECDAA2C-7E30-4D90-8CC5-9C6BBA2088F1}" type="parTrans" cxnId="{66A3A20F-8A0B-4410-A4A0-60EF7A5A066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90C9D4-CFE8-478E-A1AE-8FFA6ACBC142}" type="sibTrans" cxnId="{66A3A20F-8A0B-4410-A4A0-60EF7A5A066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1C68F6-6B7F-4FD7-88E6-74E4227E86B9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HOẠT ĐỘNG VĂN NGHỆ - TDTT </a:t>
          </a:r>
        </a:p>
      </dgm:t>
    </dgm:pt>
    <dgm:pt modelId="{20D8CD39-9F98-44CD-9F98-146CE096DD39}" type="parTrans" cxnId="{DC47B15C-2C96-4CE6-A283-671A04E7743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E2EEF7-0D0D-4C3C-AAA9-0DEE9F455C6F}" type="sibTrans" cxnId="{DC47B15C-2C96-4CE6-A283-671A04E7743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A4F004-70A3-4F0D-9BF4-C69527705624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HOẠT ĐỘNG TRẢI NGHIỆM THỰC TẾ </a:t>
          </a:r>
        </a:p>
      </dgm:t>
    </dgm:pt>
    <dgm:pt modelId="{8F77E3D2-D311-4644-B077-91F6182D76E4}" type="parTrans" cxnId="{51F1E19F-895A-430E-AD56-E9E33EE9E69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63F0F4-DD2A-451A-882C-ED559897DDAC}" type="sibTrans" cxnId="{51F1E19F-895A-430E-AD56-E9E33EE9E69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53ABCF-12D8-4D9E-A989-1CF1FEAF9692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TRƯỜNG </a:t>
          </a:r>
        </a:p>
      </dgm:t>
    </dgm:pt>
    <dgm:pt modelId="{82587FFC-6D02-42A5-8268-895E3BFAF66D}" type="parTrans" cxnId="{3681638E-6686-4791-A163-8856D167535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C45B75-EBA3-4DD4-9442-7CA0B2AA22C3}" type="sibTrans" cxnId="{3681638E-6686-4791-A163-8856D167535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EDE16F-190E-4A62-A544-1AEB59767596}">
      <dgm:prSet phldrT="[Text]"/>
      <dgm:spPr/>
      <dgm:t>
        <a:bodyPr/>
        <a:lstStyle/>
        <a:p>
          <a:pPr algn="just"/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CHƯƠNG TRÌNH KHUNG ĐIỂM RÈN LUYỆN TỚI CÁC CHI ĐOÀN KHOA &amp; CƠ SỞ </a:t>
          </a:r>
        </a:p>
      </dgm:t>
    </dgm:pt>
    <dgm:pt modelId="{70C81311-7355-4EB0-866D-EC69A91ED19E}" type="parTrans" cxnId="{B1AEA20E-C49C-4886-9652-F0C73BB304A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618191-33B6-42B6-8AE4-A75AFA248A56}" type="sibTrans" cxnId="{B1AEA20E-C49C-4886-9652-F0C73BB304A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856067-4835-46D0-BCEC-8B6A6C400261}">
      <dgm:prSet phldrT="[Text]"/>
      <dgm:spPr/>
      <dgm:t>
        <a:bodyPr/>
        <a:lstStyle/>
        <a:p>
          <a:pPr algn="just"/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PHỐI HỢP ĐOÀN THANH NIÊN – HỘI SINH VIÊN – PHÒNG THANH TRA GIÁO DỤC – CÔNG TÁC SINH VIÊN VÀ GVCN/CVHT </a:t>
          </a:r>
        </a:p>
      </dgm:t>
    </dgm:pt>
    <dgm:pt modelId="{DBE89121-785C-4CC5-803D-8FA69B4EBB78}" type="parTrans" cxnId="{1A02A104-BDB2-4522-A9A6-5D544AD60CF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57A313-C4AA-4644-912F-4CD6A0D92A22}" type="sibTrans" cxnId="{1A02A104-BDB2-4522-A9A6-5D544AD60CF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ED3B4B-CB5F-4229-8937-0318C6DBAEF4}" type="pres">
      <dgm:prSet presAssocID="{0ADBF712-9E2A-49EF-AE2B-D4F2EA54C60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E175F31-13CB-4B4A-A69C-883588788690}" type="pres">
      <dgm:prSet presAssocID="{60032B39-E00E-4F1B-83A7-BE4B9E35DD10}" presName="linNode" presStyleCnt="0"/>
      <dgm:spPr/>
    </dgm:pt>
    <dgm:pt modelId="{AE078F89-EA51-4862-927C-DE9631CC1220}" type="pres">
      <dgm:prSet presAssocID="{60032B39-E00E-4F1B-83A7-BE4B9E35DD1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5A22C8-93AD-4EC3-824A-242980C0EB83}" type="pres">
      <dgm:prSet presAssocID="{60032B39-E00E-4F1B-83A7-BE4B9E35DD10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241CF9-512D-4729-AB27-562C7FC52E3A}" type="pres">
      <dgm:prSet presAssocID="{7035945A-7C2C-488B-90E5-8D4E41300258}" presName="sp" presStyleCnt="0"/>
      <dgm:spPr/>
    </dgm:pt>
    <dgm:pt modelId="{4021331F-ED05-4B4D-88B9-7211FC91D67C}" type="pres">
      <dgm:prSet presAssocID="{EA91D0D9-5F3B-4F98-BA6D-ED27CFF357E3}" presName="linNode" presStyleCnt="0"/>
      <dgm:spPr/>
    </dgm:pt>
    <dgm:pt modelId="{FB84C25A-D490-46C8-8F6F-04C64F88874F}" type="pres">
      <dgm:prSet presAssocID="{EA91D0D9-5F3B-4F98-BA6D-ED27CFF357E3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450B42-D29D-49E7-A421-B24CEE66421B}" type="pres">
      <dgm:prSet presAssocID="{EA91D0D9-5F3B-4F98-BA6D-ED27CFF357E3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E731F5-69EC-4E4E-AFAC-922003F2EE97}" type="pres">
      <dgm:prSet presAssocID="{2490C9D4-CFE8-478E-A1AE-8FFA6ACBC142}" presName="sp" presStyleCnt="0"/>
      <dgm:spPr/>
    </dgm:pt>
    <dgm:pt modelId="{B514E69E-F060-4654-B7F2-886F3E40BCA5}" type="pres">
      <dgm:prSet presAssocID="{2053ABCF-12D8-4D9E-A989-1CF1FEAF9692}" presName="linNode" presStyleCnt="0"/>
      <dgm:spPr/>
    </dgm:pt>
    <dgm:pt modelId="{55A29C7A-B318-4B3D-A508-05B37A559EA8}" type="pres">
      <dgm:prSet presAssocID="{2053ABCF-12D8-4D9E-A989-1CF1FEAF9692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1AC78B-F1E1-48E8-924B-3D063419F0D4}" type="pres">
      <dgm:prSet presAssocID="{2053ABCF-12D8-4D9E-A989-1CF1FEAF9692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6A3A20F-8A0B-4410-A4A0-60EF7A5A066C}" srcId="{0ADBF712-9E2A-49EF-AE2B-D4F2EA54C60B}" destId="{EA91D0D9-5F3B-4F98-BA6D-ED27CFF357E3}" srcOrd="1" destOrd="0" parTransId="{5ECDAA2C-7E30-4D90-8CC5-9C6BBA2088F1}" sibTransId="{2490C9D4-CFE8-478E-A1AE-8FFA6ACBC142}"/>
    <dgm:cxn modelId="{B1AEA20E-C49C-4886-9652-F0C73BB304A6}" srcId="{2053ABCF-12D8-4D9E-A989-1CF1FEAF9692}" destId="{53EDE16F-190E-4A62-A544-1AEB59767596}" srcOrd="0" destOrd="0" parTransId="{70C81311-7355-4EB0-866D-EC69A91ED19E}" sibTransId="{99618191-33B6-42B6-8AE4-A75AFA248A56}"/>
    <dgm:cxn modelId="{2AA71B1A-297D-4EAA-80F0-508C2584E25B}" type="presOf" srcId="{7A1C68F6-6B7F-4FD7-88E6-74E4227E86B9}" destId="{5C450B42-D29D-49E7-A421-B24CEE66421B}" srcOrd="0" destOrd="0" presId="urn:microsoft.com/office/officeart/2005/8/layout/vList5"/>
    <dgm:cxn modelId="{51B53CB1-9347-4B00-A5DB-631FE25C8898}" type="presOf" srcId="{60032B39-E00E-4F1B-83A7-BE4B9E35DD10}" destId="{AE078F89-EA51-4862-927C-DE9631CC1220}" srcOrd="0" destOrd="0" presId="urn:microsoft.com/office/officeart/2005/8/layout/vList5"/>
    <dgm:cxn modelId="{89919833-EAE1-4F40-B962-3115237D7B3F}" type="presOf" srcId="{2053ABCF-12D8-4D9E-A989-1CF1FEAF9692}" destId="{55A29C7A-B318-4B3D-A508-05B37A559EA8}" srcOrd="0" destOrd="0" presId="urn:microsoft.com/office/officeart/2005/8/layout/vList5"/>
    <dgm:cxn modelId="{72DF7DE8-B16D-4FA7-A3D5-610EB640CC1B}" type="presOf" srcId="{53EDE16F-190E-4A62-A544-1AEB59767596}" destId="{6D1AC78B-F1E1-48E8-924B-3D063419F0D4}" srcOrd="0" destOrd="0" presId="urn:microsoft.com/office/officeart/2005/8/layout/vList5"/>
    <dgm:cxn modelId="{D04BABA4-8CBE-4E84-B231-C38D7004251D}" type="presOf" srcId="{2B03DA59-E0F1-428E-BE79-60AAE67F06BE}" destId="{475A22C8-93AD-4EC3-824A-242980C0EB83}" srcOrd="0" destOrd="0" presId="urn:microsoft.com/office/officeart/2005/8/layout/vList5"/>
    <dgm:cxn modelId="{31693B11-7BE6-43D9-A357-90EBFB01905B}" type="presOf" srcId="{7021C767-B53E-4981-93C6-F3D2DD3B231A}" destId="{475A22C8-93AD-4EC3-824A-242980C0EB83}" srcOrd="0" destOrd="1" presId="urn:microsoft.com/office/officeart/2005/8/layout/vList5"/>
    <dgm:cxn modelId="{7D385F26-C63E-4359-845E-CC699E7131A0}" type="presOf" srcId="{0ADBF712-9E2A-49EF-AE2B-D4F2EA54C60B}" destId="{CBED3B4B-CB5F-4229-8937-0318C6DBAEF4}" srcOrd="0" destOrd="0" presId="urn:microsoft.com/office/officeart/2005/8/layout/vList5"/>
    <dgm:cxn modelId="{51F1E19F-895A-430E-AD56-E9E33EE9E69D}" srcId="{EA91D0D9-5F3B-4F98-BA6D-ED27CFF357E3}" destId="{1EA4F004-70A3-4F0D-9BF4-C69527705624}" srcOrd="1" destOrd="0" parTransId="{8F77E3D2-D311-4644-B077-91F6182D76E4}" sibTransId="{F163F0F4-DD2A-451A-882C-ED559897DDAC}"/>
    <dgm:cxn modelId="{DC47B15C-2C96-4CE6-A283-671A04E7743D}" srcId="{EA91D0D9-5F3B-4F98-BA6D-ED27CFF357E3}" destId="{7A1C68F6-6B7F-4FD7-88E6-74E4227E86B9}" srcOrd="0" destOrd="0" parTransId="{20D8CD39-9F98-44CD-9F98-146CE096DD39}" sibTransId="{67E2EEF7-0D0D-4C3C-AAA9-0DEE9F455C6F}"/>
    <dgm:cxn modelId="{3681638E-6686-4791-A163-8856D1675355}" srcId="{0ADBF712-9E2A-49EF-AE2B-D4F2EA54C60B}" destId="{2053ABCF-12D8-4D9E-A989-1CF1FEAF9692}" srcOrd="2" destOrd="0" parTransId="{82587FFC-6D02-42A5-8268-895E3BFAF66D}" sibTransId="{A0C45B75-EBA3-4DD4-9442-7CA0B2AA22C3}"/>
    <dgm:cxn modelId="{F44689D3-B269-4646-9801-BD30B6C3C9B5}" srcId="{60032B39-E00E-4F1B-83A7-BE4B9E35DD10}" destId="{2B03DA59-E0F1-428E-BE79-60AAE67F06BE}" srcOrd="0" destOrd="0" parTransId="{B72853AF-D26B-460D-9BA9-B1F035D7F0A7}" sibTransId="{A39096C6-3BE3-4128-A012-DC80537E9F02}"/>
    <dgm:cxn modelId="{4CEBF43B-1418-4A30-8D6D-ED38C55ADA34}" type="presOf" srcId="{1EA4F004-70A3-4F0D-9BF4-C69527705624}" destId="{5C450B42-D29D-49E7-A421-B24CEE66421B}" srcOrd="0" destOrd="1" presId="urn:microsoft.com/office/officeart/2005/8/layout/vList5"/>
    <dgm:cxn modelId="{54A66AFD-FFFE-477F-83BC-BD86CDA57865}" type="presOf" srcId="{7A856067-4835-46D0-BCEC-8B6A6C400261}" destId="{6D1AC78B-F1E1-48E8-924B-3D063419F0D4}" srcOrd="0" destOrd="1" presId="urn:microsoft.com/office/officeart/2005/8/layout/vList5"/>
    <dgm:cxn modelId="{64E65804-3772-420A-8055-E2B55F788383}" type="presOf" srcId="{EA91D0D9-5F3B-4F98-BA6D-ED27CFF357E3}" destId="{FB84C25A-D490-46C8-8F6F-04C64F88874F}" srcOrd="0" destOrd="0" presId="urn:microsoft.com/office/officeart/2005/8/layout/vList5"/>
    <dgm:cxn modelId="{2F7E54A1-6882-4047-91D2-45CA1C488278}" srcId="{60032B39-E00E-4F1B-83A7-BE4B9E35DD10}" destId="{7021C767-B53E-4981-93C6-F3D2DD3B231A}" srcOrd="1" destOrd="0" parTransId="{7ACA8DC2-1608-46F0-871B-B044E6285EC6}" sibTransId="{319604FF-1149-419C-9CBA-C4BEFFC8DEC7}"/>
    <dgm:cxn modelId="{3D538C03-1137-4E96-93F6-1D03D0325C12}" srcId="{0ADBF712-9E2A-49EF-AE2B-D4F2EA54C60B}" destId="{60032B39-E00E-4F1B-83A7-BE4B9E35DD10}" srcOrd="0" destOrd="0" parTransId="{322F1F1D-3521-4D51-B79B-3D7E074AEB91}" sibTransId="{7035945A-7C2C-488B-90E5-8D4E41300258}"/>
    <dgm:cxn modelId="{1A02A104-BDB2-4522-A9A6-5D544AD60CF1}" srcId="{2053ABCF-12D8-4D9E-A989-1CF1FEAF9692}" destId="{7A856067-4835-46D0-BCEC-8B6A6C400261}" srcOrd="1" destOrd="0" parTransId="{DBE89121-785C-4CC5-803D-8FA69B4EBB78}" sibTransId="{8D57A313-C4AA-4644-912F-4CD6A0D92A22}"/>
    <dgm:cxn modelId="{B196C342-FAC5-4E7A-8259-5EB13E96B14C}" type="presParOf" srcId="{CBED3B4B-CB5F-4229-8937-0318C6DBAEF4}" destId="{4E175F31-13CB-4B4A-A69C-883588788690}" srcOrd="0" destOrd="0" presId="urn:microsoft.com/office/officeart/2005/8/layout/vList5"/>
    <dgm:cxn modelId="{27449E34-63F3-4796-B976-FC65E6581D20}" type="presParOf" srcId="{4E175F31-13CB-4B4A-A69C-883588788690}" destId="{AE078F89-EA51-4862-927C-DE9631CC1220}" srcOrd="0" destOrd="0" presId="urn:microsoft.com/office/officeart/2005/8/layout/vList5"/>
    <dgm:cxn modelId="{D846059C-1D09-4CC5-94CE-72D76C172DA3}" type="presParOf" srcId="{4E175F31-13CB-4B4A-A69C-883588788690}" destId="{475A22C8-93AD-4EC3-824A-242980C0EB83}" srcOrd="1" destOrd="0" presId="urn:microsoft.com/office/officeart/2005/8/layout/vList5"/>
    <dgm:cxn modelId="{58DB7C6B-41A4-4536-B3D5-EDA48D1265D3}" type="presParOf" srcId="{CBED3B4B-CB5F-4229-8937-0318C6DBAEF4}" destId="{52241CF9-512D-4729-AB27-562C7FC52E3A}" srcOrd="1" destOrd="0" presId="urn:microsoft.com/office/officeart/2005/8/layout/vList5"/>
    <dgm:cxn modelId="{D7111A7A-9967-4B79-B17A-ED71CE6D5DF0}" type="presParOf" srcId="{CBED3B4B-CB5F-4229-8937-0318C6DBAEF4}" destId="{4021331F-ED05-4B4D-88B9-7211FC91D67C}" srcOrd="2" destOrd="0" presId="urn:microsoft.com/office/officeart/2005/8/layout/vList5"/>
    <dgm:cxn modelId="{6B29F262-E0BE-4760-9BD0-E743B37D87C4}" type="presParOf" srcId="{4021331F-ED05-4B4D-88B9-7211FC91D67C}" destId="{FB84C25A-D490-46C8-8F6F-04C64F88874F}" srcOrd="0" destOrd="0" presId="urn:microsoft.com/office/officeart/2005/8/layout/vList5"/>
    <dgm:cxn modelId="{00020F3A-4F92-45BD-93F9-9EF108E6E844}" type="presParOf" srcId="{4021331F-ED05-4B4D-88B9-7211FC91D67C}" destId="{5C450B42-D29D-49E7-A421-B24CEE66421B}" srcOrd="1" destOrd="0" presId="urn:microsoft.com/office/officeart/2005/8/layout/vList5"/>
    <dgm:cxn modelId="{9953BC83-4087-41FA-B531-D4113395982B}" type="presParOf" srcId="{CBED3B4B-CB5F-4229-8937-0318C6DBAEF4}" destId="{35E731F5-69EC-4E4E-AFAC-922003F2EE97}" srcOrd="3" destOrd="0" presId="urn:microsoft.com/office/officeart/2005/8/layout/vList5"/>
    <dgm:cxn modelId="{8D17E623-5F2E-450F-984F-C5DB93FE9ECB}" type="presParOf" srcId="{CBED3B4B-CB5F-4229-8937-0318C6DBAEF4}" destId="{B514E69E-F060-4654-B7F2-886F3E40BCA5}" srcOrd="4" destOrd="0" presId="urn:microsoft.com/office/officeart/2005/8/layout/vList5"/>
    <dgm:cxn modelId="{92E6FA82-D578-4A47-80E3-9B8FD5B08C63}" type="presParOf" srcId="{B514E69E-F060-4654-B7F2-886F3E40BCA5}" destId="{55A29C7A-B318-4B3D-A508-05B37A559EA8}" srcOrd="0" destOrd="0" presId="urn:microsoft.com/office/officeart/2005/8/layout/vList5"/>
    <dgm:cxn modelId="{3F4F21DC-C50D-44C2-93F6-D7E8FB86051F}" type="presParOf" srcId="{B514E69E-F060-4654-B7F2-886F3E40BCA5}" destId="{6D1AC78B-F1E1-48E8-924B-3D063419F0D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959CB31-D588-4A1B-91B2-B32926C982A6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BDB5FB8-8A12-4951-9BEB-EB89DE0C5BBF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GVCN </a:t>
          </a:r>
        </a:p>
      </dgm:t>
    </dgm:pt>
    <dgm:pt modelId="{041B1277-EF58-4AF5-8C06-F22448E27AA3}" type="parTrans" cxnId="{08728D80-A3AE-4642-AC55-3EDEF20E7A8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8C6E97-890D-4839-B744-9D91BBF812D8}" type="sibTrans" cxnId="{08728D80-A3AE-4642-AC55-3EDEF20E7A8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E932EC-1801-447B-BE3B-6B61121187E1}">
      <dgm:prSet phldrT="[Text]"/>
      <dgm:spPr/>
      <dgm:t>
        <a:bodyPr/>
        <a:lstStyle/>
        <a:p>
          <a:pPr algn="just"/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Quản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lý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HSSV: TKB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chương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trình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bổng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hỗ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trợ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HSSV.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động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tham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thực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tế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</a:p>
      </dgm:t>
    </dgm:pt>
    <dgm:pt modelId="{9C03D3E2-A7DC-4781-9F70-DEE51E558E27}" type="parTrans" cxnId="{F7E7DD32-36D1-417C-8DED-561CD34507E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B12863-A0CF-4D3E-A9B9-17DFF48C49C7}" type="sibTrans" cxnId="{F7E7DD32-36D1-417C-8DED-561CD34507E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7CC919-E96F-4B98-8F6F-09587A524456}">
      <dgm:prSet phldrT="[Text]"/>
      <dgm:spPr/>
      <dgm:t>
        <a:bodyPr/>
        <a:lstStyle/>
        <a:p>
          <a:pPr algn="just"/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Phối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hợp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GVBM &amp;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Huynh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nắm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bắt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tình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hình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SV </a:t>
          </a:r>
        </a:p>
      </dgm:t>
    </dgm:pt>
    <dgm:pt modelId="{4E80E8D0-0B92-40E4-A57E-9B583BD90D87}" type="parTrans" cxnId="{7AEB95DB-8112-4695-BBEB-4B834C2C3AD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0E5DBF-F380-462F-A44F-A980B1D4F360}" type="sibTrans" cxnId="{7AEB95DB-8112-4695-BBEB-4B834C2C3AD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644F9A-C142-41D0-9A68-DED86961550C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GVBM</a:t>
          </a:r>
        </a:p>
      </dgm:t>
    </dgm:pt>
    <dgm:pt modelId="{64710BDA-10AF-4F6B-B0BD-F2A1B0AC931D}" type="parTrans" cxnId="{36E3EEE6-5CB7-4D33-88D1-1654A4EF326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F2E9AF-A82A-4CE9-8DF0-BBBEEB0531B9}" type="sibTrans" cxnId="{36E3EEE6-5CB7-4D33-88D1-1654A4EF326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9B09AF-BF24-4B2C-AA0F-85E6DE915776}">
      <dgm:prSet phldrT="[Text]"/>
      <dgm:spPr/>
      <dgm:t>
        <a:bodyPr/>
        <a:lstStyle/>
        <a:p>
          <a:pPr algn="just"/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Kế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hoạch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chương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trình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giảng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văn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đào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tạo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nghề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lý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thuyết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&amp;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thực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hành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)  </a:t>
          </a:r>
        </a:p>
      </dgm:t>
    </dgm:pt>
    <dgm:pt modelId="{C84FC953-D8DE-481E-8926-EDD24CE57B0F}" type="parTrans" cxnId="{5136E62B-AB58-4DB0-AC89-BC52032004C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ED7B7F-F480-43E0-B9AD-D00887F8C595}" type="sibTrans" cxnId="{5136E62B-AB58-4DB0-AC89-BC52032004C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9CB2E9-4221-4904-86F5-82A0E002D9F8}">
      <dgm:prSet phldrT="[Text]"/>
      <dgm:spPr/>
      <dgm:t>
        <a:bodyPr/>
        <a:lstStyle/>
        <a:p>
          <a:pPr algn="just"/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Điểm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danh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truyền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tải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thông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tin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giảng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đề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</a:p>
      </dgm:t>
    </dgm:pt>
    <dgm:pt modelId="{9AE1EC33-9D28-4E18-9D73-BA432E8DC4D6}" type="parTrans" cxnId="{69A9021F-707A-4788-8E11-4228155C347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52BC74-63A4-4023-B524-E079B5466C60}" type="sibTrans" cxnId="{69A9021F-707A-4788-8E11-4228155C347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8F24D2-32EE-4BCB-AFB7-3A3EA18F0159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Khoa </a:t>
          </a:r>
        </a:p>
      </dgm:t>
    </dgm:pt>
    <dgm:pt modelId="{51EEB92B-F44C-4166-BF72-C14D0DCF04B3}" type="parTrans" cxnId="{5E7EC00E-5D1E-4426-87E6-3AAD0FDD950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AA06E0-802B-4980-9F50-39130C996A22}" type="sibTrans" cxnId="{5E7EC00E-5D1E-4426-87E6-3AAD0FDD950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49023B-F212-4597-B386-3AD2EF15A198}">
      <dgm:prSet phldrT="[Text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Chương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trình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môn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0CCCAA-7D8E-426C-82E6-3F367F92DE71}" type="parTrans" cxnId="{90DD3525-7FCB-4DFA-8879-95301C30EF0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E9A956-B7CA-4991-95F6-F95AD834E97C}" type="sibTrans" cxnId="{90DD3525-7FCB-4DFA-8879-95301C30EF0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C9650B-72B9-408C-8DC7-53A196A38151}">
      <dgm:prSet phldrT="[Text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Chương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trình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văn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CB4629A2-F6ED-437A-92AD-FF0817328660}" type="parTrans" cxnId="{77AC8130-56C2-4E30-9112-D0DE720F918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A92264-0E92-460B-9115-796928BF350E}" type="sibTrans" cxnId="{77AC8130-56C2-4E30-9112-D0DE720F9182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99F029-FE92-482E-8476-B61E8878A835}" type="pres">
      <dgm:prSet presAssocID="{4959CB31-D588-4A1B-91B2-B32926C982A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9F37D9B-3008-4655-A030-19FF4AB63F13}" type="pres">
      <dgm:prSet presAssocID="{FBDB5FB8-8A12-4951-9BEB-EB89DE0C5BBF}" presName="composite" presStyleCnt="0"/>
      <dgm:spPr/>
    </dgm:pt>
    <dgm:pt modelId="{FC7DD661-32D2-4090-A03C-28BFB88AA25D}" type="pres">
      <dgm:prSet presAssocID="{FBDB5FB8-8A12-4951-9BEB-EB89DE0C5BB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DF692-31F7-4EF9-ABB6-DA7BCDEBB9F8}" type="pres">
      <dgm:prSet presAssocID="{FBDB5FB8-8A12-4951-9BEB-EB89DE0C5BB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89B3AE-7D5C-4D7C-B737-AE3C211BB0F7}" type="pres">
      <dgm:prSet presAssocID="{2F8C6E97-890D-4839-B744-9D91BBF812D8}" presName="sp" presStyleCnt="0"/>
      <dgm:spPr/>
    </dgm:pt>
    <dgm:pt modelId="{9BFDB3B4-7175-4B7A-B75A-3C004E2D21C5}" type="pres">
      <dgm:prSet presAssocID="{A0644F9A-C142-41D0-9A68-DED86961550C}" presName="composite" presStyleCnt="0"/>
      <dgm:spPr/>
    </dgm:pt>
    <dgm:pt modelId="{0D31AF77-2D71-4229-8A76-BC33DB679021}" type="pres">
      <dgm:prSet presAssocID="{A0644F9A-C142-41D0-9A68-DED86961550C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42F61E-7484-49B8-BEC1-6ECA696E9D0A}" type="pres">
      <dgm:prSet presAssocID="{A0644F9A-C142-41D0-9A68-DED86961550C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BA52D5-28C0-4826-9F7F-7923EAF83CC1}" type="pres">
      <dgm:prSet presAssocID="{CCF2E9AF-A82A-4CE9-8DF0-BBBEEB0531B9}" presName="sp" presStyleCnt="0"/>
      <dgm:spPr/>
    </dgm:pt>
    <dgm:pt modelId="{B0C89DA7-6BA9-4D12-87DE-51C1878FD015}" type="pres">
      <dgm:prSet presAssocID="{3F8F24D2-32EE-4BCB-AFB7-3A3EA18F0159}" presName="composite" presStyleCnt="0"/>
      <dgm:spPr/>
    </dgm:pt>
    <dgm:pt modelId="{F9678F75-C25D-4923-979E-D803CFA8E869}" type="pres">
      <dgm:prSet presAssocID="{3F8F24D2-32EE-4BCB-AFB7-3A3EA18F0159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A7F722-A4B6-494F-83A7-23F65898838C}" type="pres">
      <dgm:prSet presAssocID="{3F8F24D2-32EE-4BCB-AFB7-3A3EA18F0159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2701F2-708A-4678-8C43-F6DEBF0BA9E7}" type="presOf" srcId="{3F8F24D2-32EE-4BCB-AFB7-3A3EA18F0159}" destId="{F9678F75-C25D-4923-979E-D803CFA8E869}" srcOrd="0" destOrd="0" presId="urn:microsoft.com/office/officeart/2005/8/layout/chevron2"/>
    <dgm:cxn modelId="{77475A21-C0EA-4147-8FEF-F71988543E62}" type="presOf" srcId="{4959CB31-D588-4A1B-91B2-B32926C982A6}" destId="{4499F029-FE92-482E-8476-B61E8878A835}" srcOrd="0" destOrd="0" presId="urn:microsoft.com/office/officeart/2005/8/layout/chevron2"/>
    <dgm:cxn modelId="{FFFE58D8-DA7E-4311-A7EA-138CCCB75946}" type="presOf" srcId="{AB7CC919-E96F-4B98-8F6F-09587A524456}" destId="{19CDF692-31F7-4EF9-ABB6-DA7BCDEBB9F8}" srcOrd="0" destOrd="1" presId="urn:microsoft.com/office/officeart/2005/8/layout/chevron2"/>
    <dgm:cxn modelId="{90DD3525-7FCB-4DFA-8879-95301C30EF0D}" srcId="{3F8F24D2-32EE-4BCB-AFB7-3A3EA18F0159}" destId="{0949023B-F212-4597-B386-3AD2EF15A198}" srcOrd="0" destOrd="0" parTransId="{910CCCAA-7D8E-426C-82E6-3F367F92DE71}" sibTransId="{4BE9A956-B7CA-4991-95F6-F95AD834E97C}"/>
    <dgm:cxn modelId="{5136E62B-AB58-4DB0-AC89-BC52032004C4}" srcId="{A0644F9A-C142-41D0-9A68-DED86961550C}" destId="{EC9B09AF-BF24-4B2C-AA0F-85E6DE915776}" srcOrd="0" destOrd="0" parTransId="{C84FC953-D8DE-481E-8926-EDD24CE57B0F}" sibTransId="{4EED7B7F-F480-43E0-B9AD-D00887F8C595}"/>
    <dgm:cxn modelId="{7AEB95DB-8112-4695-BBEB-4B834C2C3AD4}" srcId="{FBDB5FB8-8A12-4951-9BEB-EB89DE0C5BBF}" destId="{AB7CC919-E96F-4B98-8F6F-09587A524456}" srcOrd="1" destOrd="0" parTransId="{4E80E8D0-0B92-40E4-A57E-9B583BD90D87}" sibTransId="{BD0E5DBF-F380-462F-A44F-A980B1D4F360}"/>
    <dgm:cxn modelId="{C643BA1A-98A7-4325-B58D-D43F476F2822}" type="presOf" srcId="{07E932EC-1801-447B-BE3B-6B61121187E1}" destId="{19CDF692-31F7-4EF9-ABB6-DA7BCDEBB9F8}" srcOrd="0" destOrd="0" presId="urn:microsoft.com/office/officeart/2005/8/layout/chevron2"/>
    <dgm:cxn modelId="{36E3EEE6-5CB7-4D33-88D1-1654A4EF3262}" srcId="{4959CB31-D588-4A1B-91B2-B32926C982A6}" destId="{A0644F9A-C142-41D0-9A68-DED86961550C}" srcOrd="1" destOrd="0" parTransId="{64710BDA-10AF-4F6B-B0BD-F2A1B0AC931D}" sibTransId="{CCF2E9AF-A82A-4CE9-8DF0-BBBEEB0531B9}"/>
    <dgm:cxn modelId="{F7E7DD32-36D1-417C-8DED-561CD34507E9}" srcId="{FBDB5FB8-8A12-4951-9BEB-EB89DE0C5BBF}" destId="{07E932EC-1801-447B-BE3B-6B61121187E1}" srcOrd="0" destOrd="0" parTransId="{9C03D3E2-A7DC-4781-9F70-DEE51E558E27}" sibTransId="{9FB12863-A0CF-4D3E-A9B9-17DFF48C49C7}"/>
    <dgm:cxn modelId="{78454419-093E-45E2-BD08-5D9C62914257}" type="presOf" srcId="{A0644F9A-C142-41D0-9A68-DED86961550C}" destId="{0D31AF77-2D71-4229-8A76-BC33DB679021}" srcOrd="0" destOrd="0" presId="urn:microsoft.com/office/officeart/2005/8/layout/chevron2"/>
    <dgm:cxn modelId="{31FDA521-4FFE-4FD4-A262-10F047047D87}" type="presOf" srcId="{CAC9650B-72B9-408C-8DC7-53A196A38151}" destId="{43A7F722-A4B6-494F-83A7-23F65898838C}" srcOrd="0" destOrd="1" presId="urn:microsoft.com/office/officeart/2005/8/layout/chevron2"/>
    <dgm:cxn modelId="{08728D80-A3AE-4642-AC55-3EDEF20E7A8F}" srcId="{4959CB31-D588-4A1B-91B2-B32926C982A6}" destId="{FBDB5FB8-8A12-4951-9BEB-EB89DE0C5BBF}" srcOrd="0" destOrd="0" parTransId="{041B1277-EF58-4AF5-8C06-F22448E27AA3}" sibTransId="{2F8C6E97-890D-4839-B744-9D91BBF812D8}"/>
    <dgm:cxn modelId="{5E7EC00E-5D1E-4426-87E6-3AAD0FDD9504}" srcId="{4959CB31-D588-4A1B-91B2-B32926C982A6}" destId="{3F8F24D2-32EE-4BCB-AFB7-3A3EA18F0159}" srcOrd="2" destOrd="0" parTransId="{51EEB92B-F44C-4166-BF72-C14D0DCF04B3}" sibTransId="{3EAA06E0-802B-4980-9F50-39130C996A22}"/>
    <dgm:cxn modelId="{19F474D6-CC7B-4DB2-B0DE-48283F87352D}" type="presOf" srcId="{879CB2E9-4221-4904-86F5-82A0E002D9F8}" destId="{4842F61E-7484-49B8-BEC1-6ECA696E9D0A}" srcOrd="0" destOrd="1" presId="urn:microsoft.com/office/officeart/2005/8/layout/chevron2"/>
    <dgm:cxn modelId="{E1E3622A-4BEA-48BC-97FA-DC3EF8B5F482}" type="presOf" srcId="{EC9B09AF-BF24-4B2C-AA0F-85E6DE915776}" destId="{4842F61E-7484-49B8-BEC1-6ECA696E9D0A}" srcOrd="0" destOrd="0" presId="urn:microsoft.com/office/officeart/2005/8/layout/chevron2"/>
    <dgm:cxn modelId="{69A9021F-707A-4788-8E11-4228155C347B}" srcId="{A0644F9A-C142-41D0-9A68-DED86961550C}" destId="{879CB2E9-4221-4904-86F5-82A0E002D9F8}" srcOrd="1" destOrd="0" parTransId="{9AE1EC33-9D28-4E18-9D73-BA432E8DC4D6}" sibTransId="{2152BC74-63A4-4023-B524-E079B5466C60}"/>
    <dgm:cxn modelId="{2999DFC8-E505-4288-B3D0-8F42893B5EC1}" type="presOf" srcId="{0949023B-F212-4597-B386-3AD2EF15A198}" destId="{43A7F722-A4B6-494F-83A7-23F65898838C}" srcOrd="0" destOrd="0" presId="urn:microsoft.com/office/officeart/2005/8/layout/chevron2"/>
    <dgm:cxn modelId="{15BC2E16-A305-4576-A550-7A70ADBDBBD3}" type="presOf" srcId="{FBDB5FB8-8A12-4951-9BEB-EB89DE0C5BBF}" destId="{FC7DD661-32D2-4090-A03C-28BFB88AA25D}" srcOrd="0" destOrd="0" presId="urn:microsoft.com/office/officeart/2005/8/layout/chevron2"/>
    <dgm:cxn modelId="{77AC8130-56C2-4E30-9112-D0DE720F9182}" srcId="{3F8F24D2-32EE-4BCB-AFB7-3A3EA18F0159}" destId="{CAC9650B-72B9-408C-8DC7-53A196A38151}" srcOrd="1" destOrd="0" parTransId="{CB4629A2-F6ED-437A-92AD-FF0817328660}" sibTransId="{EFA92264-0E92-460B-9115-796928BF350E}"/>
    <dgm:cxn modelId="{D88082EE-E317-46EB-9EC5-8377D757202B}" type="presParOf" srcId="{4499F029-FE92-482E-8476-B61E8878A835}" destId="{E9F37D9B-3008-4655-A030-19FF4AB63F13}" srcOrd="0" destOrd="0" presId="urn:microsoft.com/office/officeart/2005/8/layout/chevron2"/>
    <dgm:cxn modelId="{AFDA69DF-84E5-42C8-B3ED-2D88FFC3D418}" type="presParOf" srcId="{E9F37D9B-3008-4655-A030-19FF4AB63F13}" destId="{FC7DD661-32D2-4090-A03C-28BFB88AA25D}" srcOrd="0" destOrd="0" presId="urn:microsoft.com/office/officeart/2005/8/layout/chevron2"/>
    <dgm:cxn modelId="{73776938-0318-4B5E-B365-9EABBDBC9B4C}" type="presParOf" srcId="{E9F37D9B-3008-4655-A030-19FF4AB63F13}" destId="{19CDF692-31F7-4EF9-ABB6-DA7BCDEBB9F8}" srcOrd="1" destOrd="0" presId="urn:microsoft.com/office/officeart/2005/8/layout/chevron2"/>
    <dgm:cxn modelId="{9FBDDAF7-E5D4-4666-A7A3-0C49691F6794}" type="presParOf" srcId="{4499F029-FE92-482E-8476-B61E8878A835}" destId="{0E89B3AE-7D5C-4D7C-B737-AE3C211BB0F7}" srcOrd="1" destOrd="0" presId="urn:microsoft.com/office/officeart/2005/8/layout/chevron2"/>
    <dgm:cxn modelId="{AE984B81-E6A6-4B85-9075-DD056ACEB322}" type="presParOf" srcId="{4499F029-FE92-482E-8476-B61E8878A835}" destId="{9BFDB3B4-7175-4B7A-B75A-3C004E2D21C5}" srcOrd="2" destOrd="0" presId="urn:microsoft.com/office/officeart/2005/8/layout/chevron2"/>
    <dgm:cxn modelId="{25CA6DDB-680C-416E-9744-7393F68C9565}" type="presParOf" srcId="{9BFDB3B4-7175-4B7A-B75A-3C004E2D21C5}" destId="{0D31AF77-2D71-4229-8A76-BC33DB679021}" srcOrd="0" destOrd="0" presId="urn:microsoft.com/office/officeart/2005/8/layout/chevron2"/>
    <dgm:cxn modelId="{9CEC31B5-DADD-4A3E-95A1-64DDC3916970}" type="presParOf" srcId="{9BFDB3B4-7175-4B7A-B75A-3C004E2D21C5}" destId="{4842F61E-7484-49B8-BEC1-6ECA696E9D0A}" srcOrd="1" destOrd="0" presId="urn:microsoft.com/office/officeart/2005/8/layout/chevron2"/>
    <dgm:cxn modelId="{0DD49DBC-A2AD-4D6C-9401-B912933A472E}" type="presParOf" srcId="{4499F029-FE92-482E-8476-B61E8878A835}" destId="{15BA52D5-28C0-4826-9F7F-7923EAF83CC1}" srcOrd="3" destOrd="0" presId="urn:microsoft.com/office/officeart/2005/8/layout/chevron2"/>
    <dgm:cxn modelId="{D3F33ABA-02D4-46C7-887C-34F5995D3909}" type="presParOf" srcId="{4499F029-FE92-482E-8476-B61E8878A835}" destId="{B0C89DA7-6BA9-4D12-87DE-51C1878FD015}" srcOrd="4" destOrd="0" presId="urn:microsoft.com/office/officeart/2005/8/layout/chevron2"/>
    <dgm:cxn modelId="{1EB5B578-71A0-4A55-8167-C29933C8152C}" type="presParOf" srcId="{B0C89DA7-6BA9-4D12-87DE-51C1878FD015}" destId="{F9678F75-C25D-4923-979E-D803CFA8E869}" srcOrd="0" destOrd="0" presId="urn:microsoft.com/office/officeart/2005/8/layout/chevron2"/>
    <dgm:cxn modelId="{7F03EF43-0DF3-4001-BFF6-123778BCE659}" type="presParOf" srcId="{B0C89DA7-6BA9-4D12-87DE-51C1878FD015}" destId="{43A7F722-A4B6-494F-83A7-23F65898838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528832E-A91F-4879-A3DC-3D4EDC77D6B9}" type="doc">
      <dgm:prSet loTypeId="urn:microsoft.com/office/officeart/2008/layout/AscendingPictureAccent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CAE16D0-04F0-403F-8CD9-045AF8595F9B}">
      <dgm:prSet phldrT="[Text]" custT="1"/>
      <dgm:spPr/>
      <dgm:t>
        <a:bodyPr/>
        <a:lstStyle/>
        <a:p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CHÍNH SÁCH ĐỘNG VIÊN: HỌC BỔNG, HOẠT ĐỘNG ỦNG HỘ, THIỆN NGUYỆN </a:t>
          </a:r>
        </a:p>
      </dgm:t>
    </dgm:pt>
    <dgm:pt modelId="{E22230B5-1186-4F3A-A7AD-C0C592F6692E}" type="parTrans" cxnId="{696DA011-E2B9-41E4-8E8A-22A0EF7D6EBE}">
      <dgm:prSet/>
      <dgm:spPr/>
      <dgm:t>
        <a:bodyPr/>
        <a:lstStyle/>
        <a:p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6BFECD-75B5-4B89-A813-366851EDF865}" type="sibTrans" cxnId="{696DA011-E2B9-41E4-8E8A-22A0EF7D6EBE}">
      <dgm:prSet/>
      <dgm:spPr/>
      <dgm:t>
        <a:bodyPr/>
        <a:lstStyle/>
        <a:p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D1055-E31D-4E21-A26D-59BB75D2776D}">
      <dgm:prSet phldrT="[Text]" custT="1"/>
      <dgm:spPr/>
      <dgm:t>
        <a:bodyPr/>
        <a:lstStyle/>
        <a:p>
          <a:r>
            <a:rPr lang="en-US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CHÍNH SÁCH HỖ TRỢ: GIÚP ĐỠ CÁC HOÀN CẢNH KHÓ KHĂN, GIA ĐÌNH CHÍNH SÁCH </a:t>
          </a:r>
        </a:p>
      </dgm:t>
    </dgm:pt>
    <dgm:pt modelId="{FDFDE5AC-8B72-42EF-B7BF-3593AF25481E}" type="parTrans" cxnId="{693C07ED-CCD5-4EBD-B84B-6C2C72ACB35C}">
      <dgm:prSet/>
      <dgm:spPr/>
      <dgm:t>
        <a:bodyPr/>
        <a:lstStyle/>
        <a:p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0CD44C-903E-434A-9406-9933D8D6A78E}" type="sibTrans" cxnId="{693C07ED-CCD5-4EBD-B84B-6C2C72ACB35C}">
      <dgm:prSet/>
      <dgm:spPr/>
      <dgm:t>
        <a:bodyPr/>
        <a:lstStyle/>
        <a:p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24823C-B9AD-40A3-B69E-793057BE84D0}" type="pres">
      <dgm:prSet presAssocID="{2528832E-A91F-4879-A3DC-3D4EDC77D6B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5DB3612E-B490-4154-B4FE-FD286195A34A}" type="pres">
      <dgm:prSet presAssocID="{2528832E-A91F-4879-A3DC-3D4EDC77D6B9}" presName="dot1" presStyleLbl="alignNode1" presStyleIdx="0" presStyleCnt="10"/>
      <dgm:spPr/>
    </dgm:pt>
    <dgm:pt modelId="{0D707778-6614-4B5D-ADED-E795348C4B65}" type="pres">
      <dgm:prSet presAssocID="{2528832E-A91F-4879-A3DC-3D4EDC77D6B9}" presName="dot2" presStyleLbl="alignNode1" presStyleIdx="1" presStyleCnt="10"/>
      <dgm:spPr/>
    </dgm:pt>
    <dgm:pt modelId="{F2780084-0267-4101-B4A4-3B3BF97FE4E2}" type="pres">
      <dgm:prSet presAssocID="{2528832E-A91F-4879-A3DC-3D4EDC77D6B9}" presName="dot3" presStyleLbl="alignNode1" presStyleIdx="2" presStyleCnt="10"/>
      <dgm:spPr/>
    </dgm:pt>
    <dgm:pt modelId="{C8F960CA-E731-4941-8D39-B35E903EA3D8}" type="pres">
      <dgm:prSet presAssocID="{2528832E-A91F-4879-A3DC-3D4EDC77D6B9}" presName="dotArrow1" presStyleLbl="alignNode1" presStyleIdx="3" presStyleCnt="10"/>
      <dgm:spPr/>
    </dgm:pt>
    <dgm:pt modelId="{D151F563-B9BB-46E4-A982-A9B8F4833166}" type="pres">
      <dgm:prSet presAssocID="{2528832E-A91F-4879-A3DC-3D4EDC77D6B9}" presName="dotArrow2" presStyleLbl="alignNode1" presStyleIdx="4" presStyleCnt="10"/>
      <dgm:spPr/>
    </dgm:pt>
    <dgm:pt modelId="{F9969731-F4E2-4C82-98EA-3994DF78A2AA}" type="pres">
      <dgm:prSet presAssocID="{2528832E-A91F-4879-A3DC-3D4EDC77D6B9}" presName="dotArrow3" presStyleLbl="alignNode1" presStyleIdx="5" presStyleCnt="10"/>
      <dgm:spPr/>
    </dgm:pt>
    <dgm:pt modelId="{9DB7DF8B-6555-4B1A-9E0A-C5D72352AD52}" type="pres">
      <dgm:prSet presAssocID="{2528832E-A91F-4879-A3DC-3D4EDC77D6B9}" presName="dotArrow4" presStyleLbl="alignNode1" presStyleIdx="6" presStyleCnt="10"/>
      <dgm:spPr/>
    </dgm:pt>
    <dgm:pt modelId="{B2870D12-E842-490B-89C7-FC3DC8C34652}" type="pres">
      <dgm:prSet presAssocID="{2528832E-A91F-4879-A3DC-3D4EDC77D6B9}" presName="dotArrow5" presStyleLbl="alignNode1" presStyleIdx="7" presStyleCnt="10"/>
      <dgm:spPr/>
    </dgm:pt>
    <dgm:pt modelId="{B7A6BC16-DFA9-40DE-9228-77592DD04910}" type="pres">
      <dgm:prSet presAssocID="{2528832E-A91F-4879-A3DC-3D4EDC77D6B9}" presName="dotArrow6" presStyleLbl="alignNode1" presStyleIdx="8" presStyleCnt="10"/>
      <dgm:spPr/>
    </dgm:pt>
    <dgm:pt modelId="{587B9353-EE7C-4061-BC36-783DB318AFE8}" type="pres">
      <dgm:prSet presAssocID="{2528832E-A91F-4879-A3DC-3D4EDC77D6B9}" presName="dotArrow7" presStyleLbl="alignNode1" presStyleIdx="9" presStyleCnt="10"/>
      <dgm:spPr/>
    </dgm:pt>
    <dgm:pt modelId="{7C166718-6FA1-4904-8EDC-CF8CC439B55E}" type="pres">
      <dgm:prSet presAssocID="{DCAE16D0-04F0-403F-8CD9-045AF8595F9B}" presName="parTx1" presStyleLbl="node1" presStyleIdx="0" presStyleCnt="2" custScaleX="121227" custScaleY="244366" custLinFactNeighborX="23826" custLinFactNeighborY="39729"/>
      <dgm:spPr/>
      <dgm:t>
        <a:bodyPr/>
        <a:lstStyle/>
        <a:p>
          <a:endParaRPr lang="en-US"/>
        </a:p>
      </dgm:t>
    </dgm:pt>
    <dgm:pt modelId="{3BCDEFB7-2531-43BD-9A00-CED2AB0247D1}" type="pres">
      <dgm:prSet presAssocID="{C56BFECD-75B5-4B89-A813-366851EDF865}" presName="picture1" presStyleCnt="0"/>
      <dgm:spPr/>
    </dgm:pt>
    <dgm:pt modelId="{A8BEC429-5615-447F-B6B7-F2A0316C6D2E}" type="pres">
      <dgm:prSet presAssocID="{C56BFECD-75B5-4B89-A813-366851EDF865}" presName="imageRepeatNode" presStyleLbl="fgImgPlace1" presStyleIdx="0" presStyleCnt="2"/>
      <dgm:spPr/>
      <dgm:t>
        <a:bodyPr/>
        <a:lstStyle/>
        <a:p>
          <a:endParaRPr lang="en-US"/>
        </a:p>
      </dgm:t>
    </dgm:pt>
    <dgm:pt modelId="{5F630CFD-4283-4DD0-BBFA-D27715C2E607}" type="pres">
      <dgm:prSet presAssocID="{8F8D1055-E31D-4E21-A26D-59BB75D2776D}" presName="parTx2" presStyleLbl="node1" presStyleIdx="1" presStyleCnt="2" custScaleX="122453" custScaleY="179796" custLinFactNeighborX="19437"/>
      <dgm:spPr/>
      <dgm:t>
        <a:bodyPr/>
        <a:lstStyle/>
        <a:p>
          <a:endParaRPr lang="en-US"/>
        </a:p>
      </dgm:t>
    </dgm:pt>
    <dgm:pt modelId="{782C7867-6B07-46B1-B21D-2877E16889D8}" type="pres">
      <dgm:prSet presAssocID="{7E0CD44C-903E-434A-9406-9933D8D6A78E}" presName="picture2" presStyleCnt="0"/>
      <dgm:spPr/>
    </dgm:pt>
    <dgm:pt modelId="{8975F6CF-D934-4C6F-8EB3-749C9DB28DCD}" type="pres">
      <dgm:prSet presAssocID="{7E0CD44C-903E-434A-9406-9933D8D6A78E}" presName="imageRepeatNode" presStyleLbl="fgImgPlace1" presStyleIdx="1" presStyleCnt="2" custLinFactNeighborX="-8112"/>
      <dgm:spPr/>
      <dgm:t>
        <a:bodyPr/>
        <a:lstStyle/>
        <a:p>
          <a:endParaRPr lang="en-US"/>
        </a:p>
      </dgm:t>
    </dgm:pt>
  </dgm:ptLst>
  <dgm:cxnLst>
    <dgm:cxn modelId="{693C07ED-CCD5-4EBD-B84B-6C2C72ACB35C}" srcId="{2528832E-A91F-4879-A3DC-3D4EDC77D6B9}" destId="{8F8D1055-E31D-4E21-A26D-59BB75D2776D}" srcOrd="1" destOrd="0" parTransId="{FDFDE5AC-8B72-42EF-B7BF-3593AF25481E}" sibTransId="{7E0CD44C-903E-434A-9406-9933D8D6A78E}"/>
    <dgm:cxn modelId="{97BBF7EA-1698-4F9F-A95A-ACC3B7CA1996}" type="presOf" srcId="{DCAE16D0-04F0-403F-8CD9-045AF8595F9B}" destId="{7C166718-6FA1-4904-8EDC-CF8CC439B55E}" srcOrd="0" destOrd="0" presId="urn:microsoft.com/office/officeart/2008/layout/AscendingPictureAccentProcess"/>
    <dgm:cxn modelId="{696DA011-E2B9-41E4-8E8A-22A0EF7D6EBE}" srcId="{2528832E-A91F-4879-A3DC-3D4EDC77D6B9}" destId="{DCAE16D0-04F0-403F-8CD9-045AF8595F9B}" srcOrd="0" destOrd="0" parTransId="{E22230B5-1186-4F3A-A7AD-C0C592F6692E}" sibTransId="{C56BFECD-75B5-4B89-A813-366851EDF865}"/>
    <dgm:cxn modelId="{10186706-717A-443E-992B-F136B7C33F98}" type="presOf" srcId="{8F8D1055-E31D-4E21-A26D-59BB75D2776D}" destId="{5F630CFD-4283-4DD0-BBFA-D27715C2E607}" srcOrd="0" destOrd="0" presId="urn:microsoft.com/office/officeart/2008/layout/AscendingPictureAccentProcess"/>
    <dgm:cxn modelId="{C733B713-298E-47E0-9CC9-59EF35B90083}" type="presOf" srcId="{7E0CD44C-903E-434A-9406-9933D8D6A78E}" destId="{8975F6CF-D934-4C6F-8EB3-749C9DB28DCD}" srcOrd="0" destOrd="0" presId="urn:microsoft.com/office/officeart/2008/layout/AscendingPictureAccentProcess"/>
    <dgm:cxn modelId="{5C519F7C-3D58-4FD3-A894-E5A2FCE793D5}" type="presOf" srcId="{2528832E-A91F-4879-A3DC-3D4EDC77D6B9}" destId="{6824823C-B9AD-40A3-B69E-793057BE84D0}" srcOrd="0" destOrd="0" presId="urn:microsoft.com/office/officeart/2008/layout/AscendingPictureAccentProcess"/>
    <dgm:cxn modelId="{01A0A5AA-0078-4773-89EF-C6E8F9A2D762}" type="presOf" srcId="{C56BFECD-75B5-4B89-A813-366851EDF865}" destId="{A8BEC429-5615-447F-B6B7-F2A0316C6D2E}" srcOrd="0" destOrd="0" presId="urn:microsoft.com/office/officeart/2008/layout/AscendingPictureAccentProcess"/>
    <dgm:cxn modelId="{F36CB810-1F30-46D2-A8C4-4B642F139E68}" type="presParOf" srcId="{6824823C-B9AD-40A3-B69E-793057BE84D0}" destId="{5DB3612E-B490-4154-B4FE-FD286195A34A}" srcOrd="0" destOrd="0" presId="urn:microsoft.com/office/officeart/2008/layout/AscendingPictureAccentProcess"/>
    <dgm:cxn modelId="{BF731D4B-AE5A-4276-ADA3-1668A1B25BE0}" type="presParOf" srcId="{6824823C-B9AD-40A3-B69E-793057BE84D0}" destId="{0D707778-6614-4B5D-ADED-E795348C4B65}" srcOrd="1" destOrd="0" presId="urn:microsoft.com/office/officeart/2008/layout/AscendingPictureAccentProcess"/>
    <dgm:cxn modelId="{B89F5531-2554-4142-BA7F-F62C1099ED30}" type="presParOf" srcId="{6824823C-B9AD-40A3-B69E-793057BE84D0}" destId="{F2780084-0267-4101-B4A4-3B3BF97FE4E2}" srcOrd="2" destOrd="0" presId="urn:microsoft.com/office/officeart/2008/layout/AscendingPictureAccentProcess"/>
    <dgm:cxn modelId="{E9E41ECA-E266-497E-9E3E-2B059CAC45CB}" type="presParOf" srcId="{6824823C-B9AD-40A3-B69E-793057BE84D0}" destId="{C8F960CA-E731-4941-8D39-B35E903EA3D8}" srcOrd="3" destOrd="0" presId="urn:microsoft.com/office/officeart/2008/layout/AscendingPictureAccentProcess"/>
    <dgm:cxn modelId="{85AA876B-87CA-48C1-8300-2D625616FD40}" type="presParOf" srcId="{6824823C-B9AD-40A3-B69E-793057BE84D0}" destId="{D151F563-B9BB-46E4-A982-A9B8F4833166}" srcOrd="4" destOrd="0" presId="urn:microsoft.com/office/officeart/2008/layout/AscendingPictureAccentProcess"/>
    <dgm:cxn modelId="{0D9E4D62-23C4-4EB0-8AE1-53D81A642E71}" type="presParOf" srcId="{6824823C-B9AD-40A3-B69E-793057BE84D0}" destId="{F9969731-F4E2-4C82-98EA-3994DF78A2AA}" srcOrd="5" destOrd="0" presId="urn:microsoft.com/office/officeart/2008/layout/AscendingPictureAccentProcess"/>
    <dgm:cxn modelId="{75568238-53A4-475C-B6B8-48581B5E6D6F}" type="presParOf" srcId="{6824823C-B9AD-40A3-B69E-793057BE84D0}" destId="{9DB7DF8B-6555-4B1A-9E0A-C5D72352AD52}" srcOrd="6" destOrd="0" presId="urn:microsoft.com/office/officeart/2008/layout/AscendingPictureAccentProcess"/>
    <dgm:cxn modelId="{02ACC2AE-651E-4067-845C-B84240E0F5B1}" type="presParOf" srcId="{6824823C-B9AD-40A3-B69E-793057BE84D0}" destId="{B2870D12-E842-490B-89C7-FC3DC8C34652}" srcOrd="7" destOrd="0" presId="urn:microsoft.com/office/officeart/2008/layout/AscendingPictureAccentProcess"/>
    <dgm:cxn modelId="{6D40B559-FC35-4DC2-BA57-CB4F50C89724}" type="presParOf" srcId="{6824823C-B9AD-40A3-B69E-793057BE84D0}" destId="{B7A6BC16-DFA9-40DE-9228-77592DD04910}" srcOrd="8" destOrd="0" presId="urn:microsoft.com/office/officeart/2008/layout/AscendingPictureAccentProcess"/>
    <dgm:cxn modelId="{068728B3-0E6D-4D70-A656-56A1D650BC0F}" type="presParOf" srcId="{6824823C-B9AD-40A3-B69E-793057BE84D0}" destId="{587B9353-EE7C-4061-BC36-783DB318AFE8}" srcOrd="9" destOrd="0" presId="urn:microsoft.com/office/officeart/2008/layout/AscendingPictureAccentProcess"/>
    <dgm:cxn modelId="{605DE74D-EFA7-40B8-B7C7-06CB386B2C98}" type="presParOf" srcId="{6824823C-B9AD-40A3-B69E-793057BE84D0}" destId="{7C166718-6FA1-4904-8EDC-CF8CC439B55E}" srcOrd="10" destOrd="0" presId="urn:microsoft.com/office/officeart/2008/layout/AscendingPictureAccentProcess"/>
    <dgm:cxn modelId="{97D9D18C-1F58-4434-8362-18346CC19A7A}" type="presParOf" srcId="{6824823C-B9AD-40A3-B69E-793057BE84D0}" destId="{3BCDEFB7-2531-43BD-9A00-CED2AB0247D1}" srcOrd="11" destOrd="0" presId="urn:microsoft.com/office/officeart/2008/layout/AscendingPictureAccentProcess"/>
    <dgm:cxn modelId="{C058F87D-27C9-447B-B36E-67B2961AAD7B}" type="presParOf" srcId="{3BCDEFB7-2531-43BD-9A00-CED2AB0247D1}" destId="{A8BEC429-5615-447F-B6B7-F2A0316C6D2E}" srcOrd="0" destOrd="0" presId="urn:microsoft.com/office/officeart/2008/layout/AscendingPictureAccentProcess"/>
    <dgm:cxn modelId="{417D4740-1564-476F-8537-8BE966623DD2}" type="presParOf" srcId="{6824823C-B9AD-40A3-B69E-793057BE84D0}" destId="{5F630CFD-4283-4DD0-BBFA-D27715C2E607}" srcOrd="12" destOrd="0" presId="urn:microsoft.com/office/officeart/2008/layout/AscendingPictureAccentProcess"/>
    <dgm:cxn modelId="{66B1C1EA-9381-4219-818D-3E3BD493B459}" type="presParOf" srcId="{6824823C-B9AD-40A3-B69E-793057BE84D0}" destId="{782C7867-6B07-46B1-B21D-2877E16889D8}" srcOrd="13" destOrd="0" presId="urn:microsoft.com/office/officeart/2008/layout/AscendingPictureAccentProcess"/>
    <dgm:cxn modelId="{11F8C011-C05A-4D9E-A56E-B76656036681}" type="presParOf" srcId="{782C7867-6B07-46B1-B21D-2877E16889D8}" destId="{8975F6CF-D934-4C6F-8EB3-749C9DB28DCD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3DBE4B-15AB-4754-B7A8-5A449E7AE229}">
      <dsp:nvSpPr>
        <dsp:cNvPr id="0" name=""/>
        <dsp:cNvSpPr/>
      </dsp:nvSpPr>
      <dsp:spPr>
        <a:xfrm>
          <a:off x="3698347" y="1702104"/>
          <a:ext cx="2163448" cy="1871470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56861" y="2012233"/>
        <a:ext cx="1446420" cy="1251212"/>
      </dsp:txXfrm>
    </dsp:sp>
    <dsp:sp modelId="{DCC7B521-D28A-4100-9663-AC68832ED125}">
      <dsp:nvSpPr>
        <dsp:cNvPr id="0" name=""/>
        <dsp:cNvSpPr/>
      </dsp:nvSpPr>
      <dsp:spPr>
        <a:xfrm>
          <a:off x="5053082" y="806732"/>
          <a:ext cx="816262" cy="70331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83CF9D-EE41-4D5A-BC31-220CCC831AF6}">
      <dsp:nvSpPr>
        <dsp:cNvPr id="0" name=""/>
        <dsp:cNvSpPr/>
      </dsp:nvSpPr>
      <dsp:spPr>
        <a:xfrm>
          <a:off x="3897632" y="0"/>
          <a:ext cx="1772930" cy="153379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MÔ HÌNH GIÁO DỤC ĐÀO TẠO </a:t>
          </a:r>
        </a:p>
      </dsp:txBody>
      <dsp:txXfrm>
        <a:off x="4191444" y="254182"/>
        <a:ext cx="1185306" cy="1025429"/>
      </dsp:txXfrm>
    </dsp:sp>
    <dsp:sp modelId="{11FC5331-13DE-4F8A-8164-8350B0B5939B}">
      <dsp:nvSpPr>
        <dsp:cNvPr id="0" name=""/>
        <dsp:cNvSpPr/>
      </dsp:nvSpPr>
      <dsp:spPr>
        <a:xfrm>
          <a:off x="6005724" y="2121562"/>
          <a:ext cx="816262" cy="70331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ABF722-3DB4-4FA2-B8D0-09D9E0EE0F2F}">
      <dsp:nvSpPr>
        <dsp:cNvPr id="0" name=""/>
        <dsp:cNvSpPr/>
      </dsp:nvSpPr>
      <dsp:spPr>
        <a:xfrm>
          <a:off x="5523615" y="943385"/>
          <a:ext cx="1772930" cy="153379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ĐĂNG KÝ HỌC LẠI</a:t>
          </a:r>
        </a:p>
      </dsp:txBody>
      <dsp:txXfrm>
        <a:off x="5817427" y="1197567"/>
        <a:ext cx="1185306" cy="1025429"/>
      </dsp:txXfrm>
    </dsp:sp>
    <dsp:sp modelId="{DCF78F1D-DBB0-44A7-B84D-0BA4101C1B0C}">
      <dsp:nvSpPr>
        <dsp:cNvPr id="0" name=""/>
        <dsp:cNvSpPr/>
      </dsp:nvSpPr>
      <dsp:spPr>
        <a:xfrm>
          <a:off x="5343957" y="3605759"/>
          <a:ext cx="816262" cy="70331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59574F-877A-44E4-B4A1-576A67CB8197}">
      <dsp:nvSpPr>
        <dsp:cNvPr id="0" name=""/>
        <dsp:cNvSpPr/>
      </dsp:nvSpPr>
      <dsp:spPr>
        <a:xfrm>
          <a:off x="5523615" y="2797972"/>
          <a:ext cx="1772930" cy="153379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CÔNG TÁC ĐOÀN THANH NIÊN </a:t>
          </a:r>
        </a:p>
      </dsp:txBody>
      <dsp:txXfrm>
        <a:off x="5817427" y="3052154"/>
        <a:ext cx="1185306" cy="1025429"/>
      </dsp:txXfrm>
    </dsp:sp>
    <dsp:sp modelId="{DF5433B7-3239-49E8-955A-D4F660DB8666}">
      <dsp:nvSpPr>
        <dsp:cNvPr id="0" name=""/>
        <dsp:cNvSpPr/>
      </dsp:nvSpPr>
      <dsp:spPr>
        <a:xfrm>
          <a:off x="3702373" y="3759825"/>
          <a:ext cx="816262" cy="70331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CCA00F-5AE4-4815-BFCB-CA8F19F70098}">
      <dsp:nvSpPr>
        <dsp:cNvPr id="0" name=""/>
        <dsp:cNvSpPr/>
      </dsp:nvSpPr>
      <dsp:spPr>
        <a:xfrm>
          <a:off x="3897632" y="3742413"/>
          <a:ext cx="1772930" cy="153379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CÔNG TÁC GIẢNG DẠY &amp; CHƯƠNG TRÌNH ĐÀO TẠO </a:t>
          </a:r>
        </a:p>
      </dsp:txBody>
      <dsp:txXfrm>
        <a:off x="4191444" y="3996595"/>
        <a:ext cx="1185306" cy="1025429"/>
      </dsp:txXfrm>
    </dsp:sp>
    <dsp:sp modelId="{02990297-CA7A-4C9F-B074-90016FB51915}">
      <dsp:nvSpPr>
        <dsp:cNvPr id="0" name=""/>
        <dsp:cNvSpPr/>
      </dsp:nvSpPr>
      <dsp:spPr>
        <a:xfrm>
          <a:off x="2734130" y="2445521"/>
          <a:ext cx="816262" cy="70331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D6ABD7-0EF0-4977-BB50-5BEB755CFC81}">
      <dsp:nvSpPr>
        <dsp:cNvPr id="0" name=""/>
        <dsp:cNvSpPr/>
      </dsp:nvSpPr>
      <dsp:spPr>
        <a:xfrm>
          <a:off x="2264100" y="2799027"/>
          <a:ext cx="1772930" cy="153379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>
              <a:latin typeface="Times New Roman" panose="02020603050405020304" pitchFamily="18" charset="0"/>
              <a:cs typeface="Times New Roman" panose="02020603050405020304" pitchFamily="18" charset="0"/>
            </a:rPr>
            <a:t>TUYỂN SINH, ĐÀO TẠO &amp; GIỚI THIỆU VIỆC LÀM </a:t>
          </a:r>
        </a:p>
      </dsp:txBody>
      <dsp:txXfrm>
        <a:off x="2557912" y="3053209"/>
        <a:ext cx="1185306" cy="1025429"/>
      </dsp:txXfrm>
    </dsp:sp>
    <dsp:sp modelId="{7D16546E-09E7-49AB-8292-D27FC5FAB695}">
      <dsp:nvSpPr>
        <dsp:cNvPr id="0" name=""/>
        <dsp:cNvSpPr/>
      </dsp:nvSpPr>
      <dsp:spPr>
        <a:xfrm>
          <a:off x="2264100" y="941275"/>
          <a:ext cx="1772930" cy="153379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CHÍNH SÁCH HỖ TRỢ , ĐÃI NGỘ HSSV </a:t>
          </a:r>
        </a:p>
      </dsp:txBody>
      <dsp:txXfrm>
        <a:off x="2557912" y="1195457"/>
        <a:ext cx="1185306" cy="102542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F0D0AA-917A-4E33-869C-182E480BCB24}">
      <dsp:nvSpPr>
        <dsp:cNvPr id="0" name=""/>
        <dsp:cNvSpPr/>
      </dsp:nvSpPr>
      <dsp:spPr>
        <a:xfrm rot="5400000">
          <a:off x="-213497" y="215670"/>
          <a:ext cx="1423319" cy="9963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500334"/>
        <a:ext cx="996323" cy="426996"/>
      </dsp:txXfrm>
    </dsp:sp>
    <dsp:sp modelId="{B72A8FA2-5A18-4DAD-9954-3EC1DD78638F}">
      <dsp:nvSpPr>
        <dsp:cNvPr id="0" name=""/>
        <dsp:cNvSpPr/>
      </dsp:nvSpPr>
      <dsp:spPr>
        <a:xfrm rot="5400000">
          <a:off x="4973342" y="-3974846"/>
          <a:ext cx="925157" cy="88791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MÔ HÌNH ĐÀO TẠO SVTC 9 +3 (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theo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Thông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tư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16/2010/TT-BGDĐT, 28/6/2010)</a:t>
          </a:r>
        </a:p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ĐÀO TẠO VĂN HÓA &amp; ĐÀO TẠO NGHỀ </a:t>
          </a:r>
        </a:p>
      </dsp:txBody>
      <dsp:txXfrm rot="-5400000">
        <a:off x="996323" y="47335"/>
        <a:ext cx="8834034" cy="834833"/>
      </dsp:txXfrm>
    </dsp:sp>
    <dsp:sp modelId="{2AD1EA62-C49A-4F96-B8D6-C2FD32F8BBF9}">
      <dsp:nvSpPr>
        <dsp:cNvPr id="0" name=""/>
        <dsp:cNvSpPr/>
      </dsp:nvSpPr>
      <dsp:spPr>
        <a:xfrm rot="5400000">
          <a:off x="-213497" y="1442556"/>
          <a:ext cx="1423319" cy="9963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1727220"/>
        <a:ext cx="996323" cy="426996"/>
      </dsp:txXfrm>
    </dsp:sp>
    <dsp:sp modelId="{DB6AD06D-40DE-4BEC-9731-F310611E0818}">
      <dsp:nvSpPr>
        <dsp:cNvPr id="0" name=""/>
        <dsp:cNvSpPr/>
      </dsp:nvSpPr>
      <dsp:spPr>
        <a:xfrm rot="5400000">
          <a:off x="4973342" y="-2747960"/>
          <a:ext cx="925157" cy="88791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CHƯƠNG TRÌNH SINH HOẠT GIÁO DỤC ĐỊNH HƯỚNG ĐẦU NĂM CHO HSSV NĂM THỨ NHẤT </a:t>
          </a:r>
        </a:p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GIÁO DỤC LÒNG YÊU NGHỀ &amp; Ý THỨC CHO HSSV</a:t>
          </a:r>
        </a:p>
      </dsp:txBody>
      <dsp:txXfrm rot="-5400000">
        <a:off x="996323" y="1274221"/>
        <a:ext cx="8834034" cy="834833"/>
      </dsp:txXfrm>
    </dsp:sp>
    <dsp:sp modelId="{8ED0A74B-431B-48F5-A6F9-95E05D85BCA3}">
      <dsp:nvSpPr>
        <dsp:cNvPr id="0" name=""/>
        <dsp:cNvSpPr/>
      </dsp:nvSpPr>
      <dsp:spPr>
        <a:xfrm rot="5400000">
          <a:off x="-213497" y="2669443"/>
          <a:ext cx="1423319" cy="9963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2954107"/>
        <a:ext cx="996323" cy="426996"/>
      </dsp:txXfrm>
    </dsp:sp>
    <dsp:sp modelId="{5F606729-36D0-4FBF-B3E2-2DA5B1779B84}">
      <dsp:nvSpPr>
        <dsp:cNvPr id="0" name=""/>
        <dsp:cNvSpPr/>
      </dsp:nvSpPr>
      <dsp:spPr>
        <a:xfrm rot="5400000">
          <a:off x="4973342" y="-1521074"/>
          <a:ext cx="925157" cy="88791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CHỨNG NHẬN: ISO 9001: 2015 XÂY DỰNG HỆ THỐNG QUẢN LÝ CHẤT LƯỢNG TRONG ĐÀO TẠO </a:t>
          </a:r>
        </a:p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GIẢI QUYẾT VIỆC LÀM SAU TỐT NGHIỆP </a:t>
          </a:r>
        </a:p>
      </dsp:txBody>
      <dsp:txXfrm rot="-5400000">
        <a:off x="996323" y="2501107"/>
        <a:ext cx="8834034" cy="8348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CFD696-E071-4D6C-8996-D9CC52E255BC}">
      <dsp:nvSpPr>
        <dsp:cNvPr id="0" name=""/>
        <dsp:cNvSpPr/>
      </dsp:nvSpPr>
      <dsp:spPr>
        <a:xfrm>
          <a:off x="6050279" y="3218603"/>
          <a:ext cx="91440" cy="32003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003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A473EC-36EC-45B2-B040-3A0E6BBD6F36}">
      <dsp:nvSpPr>
        <dsp:cNvPr id="0" name=""/>
        <dsp:cNvSpPr/>
      </dsp:nvSpPr>
      <dsp:spPr>
        <a:xfrm>
          <a:off x="4000499" y="1882563"/>
          <a:ext cx="2095500" cy="3200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290"/>
              </a:lnTo>
              <a:lnTo>
                <a:pt x="2095500" y="161290"/>
              </a:lnTo>
              <a:lnTo>
                <a:pt x="2095500" y="32004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959CEE-71CE-481C-8EAD-6E28FF42EF84}">
      <dsp:nvSpPr>
        <dsp:cNvPr id="0" name=""/>
        <dsp:cNvSpPr/>
      </dsp:nvSpPr>
      <dsp:spPr>
        <a:xfrm>
          <a:off x="1904999" y="3218603"/>
          <a:ext cx="1397000" cy="3200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289"/>
              </a:lnTo>
              <a:lnTo>
                <a:pt x="1397000" y="161289"/>
              </a:lnTo>
              <a:lnTo>
                <a:pt x="1397000" y="32003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6CC982-C0F2-47A7-A443-7701DE5E72E3}">
      <dsp:nvSpPr>
        <dsp:cNvPr id="0" name=""/>
        <dsp:cNvSpPr/>
      </dsp:nvSpPr>
      <dsp:spPr>
        <a:xfrm>
          <a:off x="507999" y="3218603"/>
          <a:ext cx="1397000" cy="320039"/>
        </a:xfrm>
        <a:custGeom>
          <a:avLst/>
          <a:gdLst/>
          <a:ahLst/>
          <a:cxnLst/>
          <a:rect l="0" t="0" r="0" b="0"/>
          <a:pathLst>
            <a:path>
              <a:moveTo>
                <a:pt x="1397000" y="0"/>
              </a:moveTo>
              <a:lnTo>
                <a:pt x="1397000" y="161289"/>
              </a:lnTo>
              <a:lnTo>
                <a:pt x="0" y="161289"/>
              </a:lnTo>
              <a:lnTo>
                <a:pt x="0" y="32003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21A3F0-0821-4B4F-9648-7F41DEBDB3FF}">
      <dsp:nvSpPr>
        <dsp:cNvPr id="0" name=""/>
        <dsp:cNvSpPr/>
      </dsp:nvSpPr>
      <dsp:spPr>
        <a:xfrm>
          <a:off x="1904999" y="1882563"/>
          <a:ext cx="2095500" cy="320040"/>
        </a:xfrm>
        <a:custGeom>
          <a:avLst/>
          <a:gdLst/>
          <a:ahLst/>
          <a:cxnLst/>
          <a:rect l="0" t="0" r="0" b="0"/>
          <a:pathLst>
            <a:path>
              <a:moveTo>
                <a:pt x="2095500" y="0"/>
              </a:moveTo>
              <a:lnTo>
                <a:pt x="2095500" y="161290"/>
              </a:lnTo>
              <a:lnTo>
                <a:pt x="0" y="161290"/>
              </a:lnTo>
              <a:lnTo>
                <a:pt x="0" y="32004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913091-4A45-4D79-B252-B5D73E056980}">
      <dsp:nvSpPr>
        <dsp:cNvPr id="0" name=""/>
        <dsp:cNvSpPr/>
      </dsp:nvSpPr>
      <dsp:spPr>
        <a:xfrm>
          <a:off x="3492499" y="866563"/>
          <a:ext cx="1016000" cy="1016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628A0-2905-491C-A5B9-3AAEBFD5689B}">
      <dsp:nvSpPr>
        <dsp:cNvPr id="0" name=""/>
        <dsp:cNvSpPr/>
      </dsp:nvSpPr>
      <dsp:spPr>
        <a:xfrm>
          <a:off x="4508499" y="864023"/>
          <a:ext cx="1524000" cy="10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>
              <a:latin typeface="Times New Roman" panose="02020603050405020304" pitchFamily="18" charset="0"/>
              <a:cs typeface="Times New Roman" panose="02020603050405020304" pitchFamily="18" charset="0"/>
            </a:rPr>
            <a:t>VẤN ĐỀ HỌC LẠI </a:t>
          </a:r>
        </a:p>
      </dsp:txBody>
      <dsp:txXfrm>
        <a:off x="4508499" y="864023"/>
        <a:ext cx="1524000" cy="1016000"/>
      </dsp:txXfrm>
    </dsp:sp>
    <dsp:sp modelId="{888A76C3-4B20-4DC9-807D-9AA0AB1EBE44}">
      <dsp:nvSpPr>
        <dsp:cNvPr id="0" name=""/>
        <dsp:cNvSpPr/>
      </dsp:nvSpPr>
      <dsp:spPr>
        <a:xfrm>
          <a:off x="1396999" y="2202603"/>
          <a:ext cx="1016000" cy="1016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6F040E-1E42-4863-9FEF-9279D46B55BF}">
      <dsp:nvSpPr>
        <dsp:cNvPr id="0" name=""/>
        <dsp:cNvSpPr/>
      </dsp:nvSpPr>
      <dsp:spPr>
        <a:xfrm>
          <a:off x="2412999" y="2200063"/>
          <a:ext cx="1524000" cy="10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>
              <a:latin typeface="Times New Roman" panose="02020603050405020304" pitchFamily="18" charset="0"/>
              <a:cs typeface="Times New Roman" panose="02020603050405020304" pitchFamily="18" charset="0"/>
            </a:rPr>
            <a:t>TỔ CHỨC CÁC LỚP HỌC LẠI </a:t>
          </a:r>
        </a:p>
      </dsp:txBody>
      <dsp:txXfrm>
        <a:off x="2412999" y="2200063"/>
        <a:ext cx="1524000" cy="1016000"/>
      </dsp:txXfrm>
    </dsp:sp>
    <dsp:sp modelId="{81F7B00D-0BC2-42DB-AF57-112448CA64DF}">
      <dsp:nvSpPr>
        <dsp:cNvPr id="0" name=""/>
        <dsp:cNvSpPr/>
      </dsp:nvSpPr>
      <dsp:spPr>
        <a:xfrm>
          <a:off x="0" y="3538643"/>
          <a:ext cx="1016000" cy="1016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E8E42F-677F-4271-874E-4AB515A42E48}">
      <dsp:nvSpPr>
        <dsp:cNvPr id="0" name=""/>
        <dsp:cNvSpPr/>
      </dsp:nvSpPr>
      <dsp:spPr>
        <a:xfrm>
          <a:off x="1015999" y="3536103"/>
          <a:ext cx="1524000" cy="10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>
              <a:latin typeface="Times New Roman" panose="02020603050405020304" pitchFamily="18" charset="0"/>
              <a:cs typeface="Times New Roman" panose="02020603050405020304" pitchFamily="18" charset="0"/>
            </a:rPr>
            <a:t>SẮP XẾP TKB LINH HOẠT </a:t>
          </a:r>
        </a:p>
      </dsp:txBody>
      <dsp:txXfrm>
        <a:off x="1015999" y="3536103"/>
        <a:ext cx="1524000" cy="1016000"/>
      </dsp:txXfrm>
    </dsp:sp>
    <dsp:sp modelId="{72DCB162-ED4D-4093-ADB7-C87C2B994353}">
      <dsp:nvSpPr>
        <dsp:cNvPr id="0" name=""/>
        <dsp:cNvSpPr/>
      </dsp:nvSpPr>
      <dsp:spPr>
        <a:xfrm>
          <a:off x="2793999" y="3538643"/>
          <a:ext cx="1016000" cy="1016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2C6AF6-2C3E-4986-9D42-526F078F8912}">
      <dsp:nvSpPr>
        <dsp:cNvPr id="0" name=""/>
        <dsp:cNvSpPr/>
      </dsp:nvSpPr>
      <dsp:spPr>
        <a:xfrm>
          <a:off x="3809999" y="3536103"/>
          <a:ext cx="1524000" cy="10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>
              <a:latin typeface="Times New Roman" panose="02020603050405020304" pitchFamily="18" charset="0"/>
              <a:cs typeface="Times New Roman" panose="02020603050405020304" pitchFamily="18" charset="0"/>
            </a:rPr>
            <a:t>RÀ SOÁT TKB THƯỜNG XUYÊN TRÁNH HIỆN TƯỢNG TRÙNG GIỜ VỚI LỊCH HỌC CHÍNH </a:t>
          </a:r>
        </a:p>
      </dsp:txBody>
      <dsp:txXfrm>
        <a:off x="3809999" y="3536103"/>
        <a:ext cx="1524000" cy="1016000"/>
      </dsp:txXfrm>
    </dsp:sp>
    <dsp:sp modelId="{E1E1F9CF-47D1-448C-A11B-EA4476D63DFF}">
      <dsp:nvSpPr>
        <dsp:cNvPr id="0" name=""/>
        <dsp:cNvSpPr/>
      </dsp:nvSpPr>
      <dsp:spPr>
        <a:xfrm>
          <a:off x="5587999" y="2202603"/>
          <a:ext cx="1016000" cy="1016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0F870-941A-40A4-BBBE-9543E2A49063}">
      <dsp:nvSpPr>
        <dsp:cNvPr id="0" name=""/>
        <dsp:cNvSpPr/>
      </dsp:nvSpPr>
      <dsp:spPr>
        <a:xfrm>
          <a:off x="6604000" y="2200063"/>
          <a:ext cx="1524000" cy="10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>
              <a:latin typeface="Times New Roman" panose="02020603050405020304" pitchFamily="18" charset="0"/>
              <a:cs typeface="Times New Roman" panose="02020603050405020304" pitchFamily="18" charset="0"/>
            </a:rPr>
            <a:t>PHỐI HỢP CÙNG CÁC KHOA TỔ CHỨC CÁC LỚP HỌC LẠI </a:t>
          </a:r>
        </a:p>
      </dsp:txBody>
      <dsp:txXfrm>
        <a:off x="6604000" y="2200063"/>
        <a:ext cx="1524000" cy="1016000"/>
      </dsp:txXfrm>
    </dsp:sp>
    <dsp:sp modelId="{C1C2A0F1-A363-40D1-B490-D851B5348172}">
      <dsp:nvSpPr>
        <dsp:cNvPr id="0" name=""/>
        <dsp:cNvSpPr/>
      </dsp:nvSpPr>
      <dsp:spPr>
        <a:xfrm>
          <a:off x="5587999" y="3538643"/>
          <a:ext cx="1016000" cy="1016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DDE9E9-333B-49C9-BDEE-46B7976CB543}">
      <dsp:nvSpPr>
        <dsp:cNvPr id="0" name=""/>
        <dsp:cNvSpPr/>
      </dsp:nvSpPr>
      <dsp:spPr>
        <a:xfrm>
          <a:off x="6604000" y="3536103"/>
          <a:ext cx="1524000" cy="10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>
              <a:latin typeface="Times New Roman" panose="02020603050405020304" pitchFamily="18" charset="0"/>
              <a:cs typeface="Times New Roman" panose="02020603050405020304" pitchFamily="18" charset="0"/>
            </a:rPr>
            <a:t>THỐNG KÊ THƯỜNG XUYÊN SĨ SỐ HSSV</a:t>
          </a:r>
        </a:p>
      </dsp:txBody>
      <dsp:txXfrm>
        <a:off x="6604000" y="3536103"/>
        <a:ext cx="1524000" cy="1016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5A22C8-93AD-4EC3-824A-242980C0EB83}">
      <dsp:nvSpPr>
        <dsp:cNvPr id="0" name=""/>
        <dsp:cNvSpPr/>
      </dsp:nvSpPr>
      <dsp:spPr>
        <a:xfrm rot="5400000">
          <a:off x="5345150" y="-2123497"/>
          <a:ext cx="1000682" cy="55016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>
              <a:latin typeface="Times New Roman" panose="02020603050405020304" pitchFamily="18" charset="0"/>
              <a:cs typeface="Times New Roman" panose="02020603050405020304" pitchFamily="18" charset="0"/>
            </a:rPr>
            <a:t>HOẠT ĐỘNG PHONG TRÀO ĐOÀN – HỘI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>
              <a:latin typeface="Times New Roman" panose="02020603050405020304" pitchFamily="18" charset="0"/>
              <a:cs typeface="Times New Roman" panose="02020603050405020304" pitchFamily="18" charset="0"/>
            </a:rPr>
            <a:t>VẬN ĐỘNG HSSV CÁC HOẠT ĐỘNG VĂN HÓA – THỂ THAO </a:t>
          </a:r>
        </a:p>
      </dsp:txBody>
      <dsp:txXfrm rot="-5400000">
        <a:off x="3094672" y="175830"/>
        <a:ext cx="5452790" cy="902984"/>
      </dsp:txXfrm>
    </dsp:sp>
    <dsp:sp modelId="{AE078F89-EA51-4862-927C-DE9631CC1220}">
      <dsp:nvSpPr>
        <dsp:cNvPr id="0" name=""/>
        <dsp:cNvSpPr/>
      </dsp:nvSpPr>
      <dsp:spPr>
        <a:xfrm>
          <a:off x="0" y="1895"/>
          <a:ext cx="3094672" cy="12508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>
              <a:latin typeface="Times New Roman" panose="02020603050405020304" pitchFamily="18" charset="0"/>
              <a:cs typeface="Times New Roman" panose="02020603050405020304" pitchFamily="18" charset="0"/>
            </a:rPr>
            <a:t>CƠ SỞ</a:t>
          </a:r>
        </a:p>
      </dsp:txBody>
      <dsp:txXfrm>
        <a:off x="61062" y="62957"/>
        <a:ext cx="2972548" cy="1128729"/>
      </dsp:txXfrm>
    </dsp:sp>
    <dsp:sp modelId="{5C450B42-D29D-49E7-A421-B24CEE66421B}">
      <dsp:nvSpPr>
        <dsp:cNvPr id="0" name=""/>
        <dsp:cNvSpPr/>
      </dsp:nvSpPr>
      <dsp:spPr>
        <a:xfrm rot="5400000">
          <a:off x="5345150" y="-810101"/>
          <a:ext cx="1000682" cy="55016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>
              <a:latin typeface="Times New Roman" panose="02020603050405020304" pitchFamily="18" charset="0"/>
              <a:cs typeface="Times New Roman" panose="02020603050405020304" pitchFamily="18" charset="0"/>
            </a:rPr>
            <a:t>HOẠT ĐỘNG VĂN NGHỆ - TDTT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>
              <a:latin typeface="Times New Roman" panose="02020603050405020304" pitchFamily="18" charset="0"/>
              <a:cs typeface="Times New Roman" panose="02020603050405020304" pitchFamily="18" charset="0"/>
            </a:rPr>
            <a:t>HOẠT ĐỘNG TRẢI NGHIỆM THỰC TẾ </a:t>
          </a:r>
        </a:p>
      </dsp:txBody>
      <dsp:txXfrm rot="-5400000">
        <a:off x="3094672" y="1489226"/>
        <a:ext cx="5452790" cy="902984"/>
      </dsp:txXfrm>
    </dsp:sp>
    <dsp:sp modelId="{FB84C25A-D490-46C8-8F6F-04C64F88874F}">
      <dsp:nvSpPr>
        <dsp:cNvPr id="0" name=""/>
        <dsp:cNvSpPr/>
      </dsp:nvSpPr>
      <dsp:spPr>
        <a:xfrm>
          <a:off x="0" y="1315291"/>
          <a:ext cx="3094672" cy="12508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>
              <a:latin typeface="Times New Roman" panose="02020603050405020304" pitchFamily="18" charset="0"/>
              <a:cs typeface="Times New Roman" panose="02020603050405020304" pitchFamily="18" charset="0"/>
            </a:rPr>
            <a:t>KHOA </a:t>
          </a:r>
        </a:p>
      </dsp:txBody>
      <dsp:txXfrm>
        <a:off x="61062" y="1376353"/>
        <a:ext cx="2972548" cy="1128729"/>
      </dsp:txXfrm>
    </dsp:sp>
    <dsp:sp modelId="{6D1AC78B-F1E1-48E8-924B-3D063419F0D4}">
      <dsp:nvSpPr>
        <dsp:cNvPr id="0" name=""/>
        <dsp:cNvSpPr/>
      </dsp:nvSpPr>
      <dsp:spPr>
        <a:xfrm rot="5400000">
          <a:off x="5345150" y="503295"/>
          <a:ext cx="1000682" cy="55016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just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CHƯƠNG TRÌNH KHUNG ĐIỂM RÈN LUYỆN TỚI CÁC CHI ĐOÀN KHOA &amp; CƠ SỞ </a:t>
          </a:r>
        </a:p>
        <a:p>
          <a:pPr marL="114300" lvl="1" indent="-114300" algn="just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PHỐI HỢP ĐOÀN THANH NIÊN – HỘI SINH VIÊN – PHÒNG THANH TRA GIÁO DỤC – CÔNG TÁC SINH VIÊN VÀ GVCN/CVHT </a:t>
          </a:r>
        </a:p>
      </dsp:txBody>
      <dsp:txXfrm rot="-5400000">
        <a:off x="3094672" y="2802623"/>
        <a:ext cx="5452790" cy="902984"/>
      </dsp:txXfrm>
    </dsp:sp>
    <dsp:sp modelId="{55A29C7A-B318-4B3D-A508-05B37A559EA8}">
      <dsp:nvSpPr>
        <dsp:cNvPr id="0" name=""/>
        <dsp:cNvSpPr/>
      </dsp:nvSpPr>
      <dsp:spPr>
        <a:xfrm>
          <a:off x="0" y="2628688"/>
          <a:ext cx="3094672" cy="12508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>
              <a:latin typeface="Times New Roman" panose="02020603050405020304" pitchFamily="18" charset="0"/>
              <a:cs typeface="Times New Roman" panose="02020603050405020304" pitchFamily="18" charset="0"/>
            </a:rPr>
            <a:t>TRƯỜNG </a:t>
          </a:r>
        </a:p>
      </dsp:txBody>
      <dsp:txXfrm>
        <a:off x="61062" y="2689750"/>
        <a:ext cx="2972548" cy="11287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7DD661-32D2-4090-A03C-28BFB88AA25D}">
      <dsp:nvSpPr>
        <dsp:cNvPr id="0" name=""/>
        <dsp:cNvSpPr/>
      </dsp:nvSpPr>
      <dsp:spPr>
        <a:xfrm rot="5400000">
          <a:off x="-213497" y="215670"/>
          <a:ext cx="1423319" cy="9963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GVCN </a:t>
          </a:r>
        </a:p>
      </dsp:txBody>
      <dsp:txXfrm rot="-5400000">
        <a:off x="2" y="500334"/>
        <a:ext cx="996323" cy="426996"/>
      </dsp:txXfrm>
    </dsp:sp>
    <dsp:sp modelId="{19CDF692-31F7-4EF9-ABB6-DA7BCDEBB9F8}">
      <dsp:nvSpPr>
        <dsp:cNvPr id="0" name=""/>
        <dsp:cNvSpPr/>
      </dsp:nvSpPr>
      <dsp:spPr>
        <a:xfrm rot="5400000">
          <a:off x="4333738" y="-3335242"/>
          <a:ext cx="925157" cy="75999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Quản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lý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HSSV: TKB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chương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trình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bổng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hỗ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trợ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HSSV.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hoạt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động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tham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quan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thực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tế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</a:p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Phối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hợp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GVBM &amp;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Huynh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sinh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nắm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bắt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tình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hình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SV </a:t>
          </a:r>
        </a:p>
      </dsp:txBody>
      <dsp:txXfrm rot="-5400000">
        <a:off x="996323" y="47335"/>
        <a:ext cx="7554826" cy="834833"/>
      </dsp:txXfrm>
    </dsp:sp>
    <dsp:sp modelId="{0D31AF77-2D71-4229-8A76-BC33DB679021}">
      <dsp:nvSpPr>
        <dsp:cNvPr id="0" name=""/>
        <dsp:cNvSpPr/>
      </dsp:nvSpPr>
      <dsp:spPr>
        <a:xfrm rot="5400000">
          <a:off x="-213497" y="1442556"/>
          <a:ext cx="1423319" cy="9963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GVBM</a:t>
          </a:r>
        </a:p>
      </dsp:txBody>
      <dsp:txXfrm rot="-5400000">
        <a:off x="2" y="1727220"/>
        <a:ext cx="996323" cy="426996"/>
      </dsp:txXfrm>
    </dsp:sp>
    <dsp:sp modelId="{4842F61E-7484-49B8-BEC1-6ECA696E9D0A}">
      <dsp:nvSpPr>
        <dsp:cNvPr id="0" name=""/>
        <dsp:cNvSpPr/>
      </dsp:nvSpPr>
      <dsp:spPr>
        <a:xfrm rot="5400000">
          <a:off x="4333738" y="-2108356"/>
          <a:ext cx="925157" cy="75999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Kế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hoạch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chương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trình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giảng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văn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đào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tạo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nghề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lý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thuyết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&amp;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thực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hành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 </a:t>
          </a:r>
        </a:p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Điểm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danh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truyền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tải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thông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tin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giảng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đề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thi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</a:p>
      </dsp:txBody>
      <dsp:txXfrm rot="-5400000">
        <a:off x="996323" y="1274221"/>
        <a:ext cx="7554826" cy="834833"/>
      </dsp:txXfrm>
    </dsp:sp>
    <dsp:sp modelId="{F9678F75-C25D-4923-979E-D803CFA8E869}">
      <dsp:nvSpPr>
        <dsp:cNvPr id="0" name=""/>
        <dsp:cNvSpPr/>
      </dsp:nvSpPr>
      <dsp:spPr>
        <a:xfrm rot="5400000">
          <a:off x="-213497" y="2669443"/>
          <a:ext cx="1423319" cy="9963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Khoa </a:t>
          </a:r>
        </a:p>
      </dsp:txBody>
      <dsp:txXfrm rot="-5400000">
        <a:off x="2" y="2954107"/>
        <a:ext cx="996323" cy="426996"/>
      </dsp:txXfrm>
    </dsp:sp>
    <dsp:sp modelId="{43A7F722-A4B6-494F-83A7-23F65898838C}">
      <dsp:nvSpPr>
        <dsp:cNvPr id="0" name=""/>
        <dsp:cNvSpPr/>
      </dsp:nvSpPr>
      <dsp:spPr>
        <a:xfrm rot="5400000">
          <a:off x="4333738" y="-881470"/>
          <a:ext cx="925157" cy="75999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Chương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trình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môn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Chương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trình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văn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hóa</a:t>
          </a:r>
          <a:r>
            <a: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 rot="-5400000">
        <a:off x="996323" y="2501107"/>
        <a:ext cx="7554826" cy="83483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B3612E-B490-4154-B4FE-FD286195A34A}">
      <dsp:nvSpPr>
        <dsp:cNvPr id="0" name=""/>
        <dsp:cNvSpPr/>
      </dsp:nvSpPr>
      <dsp:spPr>
        <a:xfrm>
          <a:off x="3838256" y="2158748"/>
          <a:ext cx="102466" cy="1024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707778-6614-4B5D-ADED-E795348C4B65}">
      <dsp:nvSpPr>
        <dsp:cNvPr id="0" name=""/>
        <dsp:cNvSpPr/>
      </dsp:nvSpPr>
      <dsp:spPr>
        <a:xfrm>
          <a:off x="3748495" y="2302594"/>
          <a:ext cx="102466" cy="1024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780084-0267-4101-B4A4-3B3BF97FE4E2}">
      <dsp:nvSpPr>
        <dsp:cNvPr id="0" name=""/>
        <dsp:cNvSpPr/>
      </dsp:nvSpPr>
      <dsp:spPr>
        <a:xfrm>
          <a:off x="3641520" y="2427134"/>
          <a:ext cx="102466" cy="1024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F960CA-E731-4941-8D39-B35E903EA3D8}">
      <dsp:nvSpPr>
        <dsp:cNvPr id="0" name=""/>
        <dsp:cNvSpPr/>
      </dsp:nvSpPr>
      <dsp:spPr>
        <a:xfrm>
          <a:off x="3769398" y="711046"/>
          <a:ext cx="102466" cy="1024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51F563-B9BB-46E4-A982-A9B8F4833166}">
      <dsp:nvSpPr>
        <dsp:cNvPr id="0" name=""/>
        <dsp:cNvSpPr/>
      </dsp:nvSpPr>
      <dsp:spPr>
        <a:xfrm>
          <a:off x="3906293" y="629470"/>
          <a:ext cx="102466" cy="1024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969731-F4E2-4C82-98EA-3994DF78A2AA}">
      <dsp:nvSpPr>
        <dsp:cNvPr id="0" name=""/>
        <dsp:cNvSpPr/>
      </dsp:nvSpPr>
      <dsp:spPr>
        <a:xfrm>
          <a:off x="4042778" y="547894"/>
          <a:ext cx="102466" cy="1024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B7DF8B-6555-4B1A-9E0A-C5D72352AD52}">
      <dsp:nvSpPr>
        <dsp:cNvPr id="0" name=""/>
        <dsp:cNvSpPr/>
      </dsp:nvSpPr>
      <dsp:spPr>
        <a:xfrm>
          <a:off x="4179263" y="629470"/>
          <a:ext cx="102466" cy="1024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870D12-E842-490B-89C7-FC3DC8C34652}">
      <dsp:nvSpPr>
        <dsp:cNvPr id="0" name=""/>
        <dsp:cNvSpPr/>
      </dsp:nvSpPr>
      <dsp:spPr>
        <a:xfrm>
          <a:off x="4316158" y="711046"/>
          <a:ext cx="102466" cy="1024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A6BC16-DFA9-40DE-9228-77592DD04910}">
      <dsp:nvSpPr>
        <dsp:cNvPr id="0" name=""/>
        <dsp:cNvSpPr/>
      </dsp:nvSpPr>
      <dsp:spPr>
        <a:xfrm>
          <a:off x="4042778" y="720020"/>
          <a:ext cx="102466" cy="1024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7B9353-EE7C-4061-BC36-783DB318AFE8}">
      <dsp:nvSpPr>
        <dsp:cNvPr id="0" name=""/>
        <dsp:cNvSpPr/>
      </dsp:nvSpPr>
      <dsp:spPr>
        <a:xfrm>
          <a:off x="4042778" y="892145"/>
          <a:ext cx="102466" cy="1024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166718-6FA1-4904-8EDC-CF8CC439B55E}">
      <dsp:nvSpPr>
        <dsp:cNvPr id="0" name=""/>
        <dsp:cNvSpPr/>
      </dsp:nvSpPr>
      <dsp:spPr>
        <a:xfrm>
          <a:off x="3501108" y="2609025"/>
          <a:ext cx="2679107" cy="14485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7782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CHÍNH SÁCH ĐỘNG VIÊN: HỌC BỔNG, HOẠT ĐỘNG ỦNG HỘ, THIỆN NGUYỆN </a:t>
          </a:r>
        </a:p>
      </dsp:txBody>
      <dsp:txXfrm>
        <a:off x="3571821" y="2679738"/>
        <a:ext cx="2537681" cy="1307140"/>
      </dsp:txXfrm>
    </dsp:sp>
    <dsp:sp modelId="{A8BEC429-5615-447F-B6B7-F2A0316C6D2E}">
      <dsp:nvSpPr>
        <dsp:cNvPr id="0" name=""/>
        <dsp:cNvSpPr/>
      </dsp:nvSpPr>
      <dsp:spPr>
        <a:xfrm>
          <a:off x="2596365" y="2220586"/>
          <a:ext cx="1024662" cy="102459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630CFD-4283-4DD0-BBFA-D27715C2E607}">
      <dsp:nvSpPr>
        <dsp:cNvPr id="0" name=""/>
        <dsp:cNvSpPr/>
      </dsp:nvSpPr>
      <dsp:spPr>
        <a:xfrm>
          <a:off x="4324647" y="1405431"/>
          <a:ext cx="2706201" cy="1065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7782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CHÍNH SÁCH HỖ TRỢ: GIÚP ĐỠ CÁC HOÀN CẢNH KHÓ KHĂN, GIA ĐÌNH CHÍNH SÁCH </a:t>
          </a:r>
        </a:p>
      </dsp:txBody>
      <dsp:txXfrm>
        <a:off x="4376675" y="1457459"/>
        <a:ext cx="2602145" cy="961748"/>
      </dsp:txXfrm>
    </dsp:sp>
    <dsp:sp modelId="{8975F6CF-D934-4C6F-8EB3-749C9DB28DCD}">
      <dsp:nvSpPr>
        <dsp:cNvPr id="0" name=""/>
        <dsp:cNvSpPr/>
      </dsp:nvSpPr>
      <dsp:spPr>
        <a:xfrm>
          <a:off x="3447326" y="1061120"/>
          <a:ext cx="1024662" cy="102459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21/1/2021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0080" y="2404534"/>
            <a:ext cx="9248503" cy="1646302"/>
          </a:xfrm>
        </p:spPr>
        <p:txBody>
          <a:bodyPr/>
          <a:lstStyle/>
          <a:p>
            <a:pPr algn="ctr"/>
            <a: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BÁO CÁO CHUYÊN ĐỀ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b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TÌNH TRẠNG BỎ HỌC CỦA SINH VIÊN TRONG TÌNH HÌNH HIỆN NAY 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 CÁO VIÊN: HỒ VĂN SĨ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1429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NỘI DUNG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AutoNum type="arabicPeriod"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THỰC TRẠNG TÌNH HÌNH TUYỂN SINH GIAI ĐOẠN 2017 – 2020</a:t>
            </a:r>
          </a:p>
          <a:p>
            <a:pPr>
              <a:buAutoNum type="arabicPeriod"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TÌNH HÌNH SINH VIÊN BỎ HỌC </a:t>
            </a:r>
          </a:p>
          <a:p>
            <a:pPr>
              <a:buAutoNum type="arabicPeriod"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CÁC GIẢI PHÁP &amp; CHÍNH SÁCH CỦA NHÀ TRƯỜNG </a:t>
            </a:r>
          </a:p>
          <a:p>
            <a:pPr>
              <a:buAutoNum type="arabicPeriod"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KẾT LUẬN &amp; ĐỀ XUẤT </a:t>
            </a:r>
          </a:p>
          <a:p>
            <a:pPr>
              <a:buAutoNum type="arabicPeriod"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AutoNum type="arabicPeriod"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AutoNum type="arabicPeriod"/>
            </a:pP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1796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TÌNH HÌNH TUYỂN SINH 2017 – 2020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5260556"/>
              </p:ext>
            </p:extLst>
          </p:nvPr>
        </p:nvGraphicFramePr>
        <p:xfrm>
          <a:off x="457198" y="2160588"/>
          <a:ext cx="905256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xmlns="" val="1719786757"/>
                    </a:ext>
                  </a:extLst>
                </a:gridCol>
                <a:gridCol w="1810512">
                  <a:extLst>
                    <a:ext uri="{9D8B030D-6E8A-4147-A177-3AD203B41FA5}">
                      <a16:colId xmlns:a16="http://schemas.microsoft.com/office/drawing/2014/main" xmlns="" val="2568685437"/>
                    </a:ext>
                  </a:extLst>
                </a:gridCol>
                <a:gridCol w="1810512">
                  <a:extLst>
                    <a:ext uri="{9D8B030D-6E8A-4147-A177-3AD203B41FA5}">
                      <a16:colId xmlns:a16="http://schemas.microsoft.com/office/drawing/2014/main" xmlns="" val="858846388"/>
                    </a:ext>
                  </a:extLst>
                </a:gridCol>
                <a:gridCol w="1810512">
                  <a:extLst>
                    <a:ext uri="{9D8B030D-6E8A-4147-A177-3AD203B41FA5}">
                      <a16:colId xmlns:a16="http://schemas.microsoft.com/office/drawing/2014/main" xmlns="" val="2215308129"/>
                    </a:ext>
                  </a:extLst>
                </a:gridCol>
                <a:gridCol w="1810512">
                  <a:extLst>
                    <a:ext uri="{9D8B030D-6E8A-4147-A177-3AD203B41FA5}">
                      <a16:colId xmlns:a16="http://schemas.microsoft.com/office/drawing/2014/main" xmlns="" val="509367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</a:t>
                      </a:r>
                      <a:r>
                        <a:rPr lang="en-US" baseline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TIÊU TUYỂN SINH  </a:t>
                      </a:r>
                      <a:endPara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</a:p>
                    <a:p>
                      <a:pPr algn="ctr"/>
                      <a:endPara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18623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 ĐẲNG</a:t>
                      </a:r>
                      <a:r>
                        <a:rPr lang="en-US" baseline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3.512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3.893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3.107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4.136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59478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TRUNG CẤP</a:t>
                      </a:r>
                      <a:r>
                        <a:rPr lang="en-US" baseline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1.883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2.316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3.695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600114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TRUNG CẤP</a:t>
                      </a:r>
                      <a:r>
                        <a:rPr lang="en-US" baseline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TỪ THCS </a:t>
                      </a:r>
                      <a:endPara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1.776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2.495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22769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TỔNG </a:t>
                      </a:r>
                      <a:endPara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4.892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5.776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5.423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7.831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87388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43102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TÌNH HÌNH SINH VIÊN BỎ HỌC TỪNG NĂM  2017 – 2020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2201441"/>
              </p:ext>
            </p:extLst>
          </p:nvPr>
        </p:nvGraphicFramePr>
        <p:xfrm>
          <a:off x="783769" y="1930403"/>
          <a:ext cx="8987247" cy="41568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2970">
                  <a:extLst>
                    <a:ext uri="{9D8B030D-6E8A-4147-A177-3AD203B41FA5}">
                      <a16:colId xmlns:a16="http://schemas.microsoft.com/office/drawing/2014/main" xmlns="" val="4226002449"/>
                    </a:ext>
                  </a:extLst>
                </a:gridCol>
                <a:gridCol w="657328">
                  <a:extLst>
                    <a:ext uri="{9D8B030D-6E8A-4147-A177-3AD203B41FA5}">
                      <a16:colId xmlns:a16="http://schemas.microsoft.com/office/drawing/2014/main" xmlns="" val="3133910180"/>
                    </a:ext>
                  </a:extLst>
                </a:gridCol>
                <a:gridCol w="769234">
                  <a:extLst>
                    <a:ext uri="{9D8B030D-6E8A-4147-A177-3AD203B41FA5}">
                      <a16:colId xmlns:a16="http://schemas.microsoft.com/office/drawing/2014/main" xmlns="" val="3575217633"/>
                    </a:ext>
                  </a:extLst>
                </a:gridCol>
                <a:gridCol w="769234">
                  <a:extLst>
                    <a:ext uri="{9D8B030D-6E8A-4147-A177-3AD203B41FA5}">
                      <a16:colId xmlns:a16="http://schemas.microsoft.com/office/drawing/2014/main" xmlns="" val="1797104260"/>
                    </a:ext>
                  </a:extLst>
                </a:gridCol>
                <a:gridCol w="766413">
                  <a:extLst>
                    <a:ext uri="{9D8B030D-6E8A-4147-A177-3AD203B41FA5}">
                      <a16:colId xmlns:a16="http://schemas.microsoft.com/office/drawing/2014/main" xmlns="" val="2592456215"/>
                    </a:ext>
                  </a:extLst>
                </a:gridCol>
                <a:gridCol w="766413">
                  <a:extLst>
                    <a:ext uri="{9D8B030D-6E8A-4147-A177-3AD203B41FA5}">
                      <a16:colId xmlns:a16="http://schemas.microsoft.com/office/drawing/2014/main" xmlns="" val="884921452"/>
                    </a:ext>
                  </a:extLst>
                </a:gridCol>
                <a:gridCol w="766413">
                  <a:extLst>
                    <a:ext uri="{9D8B030D-6E8A-4147-A177-3AD203B41FA5}">
                      <a16:colId xmlns:a16="http://schemas.microsoft.com/office/drawing/2014/main" xmlns="" val="1943093826"/>
                    </a:ext>
                  </a:extLst>
                </a:gridCol>
                <a:gridCol w="766413">
                  <a:extLst>
                    <a:ext uri="{9D8B030D-6E8A-4147-A177-3AD203B41FA5}">
                      <a16:colId xmlns:a16="http://schemas.microsoft.com/office/drawing/2014/main" xmlns="" val="3758688572"/>
                    </a:ext>
                  </a:extLst>
                </a:gridCol>
                <a:gridCol w="766413">
                  <a:extLst>
                    <a:ext uri="{9D8B030D-6E8A-4147-A177-3AD203B41FA5}">
                      <a16:colId xmlns:a16="http://schemas.microsoft.com/office/drawing/2014/main" xmlns="" val="3538902471"/>
                    </a:ext>
                  </a:extLst>
                </a:gridCol>
                <a:gridCol w="765472">
                  <a:extLst>
                    <a:ext uri="{9D8B030D-6E8A-4147-A177-3AD203B41FA5}">
                      <a16:colId xmlns:a16="http://schemas.microsoft.com/office/drawing/2014/main" xmlns="" val="4205394063"/>
                    </a:ext>
                  </a:extLst>
                </a:gridCol>
                <a:gridCol w="765472">
                  <a:extLst>
                    <a:ext uri="{9D8B030D-6E8A-4147-A177-3AD203B41FA5}">
                      <a16:colId xmlns:a16="http://schemas.microsoft.com/office/drawing/2014/main" xmlns="" val="2928061987"/>
                    </a:ext>
                  </a:extLst>
                </a:gridCol>
                <a:gridCol w="765472">
                  <a:extLst>
                    <a:ext uri="{9D8B030D-6E8A-4147-A177-3AD203B41FA5}">
                      <a16:colId xmlns:a16="http://schemas.microsoft.com/office/drawing/2014/main" xmlns="" val="3773928659"/>
                    </a:ext>
                  </a:extLst>
                </a:gridCol>
              </a:tblGrid>
              <a:tr h="7195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Khóa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Bậc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Tuyển sinh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Tỷ lệ 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Tỷ lệ 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2020-2021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Tỷ lệ 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Tổng cộng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Tỷ lệ %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271025738"/>
                  </a:ext>
                </a:extLst>
              </a:tr>
              <a:tr h="47446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Trung cấp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1.380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3.77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35.14</a:t>
                      </a:r>
                      <a:endParaRPr lang="en-US" sz="1200" b="1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5.51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44.42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496324874"/>
                  </a:ext>
                </a:extLst>
              </a:tr>
              <a:tr h="4744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 đẳng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3.512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13.78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27.28</a:t>
                      </a:r>
                      <a:endParaRPr lang="en-US" sz="1200" b="1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41.06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708551030"/>
                  </a:ext>
                </a:extLst>
              </a:tr>
              <a:tr h="47446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Trung cấp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1.883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24.48</a:t>
                      </a:r>
                      <a:endParaRPr lang="en-US" sz="1200" b="1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8.02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32.5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85585870"/>
                  </a:ext>
                </a:extLst>
              </a:tr>
              <a:tr h="4744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 đẳng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3.893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28.38</a:t>
                      </a:r>
                      <a:endParaRPr lang="en-US" sz="1200" b="1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6.94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35.32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628567440"/>
                  </a:ext>
                </a:extLst>
              </a:tr>
              <a:tr h="47446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Trung cấp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2.316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18.83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20.73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316776701"/>
                  </a:ext>
                </a:extLst>
              </a:tr>
              <a:tr h="4744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 đẳng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3.107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26.87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26.87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244375625"/>
                  </a:ext>
                </a:extLst>
              </a:tr>
              <a:tr h="590531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TỔNG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16.091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536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3.33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3053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18.97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933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5.8</a:t>
                      </a:r>
                      <a:endParaRPr lang="en-US" sz="1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4522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28.1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204170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85445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GIẢI PHÁP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1103105"/>
              </p:ext>
            </p:extLst>
          </p:nvPr>
        </p:nvGraphicFramePr>
        <p:xfrm>
          <a:off x="650153" y="1276992"/>
          <a:ext cx="9560647" cy="5276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3769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NHÀ TRƯỜNG 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2037093"/>
              </p:ext>
            </p:extLst>
          </p:nvPr>
        </p:nvGraphicFramePr>
        <p:xfrm>
          <a:off x="274320" y="2160588"/>
          <a:ext cx="9875520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01081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PHÒNG TUYỂN SINH – ĐÀO TẠO 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878132590"/>
              </p:ext>
            </p:extLst>
          </p:nvPr>
        </p:nvGraphicFramePr>
        <p:xfrm>
          <a:off x="804092" y="112461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5410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CÔNG TÁC CỦA ĐOÀN THANH NIÊN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6945654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11454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CÔNG TÁC GIẢNG DẠY &amp; CHƯƠNG TRÌNH ĐÀO TẠO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4116571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94878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TUYỂN SINH, ĐÀO TẠO &amp; GIẢI QUYẾT VIỆC LÀM CHO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 VIÊN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ĐA DẠNG HÓA HÌNH THỨC QUẢNG BÁ, TƯ VẤN TUYỂN SINH 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- NGÀY HỘI HƯỚNG NGHIỆP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DIỄN ĐÀN TƯ VẤN TUYỂN SINH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TƯ VẤN TẠI CÁC TRƯỜNG 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THAM QUAN, ĐỊNH HƯỚNG NGHỀ NGHIỆP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QUẢNG CÁO TƯ VẤN: TRUYỀN HÌNH, TRUYỀN THANH &amp; INTERNET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TẬP TRUNG XÂY DỰNG ĐỘI NGŨ TUYỂN SINH CHẤT LƯỢNG CAO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QUẢN LÝ CÔNG TÁC DẠY &amp; HỌC NÂNG CAO CHẤT LƯỢNG CƠ SỞ VẬT CHẤT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TĂNG CƯỜNG HỢP TÁC VỚI CÁC DOANH NGHIỆP 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803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CHÍNH SÁCH HỖ TRỢ VÀ ĐÃI NGỘ CỦA NHÀ TRƯỜNG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1323822"/>
              </p:ext>
            </p:extLst>
          </p:nvPr>
        </p:nvGraphicFramePr>
        <p:xfrm>
          <a:off x="677862" y="1672046"/>
          <a:ext cx="9197658" cy="4369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91326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ĐỀ XUẤT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CHÍNH SÁCH CHO CÁC DOANH NGHIÊP THAM GIA ĐÀO TẠO 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TỔ CHỨC HỘI THẢO GẮN KẾT ĐÀO TẠO TRƯỜNG – DOANH NGHIỆP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TRÌNH GIẢNG DẠY VĂN HÓA – ĐÀO TẠO NGHỀ  TỪ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49796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151</TotalTime>
  <Words>647</Words>
  <Application>Microsoft Office PowerPoint</Application>
  <PresentationFormat>Custom</PresentationFormat>
  <Paragraphs>183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Facet</vt:lpstr>
      <vt:lpstr>BÁO CÁO CHUYÊN ĐỀ:  TÌNH TRẠNG BỎ HỌC CỦA SINH VIÊN TRONG TÌNH HÌNH HIỆN NAY   </vt:lpstr>
      <vt:lpstr>NỘI DUNG </vt:lpstr>
      <vt:lpstr>TÌNH HÌNH TUYỂN SINH 2017 – 2020 </vt:lpstr>
      <vt:lpstr>TÌNH HÌNH SINH VIÊN BỎ HỌC TỪNG NĂM  2017 – 2020 </vt:lpstr>
      <vt:lpstr>GIẢI PHÁP </vt:lpstr>
      <vt:lpstr>NHÀ TRƯỜNG </vt:lpstr>
      <vt:lpstr>PHÒNG TUYỂN SINH – ĐÀO TẠO </vt:lpstr>
      <vt:lpstr>CÔNG TÁC CỦA ĐOÀN THANH NIÊN </vt:lpstr>
      <vt:lpstr>CÔNG TÁC GIẢNG DẠY &amp; CHƯƠNG TRÌNH ĐÀO TẠO </vt:lpstr>
      <vt:lpstr>TUYỂN SINH, ĐÀO TẠO &amp; GIẢI QUYẾT VIỆC LÀM CHO SINH VIÊN</vt:lpstr>
      <vt:lpstr>CHÍNH SÁCH HỖ TRỢ VÀ ĐÃI NGỘ CỦA NHÀ TRƯỜNG </vt:lpstr>
      <vt:lpstr>ĐỀ XUẤT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BÁO CÁO CHUYÊN ĐỀ:  TÌNH TRẠNG BỎ HỌC CỦA SINH VIÊN TRONG TÌNH HÌNH HIỆN NAY</dc:title>
  <dc:creator>Duc Avian</dc:creator>
  <cp:lastModifiedBy>Gau MySa</cp:lastModifiedBy>
  <cp:revision>29</cp:revision>
  <dcterms:created xsi:type="dcterms:W3CDTF">2021-01-21T01:51:52Z</dcterms:created>
  <dcterms:modified xsi:type="dcterms:W3CDTF">2021-01-21T00:43:38Z</dcterms:modified>
</cp:coreProperties>
</file>