
<file path=[Content_Types].xml><?xml version="1.0" encoding="utf-8"?>
<Types xmlns="http://schemas.openxmlformats.org/package/2006/content-types">
  <Default Extension="png" ContentType="image/png"/>
  <Default Extension="mp3" ContentType="audio/mpeg"/>
  <Default Extension="jpeg" ContentType="image/jpeg"/>
  <Default Extension="wmf" ContentType="image/x-wmf"/>
  <Default Extension="rels" ContentType="application/vnd.openxmlformats-package.relationships+xml"/>
  <Default Extension="xml" ContentType="application/xml"/>
  <Default Extension="wav" ContentType="audio/x-wav"/>
  <Default Extension="gif" ContentType="image/gif"/>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theme/theme2.xml" ContentType="application/vnd.openxmlformats-officedocument.theme+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theme/theme3.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72" r:id="rId2"/>
    <p:sldMasterId id="2147483684" r:id="rId3"/>
  </p:sldMasterIdLst>
  <p:sldIdLst>
    <p:sldId id="362" r:id="rId4"/>
    <p:sldId id="412" r:id="rId5"/>
    <p:sldId id="398" r:id="rId6"/>
    <p:sldId id="400" r:id="rId7"/>
    <p:sldId id="401" r:id="rId8"/>
    <p:sldId id="364" r:id="rId9"/>
    <p:sldId id="402" r:id="rId10"/>
    <p:sldId id="403" r:id="rId11"/>
    <p:sldId id="411" r:id="rId12"/>
    <p:sldId id="405" r:id="rId13"/>
    <p:sldId id="397" r:id="rId14"/>
    <p:sldId id="395" r:id="rId15"/>
    <p:sldId id="406" r:id="rId16"/>
    <p:sldId id="408" r:id="rId17"/>
    <p:sldId id="407" r:id="rId18"/>
    <p:sldId id="410" r:id="rId19"/>
    <p:sldId id="374" r:id="rId20"/>
    <p:sldId id="373" r:id="rId21"/>
    <p:sldId id="375" r:id="rId22"/>
    <p:sldId id="369" r:id="rId23"/>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6838" autoAdjust="0"/>
    <p:restoredTop sz="94671" autoAdjust="0"/>
  </p:normalViewPr>
  <p:slideViewPr>
    <p:cSldViewPr>
      <p:cViewPr varScale="1">
        <p:scale>
          <a:sx n="70" d="100"/>
          <a:sy n="70" d="100"/>
        </p:scale>
        <p:origin x="480" y="72"/>
      </p:cViewPr>
      <p:guideLst>
        <p:guide orient="horz" pos="2160"/>
        <p:guide pos="2880"/>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5.xml"/><Relationship Id="rId13" Type="http://schemas.openxmlformats.org/officeDocument/2006/relationships/slide" Target="slides/slide10.xml"/><Relationship Id="rId18" Type="http://schemas.openxmlformats.org/officeDocument/2006/relationships/slide" Target="slides/slide15.xml"/><Relationship Id="rId26" Type="http://schemas.openxmlformats.org/officeDocument/2006/relationships/theme" Target="theme/theme1.xml"/><Relationship Id="rId3" Type="http://schemas.openxmlformats.org/officeDocument/2006/relationships/slideMaster" Target="slideMasters/slideMaster3.xml"/><Relationship Id="rId21" Type="http://schemas.openxmlformats.org/officeDocument/2006/relationships/slide" Target="slides/slide18.xml"/><Relationship Id="rId7" Type="http://schemas.openxmlformats.org/officeDocument/2006/relationships/slide" Target="slides/slide4.xml"/><Relationship Id="rId12" Type="http://schemas.openxmlformats.org/officeDocument/2006/relationships/slide" Target="slides/slide9.xml"/><Relationship Id="rId17" Type="http://schemas.openxmlformats.org/officeDocument/2006/relationships/slide" Target="slides/slide14.xml"/><Relationship Id="rId25" Type="http://schemas.openxmlformats.org/officeDocument/2006/relationships/viewProps" Target="viewProps.xml"/><Relationship Id="rId2" Type="http://schemas.openxmlformats.org/officeDocument/2006/relationships/slideMaster" Target="slideMasters/slideMaster2.xml"/><Relationship Id="rId16" Type="http://schemas.openxmlformats.org/officeDocument/2006/relationships/slide" Target="slides/slide13.xml"/><Relationship Id="rId20" Type="http://schemas.openxmlformats.org/officeDocument/2006/relationships/slide" Target="slides/slide17.xml"/><Relationship Id="rId1" Type="http://schemas.openxmlformats.org/officeDocument/2006/relationships/slideMaster" Target="slideMasters/slideMaster1.xml"/><Relationship Id="rId6" Type="http://schemas.openxmlformats.org/officeDocument/2006/relationships/slide" Target="slides/slide3.xml"/><Relationship Id="rId11" Type="http://schemas.openxmlformats.org/officeDocument/2006/relationships/slide" Target="slides/slide8.xml"/><Relationship Id="rId24" Type="http://schemas.openxmlformats.org/officeDocument/2006/relationships/presProps" Target="presProps.xml"/><Relationship Id="rId5" Type="http://schemas.openxmlformats.org/officeDocument/2006/relationships/slide" Target="slides/slide2.xml"/><Relationship Id="rId15" Type="http://schemas.openxmlformats.org/officeDocument/2006/relationships/slide" Target="slides/slide12.xml"/><Relationship Id="rId23" Type="http://schemas.openxmlformats.org/officeDocument/2006/relationships/slide" Target="slides/slide20.xml"/><Relationship Id="rId10" Type="http://schemas.openxmlformats.org/officeDocument/2006/relationships/slide" Target="slides/slide7.xml"/><Relationship Id="rId19" Type="http://schemas.openxmlformats.org/officeDocument/2006/relationships/slide" Target="slides/slide16.xml"/><Relationship Id="rId4" Type="http://schemas.openxmlformats.org/officeDocument/2006/relationships/slide" Target="slides/slide1.xml"/><Relationship Id="rId9" Type="http://schemas.openxmlformats.org/officeDocument/2006/relationships/slide" Target="slides/slide6.xml"/><Relationship Id="rId14" Type="http://schemas.openxmlformats.org/officeDocument/2006/relationships/slide" Target="slides/slide11.xml"/><Relationship Id="rId22" Type="http://schemas.openxmlformats.org/officeDocument/2006/relationships/slide" Target="slides/slide19.xml"/><Relationship Id="rId27" Type="http://schemas.openxmlformats.org/officeDocument/2006/relationships/tableStyles" Target="tableStyle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31"/>
            <a:ext cx="77724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615BA178-FB76-4C43-9D0D-60AAB06D7DE8}" type="datetimeFigureOut">
              <a:rPr lang="en-US" smtClean="0"/>
              <a:t>1/22/2021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EC81F1BB-EACE-4B71-AC5D-C77A44C897F1}" type="slidenum">
              <a:rPr lang="en-US" smtClean="0"/>
              <a:t>‹#›</a:t>
            </a:fld>
            <a:endParaRPr lang="en-US"/>
          </a:p>
        </p:txBody>
      </p:sp>
    </p:spTree>
    <p:extLst>
      <p:ext uri="{BB962C8B-B14F-4D97-AF65-F5344CB8AC3E}">
        <p14:creationId xmlns:p14="http://schemas.microsoft.com/office/powerpoint/2010/main" val="295340954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615BA178-FB76-4C43-9D0D-60AAB06D7DE8}" type="datetimeFigureOut">
              <a:rPr lang="en-US" smtClean="0"/>
              <a:t>1/22/2021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EC81F1BB-EACE-4B71-AC5D-C77A44C897F1}" type="slidenum">
              <a:rPr lang="en-US" smtClean="0"/>
              <a:t>‹#›</a:t>
            </a:fld>
            <a:endParaRPr lang="en-US"/>
          </a:p>
        </p:txBody>
      </p:sp>
    </p:spTree>
    <p:extLst>
      <p:ext uri="{BB962C8B-B14F-4D97-AF65-F5344CB8AC3E}">
        <p14:creationId xmlns:p14="http://schemas.microsoft.com/office/powerpoint/2010/main" val="131009115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6"/>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615BA178-FB76-4C43-9D0D-60AAB06D7DE8}" type="datetimeFigureOut">
              <a:rPr lang="en-US" smtClean="0"/>
              <a:t>1/22/2021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EC81F1BB-EACE-4B71-AC5D-C77A44C897F1}" type="slidenum">
              <a:rPr lang="en-US" smtClean="0"/>
              <a:t>‹#›</a:t>
            </a:fld>
            <a:endParaRPr lang="en-US"/>
          </a:p>
        </p:txBody>
      </p:sp>
    </p:spTree>
    <p:extLst>
      <p:ext uri="{BB962C8B-B14F-4D97-AF65-F5344CB8AC3E}">
        <p14:creationId xmlns:p14="http://schemas.microsoft.com/office/powerpoint/2010/main" val="159893302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6"/>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6"/>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615BA178-FB76-4C43-9D0D-60AAB06D7DE8}" type="datetimeFigureOut">
              <a:rPr lang="en-US" smtClean="0"/>
              <a:t>1/22/2021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EC81F1BB-EACE-4B71-AC5D-C77A44C897F1}" type="slidenum">
              <a:rPr lang="en-US" smtClean="0"/>
              <a:t>‹#›</a:t>
            </a:fld>
            <a:endParaRPr lang="en-US"/>
          </a:p>
        </p:txBody>
      </p:sp>
    </p:spTree>
    <p:extLst>
      <p:ext uri="{BB962C8B-B14F-4D97-AF65-F5344CB8AC3E}">
        <p14:creationId xmlns:p14="http://schemas.microsoft.com/office/powerpoint/2010/main" val="12808277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8"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8"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615BA178-FB76-4C43-9D0D-60AAB06D7DE8}" type="datetimeFigureOut">
              <a:rPr lang="en-US" smtClean="0"/>
              <a:t>1/22/2021</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EC81F1BB-EACE-4B71-AC5D-C77A44C897F1}" type="slidenum">
              <a:rPr lang="en-US" smtClean="0"/>
              <a:t>‹#›</a:t>
            </a:fld>
            <a:endParaRPr lang="en-US"/>
          </a:p>
        </p:txBody>
      </p:sp>
    </p:spTree>
    <p:extLst>
      <p:ext uri="{BB962C8B-B14F-4D97-AF65-F5344CB8AC3E}">
        <p14:creationId xmlns:p14="http://schemas.microsoft.com/office/powerpoint/2010/main" val="51593752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615BA178-FB76-4C43-9D0D-60AAB06D7DE8}" type="datetimeFigureOut">
              <a:rPr lang="en-US" smtClean="0"/>
              <a:t>1/22/2021</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EC81F1BB-EACE-4B71-AC5D-C77A44C897F1}" type="slidenum">
              <a:rPr lang="en-US" smtClean="0"/>
              <a:t>‹#›</a:t>
            </a:fld>
            <a:endParaRPr lang="en-US"/>
          </a:p>
        </p:txBody>
      </p:sp>
    </p:spTree>
    <p:extLst>
      <p:ext uri="{BB962C8B-B14F-4D97-AF65-F5344CB8AC3E}">
        <p14:creationId xmlns:p14="http://schemas.microsoft.com/office/powerpoint/2010/main" val="170238637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615BA178-FB76-4C43-9D0D-60AAB06D7DE8}" type="datetimeFigureOut">
              <a:rPr lang="en-US" smtClean="0"/>
              <a:t>1/22/2021</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EC81F1BB-EACE-4B71-AC5D-C77A44C897F1}" type="slidenum">
              <a:rPr lang="en-US" smtClean="0"/>
              <a:t>‹#›</a:t>
            </a:fld>
            <a:endParaRPr lang="en-US"/>
          </a:p>
        </p:txBody>
      </p:sp>
    </p:spTree>
    <p:extLst>
      <p:ext uri="{BB962C8B-B14F-4D97-AF65-F5344CB8AC3E}">
        <p14:creationId xmlns:p14="http://schemas.microsoft.com/office/powerpoint/2010/main" val="3617242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2"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6"/>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2" y="1435103"/>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615BA178-FB76-4C43-9D0D-60AAB06D7DE8}" type="datetimeFigureOut">
              <a:rPr lang="en-US" smtClean="0"/>
              <a:t>1/22/2021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EC81F1BB-EACE-4B71-AC5D-C77A44C897F1}" type="slidenum">
              <a:rPr lang="en-US" smtClean="0"/>
              <a:t>‹#›</a:t>
            </a:fld>
            <a:endParaRPr lang="en-US"/>
          </a:p>
        </p:txBody>
      </p:sp>
    </p:spTree>
    <p:extLst>
      <p:ext uri="{BB962C8B-B14F-4D97-AF65-F5344CB8AC3E}">
        <p14:creationId xmlns:p14="http://schemas.microsoft.com/office/powerpoint/2010/main" val="384237420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615BA178-FB76-4C43-9D0D-60AAB06D7DE8}" type="datetimeFigureOut">
              <a:rPr lang="en-US" smtClean="0"/>
              <a:t>1/22/2021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EC81F1BB-EACE-4B71-AC5D-C77A44C897F1}" type="slidenum">
              <a:rPr lang="en-US" smtClean="0"/>
              <a:t>‹#›</a:t>
            </a:fld>
            <a:endParaRPr lang="en-US"/>
          </a:p>
        </p:txBody>
      </p:sp>
    </p:spTree>
    <p:extLst>
      <p:ext uri="{BB962C8B-B14F-4D97-AF65-F5344CB8AC3E}">
        <p14:creationId xmlns:p14="http://schemas.microsoft.com/office/powerpoint/2010/main" val="51217977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615BA178-FB76-4C43-9D0D-60AAB06D7DE8}" type="datetimeFigureOut">
              <a:rPr lang="en-US" smtClean="0"/>
              <a:t>1/22/2021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EC81F1BB-EACE-4B71-AC5D-C77A44C897F1}" type="slidenum">
              <a:rPr lang="en-US" smtClean="0"/>
              <a:t>‹#›</a:t>
            </a:fld>
            <a:endParaRPr lang="en-US"/>
          </a:p>
        </p:txBody>
      </p:sp>
    </p:spTree>
    <p:extLst>
      <p:ext uri="{BB962C8B-B14F-4D97-AF65-F5344CB8AC3E}">
        <p14:creationId xmlns:p14="http://schemas.microsoft.com/office/powerpoint/2010/main" val="382850195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44"/>
            <a:ext cx="2057400" cy="5851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74644"/>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615BA178-FB76-4C43-9D0D-60AAB06D7DE8}" type="datetimeFigureOut">
              <a:rPr lang="en-US" smtClean="0"/>
              <a:t>1/22/2021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EC81F1BB-EACE-4B71-AC5D-C77A44C897F1}" type="slidenum">
              <a:rPr lang="en-US" smtClean="0"/>
              <a:t>‹#›</a:t>
            </a:fld>
            <a:endParaRPr lang="en-US"/>
          </a:p>
        </p:txBody>
      </p:sp>
    </p:spTree>
    <p:extLst>
      <p:ext uri="{BB962C8B-B14F-4D97-AF65-F5344CB8AC3E}">
        <p14:creationId xmlns:p14="http://schemas.microsoft.com/office/powerpoint/2010/main" val="3208837316"/>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143000" y="1122363"/>
            <a:ext cx="6858000" cy="2387600"/>
          </a:xfrm>
        </p:spPr>
        <p:txBody>
          <a:bodyPr anchor="b"/>
          <a:lstStyle>
            <a:lvl1pPr algn="ctr">
              <a:defRPr sz="6000"/>
            </a:lvl1pPr>
          </a:lstStyle>
          <a:p>
            <a:r>
              <a:rPr lang="en-US"/>
              <a:t>Click to edit Master title style</a:t>
            </a:r>
            <a:endParaRPr lang="vi-VN"/>
          </a:p>
        </p:txBody>
      </p:sp>
      <p:sp>
        <p:nvSpPr>
          <p:cNvPr id="3" name="Subtitle 2"/>
          <p:cNvSpPr>
            <a:spLocks noGrp="1"/>
          </p:cNvSpPr>
          <p:nvPr>
            <p:ph type="subTitle" idx="1"/>
          </p:nvPr>
        </p:nvSpPr>
        <p:spPr>
          <a:xfrm>
            <a:off x="1143000" y="3602038"/>
            <a:ext cx="6858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vi-VN"/>
          </a:p>
        </p:txBody>
      </p:sp>
      <p:sp>
        <p:nvSpPr>
          <p:cNvPr id="4" name="Date Placeholder 3"/>
          <p:cNvSpPr>
            <a:spLocks noGrp="1"/>
          </p:cNvSpPr>
          <p:nvPr>
            <p:ph type="dt" sz="half" idx="10"/>
          </p:nvPr>
        </p:nvSpPr>
        <p:spPr/>
        <p:txBody>
          <a:bodyPr/>
          <a:lstStyle/>
          <a:p>
            <a:fld id="{DBA32C21-FD13-4697-ADCD-F9E33DDFF06F}" type="datetimeFigureOut">
              <a:rPr lang="vi-VN" smtClean="0">
                <a:solidFill>
                  <a:prstClr val="black">
                    <a:tint val="75000"/>
                  </a:prstClr>
                </a:solidFill>
              </a:rPr>
              <a:pPr/>
              <a:t>22/01/2021</a:t>
            </a:fld>
            <a:endParaRPr lang="vi-VN">
              <a:solidFill>
                <a:prstClr val="black">
                  <a:tint val="75000"/>
                </a:prstClr>
              </a:solidFill>
            </a:endParaRPr>
          </a:p>
        </p:txBody>
      </p:sp>
      <p:sp>
        <p:nvSpPr>
          <p:cNvPr id="5" name="Footer Placeholder 4"/>
          <p:cNvSpPr>
            <a:spLocks noGrp="1"/>
          </p:cNvSpPr>
          <p:nvPr>
            <p:ph type="ftr" sz="quarter" idx="11"/>
          </p:nvPr>
        </p:nvSpPr>
        <p:spPr/>
        <p:txBody>
          <a:bodyPr/>
          <a:lstStyle/>
          <a:p>
            <a:endParaRPr lang="vi-VN">
              <a:solidFill>
                <a:prstClr val="black">
                  <a:tint val="75000"/>
                </a:prstClr>
              </a:solidFill>
            </a:endParaRPr>
          </a:p>
        </p:txBody>
      </p:sp>
      <p:sp>
        <p:nvSpPr>
          <p:cNvPr id="6" name="Slide Number Placeholder 5"/>
          <p:cNvSpPr>
            <a:spLocks noGrp="1"/>
          </p:cNvSpPr>
          <p:nvPr>
            <p:ph type="sldNum" sz="quarter" idx="12"/>
          </p:nvPr>
        </p:nvSpPr>
        <p:spPr/>
        <p:txBody>
          <a:bodyPr/>
          <a:lstStyle/>
          <a:p>
            <a:fld id="{2885D699-091F-4322-9983-565B97A178FD}" type="slidenum">
              <a:rPr lang="vi-VN" smtClean="0">
                <a:solidFill>
                  <a:prstClr val="black">
                    <a:tint val="75000"/>
                  </a:prstClr>
                </a:solidFill>
              </a:rPr>
              <a:pPr/>
              <a:t>‹#›</a:t>
            </a:fld>
            <a:endParaRPr lang="vi-VN">
              <a:solidFill>
                <a:prstClr val="black">
                  <a:tint val="75000"/>
                </a:prstClr>
              </a:solidFill>
            </a:endParaRPr>
          </a:p>
        </p:txBody>
      </p:sp>
    </p:spTree>
    <p:extLst>
      <p:ext uri="{BB962C8B-B14F-4D97-AF65-F5344CB8AC3E}">
        <p14:creationId xmlns:p14="http://schemas.microsoft.com/office/powerpoint/2010/main" val="3122319503"/>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vi-VN"/>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vi-VN"/>
          </a:p>
        </p:txBody>
      </p:sp>
      <p:sp>
        <p:nvSpPr>
          <p:cNvPr id="4" name="Date Placeholder 3"/>
          <p:cNvSpPr>
            <a:spLocks noGrp="1"/>
          </p:cNvSpPr>
          <p:nvPr>
            <p:ph type="dt" sz="half" idx="10"/>
          </p:nvPr>
        </p:nvSpPr>
        <p:spPr/>
        <p:txBody>
          <a:bodyPr/>
          <a:lstStyle/>
          <a:p>
            <a:fld id="{DBA32C21-FD13-4697-ADCD-F9E33DDFF06F}" type="datetimeFigureOut">
              <a:rPr lang="vi-VN" smtClean="0">
                <a:solidFill>
                  <a:prstClr val="black">
                    <a:tint val="75000"/>
                  </a:prstClr>
                </a:solidFill>
              </a:rPr>
              <a:pPr/>
              <a:t>22/01/2021</a:t>
            </a:fld>
            <a:endParaRPr lang="vi-VN">
              <a:solidFill>
                <a:prstClr val="black">
                  <a:tint val="75000"/>
                </a:prstClr>
              </a:solidFill>
            </a:endParaRPr>
          </a:p>
        </p:txBody>
      </p:sp>
      <p:sp>
        <p:nvSpPr>
          <p:cNvPr id="5" name="Footer Placeholder 4"/>
          <p:cNvSpPr>
            <a:spLocks noGrp="1"/>
          </p:cNvSpPr>
          <p:nvPr>
            <p:ph type="ftr" sz="quarter" idx="11"/>
          </p:nvPr>
        </p:nvSpPr>
        <p:spPr/>
        <p:txBody>
          <a:bodyPr/>
          <a:lstStyle/>
          <a:p>
            <a:endParaRPr lang="vi-VN">
              <a:solidFill>
                <a:prstClr val="black">
                  <a:tint val="75000"/>
                </a:prstClr>
              </a:solidFill>
            </a:endParaRPr>
          </a:p>
        </p:txBody>
      </p:sp>
      <p:sp>
        <p:nvSpPr>
          <p:cNvPr id="6" name="Slide Number Placeholder 5"/>
          <p:cNvSpPr>
            <a:spLocks noGrp="1"/>
          </p:cNvSpPr>
          <p:nvPr>
            <p:ph type="sldNum" sz="quarter" idx="12"/>
          </p:nvPr>
        </p:nvSpPr>
        <p:spPr/>
        <p:txBody>
          <a:bodyPr/>
          <a:lstStyle/>
          <a:p>
            <a:fld id="{2885D699-091F-4322-9983-565B97A178FD}" type="slidenum">
              <a:rPr lang="vi-VN" smtClean="0">
                <a:solidFill>
                  <a:prstClr val="black">
                    <a:tint val="75000"/>
                  </a:prstClr>
                </a:solidFill>
              </a:rPr>
              <a:pPr/>
              <a:t>‹#›</a:t>
            </a:fld>
            <a:endParaRPr lang="vi-VN">
              <a:solidFill>
                <a:prstClr val="black">
                  <a:tint val="75000"/>
                </a:prstClr>
              </a:solidFill>
            </a:endParaRPr>
          </a:p>
        </p:txBody>
      </p:sp>
    </p:spTree>
    <p:extLst>
      <p:ext uri="{BB962C8B-B14F-4D97-AF65-F5344CB8AC3E}">
        <p14:creationId xmlns:p14="http://schemas.microsoft.com/office/powerpoint/2010/main" val="1986290611"/>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23888" y="1709739"/>
            <a:ext cx="7886700" cy="2852737"/>
          </a:xfrm>
        </p:spPr>
        <p:txBody>
          <a:bodyPr anchor="b"/>
          <a:lstStyle>
            <a:lvl1pPr>
              <a:defRPr sz="6000"/>
            </a:lvl1pPr>
          </a:lstStyle>
          <a:p>
            <a:r>
              <a:rPr lang="en-US"/>
              <a:t>Click to edit Master title style</a:t>
            </a:r>
            <a:endParaRPr lang="vi-VN"/>
          </a:p>
        </p:txBody>
      </p:sp>
      <p:sp>
        <p:nvSpPr>
          <p:cNvPr id="3" name="Text Placeholder 2"/>
          <p:cNvSpPr>
            <a:spLocks noGrp="1"/>
          </p:cNvSpPr>
          <p:nvPr>
            <p:ph type="body" idx="1"/>
          </p:nvPr>
        </p:nvSpPr>
        <p:spPr>
          <a:xfrm>
            <a:off x="623888" y="4589464"/>
            <a:ext cx="78867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DBA32C21-FD13-4697-ADCD-F9E33DDFF06F}" type="datetimeFigureOut">
              <a:rPr lang="vi-VN" smtClean="0">
                <a:solidFill>
                  <a:prstClr val="black">
                    <a:tint val="75000"/>
                  </a:prstClr>
                </a:solidFill>
              </a:rPr>
              <a:pPr/>
              <a:t>22/01/2021</a:t>
            </a:fld>
            <a:endParaRPr lang="vi-VN">
              <a:solidFill>
                <a:prstClr val="black">
                  <a:tint val="75000"/>
                </a:prstClr>
              </a:solidFill>
            </a:endParaRPr>
          </a:p>
        </p:txBody>
      </p:sp>
      <p:sp>
        <p:nvSpPr>
          <p:cNvPr id="5" name="Footer Placeholder 4"/>
          <p:cNvSpPr>
            <a:spLocks noGrp="1"/>
          </p:cNvSpPr>
          <p:nvPr>
            <p:ph type="ftr" sz="quarter" idx="11"/>
          </p:nvPr>
        </p:nvSpPr>
        <p:spPr/>
        <p:txBody>
          <a:bodyPr/>
          <a:lstStyle/>
          <a:p>
            <a:endParaRPr lang="vi-VN">
              <a:solidFill>
                <a:prstClr val="black">
                  <a:tint val="75000"/>
                </a:prstClr>
              </a:solidFill>
            </a:endParaRPr>
          </a:p>
        </p:txBody>
      </p:sp>
      <p:sp>
        <p:nvSpPr>
          <p:cNvPr id="6" name="Slide Number Placeholder 5"/>
          <p:cNvSpPr>
            <a:spLocks noGrp="1"/>
          </p:cNvSpPr>
          <p:nvPr>
            <p:ph type="sldNum" sz="quarter" idx="12"/>
          </p:nvPr>
        </p:nvSpPr>
        <p:spPr/>
        <p:txBody>
          <a:bodyPr/>
          <a:lstStyle/>
          <a:p>
            <a:fld id="{2885D699-091F-4322-9983-565B97A178FD}" type="slidenum">
              <a:rPr lang="vi-VN" smtClean="0">
                <a:solidFill>
                  <a:prstClr val="black">
                    <a:tint val="75000"/>
                  </a:prstClr>
                </a:solidFill>
              </a:rPr>
              <a:pPr/>
              <a:t>‹#›</a:t>
            </a:fld>
            <a:endParaRPr lang="vi-VN">
              <a:solidFill>
                <a:prstClr val="black">
                  <a:tint val="75000"/>
                </a:prstClr>
              </a:solidFill>
            </a:endParaRPr>
          </a:p>
        </p:txBody>
      </p:sp>
    </p:spTree>
    <p:extLst>
      <p:ext uri="{BB962C8B-B14F-4D97-AF65-F5344CB8AC3E}">
        <p14:creationId xmlns:p14="http://schemas.microsoft.com/office/powerpoint/2010/main" val="2552649066"/>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vi-VN"/>
          </a:p>
        </p:txBody>
      </p:sp>
      <p:sp>
        <p:nvSpPr>
          <p:cNvPr id="3" name="Content Placeholder 2"/>
          <p:cNvSpPr>
            <a:spLocks noGrp="1"/>
          </p:cNvSpPr>
          <p:nvPr>
            <p:ph sz="half" idx="1"/>
          </p:nvPr>
        </p:nvSpPr>
        <p:spPr>
          <a:xfrm>
            <a:off x="628650" y="1825625"/>
            <a:ext cx="38862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vi-VN"/>
          </a:p>
        </p:txBody>
      </p:sp>
      <p:sp>
        <p:nvSpPr>
          <p:cNvPr id="4" name="Content Placeholder 3"/>
          <p:cNvSpPr>
            <a:spLocks noGrp="1"/>
          </p:cNvSpPr>
          <p:nvPr>
            <p:ph sz="half" idx="2"/>
          </p:nvPr>
        </p:nvSpPr>
        <p:spPr>
          <a:xfrm>
            <a:off x="4629150" y="1825625"/>
            <a:ext cx="38862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vi-VN"/>
          </a:p>
        </p:txBody>
      </p:sp>
      <p:sp>
        <p:nvSpPr>
          <p:cNvPr id="5" name="Date Placeholder 4"/>
          <p:cNvSpPr>
            <a:spLocks noGrp="1"/>
          </p:cNvSpPr>
          <p:nvPr>
            <p:ph type="dt" sz="half" idx="10"/>
          </p:nvPr>
        </p:nvSpPr>
        <p:spPr/>
        <p:txBody>
          <a:bodyPr/>
          <a:lstStyle/>
          <a:p>
            <a:fld id="{DBA32C21-FD13-4697-ADCD-F9E33DDFF06F}" type="datetimeFigureOut">
              <a:rPr lang="vi-VN" smtClean="0">
                <a:solidFill>
                  <a:prstClr val="black">
                    <a:tint val="75000"/>
                  </a:prstClr>
                </a:solidFill>
              </a:rPr>
              <a:pPr/>
              <a:t>22/01/2021</a:t>
            </a:fld>
            <a:endParaRPr lang="vi-VN">
              <a:solidFill>
                <a:prstClr val="black">
                  <a:tint val="75000"/>
                </a:prstClr>
              </a:solidFill>
            </a:endParaRPr>
          </a:p>
        </p:txBody>
      </p:sp>
      <p:sp>
        <p:nvSpPr>
          <p:cNvPr id="6" name="Footer Placeholder 5"/>
          <p:cNvSpPr>
            <a:spLocks noGrp="1"/>
          </p:cNvSpPr>
          <p:nvPr>
            <p:ph type="ftr" sz="quarter" idx="11"/>
          </p:nvPr>
        </p:nvSpPr>
        <p:spPr/>
        <p:txBody>
          <a:bodyPr/>
          <a:lstStyle/>
          <a:p>
            <a:endParaRPr lang="vi-VN">
              <a:solidFill>
                <a:prstClr val="black">
                  <a:tint val="75000"/>
                </a:prstClr>
              </a:solidFill>
            </a:endParaRPr>
          </a:p>
        </p:txBody>
      </p:sp>
      <p:sp>
        <p:nvSpPr>
          <p:cNvPr id="7" name="Slide Number Placeholder 6"/>
          <p:cNvSpPr>
            <a:spLocks noGrp="1"/>
          </p:cNvSpPr>
          <p:nvPr>
            <p:ph type="sldNum" sz="quarter" idx="12"/>
          </p:nvPr>
        </p:nvSpPr>
        <p:spPr/>
        <p:txBody>
          <a:bodyPr/>
          <a:lstStyle/>
          <a:p>
            <a:fld id="{2885D699-091F-4322-9983-565B97A178FD}" type="slidenum">
              <a:rPr lang="vi-VN" smtClean="0">
                <a:solidFill>
                  <a:prstClr val="black">
                    <a:tint val="75000"/>
                  </a:prstClr>
                </a:solidFill>
              </a:rPr>
              <a:pPr/>
              <a:t>‹#›</a:t>
            </a:fld>
            <a:endParaRPr lang="vi-VN">
              <a:solidFill>
                <a:prstClr val="black">
                  <a:tint val="75000"/>
                </a:prstClr>
              </a:solidFill>
            </a:endParaRPr>
          </a:p>
        </p:txBody>
      </p:sp>
    </p:spTree>
    <p:extLst>
      <p:ext uri="{BB962C8B-B14F-4D97-AF65-F5344CB8AC3E}">
        <p14:creationId xmlns:p14="http://schemas.microsoft.com/office/powerpoint/2010/main" val="3276831281"/>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29841" y="365126"/>
            <a:ext cx="7886700" cy="1325563"/>
          </a:xfrm>
        </p:spPr>
        <p:txBody>
          <a:bodyPr/>
          <a:lstStyle/>
          <a:p>
            <a:r>
              <a:rPr lang="en-US"/>
              <a:t>Click to edit Master title style</a:t>
            </a:r>
            <a:endParaRPr lang="vi-VN"/>
          </a:p>
        </p:txBody>
      </p:sp>
      <p:sp>
        <p:nvSpPr>
          <p:cNvPr id="3" name="Text Placeholder 2"/>
          <p:cNvSpPr>
            <a:spLocks noGrp="1"/>
          </p:cNvSpPr>
          <p:nvPr>
            <p:ph type="body" idx="1"/>
          </p:nvPr>
        </p:nvSpPr>
        <p:spPr>
          <a:xfrm>
            <a:off x="629842" y="1681163"/>
            <a:ext cx="3868340"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629842" y="2505075"/>
            <a:ext cx="3868340"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vi-VN"/>
          </a:p>
        </p:txBody>
      </p:sp>
      <p:sp>
        <p:nvSpPr>
          <p:cNvPr id="5" name="Text Placeholder 4"/>
          <p:cNvSpPr>
            <a:spLocks noGrp="1"/>
          </p:cNvSpPr>
          <p:nvPr>
            <p:ph type="body" sz="quarter" idx="3"/>
          </p:nvPr>
        </p:nvSpPr>
        <p:spPr>
          <a:xfrm>
            <a:off x="4629150" y="1681163"/>
            <a:ext cx="3887391"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4629150" y="2505075"/>
            <a:ext cx="3887391"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vi-VN"/>
          </a:p>
        </p:txBody>
      </p:sp>
      <p:sp>
        <p:nvSpPr>
          <p:cNvPr id="7" name="Date Placeholder 6"/>
          <p:cNvSpPr>
            <a:spLocks noGrp="1"/>
          </p:cNvSpPr>
          <p:nvPr>
            <p:ph type="dt" sz="half" idx="10"/>
          </p:nvPr>
        </p:nvSpPr>
        <p:spPr/>
        <p:txBody>
          <a:bodyPr/>
          <a:lstStyle/>
          <a:p>
            <a:fld id="{DBA32C21-FD13-4697-ADCD-F9E33DDFF06F}" type="datetimeFigureOut">
              <a:rPr lang="vi-VN" smtClean="0">
                <a:solidFill>
                  <a:prstClr val="black">
                    <a:tint val="75000"/>
                  </a:prstClr>
                </a:solidFill>
              </a:rPr>
              <a:pPr/>
              <a:t>22/01/2021</a:t>
            </a:fld>
            <a:endParaRPr lang="vi-VN">
              <a:solidFill>
                <a:prstClr val="black">
                  <a:tint val="75000"/>
                </a:prstClr>
              </a:solidFill>
            </a:endParaRPr>
          </a:p>
        </p:txBody>
      </p:sp>
      <p:sp>
        <p:nvSpPr>
          <p:cNvPr id="8" name="Footer Placeholder 7"/>
          <p:cNvSpPr>
            <a:spLocks noGrp="1"/>
          </p:cNvSpPr>
          <p:nvPr>
            <p:ph type="ftr" sz="quarter" idx="11"/>
          </p:nvPr>
        </p:nvSpPr>
        <p:spPr/>
        <p:txBody>
          <a:bodyPr/>
          <a:lstStyle/>
          <a:p>
            <a:endParaRPr lang="vi-VN">
              <a:solidFill>
                <a:prstClr val="black">
                  <a:tint val="75000"/>
                </a:prstClr>
              </a:solidFill>
            </a:endParaRPr>
          </a:p>
        </p:txBody>
      </p:sp>
      <p:sp>
        <p:nvSpPr>
          <p:cNvPr id="9" name="Slide Number Placeholder 8"/>
          <p:cNvSpPr>
            <a:spLocks noGrp="1"/>
          </p:cNvSpPr>
          <p:nvPr>
            <p:ph type="sldNum" sz="quarter" idx="12"/>
          </p:nvPr>
        </p:nvSpPr>
        <p:spPr/>
        <p:txBody>
          <a:bodyPr/>
          <a:lstStyle/>
          <a:p>
            <a:fld id="{2885D699-091F-4322-9983-565B97A178FD}" type="slidenum">
              <a:rPr lang="vi-VN" smtClean="0">
                <a:solidFill>
                  <a:prstClr val="black">
                    <a:tint val="75000"/>
                  </a:prstClr>
                </a:solidFill>
              </a:rPr>
              <a:pPr/>
              <a:t>‹#›</a:t>
            </a:fld>
            <a:endParaRPr lang="vi-VN">
              <a:solidFill>
                <a:prstClr val="black">
                  <a:tint val="75000"/>
                </a:prstClr>
              </a:solidFill>
            </a:endParaRPr>
          </a:p>
        </p:txBody>
      </p:sp>
    </p:spTree>
    <p:extLst>
      <p:ext uri="{BB962C8B-B14F-4D97-AF65-F5344CB8AC3E}">
        <p14:creationId xmlns:p14="http://schemas.microsoft.com/office/powerpoint/2010/main" val="359977008"/>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vi-VN"/>
          </a:p>
        </p:txBody>
      </p:sp>
      <p:sp>
        <p:nvSpPr>
          <p:cNvPr id="3" name="Date Placeholder 2"/>
          <p:cNvSpPr>
            <a:spLocks noGrp="1"/>
          </p:cNvSpPr>
          <p:nvPr>
            <p:ph type="dt" sz="half" idx="10"/>
          </p:nvPr>
        </p:nvSpPr>
        <p:spPr/>
        <p:txBody>
          <a:bodyPr/>
          <a:lstStyle/>
          <a:p>
            <a:fld id="{DBA32C21-FD13-4697-ADCD-F9E33DDFF06F}" type="datetimeFigureOut">
              <a:rPr lang="vi-VN" smtClean="0">
                <a:solidFill>
                  <a:prstClr val="black">
                    <a:tint val="75000"/>
                  </a:prstClr>
                </a:solidFill>
              </a:rPr>
              <a:pPr/>
              <a:t>22/01/2021</a:t>
            </a:fld>
            <a:endParaRPr lang="vi-VN">
              <a:solidFill>
                <a:prstClr val="black">
                  <a:tint val="75000"/>
                </a:prstClr>
              </a:solidFill>
            </a:endParaRPr>
          </a:p>
        </p:txBody>
      </p:sp>
      <p:sp>
        <p:nvSpPr>
          <p:cNvPr id="4" name="Footer Placeholder 3"/>
          <p:cNvSpPr>
            <a:spLocks noGrp="1"/>
          </p:cNvSpPr>
          <p:nvPr>
            <p:ph type="ftr" sz="quarter" idx="11"/>
          </p:nvPr>
        </p:nvSpPr>
        <p:spPr/>
        <p:txBody>
          <a:bodyPr/>
          <a:lstStyle/>
          <a:p>
            <a:endParaRPr lang="vi-VN">
              <a:solidFill>
                <a:prstClr val="black">
                  <a:tint val="75000"/>
                </a:prstClr>
              </a:solidFill>
            </a:endParaRPr>
          </a:p>
        </p:txBody>
      </p:sp>
      <p:sp>
        <p:nvSpPr>
          <p:cNvPr id="5" name="Slide Number Placeholder 4"/>
          <p:cNvSpPr>
            <a:spLocks noGrp="1"/>
          </p:cNvSpPr>
          <p:nvPr>
            <p:ph type="sldNum" sz="quarter" idx="12"/>
          </p:nvPr>
        </p:nvSpPr>
        <p:spPr/>
        <p:txBody>
          <a:bodyPr/>
          <a:lstStyle/>
          <a:p>
            <a:fld id="{2885D699-091F-4322-9983-565B97A178FD}" type="slidenum">
              <a:rPr lang="vi-VN" smtClean="0">
                <a:solidFill>
                  <a:prstClr val="black">
                    <a:tint val="75000"/>
                  </a:prstClr>
                </a:solidFill>
              </a:rPr>
              <a:pPr/>
              <a:t>‹#›</a:t>
            </a:fld>
            <a:endParaRPr lang="vi-VN">
              <a:solidFill>
                <a:prstClr val="black">
                  <a:tint val="75000"/>
                </a:prstClr>
              </a:solidFill>
            </a:endParaRPr>
          </a:p>
        </p:txBody>
      </p:sp>
    </p:spTree>
    <p:extLst>
      <p:ext uri="{BB962C8B-B14F-4D97-AF65-F5344CB8AC3E}">
        <p14:creationId xmlns:p14="http://schemas.microsoft.com/office/powerpoint/2010/main" val="2967461037"/>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DBA32C21-FD13-4697-ADCD-F9E33DDFF06F}" type="datetimeFigureOut">
              <a:rPr lang="vi-VN" smtClean="0">
                <a:solidFill>
                  <a:prstClr val="black">
                    <a:tint val="75000"/>
                  </a:prstClr>
                </a:solidFill>
              </a:rPr>
              <a:pPr/>
              <a:t>22/01/2021</a:t>
            </a:fld>
            <a:endParaRPr lang="vi-VN">
              <a:solidFill>
                <a:prstClr val="black">
                  <a:tint val="75000"/>
                </a:prstClr>
              </a:solidFill>
            </a:endParaRPr>
          </a:p>
        </p:txBody>
      </p:sp>
      <p:sp>
        <p:nvSpPr>
          <p:cNvPr id="3" name="Footer Placeholder 2"/>
          <p:cNvSpPr>
            <a:spLocks noGrp="1"/>
          </p:cNvSpPr>
          <p:nvPr>
            <p:ph type="ftr" sz="quarter" idx="11"/>
          </p:nvPr>
        </p:nvSpPr>
        <p:spPr/>
        <p:txBody>
          <a:bodyPr/>
          <a:lstStyle/>
          <a:p>
            <a:endParaRPr lang="vi-VN">
              <a:solidFill>
                <a:prstClr val="black">
                  <a:tint val="75000"/>
                </a:prstClr>
              </a:solidFill>
            </a:endParaRPr>
          </a:p>
        </p:txBody>
      </p:sp>
      <p:sp>
        <p:nvSpPr>
          <p:cNvPr id="4" name="Slide Number Placeholder 3"/>
          <p:cNvSpPr>
            <a:spLocks noGrp="1"/>
          </p:cNvSpPr>
          <p:nvPr>
            <p:ph type="sldNum" sz="quarter" idx="12"/>
          </p:nvPr>
        </p:nvSpPr>
        <p:spPr/>
        <p:txBody>
          <a:bodyPr/>
          <a:lstStyle/>
          <a:p>
            <a:fld id="{2885D699-091F-4322-9983-565B97A178FD}" type="slidenum">
              <a:rPr lang="vi-VN" smtClean="0">
                <a:solidFill>
                  <a:prstClr val="black">
                    <a:tint val="75000"/>
                  </a:prstClr>
                </a:solidFill>
              </a:rPr>
              <a:pPr/>
              <a:t>‹#›</a:t>
            </a:fld>
            <a:endParaRPr lang="vi-VN">
              <a:solidFill>
                <a:prstClr val="black">
                  <a:tint val="75000"/>
                </a:prstClr>
              </a:solidFill>
            </a:endParaRPr>
          </a:p>
        </p:txBody>
      </p:sp>
    </p:spTree>
    <p:extLst>
      <p:ext uri="{BB962C8B-B14F-4D97-AF65-F5344CB8AC3E}">
        <p14:creationId xmlns:p14="http://schemas.microsoft.com/office/powerpoint/2010/main" val="162775721"/>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29841" y="457200"/>
            <a:ext cx="2949178" cy="1600200"/>
          </a:xfrm>
        </p:spPr>
        <p:txBody>
          <a:bodyPr anchor="b"/>
          <a:lstStyle>
            <a:lvl1pPr>
              <a:defRPr sz="3200"/>
            </a:lvl1pPr>
          </a:lstStyle>
          <a:p>
            <a:r>
              <a:rPr lang="en-US"/>
              <a:t>Click to edit Master title style</a:t>
            </a:r>
            <a:endParaRPr lang="vi-VN"/>
          </a:p>
        </p:txBody>
      </p:sp>
      <p:sp>
        <p:nvSpPr>
          <p:cNvPr id="3" name="Content Placeholder 2"/>
          <p:cNvSpPr>
            <a:spLocks noGrp="1"/>
          </p:cNvSpPr>
          <p:nvPr>
            <p:ph idx="1"/>
          </p:nvPr>
        </p:nvSpPr>
        <p:spPr>
          <a:xfrm>
            <a:off x="3887391" y="987426"/>
            <a:ext cx="462915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vi-VN"/>
          </a:p>
        </p:txBody>
      </p:sp>
      <p:sp>
        <p:nvSpPr>
          <p:cNvPr id="4" name="Text Placeholder 3"/>
          <p:cNvSpPr>
            <a:spLocks noGrp="1"/>
          </p:cNvSpPr>
          <p:nvPr>
            <p:ph type="body" sz="half" idx="2"/>
          </p:nvPr>
        </p:nvSpPr>
        <p:spPr>
          <a:xfrm>
            <a:off x="629841" y="2057400"/>
            <a:ext cx="2949178"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DBA32C21-FD13-4697-ADCD-F9E33DDFF06F}" type="datetimeFigureOut">
              <a:rPr lang="vi-VN" smtClean="0">
                <a:solidFill>
                  <a:prstClr val="black">
                    <a:tint val="75000"/>
                  </a:prstClr>
                </a:solidFill>
              </a:rPr>
              <a:pPr/>
              <a:t>22/01/2021</a:t>
            </a:fld>
            <a:endParaRPr lang="vi-VN">
              <a:solidFill>
                <a:prstClr val="black">
                  <a:tint val="75000"/>
                </a:prstClr>
              </a:solidFill>
            </a:endParaRPr>
          </a:p>
        </p:txBody>
      </p:sp>
      <p:sp>
        <p:nvSpPr>
          <p:cNvPr id="6" name="Footer Placeholder 5"/>
          <p:cNvSpPr>
            <a:spLocks noGrp="1"/>
          </p:cNvSpPr>
          <p:nvPr>
            <p:ph type="ftr" sz="quarter" idx="11"/>
          </p:nvPr>
        </p:nvSpPr>
        <p:spPr/>
        <p:txBody>
          <a:bodyPr/>
          <a:lstStyle/>
          <a:p>
            <a:endParaRPr lang="vi-VN">
              <a:solidFill>
                <a:prstClr val="black">
                  <a:tint val="75000"/>
                </a:prstClr>
              </a:solidFill>
            </a:endParaRPr>
          </a:p>
        </p:txBody>
      </p:sp>
      <p:sp>
        <p:nvSpPr>
          <p:cNvPr id="7" name="Slide Number Placeholder 6"/>
          <p:cNvSpPr>
            <a:spLocks noGrp="1"/>
          </p:cNvSpPr>
          <p:nvPr>
            <p:ph type="sldNum" sz="quarter" idx="12"/>
          </p:nvPr>
        </p:nvSpPr>
        <p:spPr/>
        <p:txBody>
          <a:bodyPr/>
          <a:lstStyle/>
          <a:p>
            <a:fld id="{2885D699-091F-4322-9983-565B97A178FD}" type="slidenum">
              <a:rPr lang="vi-VN" smtClean="0">
                <a:solidFill>
                  <a:prstClr val="black">
                    <a:tint val="75000"/>
                  </a:prstClr>
                </a:solidFill>
              </a:rPr>
              <a:pPr/>
              <a:t>‹#›</a:t>
            </a:fld>
            <a:endParaRPr lang="vi-VN">
              <a:solidFill>
                <a:prstClr val="black">
                  <a:tint val="75000"/>
                </a:prstClr>
              </a:solidFill>
            </a:endParaRPr>
          </a:p>
        </p:txBody>
      </p:sp>
    </p:spTree>
    <p:extLst>
      <p:ext uri="{BB962C8B-B14F-4D97-AF65-F5344CB8AC3E}">
        <p14:creationId xmlns:p14="http://schemas.microsoft.com/office/powerpoint/2010/main" val="3076152060"/>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29841" y="457200"/>
            <a:ext cx="2949178" cy="1600200"/>
          </a:xfrm>
        </p:spPr>
        <p:txBody>
          <a:bodyPr anchor="b"/>
          <a:lstStyle>
            <a:lvl1pPr>
              <a:defRPr sz="3200"/>
            </a:lvl1pPr>
          </a:lstStyle>
          <a:p>
            <a:r>
              <a:rPr lang="en-US"/>
              <a:t>Click to edit Master title style</a:t>
            </a:r>
            <a:endParaRPr lang="vi-VN"/>
          </a:p>
        </p:txBody>
      </p:sp>
      <p:sp>
        <p:nvSpPr>
          <p:cNvPr id="3" name="Picture Placeholder 2"/>
          <p:cNvSpPr>
            <a:spLocks noGrp="1"/>
          </p:cNvSpPr>
          <p:nvPr>
            <p:ph type="pic" idx="1"/>
          </p:nvPr>
        </p:nvSpPr>
        <p:spPr>
          <a:xfrm>
            <a:off x="3887391" y="987426"/>
            <a:ext cx="462915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vi-VN"/>
          </a:p>
        </p:txBody>
      </p:sp>
      <p:sp>
        <p:nvSpPr>
          <p:cNvPr id="4" name="Text Placeholder 3"/>
          <p:cNvSpPr>
            <a:spLocks noGrp="1"/>
          </p:cNvSpPr>
          <p:nvPr>
            <p:ph type="body" sz="half" idx="2"/>
          </p:nvPr>
        </p:nvSpPr>
        <p:spPr>
          <a:xfrm>
            <a:off x="629841" y="2057400"/>
            <a:ext cx="2949178"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DBA32C21-FD13-4697-ADCD-F9E33DDFF06F}" type="datetimeFigureOut">
              <a:rPr lang="vi-VN" smtClean="0">
                <a:solidFill>
                  <a:prstClr val="black">
                    <a:tint val="75000"/>
                  </a:prstClr>
                </a:solidFill>
              </a:rPr>
              <a:pPr/>
              <a:t>22/01/2021</a:t>
            </a:fld>
            <a:endParaRPr lang="vi-VN">
              <a:solidFill>
                <a:prstClr val="black">
                  <a:tint val="75000"/>
                </a:prstClr>
              </a:solidFill>
            </a:endParaRPr>
          </a:p>
        </p:txBody>
      </p:sp>
      <p:sp>
        <p:nvSpPr>
          <p:cNvPr id="6" name="Footer Placeholder 5"/>
          <p:cNvSpPr>
            <a:spLocks noGrp="1"/>
          </p:cNvSpPr>
          <p:nvPr>
            <p:ph type="ftr" sz="quarter" idx="11"/>
          </p:nvPr>
        </p:nvSpPr>
        <p:spPr/>
        <p:txBody>
          <a:bodyPr/>
          <a:lstStyle/>
          <a:p>
            <a:endParaRPr lang="vi-VN">
              <a:solidFill>
                <a:prstClr val="black">
                  <a:tint val="75000"/>
                </a:prstClr>
              </a:solidFill>
            </a:endParaRPr>
          </a:p>
        </p:txBody>
      </p:sp>
      <p:sp>
        <p:nvSpPr>
          <p:cNvPr id="7" name="Slide Number Placeholder 6"/>
          <p:cNvSpPr>
            <a:spLocks noGrp="1"/>
          </p:cNvSpPr>
          <p:nvPr>
            <p:ph type="sldNum" sz="quarter" idx="12"/>
          </p:nvPr>
        </p:nvSpPr>
        <p:spPr/>
        <p:txBody>
          <a:bodyPr/>
          <a:lstStyle/>
          <a:p>
            <a:fld id="{2885D699-091F-4322-9983-565B97A178FD}" type="slidenum">
              <a:rPr lang="vi-VN" smtClean="0">
                <a:solidFill>
                  <a:prstClr val="black">
                    <a:tint val="75000"/>
                  </a:prstClr>
                </a:solidFill>
              </a:rPr>
              <a:pPr/>
              <a:t>‹#›</a:t>
            </a:fld>
            <a:endParaRPr lang="vi-VN">
              <a:solidFill>
                <a:prstClr val="black">
                  <a:tint val="75000"/>
                </a:prstClr>
              </a:solidFill>
            </a:endParaRPr>
          </a:p>
        </p:txBody>
      </p:sp>
    </p:spTree>
    <p:extLst>
      <p:ext uri="{BB962C8B-B14F-4D97-AF65-F5344CB8AC3E}">
        <p14:creationId xmlns:p14="http://schemas.microsoft.com/office/powerpoint/2010/main" val="2440118315"/>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vi-VN"/>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vi-VN"/>
          </a:p>
        </p:txBody>
      </p:sp>
      <p:sp>
        <p:nvSpPr>
          <p:cNvPr id="4" name="Date Placeholder 3"/>
          <p:cNvSpPr>
            <a:spLocks noGrp="1"/>
          </p:cNvSpPr>
          <p:nvPr>
            <p:ph type="dt" sz="half" idx="10"/>
          </p:nvPr>
        </p:nvSpPr>
        <p:spPr/>
        <p:txBody>
          <a:bodyPr/>
          <a:lstStyle/>
          <a:p>
            <a:fld id="{DBA32C21-FD13-4697-ADCD-F9E33DDFF06F}" type="datetimeFigureOut">
              <a:rPr lang="vi-VN" smtClean="0">
                <a:solidFill>
                  <a:prstClr val="black">
                    <a:tint val="75000"/>
                  </a:prstClr>
                </a:solidFill>
              </a:rPr>
              <a:pPr/>
              <a:t>22/01/2021</a:t>
            </a:fld>
            <a:endParaRPr lang="vi-VN">
              <a:solidFill>
                <a:prstClr val="black">
                  <a:tint val="75000"/>
                </a:prstClr>
              </a:solidFill>
            </a:endParaRPr>
          </a:p>
        </p:txBody>
      </p:sp>
      <p:sp>
        <p:nvSpPr>
          <p:cNvPr id="5" name="Footer Placeholder 4"/>
          <p:cNvSpPr>
            <a:spLocks noGrp="1"/>
          </p:cNvSpPr>
          <p:nvPr>
            <p:ph type="ftr" sz="quarter" idx="11"/>
          </p:nvPr>
        </p:nvSpPr>
        <p:spPr/>
        <p:txBody>
          <a:bodyPr/>
          <a:lstStyle/>
          <a:p>
            <a:endParaRPr lang="vi-VN">
              <a:solidFill>
                <a:prstClr val="black">
                  <a:tint val="75000"/>
                </a:prstClr>
              </a:solidFill>
            </a:endParaRPr>
          </a:p>
        </p:txBody>
      </p:sp>
      <p:sp>
        <p:nvSpPr>
          <p:cNvPr id="6" name="Slide Number Placeholder 5"/>
          <p:cNvSpPr>
            <a:spLocks noGrp="1"/>
          </p:cNvSpPr>
          <p:nvPr>
            <p:ph type="sldNum" sz="quarter" idx="12"/>
          </p:nvPr>
        </p:nvSpPr>
        <p:spPr/>
        <p:txBody>
          <a:bodyPr/>
          <a:lstStyle/>
          <a:p>
            <a:fld id="{2885D699-091F-4322-9983-565B97A178FD}" type="slidenum">
              <a:rPr lang="vi-VN" smtClean="0">
                <a:solidFill>
                  <a:prstClr val="black">
                    <a:tint val="75000"/>
                  </a:prstClr>
                </a:solidFill>
              </a:rPr>
              <a:pPr/>
              <a:t>‹#›</a:t>
            </a:fld>
            <a:endParaRPr lang="vi-VN">
              <a:solidFill>
                <a:prstClr val="black">
                  <a:tint val="75000"/>
                </a:prstClr>
              </a:solidFill>
            </a:endParaRPr>
          </a:p>
        </p:txBody>
      </p:sp>
    </p:spTree>
    <p:extLst>
      <p:ext uri="{BB962C8B-B14F-4D97-AF65-F5344CB8AC3E}">
        <p14:creationId xmlns:p14="http://schemas.microsoft.com/office/powerpoint/2010/main" val="1234183260"/>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543675" y="365125"/>
            <a:ext cx="1971675" cy="5811838"/>
          </a:xfrm>
        </p:spPr>
        <p:txBody>
          <a:bodyPr vert="eaVert"/>
          <a:lstStyle/>
          <a:p>
            <a:r>
              <a:rPr lang="en-US"/>
              <a:t>Click to edit Master title style</a:t>
            </a:r>
            <a:endParaRPr lang="vi-VN"/>
          </a:p>
        </p:txBody>
      </p:sp>
      <p:sp>
        <p:nvSpPr>
          <p:cNvPr id="3" name="Vertical Text Placeholder 2"/>
          <p:cNvSpPr>
            <a:spLocks noGrp="1"/>
          </p:cNvSpPr>
          <p:nvPr>
            <p:ph type="body" orient="vert" idx="1"/>
          </p:nvPr>
        </p:nvSpPr>
        <p:spPr>
          <a:xfrm>
            <a:off x="628650" y="365125"/>
            <a:ext cx="5800725"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vi-VN"/>
          </a:p>
        </p:txBody>
      </p:sp>
      <p:sp>
        <p:nvSpPr>
          <p:cNvPr id="4" name="Date Placeholder 3"/>
          <p:cNvSpPr>
            <a:spLocks noGrp="1"/>
          </p:cNvSpPr>
          <p:nvPr>
            <p:ph type="dt" sz="half" idx="10"/>
          </p:nvPr>
        </p:nvSpPr>
        <p:spPr/>
        <p:txBody>
          <a:bodyPr/>
          <a:lstStyle/>
          <a:p>
            <a:fld id="{DBA32C21-FD13-4697-ADCD-F9E33DDFF06F}" type="datetimeFigureOut">
              <a:rPr lang="vi-VN" smtClean="0">
                <a:solidFill>
                  <a:prstClr val="black">
                    <a:tint val="75000"/>
                  </a:prstClr>
                </a:solidFill>
              </a:rPr>
              <a:pPr/>
              <a:t>22/01/2021</a:t>
            </a:fld>
            <a:endParaRPr lang="vi-VN">
              <a:solidFill>
                <a:prstClr val="black">
                  <a:tint val="75000"/>
                </a:prstClr>
              </a:solidFill>
            </a:endParaRPr>
          </a:p>
        </p:txBody>
      </p:sp>
      <p:sp>
        <p:nvSpPr>
          <p:cNvPr id="5" name="Footer Placeholder 4"/>
          <p:cNvSpPr>
            <a:spLocks noGrp="1"/>
          </p:cNvSpPr>
          <p:nvPr>
            <p:ph type="ftr" sz="quarter" idx="11"/>
          </p:nvPr>
        </p:nvSpPr>
        <p:spPr/>
        <p:txBody>
          <a:bodyPr/>
          <a:lstStyle/>
          <a:p>
            <a:endParaRPr lang="vi-VN">
              <a:solidFill>
                <a:prstClr val="black">
                  <a:tint val="75000"/>
                </a:prstClr>
              </a:solidFill>
            </a:endParaRPr>
          </a:p>
        </p:txBody>
      </p:sp>
      <p:sp>
        <p:nvSpPr>
          <p:cNvPr id="6" name="Slide Number Placeholder 5"/>
          <p:cNvSpPr>
            <a:spLocks noGrp="1"/>
          </p:cNvSpPr>
          <p:nvPr>
            <p:ph type="sldNum" sz="quarter" idx="12"/>
          </p:nvPr>
        </p:nvSpPr>
        <p:spPr/>
        <p:txBody>
          <a:bodyPr/>
          <a:lstStyle/>
          <a:p>
            <a:fld id="{2885D699-091F-4322-9983-565B97A178FD}" type="slidenum">
              <a:rPr lang="vi-VN" smtClean="0">
                <a:solidFill>
                  <a:prstClr val="black">
                    <a:tint val="75000"/>
                  </a:prstClr>
                </a:solidFill>
              </a:rPr>
              <a:pPr/>
              <a:t>‹#›</a:t>
            </a:fld>
            <a:endParaRPr lang="vi-VN">
              <a:solidFill>
                <a:prstClr val="black">
                  <a:tint val="75000"/>
                </a:prstClr>
              </a:solidFill>
            </a:endParaRPr>
          </a:p>
        </p:txBody>
      </p:sp>
    </p:spTree>
    <p:extLst>
      <p:ext uri="{BB962C8B-B14F-4D97-AF65-F5344CB8AC3E}">
        <p14:creationId xmlns:p14="http://schemas.microsoft.com/office/powerpoint/2010/main" val="3462399578"/>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EEA15578-682B-4A01-9638-014C16DE11EE}"/>
              </a:ext>
            </a:extLst>
          </p:cNvPr>
          <p:cNvSpPr>
            <a:spLocks noGrp="1"/>
          </p:cNvSpPr>
          <p:nvPr>
            <p:ph type="ctrTitle"/>
          </p:nvPr>
        </p:nvSpPr>
        <p:spPr>
          <a:xfrm>
            <a:off x="1143000" y="1122363"/>
            <a:ext cx="6858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 xmlns:a16="http://schemas.microsoft.com/office/drawing/2014/main" id="{65AAC1EE-97A3-4603-AA67-B9B86F55FF89}"/>
              </a:ext>
            </a:extLst>
          </p:cNvPr>
          <p:cNvSpPr>
            <a:spLocks noGrp="1"/>
          </p:cNvSpPr>
          <p:nvPr>
            <p:ph type="subTitle" idx="1"/>
          </p:nvPr>
        </p:nvSpPr>
        <p:spPr>
          <a:xfrm>
            <a:off x="1143000" y="3602038"/>
            <a:ext cx="6858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 xmlns:a16="http://schemas.microsoft.com/office/drawing/2014/main" id="{9770C8B9-3AC5-46CF-A12A-6DF4288A12B1}"/>
              </a:ext>
            </a:extLst>
          </p:cNvPr>
          <p:cNvSpPr>
            <a:spLocks noGrp="1"/>
          </p:cNvSpPr>
          <p:nvPr>
            <p:ph type="dt" sz="half" idx="10"/>
          </p:nvPr>
        </p:nvSpPr>
        <p:spPr/>
        <p:txBody>
          <a:bodyPr/>
          <a:lstStyle/>
          <a:p>
            <a:fld id="{2B8C012C-B1B7-47F6-B168-A941E97A73A9}" type="datetimeFigureOut">
              <a:rPr lang="en-US" smtClean="0">
                <a:solidFill>
                  <a:prstClr val="black">
                    <a:tint val="75000"/>
                  </a:prstClr>
                </a:solidFill>
              </a:rPr>
              <a:pPr/>
              <a:t>1/22/2021</a:t>
            </a:fld>
            <a:endParaRPr lang="en-US">
              <a:solidFill>
                <a:prstClr val="black">
                  <a:tint val="75000"/>
                </a:prstClr>
              </a:solidFill>
            </a:endParaRPr>
          </a:p>
        </p:txBody>
      </p:sp>
      <p:sp>
        <p:nvSpPr>
          <p:cNvPr id="5" name="Footer Placeholder 4">
            <a:extLst>
              <a:ext uri="{FF2B5EF4-FFF2-40B4-BE49-F238E27FC236}">
                <a16:creationId xmlns="" xmlns:a16="http://schemas.microsoft.com/office/drawing/2014/main" id="{F98CA0AF-530D-4EBD-B965-8B94F5F1B290}"/>
              </a:ext>
            </a:extLst>
          </p:cNvPr>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a:extLst>
              <a:ext uri="{FF2B5EF4-FFF2-40B4-BE49-F238E27FC236}">
                <a16:creationId xmlns="" xmlns:a16="http://schemas.microsoft.com/office/drawing/2014/main" id="{2C359C82-3A0F-48FF-926E-5D04481A0D9D}"/>
              </a:ext>
            </a:extLst>
          </p:cNvPr>
          <p:cNvSpPr>
            <a:spLocks noGrp="1"/>
          </p:cNvSpPr>
          <p:nvPr>
            <p:ph type="sldNum" sz="quarter" idx="12"/>
          </p:nvPr>
        </p:nvSpPr>
        <p:spPr/>
        <p:txBody>
          <a:bodyPr/>
          <a:lstStyle/>
          <a:p>
            <a:fld id="{91EC7793-07B9-4429-92E8-8730EA770269}"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2838035032"/>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9CD41855-5658-46FC-B1E4-D8A33D04044F}"/>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 xmlns:a16="http://schemas.microsoft.com/office/drawing/2014/main" id="{91E48DD4-982E-4DF5-83BC-71D4D6BCEB6C}"/>
              </a:ext>
            </a:extLst>
          </p:cNvPr>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 xmlns:a16="http://schemas.microsoft.com/office/drawing/2014/main" id="{F8C6D471-1D4A-4A93-8DC4-6EC44FFF715C}"/>
              </a:ext>
            </a:extLst>
          </p:cNvPr>
          <p:cNvSpPr>
            <a:spLocks noGrp="1"/>
          </p:cNvSpPr>
          <p:nvPr>
            <p:ph type="dt" sz="half" idx="10"/>
          </p:nvPr>
        </p:nvSpPr>
        <p:spPr/>
        <p:txBody>
          <a:bodyPr/>
          <a:lstStyle/>
          <a:p>
            <a:fld id="{2B8C012C-B1B7-47F6-B168-A941E97A73A9}" type="datetimeFigureOut">
              <a:rPr lang="en-US" smtClean="0">
                <a:solidFill>
                  <a:prstClr val="black">
                    <a:tint val="75000"/>
                  </a:prstClr>
                </a:solidFill>
              </a:rPr>
              <a:pPr/>
              <a:t>1/22/2021</a:t>
            </a:fld>
            <a:endParaRPr lang="en-US">
              <a:solidFill>
                <a:prstClr val="black">
                  <a:tint val="75000"/>
                </a:prstClr>
              </a:solidFill>
            </a:endParaRPr>
          </a:p>
        </p:txBody>
      </p:sp>
      <p:sp>
        <p:nvSpPr>
          <p:cNvPr id="5" name="Footer Placeholder 4">
            <a:extLst>
              <a:ext uri="{FF2B5EF4-FFF2-40B4-BE49-F238E27FC236}">
                <a16:creationId xmlns="" xmlns:a16="http://schemas.microsoft.com/office/drawing/2014/main" id="{A8EF56D3-DE4D-452A-8EDB-00A20AD17846}"/>
              </a:ext>
            </a:extLst>
          </p:cNvPr>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a:extLst>
              <a:ext uri="{FF2B5EF4-FFF2-40B4-BE49-F238E27FC236}">
                <a16:creationId xmlns="" xmlns:a16="http://schemas.microsoft.com/office/drawing/2014/main" id="{2F3EE1EB-0B3D-4FD7-B6AB-2BD17542B6F9}"/>
              </a:ext>
            </a:extLst>
          </p:cNvPr>
          <p:cNvSpPr>
            <a:spLocks noGrp="1"/>
          </p:cNvSpPr>
          <p:nvPr>
            <p:ph type="sldNum" sz="quarter" idx="12"/>
          </p:nvPr>
        </p:nvSpPr>
        <p:spPr/>
        <p:txBody>
          <a:bodyPr/>
          <a:lstStyle/>
          <a:p>
            <a:fld id="{91EC7793-07B9-4429-92E8-8730EA770269}"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295037260"/>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20AAF01F-173B-42F4-B79E-090D56ACB129}"/>
              </a:ext>
            </a:extLst>
          </p:cNvPr>
          <p:cNvSpPr>
            <a:spLocks noGrp="1"/>
          </p:cNvSpPr>
          <p:nvPr>
            <p:ph type="title"/>
          </p:nvPr>
        </p:nvSpPr>
        <p:spPr>
          <a:xfrm>
            <a:off x="623888" y="1709739"/>
            <a:ext cx="78867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 xmlns:a16="http://schemas.microsoft.com/office/drawing/2014/main" id="{7FF68C77-CBFA-461F-A51E-325EB95509C8}"/>
              </a:ext>
            </a:extLst>
          </p:cNvPr>
          <p:cNvSpPr>
            <a:spLocks noGrp="1"/>
          </p:cNvSpPr>
          <p:nvPr>
            <p:ph type="body" idx="1"/>
          </p:nvPr>
        </p:nvSpPr>
        <p:spPr>
          <a:xfrm>
            <a:off x="623888" y="4589464"/>
            <a:ext cx="78867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a:extLst>
              <a:ext uri="{FF2B5EF4-FFF2-40B4-BE49-F238E27FC236}">
                <a16:creationId xmlns="" xmlns:a16="http://schemas.microsoft.com/office/drawing/2014/main" id="{B91E92DB-083F-452B-B9A8-07F35FD158ED}"/>
              </a:ext>
            </a:extLst>
          </p:cNvPr>
          <p:cNvSpPr>
            <a:spLocks noGrp="1"/>
          </p:cNvSpPr>
          <p:nvPr>
            <p:ph type="dt" sz="half" idx="10"/>
          </p:nvPr>
        </p:nvSpPr>
        <p:spPr/>
        <p:txBody>
          <a:bodyPr/>
          <a:lstStyle/>
          <a:p>
            <a:fld id="{2B8C012C-B1B7-47F6-B168-A941E97A73A9}" type="datetimeFigureOut">
              <a:rPr lang="en-US" smtClean="0">
                <a:solidFill>
                  <a:prstClr val="black">
                    <a:tint val="75000"/>
                  </a:prstClr>
                </a:solidFill>
              </a:rPr>
              <a:pPr/>
              <a:t>1/22/2021</a:t>
            </a:fld>
            <a:endParaRPr lang="en-US">
              <a:solidFill>
                <a:prstClr val="black">
                  <a:tint val="75000"/>
                </a:prstClr>
              </a:solidFill>
            </a:endParaRPr>
          </a:p>
        </p:txBody>
      </p:sp>
      <p:sp>
        <p:nvSpPr>
          <p:cNvPr id="5" name="Footer Placeholder 4">
            <a:extLst>
              <a:ext uri="{FF2B5EF4-FFF2-40B4-BE49-F238E27FC236}">
                <a16:creationId xmlns="" xmlns:a16="http://schemas.microsoft.com/office/drawing/2014/main" id="{30284B60-C1EA-4B69-AA90-8F1E5FB94ED8}"/>
              </a:ext>
            </a:extLst>
          </p:cNvPr>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a:extLst>
              <a:ext uri="{FF2B5EF4-FFF2-40B4-BE49-F238E27FC236}">
                <a16:creationId xmlns="" xmlns:a16="http://schemas.microsoft.com/office/drawing/2014/main" id="{EF62BA63-766D-48C7-962C-260FED02AE2A}"/>
              </a:ext>
            </a:extLst>
          </p:cNvPr>
          <p:cNvSpPr>
            <a:spLocks noGrp="1"/>
          </p:cNvSpPr>
          <p:nvPr>
            <p:ph type="sldNum" sz="quarter" idx="12"/>
          </p:nvPr>
        </p:nvSpPr>
        <p:spPr/>
        <p:txBody>
          <a:bodyPr/>
          <a:lstStyle/>
          <a:p>
            <a:fld id="{91EC7793-07B9-4429-92E8-8730EA770269}"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3335757954"/>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2A4F6C79-9DB9-41C2-AB7F-EE2DBD4CB52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 xmlns:a16="http://schemas.microsoft.com/office/drawing/2014/main" id="{50B300A1-412B-4D8E-A682-9491921A938C}"/>
              </a:ext>
            </a:extLst>
          </p:cNvPr>
          <p:cNvSpPr>
            <a:spLocks noGrp="1"/>
          </p:cNvSpPr>
          <p:nvPr>
            <p:ph sz="half" idx="1"/>
          </p:nvPr>
        </p:nvSpPr>
        <p:spPr>
          <a:xfrm>
            <a:off x="628650" y="1825625"/>
            <a:ext cx="38862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 xmlns:a16="http://schemas.microsoft.com/office/drawing/2014/main" id="{12449AE0-B2AB-4AC5-AD17-D5485CF0B2AA}"/>
              </a:ext>
            </a:extLst>
          </p:cNvPr>
          <p:cNvSpPr>
            <a:spLocks noGrp="1"/>
          </p:cNvSpPr>
          <p:nvPr>
            <p:ph sz="half" idx="2"/>
          </p:nvPr>
        </p:nvSpPr>
        <p:spPr>
          <a:xfrm>
            <a:off x="4629150" y="1825625"/>
            <a:ext cx="38862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 xmlns:a16="http://schemas.microsoft.com/office/drawing/2014/main" id="{BD4E3E69-8221-46DF-8417-9117474D9337}"/>
              </a:ext>
            </a:extLst>
          </p:cNvPr>
          <p:cNvSpPr>
            <a:spLocks noGrp="1"/>
          </p:cNvSpPr>
          <p:nvPr>
            <p:ph type="dt" sz="half" idx="10"/>
          </p:nvPr>
        </p:nvSpPr>
        <p:spPr/>
        <p:txBody>
          <a:bodyPr/>
          <a:lstStyle/>
          <a:p>
            <a:fld id="{2B8C012C-B1B7-47F6-B168-A941E97A73A9}" type="datetimeFigureOut">
              <a:rPr lang="en-US" smtClean="0">
                <a:solidFill>
                  <a:prstClr val="black">
                    <a:tint val="75000"/>
                  </a:prstClr>
                </a:solidFill>
              </a:rPr>
              <a:pPr/>
              <a:t>1/22/2021</a:t>
            </a:fld>
            <a:endParaRPr lang="en-US">
              <a:solidFill>
                <a:prstClr val="black">
                  <a:tint val="75000"/>
                </a:prstClr>
              </a:solidFill>
            </a:endParaRPr>
          </a:p>
        </p:txBody>
      </p:sp>
      <p:sp>
        <p:nvSpPr>
          <p:cNvPr id="6" name="Footer Placeholder 5">
            <a:extLst>
              <a:ext uri="{FF2B5EF4-FFF2-40B4-BE49-F238E27FC236}">
                <a16:creationId xmlns="" xmlns:a16="http://schemas.microsoft.com/office/drawing/2014/main" id="{AC0CA87B-A6B0-4084-8ABD-22FC70DE9286}"/>
              </a:ext>
            </a:extLst>
          </p:cNvPr>
          <p:cNvSpPr>
            <a:spLocks noGrp="1"/>
          </p:cNvSpPr>
          <p:nvPr>
            <p:ph type="ftr" sz="quarter" idx="11"/>
          </p:nvPr>
        </p:nvSpPr>
        <p:spPr/>
        <p:txBody>
          <a:bodyPr/>
          <a:lstStyle/>
          <a:p>
            <a:endParaRPr lang="en-US">
              <a:solidFill>
                <a:prstClr val="black">
                  <a:tint val="75000"/>
                </a:prstClr>
              </a:solidFill>
            </a:endParaRPr>
          </a:p>
        </p:txBody>
      </p:sp>
      <p:sp>
        <p:nvSpPr>
          <p:cNvPr id="7" name="Slide Number Placeholder 6">
            <a:extLst>
              <a:ext uri="{FF2B5EF4-FFF2-40B4-BE49-F238E27FC236}">
                <a16:creationId xmlns="" xmlns:a16="http://schemas.microsoft.com/office/drawing/2014/main" id="{059FFCA0-2136-413A-9FC4-8666492A9DFA}"/>
              </a:ext>
            </a:extLst>
          </p:cNvPr>
          <p:cNvSpPr>
            <a:spLocks noGrp="1"/>
          </p:cNvSpPr>
          <p:nvPr>
            <p:ph type="sldNum" sz="quarter" idx="12"/>
          </p:nvPr>
        </p:nvSpPr>
        <p:spPr/>
        <p:txBody>
          <a:bodyPr/>
          <a:lstStyle/>
          <a:p>
            <a:fld id="{91EC7793-07B9-4429-92E8-8730EA770269}"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530971128"/>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8BCC1165-B1EA-4947-A1FB-D9CF6BE2F7B1}"/>
              </a:ext>
            </a:extLst>
          </p:cNvPr>
          <p:cNvSpPr>
            <a:spLocks noGrp="1"/>
          </p:cNvSpPr>
          <p:nvPr>
            <p:ph type="title"/>
          </p:nvPr>
        </p:nvSpPr>
        <p:spPr>
          <a:xfrm>
            <a:off x="629841" y="365126"/>
            <a:ext cx="7886700" cy="1325563"/>
          </a:xfrm>
        </p:spPr>
        <p:txBody>
          <a:bodyPr/>
          <a:lstStyle/>
          <a:p>
            <a:r>
              <a:rPr lang="en-US"/>
              <a:t>Click to edit Master title style</a:t>
            </a:r>
          </a:p>
        </p:txBody>
      </p:sp>
      <p:sp>
        <p:nvSpPr>
          <p:cNvPr id="3" name="Text Placeholder 2">
            <a:extLst>
              <a:ext uri="{FF2B5EF4-FFF2-40B4-BE49-F238E27FC236}">
                <a16:creationId xmlns="" xmlns:a16="http://schemas.microsoft.com/office/drawing/2014/main" id="{D6949C6E-764C-4F36-94CB-FE2A2DF8CB5A}"/>
              </a:ext>
            </a:extLst>
          </p:cNvPr>
          <p:cNvSpPr>
            <a:spLocks noGrp="1"/>
          </p:cNvSpPr>
          <p:nvPr>
            <p:ph type="body" idx="1"/>
          </p:nvPr>
        </p:nvSpPr>
        <p:spPr>
          <a:xfrm>
            <a:off x="629842" y="1681163"/>
            <a:ext cx="3868340"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a:extLst>
              <a:ext uri="{FF2B5EF4-FFF2-40B4-BE49-F238E27FC236}">
                <a16:creationId xmlns="" xmlns:a16="http://schemas.microsoft.com/office/drawing/2014/main" id="{9A9B79E8-DF7C-4EBB-9F3B-6BE1496FD9D6}"/>
              </a:ext>
            </a:extLst>
          </p:cNvPr>
          <p:cNvSpPr>
            <a:spLocks noGrp="1"/>
          </p:cNvSpPr>
          <p:nvPr>
            <p:ph sz="half" idx="2"/>
          </p:nvPr>
        </p:nvSpPr>
        <p:spPr>
          <a:xfrm>
            <a:off x="629842" y="2505075"/>
            <a:ext cx="3868340"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 xmlns:a16="http://schemas.microsoft.com/office/drawing/2014/main" id="{A42F9A33-7E46-4A42-A0A4-E18DB17B89B9}"/>
              </a:ext>
            </a:extLst>
          </p:cNvPr>
          <p:cNvSpPr>
            <a:spLocks noGrp="1"/>
          </p:cNvSpPr>
          <p:nvPr>
            <p:ph type="body" sz="quarter" idx="3"/>
          </p:nvPr>
        </p:nvSpPr>
        <p:spPr>
          <a:xfrm>
            <a:off x="4629150" y="1681163"/>
            <a:ext cx="3887391"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a:extLst>
              <a:ext uri="{FF2B5EF4-FFF2-40B4-BE49-F238E27FC236}">
                <a16:creationId xmlns="" xmlns:a16="http://schemas.microsoft.com/office/drawing/2014/main" id="{468AAA32-05F2-47FB-B9B2-30397B27C752}"/>
              </a:ext>
            </a:extLst>
          </p:cNvPr>
          <p:cNvSpPr>
            <a:spLocks noGrp="1"/>
          </p:cNvSpPr>
          <p:nvPr>
            <p:ph sz="quarter" idx="4"/>
          </p:nvPr>
        </p:nvSpPr>
        <p:spPr>
          <a:xfrm>
            <a:off x="4629150" y="2505075"/>
            <a:ext cx="3887391"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 xmlns:a16="http://schemas.microsoft.com/office/drawing/2014/main" id="{D50AE778-A2FD-4AD5-B23E-61A0D2506CB5}"/>
              </a:ext>
            </a:extLst>
          </p:cNvPr>
          <p:cNvSpPr>
            <a:spLocks noGrp="1"/>
          </p:cNvSpPr>
          <p:nvPr>
            <p:ph type="dt" sz="half" idx="10"/>
          </p:nvPr>
        </p:nvSpPr>
        <p:spPr/>
        <p:txBody>
          <a:bodyPr/>
          <a:lstStyle/>
          <a:p>
            <a:fld id="{2B8C012C-B1B7-47F6-B168-A941E97A73A9}" type="datetimeFigureOut">
              <a:rPr lang="en-US" smtClean="0">
                <a:solidFill>
                  <a:prstClr val="black">
                    <a:tint val="75000"/>
                  </a:prstClr>
                </a:solidFill>
              </a:rPr>
              <a:pPr/>
              <a:t>1/22/2021</a:t>
            </a:fld>
            <a:endParaRPr lang="en-US">
              <a:solidFill>
                <a:prstClr val="black">
                  <a:tint val="75000"/>
                </a:prstClr>
              </a:solidFill>
            </a:endParaRPr>
          </a:p>
        </p:txBody>
      </p:sp>
      <p:sp>
        <p:nvSpPr>
          <p:cNvPr id="8" name="Footer Placeholder 7">
            <a:extLst>
              <a:ext uri="{FF2B5EF4-FFF2-40B4-BE49-F238E27FC236}">
                <a16:creationId xmlns="" xmlns:a16="http://schemas.microsoft.com/office/drawing/2014/main" id="{DAF383F0-95C5-45CA-90E7-CB2237487A13}"/>
              </a:ext>
            </a:extLst>
          </p:cNvPr>
          <p:cNvSpPr>
            <a:spLocks noGrp="1"/>
          </p:cNvSpPr>
          <p:nvPr>
            <p:ph type="ftr" sz="quarter" idx="11"/>
          </p:nvPr>
        </p:nvSpPr>
        <p:spPr/>
        <p:txBody>
          <a:bodyPr/>
          <a:lstStyle/>
          <a:p>
            <a:endParaRPr lang="en-US">
              <a:solidFill>
                <a:prstClr val="black">
                  <a:tint val="75000"/>
                </a:prstClr>
              </a:solidFill>
            </a:endParaRPr>
          </a:p>
        </p:txBody>
      </p:sp>
      <p:sp>
        <p:nvSpPr>
          <p:cNvPr id="9" name="Slide Number Placeholder 8">
            <a:extLst>
              <a:ext uri="{FF2B5EF4-FFF2-40B4-BE49-F238E27FC236}">
                <a16:creationId xmlns="" xmlns:a16="http://schemas.microsoft.com/office/drawing/2014/main" id="{F417D151-FD6A-419A-A7B0-CA8BE2A25AE0}"/>
              </a:ext>
            </a:extLst>
          </p:cNvPr>
          <p:cNvSpPr>
            <a:spLocks noGrp="1"/>
          </p:cNvSpPr>
          <p:nvPr>
            <p:ph type="sldNum" sz="quarter" idx="12"/>
          </p:nvPr>
        </p:nvSpPr>
        <p:spPr/>
        <p:txBody>
          <a:bodyPr/>
          <a:lstStyle/>
          <a:p>
            <a:fld id="{91EC7793-07B9-4429-92E8-8730EA770269}"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2742584113"/>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645CD961-234E-4CF8-B0EF-237952B8259A}"/>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 xmlns:a16="http://schemas.microsoft.com/office/drawing/2014/main" id="{3A917F9D-08A6-466A-864D-D2F376CC9B1C}"/>
              </a:ext>
            </a:extLst>
          </p:cNvPr>
          <p:cNvSpPr>
            <a:spLocks noGrp="1"/>
          </p:cNvSpPr>
          <p:nvPr>
            <p:ph type="dt" sz="half" idx="10"/>
          </p:nvPr>
        </p:nvSpPr>
        <p:spPr/>
        <p:txBody>
          <a:bodyPr/>
          <a:lstStyle/>
          <a:p>
            <a:fld id="{2B8C012C-B1B7-47F6-B168-A941E97A73A9}" type="datetimeFigureOut">
              <a:rPr lang="en-US" smtClean="0">
                <a:solidFill>
                  <a:prstClr val="black">
                    <a:tint val="75000"/>
                  </a:prstClr>
                </a:solidFill>
              </a:rPr>
              <a:pPr/>
              <a:t>1/22/2021</a:t>
            </a:fld>
            <a:endParaRPr lang="en-US">
              <a:solidFill>
                <a:prstClr val="black">
                  <a:tint val="75000"/>
                </a:prstClr>
              </a:solidFill>
            </a:endParaRPr>
          </a:p>
        </p:txBody>
      </p:sp>
      <p:sp>
        <p:nvSpPr>
          <p:cNvPr id="4" name="Footer Placeholder 3">
            <a:extLst>
              <a:ext uri="{FF2B5EF4-FFF2-40B4-BE49-F238E27FC236}">
                <a16:creationId xmlns="" xmlns:a16="http://schemas.microsoft.com/office/drawing/2014/main" id="{4EDF56FB-BF1A-451B-AFCC-8E5E82A91CFB}"/>
              </a:ext>
            </a:extLst>
          </p:cNvPr>
          <p:cNvSpPr>
            <a:spLocks noGrp="1"/>
          </p:cNvSpPr>
          <p:nvPr>
            <p:ph type="ftr" sz="quarter" idx="11"/>
          </p:nvPr>
        </p:nvSpPr>
        <p:spPr/>
        <p:txBody>
          <a:bodyPr/>
          <a:lstStyle/>
          <a:p>
            <a:endParaRPr lang="en-US">
              <a:solidFill>
                <a:prstClr val="black">
                  <a:tint val="75000"/>
                </a:prstClr>
              </a:solidFill>
            </a:endParaRPr>
          </a:p>
        </p:txBody>
      </p:sp>
      <p:sp>
        <p:nvSpPr>
          <p:cNvPr id="5" name="Slide Number Placeholder 4">
            <a:extLst>
              <a:ext uri="{FF2B5EF4-FFF2-40B4-BE49-F238E27FC236}">
                <a16:creationId xmlns="" xmlns:a16="http://schemas.microsoft.com/office/drawing/2014/main" id="{F85A4458-ED35-410C-9316-3AE12AF06960}"/>
              </a:ext>
            </a:extLst>
          </p:cNvPr>
          <p:cNvSpPr>
            <a:spLocks noGrp="1"/>
          </p:cNvSpPr>
          <p:nvPr>
            <p:ph type="sldNum" sz="quarter" idx="12"/>
          </p:nvPr>
        </p:nvSpPr>
        <p:spPr/>
        <p:txBody>
          <a:bodyPr/>
          <a:lstStyle/>
          <a:p>
            <a:fld id="{91EC7793-07B9-4429-92E8-8730EA770269}"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2142796031"/>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 xmlns:a16="http://schemas.microsoft.com/office/drawing/2014/main" id="{B26121E3-1542-49D2-AFE7-215B078A3D88}"/>
              </a:ext>
            </a:extLst>
          </p:cNvPr>
          <p:cNvSpPr>
            <a:spLocks noGrp="1"/>
          </p:cNvSpPr>
          <p:nvPr>
            <p:ph type="dt" sz="half" idx="10"/>
          </p:nvPr>
        </p:nvSpPr>
        <p:spPr/>
        <p:txBody>
          <a:bodyPr/>
          <a:lstStyle/>
          <a:p>
            <a:fld id="{2B8C012C-B1B7-47F6-B168-A941E97A73A9}" type="datetimeFigureOut">
              <a:rPr lang="en-US" smtClean="0">
                <a:solidFill>
                  <a:prstClr val="black">
                    <a:tint val="75000"/>
                  </a:prstClr>
                </a:solidFill>
              </a:rPr>
              <a:pPr/>
              <a:t>1/22/2021</a:t>
            </a:fld>
            <a:endParaRPr lang="en-US">
              <a:solidFill>
                <a:prstClr val="black">
                  <a:tint val="75000"/>
                </a:prstClr>
              </a:solidFill>
            </a:endParaRPr>
          </a:p>
        </p:txBody>
      </p:sp>
      <p:sp>
        <p:nvSpPr>
          <p:cNvPr id="3" name="Footer Placeholder 2">
            <a:extLst>
              <a:ext uri="{FF2B5EF4-FFF2-40B4-BE49-F238E27FC236}">
                <a16:creationId xmlns="" xmlns:a16="http://schemas.microsoft.com/office/drawing/2014/main" id="{4DB79D1B-E5A5-4FF6-B1AF-3C1CE82BE966}"/>
              </a:ext>
            </a:extLst>
          </p:cNvPr>
          <p:cNvSpPr>
            <a:spLocks noGrp="1"/>
          </p:cNvSpPr>
          <p:nvPr>
            <p:ph type="ftr" sz="quarter" idx="11"/>
          </p:nvPr>
        </p:nvSpPr>
        <p:spPr/>
        <p:txBody>
          <a:bodyPr/>
          <a:lstStyle/>
          <a:p>
            <a:endParaRPr lang="en-US">
              <a:solidFill>
                <a:prstClr val="black">
                  <a:tint val="75000"/>
                </a:prstClr>
              </a:solidFill>
            </a:endParaRPr>
          </a:p>
        </p:txBody>
      </p:sp>
      <p:sp>
        <p:nvSpPr>
          <p:cNvPr id="4" name="Slide Number Placeholder 3">
            <a:extLst>
              <a:ext uri="{FF2B5EF4-FFF2-40B4-BE49-F238E27FC236}">
                <a16:creationId xmlns="" xmlns:a16="http://schemas.microsoft.com/office/drawing/2014/main" id="{ACA32E8B-A5B1-45B5-9A9F-B5EF9E6E9FE5}"/>
              </a:ext>
            </a:extLst>
          </p:cNvPr>
          <p:cNvSpPr>
            <a:spLocks noGrp="1"/>
          </p:cNvSpPr>
          <p:nvPr>
            <p:ph type="sldNum" sz="quarter" idx="12"/>
          </p:nvPr>
        </p:nvSpPr>
        <p:spPr/>
        <p:txBody>
          <a:bodyPr/>
          <a:lstStyle/>
          <a:p>
            <a:fld id="{91EC7793-07B9-4429-92E8-8730EA770269}"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435826487"/>
      </p:ext>
    </p:extLst>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DF34EF36-1426-4285-828F-C8CFBFE984EE}"/>
              </a:ext>
            </a:extLst>
          </p:cNvPr>
          <p:cNvSpPr>
            <a:spLocks noGrp="1"/>
          </p:cNvSpPr>
          <p:nvPr>
            <p:ph type="title"/>
          </p:nvPr>
        </p:nvSpPr>
        <p:spPr>
          <a:xfrm>
            <a:off x="629841" y="457200"/>
            <a:ext cx="2949178"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 xmlns:a16="http://schemas.microsoft.com/office/drawing/2014/main" id="{AD2C0F19-B360-4B7D-8B84-54564343E2E8}"/>
              </a:ext>
            </a:extLst>
          </p:cNvPr>
          <p:cNvSpPr>
            <a:spLocks noGrp="1"/>
          </p:cNvSpPr>
          <p:nvPr>
            <p:ph idx="1"/>
          </p:nvPr>
        </p:nvSpPr>
        <p:spPr>
          <a:xfrm>
            <a:off x="3887391" y="987426"/>
            <a:ext cx="462915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 xmlns:a16="http://schemas.microsoft.com/office/drawing/2014/main" id="{1161CC49-77D0-4E31-A9D2-D30F8EDAEAD1}"/>
              </a:ext>
            </a:extLst>
          </p:cNvPr>
          <p:cNvSpPr>
            <a:spLocks noGrp="1"/>
          </p:cNvSpPr>
          <p:nvPr>
            <p:ph type="body" sz="half" idx="2"/>
          </p:nvPr>
        </p:nvSpPr>
        <p:spPr>
          <a:xfrm>
            <a:off x="629841" y="2057400"/>
            <a:ext cx="2949178"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a:extLst>
              <a:ext uri="{FF2B5EF4-FFF2-40B4-BE49-F238E27FC236}">
                <a16:creationId xmlns="" xmlns:a16="http://schemas.microsoft.com/office/drawing/2014/main" id="{22AB92D8-AB77-44F5-B9DD-F7A3C2F6314E}"/>
              </a:ext>
            </a:extLst>
          </p:cNvPr>
          <p:cNvSpPr>
            <a:spLocks noGrp="1"/>
          </p:cNvSpPr>
          <p:nvPr>
            <p:ph type="dt" sz="half" idx="10"/>
          </p:nvPr>
        </p:nvSpPr>
        <p:spPr/>
        <p:txBody>
          <a:bodyPr/>
          <a:lstStyle/>
          <a:p>
            <a:fld id="{2B8C012C-B1B7-47F6-B168-A941E97A73A9}" type="datetimeFigureOut">
              <a:rPr lang="en-US" smtClean="0">
                <a:solidFill>
                  <a:prstClr val="black">
                    <a:tint val="75000"/>
                  </a:prstClr>
                </a:solidFill>
              </a:rPr>
              <a:pPr/>
              <a:t>1/22/2021</a:t>
            </a:fld>
            <a:endParaRPr lang="en-US">
              <a:solidFill>
                <a:prstClr val="black">
                  <a:tint val="75000"/>
                </a:prstClr>
              </a:solidFill>
            </a:endParaRPr>
          </a:p>
        </p:txBody>
      </p:sp>
      <p:sp>
        <p:nvSpPr>
          <p:cNvPr id="6" name="Footer Placeholder 5">
            <a:extLst>
              <a:ext uri="{FF2B5EF4-FFF2-40B4-BE49-F238E27FC236}">
                <a16:creationId xmlns="" xmlns:a16="http://schemas.microsoft.com/office/drawing/2014/main" id="{DF0A841E-88D4-4D0A-97C4-E4897B6185EF}"/>
              </a:ext>
            </a:extLst>
          </p:cNvPr>
          <p:cNvSpPr>
            <a:spLocks noGrp="1"/>
          </p:cNvSpPr>
          <p:nvPr>
            <p:ph type="ftr" sz="quarter" idx="11"/>
          </p:nvPr>
        </p:nvSpPr>
        <p:spPr/>
        <p:txBody>
          <a:bodyPr/>
          <a:lstStyle/>
          <a:p>
            <a:endParaRPr lang="en-US">
              <a:solidFill>
                <a:prstClr val="black">
                  <a:tint val="75000"/>
                </a:prstClr>
              </a:solidFill>
            </a:endParaRPr>
          </a:p>
        </p:txBody>
      </p:sp>
      <p:sp>
        <p:nvSpPr>
          <p:cNvPr id="7" name="Slide Number Placeholder 6">
            <a:extLst>
              <a:ext uri="{FF2B5EF4-FFF2-40B4-BE49-F238E27FC236}">
                <a16:creationId xmlns="" xmlns:a16="http://schemas.microsoft.com/office/drawing/2014/main" id="{8454F814-BBE2-4CE3-B3C8-C4A938E78189}"/>
              </a:ext>
            </a:extLst>
          </p:cNvPr>
          <p:cNvSpPr>
            <a:spLocks noGrp="1"/>
          </p:cNvSpPr>
          <p:nvPr>
            <p:ph type="sldNum" sz="quarter" idx="12"/>
          </p:nvPr>
        </p:nvSpPr>
        <p:spPr/>
        <p:txBody>
          <a:bodyPr/>
          <a:lstStyle/>
          <a:p>
            <a:fld id="{91EC7793-07B9-4429-92E8-8730EA770269}"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2520072596"/>
      </p:ext>
    </p:extLst>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94E247E2-3FF2-44B7-B10F-3C06FDF7CF60}"/>
              </a:ext>
            </a:extLst>
          </p:cNvPr>
          <p:cNvSpPr>
            <a:spLocks noGrp="1"/>
          </p:cNvSpPr>
          <p:nvPr>
            <p:ph type="title"/>
          </p:nvPr>
        </p:nvSpPr>
        <p:spPr>
          <a:xfrm>
            <a:off x="629841" y="457200"/>
            <a:ext cx="2949178"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 xmlns:a16="http://schemas.microsoft.com/office/drawing/2014/main" id="{EC9E9FEF-3FB3-4E4C-A935-958BA93288C4}"/>
              </a:ext>
            </a:extLst>
          </p:cNvPr>
          <p:cNvSpPr>
            <a:spLocks noGrp="1"/>
          </p:cNvSpPr>
          <p:nvPr>
            <p:ph type="pic" idx="1"/>
          </p:nvPr>
        </p:nvSpPr>
        <p:spPr>
          <a:xfrm>
            <a:off x="3887391" y="987426"/>
            <a:ext cx="462915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 xmlns:a16="http://schemas.microsoft.com/office/drawing/2014/main" id="{19F12C7B-8B90-4958-A986-27D36990BDAA}"/>
              </a:ext>
            </a:extLst>
          </p:cNvPr>
          <p:cNvSpPr>
            <a:spLocks noGrp="1"/>
          </p:cNvSpPr>
          <p:nvPr>
            <p:ph type="body" sz="half" idx="2"/>
          </p:nvPr>
        </p:nvSpPr>
        <p:spPr>
          <a:xfrm>
            <a:off x="629841" y="2057400"/>
            <a:ext cx="2949178"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a:extLst>
              <a:ext uri="{FF2B5EF4-FFF2-40B4-BE49-F238E27FC236}">
                <a16:creationId xmlns="" xmlns:a16="http://schemas.microsoft.com/office/drawing/2014/main" id="{494EFE80-B253-4A84-BE72-FE1337473454}"/>
              </a:ext>
            </a:extLst>
          </p:cNvPr>
          <p:cNvSpPr>
            <a:spLocks noGrp="1"/>
          </p:cNvSpPr>
          <p:nvPr>
            <p:ph type="dt" sz="half" idx="10"/>
          </p:nvPr>
        </p:nvSpPr>
        <p:spPr/>
        <p:txBody>
          <a:bodyPr/>
          <a:lstStyle/>
          <a:p>
            <a:fld id="{2B8C012C-B1B7-47F6-B168-A941E97A73A9}" type="datetimeFigureOut">
              <a:rPr lang="en-US" smtClean="0">
                <a:solidFill>
                  <a:prstClr val="black">
                    <a:tint val="75000"/>
                  </a:prstClr>
                </a:solidFill>
              </a:rPr>
              <a:pPr/>
              <a:t>1/22/2021</a:t>
            </a:fld>
            <a:endParaRPr lang="en-US">
              <a:solidFill>
                <a:prstClr val="black">
                  <a:tint val="75000"/>
                </a:prstClr>
              </a:solidFill>
            </a:endParaRPr>
          </a:p>
        </p:txBody>
      </p:sp>
      <p:sp>
        <p:nvSpPr>
          <p:cNvPr id="6" name="Footer Placeholder 5">
            <a:extLst>
              <a:ext uri="{FF2B5EF4-FFF2-40B4-BE49-F238E27FC236}">
                <a16:creationId xmlns="" xmlns:a16="http://schemas.microsoft.com/office/drawing/2014/main" id="{5A70AA07-12BD-4E8C-B324-9F0CBE23C2B3}"/>
              </a:ext>
            </a:extLst>
          </p:cNvPr>
          <p:cNvSpPr>
            <a:spLocks noGrp="1"/>
          </p:cNvSpPr>
          <p:nvPr>
            <p:ph type="ftr" sz="quarter" idx="11"/>
          </p:nvPr>
        </p:nvSpPr>
        <p:spPr/>
        <p:txBody>
          <a:bodyPr/>
          <a:lstStyle/>
          <a:p>
            <a:endParaRPr lang="en-US">
              <a:solidFill>
                <a:prstClr val="black">
                  <a:tint val="75000"/>
                </a:prstClr>
              </a:solidFill>
            </a:endParaRPr>
          </a:p>
        </p:txBody>
      </p:sp>
      <p:sp>
        <p:nvSpPr>
          <p:cNvPr id="7" name="Slide Number Placeholder 6">
            <a:extLst>
              <a:ext uri="{FF2B5EF4-FFF2-40B4-BE49-F238E27FC236}">
                <a16:creationId xmlns="" xmlns:a16="http://schemas.microsoft.com/office/drawing/2014/main" id="{A5AF4ED2-925B-495F-9A04-20C40D1E41A5}"/>
              </a:ext>
            </a:extLst>
          </p:cNvPr>
          <p:cNvSpPr>
            <a:spLocks noGrp="1"/>
          </p:cNvSpPr>
          <p:nvPr>
            <p:ph type="sldNum" sz="quarter" idx="12"/>
          </p:nvPr>
        </p:nvSpPr>
        <p:spPr/>
        <p:txBody>
          <a:bodyPr/>
          <a:lstStyle/>
          <a:p>
            <a:fld id="{91EC7793-07B9-4429-92E8-8730EA770269}"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4253305376"/>
      </p:ext>
    </p:extLst>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31E5AAED-E4CB-438E-BAE6-D874C01F5964}"/>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 xmlns:a16="http://schemas.microsoft.com/office/drawing/2014/main" id="{0DCA6078-7021-47C7-8ADD-30EB0D4D7E2C}"/>
              </a:ext>
            </a:extLst>
          </p:cNvPr>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 xmlns:a16="http://schemas.microsoft.com/office/drawing/2014/main" id="{FF7DC22C-267E-4ADC-AF05-BEB721900345}"/>
              </a:ext>
            </a:extLst>
          </p:cNvPr>
          <p:cNvSpPr>
            <a:spLocks noGrp="1"/>
          </p:cNvSpPr>
          <p:nvPr>
            <p:ph type="dt" sz="half" idx="10"/>
          </p:nvPr>
        </p:nvSpPr>
        <p:spPr/>
        <p:txBody>
          <a:bodyPr/>
          <a:lstStyle/>
          <a:p>
            <a:fld id="{2B8C012C-B1B7-47F6-B168-A941E97A73A9}" type="datetimeFigureOut">
              <a:rPr lang="en-US" smtClean="0">
                <a:solidFill>
                  <a:prstClr val="black">
                    <a:tint val="75000"/>
                  </a:prstClr>
                </a:solidFill>
              </a:rPr>
              <a:pPr/>
              <a:t>1/22/2021</a:t>
            </a:fld>
            <a:endParaRPr lang="en-US">
              <a:solidFill>
                <a:prstClr val="black">
                  <a:tint val="75000"/>
                </a:prstClr>
              </a:solidFill>
            </a:endParaRPr>
          </a:p>
        </p:txBody>
      </p:sp>
      <p:sp>
        <p:nvSpPr>
          <p:cNvPr id="5" name="Footer Placeholder 4">
            <a:extLst>
              <a:ext uri="{FF2B5EF4-FFF2-40B4-BE49-F238E27FC236}">
                <a16:creationId xmlns="" xmlns:a16="http://schemas.microsoft.com/office/drawing/2014/main" id="{DAACB2E6-036D-489B-AF95-7F191F409427}"/>
              </a:ext>
            </a:extLst>
          </p:cNvPr>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a:extLst>
              <a:ext uri="{FF2B5EF4-FFF2-40B4-BE49-F238E27FC236}">
                <a16:creationId xmlns="" xmlns:a16="http://schemas.microsoft.com/office/drawing/2014/main" id="{986DBCEB-45FD-4CA2-89E1-0743C2C24118}"/>
              </a:ext>
            </a:extLst>
          </p:cNvPr>
          <p:cNvSpPr>
            <a:spLocks noGrp="1"/>
          </p:cNvSpPr>
          <p:nvPr>
            <p:ph type="sldNum" sz="quarter" idx="12"/>
          </p:nvPr>
        </p:nvSpPr>
        <p:spPr/>
        <p:txBody>
          <a:bodyPr/>
          <a:lstStyle/>
          <a:p>
            <a:fld id="{91EC7793-07B9-4429-92E8-8730EA770269}"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3055730261"/>
      </p:ext>
    </p:extLst>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 xmlns:a16="http://schemas.microsoft.com/office/drawing/2014/main" id="{76BF1447-7437-45B5-955F-F450CFC6FBBF}"/>
              </a:ext>
            </a:extLst>
          </p:cNvPr>
          <p:cNvSpPr>
            <a:spLocks noGrp="1"/>
          </p:cNvSpPr>
          <p:nvPr>
            <p:ph type="title" orient="vert"/>
          </p:nvPr>
        </p:nvSpPr>
        <p:spPr>
          <a:xfrm>
            <a:off x="6543675" y="365125"/>
            <a:ext cx="1971675" cy="5811838"/>
          </a:xfrm>
        </p:spPr>
        <p:txBody>
          <a:bodyPr vert="eaVert"/>
          <a:lstStyle/>
          <a:p>
            <a:r>
              <a:rPr lang="en-US"/>
              <a:t>Click to edit Master title style</a:t>
            </a:r>
          </a:p>
        </p:txBody>
      </p:sp>
      <p:sp>
        <p:nvSpPr>
          <p:cNvPr id="3" name="Vertical Text Placeholder 2">
            <a:extLst>
              <a:ext uri="{FF2B5EF4-FFF2-40B4-BE49-F238E27FC236}">
                <a16:creationId xmlns="" xmlns:a16="http://schemas.microsoft.com/office/drawing/2014/main" id="{E2DF0BE9-59DA-4877-8D0D-735633F5CFFB}"/>
              </a:ext>
            </a:extLst>
          </p:cNvPr>
          <p:cNvSpPr>
            <a:spLocks noGrp="1"/>
          </p:cNvSpPr>
          <p:nvPr>
            <p:ph type="body" orient="vert" idx="1"/>
          </p:nvPr>
        </p:nvSpPr>
        <p:spPr>
          <a:xfrm>
            <a:off x="628650" y="365125"/>
            <a:ext cx="5800725"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 xmlns:a16="http://schemas.microsoft.com/office/drawing/2014/main" id="{2E9A8181-2D82-4E5A-A55B-C3850F308871}"/>
              </a:ext>
            </a:extLst>
          </p:cNvPr>
          <p:cNvSpPr>
            <a:spLocks noGrp="1"/>
          </p:cNvSpPr>
          <p:nvPr>
            <p:ph type="dt" sz="half" idx="10"/>
          </p:nvPr>
        </p:nvSpPr>
        <p:spPr/>
        <p:txBody>
          <a:bodyPr/>
          <a:lstStyle/>
          <a:p>
            <a:fld id="{2B8C012C-B1B7-47F6-B168-A941E97A73A9}" type="datetimeFigureOut">
              <a:rPr lang="en-US" smtClean="0">
                <a:solidFill>
                  <a:prstClr val="black">
                    <a:tint val="75000"/>
                  </a:prstClr>
                </a:solidFill>
              </a:rPr>
              <a:pPr/>
              <a:t>1/22/2021</a:t>
            </a:fld>
            <a:endParaRPr lang="en-US">
              <a:solidFill>
                <a:prstClr val="black">
                  <a:tint val="75000"/>
                </a:prstClr>
              </a:solidFill>
            </a:endParaRPr>
          </a:p>
        </p:txBody>
      </p:sp>
      <p:sp>
        <p:nvSpPr>
          <p:cNvPr id="5" name="Footer Placeholder 4">
            <a:extLst>
              <a:ext uri="{FF2B5EF4-FFF2-40B4-BE49-F238E27FC236}">
                <a16:creationId xmlns="" xmlns:a16="http://schemas.microsoft.com/office/drawing/2014/main" id="{E06443D1-9D50-4347-8EF4-C71123BDF442}"/>
              </a:ext>
            </a:extLst>
          </p:cNvPr>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a:extLst>
              <a:ext uri="{FF2B5EF4-FFF2-40B4-BE49-F238E27FC236}">
                <a16:creationId xmlns="" xmlns:a16="http://schemas.microsoft.com/office/drawing/2014/main" id="{AA7B7A19-FC92-4734-BBA7-FBC0512D2753}"/>
              </a:ext>
            </a:extLst>
          </p:cNvPr>
          <p:cNvSpPr>
            <a:spLocks noGrp="1"/>
          </p:cNvSpPr>
          <p:nvPr>
            <p:ph type="sldNum" sz="quarter" idx="12"/>
          </p:nvPr>
        </p:nvSpPr>
        <p:spPr/>
        <p:txBody>
          <a:bodyPr/>
          <a:lstStyle/>
          <a:p>
            <a:fld id="{91EC7793-07B9-4429-92E8-8730EA770269}"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192603800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13" Type="http://schemas.openxmlformats.org/officeDocument/2006/relationships/image" Target="../media/image1.jpg"/><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30.xml"/><Relationship Id="rId3" Type="http://schemas.openxmlformats.org/officeDocument/2006/relationships/slideLayout" Target="../slideLayouts/slideLayout25.xml"/><Relationship Id="rId7" Type="http://schemas.openxmlformats.org/officeDocument/2006/relationships/slideLayout" Target="../slideLayouts/slideLayout29.xml"/><Relationship Id="rId12" Type="http://schemas.openxmlformats.org/officeDocument/2006/relationships/theme" Target="../theme/theme3.xml"/><Relationship Id="rId2" Type="http://schemas.openxmlformats.org/officeDocument/2006/relationships/slideLayout" Target="../slideLayouts/slideLayout24.xml"/><Relationship Id="rId1" Type="http://schemas.openxmlformats.org/officeDocument/2006/relationships/slideLayout" Target="../slideLayouts/slideLayout23.xml"/><Relationship Id="rId6" Type="http://schemas.openxmlformats.org/officeDocument/2006/relationships/slideLayout" Target="../slideLayouts/slideLayout28.xml"/><Relationship Id="rId11" Type="http://schemas.openxmlformats.org/officeDocument/2006/relationships/slideLayout" Target="../slideLayouts/slideLayout33.xml"/><Relationship Id="rId5" Type="http://schemas.openxmlformats.org/officeDocument/2006/relationships/slideLayout" Target="../slideLayouts/slideLayout27.xml"/><Relationship Id="rId10" Type="http://schemas.openxmlformats.org/officeDocument/2006/relationships/slideLayout" Target="../slideLayouts/slideLayout32.xml"/><Relationship Id="rId4" Type="http://schemas.openxmlformats.org/officeDocument/2006/relationships/slideLayout" Target="../slideLayouts/slideLayout26.xml"/><Relationship Id="rId9" Type="http://schemas.openxmlformats.org/officeDocument/2006/relationships/slideLayout" Target="../slideLayouts/slideLayout3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457200" y="1600206"/>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457200" y="6356356"/>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615BA178-FB76-4C43-9D0D-60AAB06D7DE8}" type="datetimeFigureOut">
              <a:rPr lang="en-US" smtClean="0"/>
              <a:t>1/22/2021</a:t>
            </a:fld>
            <a:endParaRPr lang="en-US"/>
          </a:p>
        </p:txBody>
      </p:sp>
      <p:sp>
        <p:nvSpPr>
          <p:cNvPr id="5" name="Footer Placeholder 4"/>
          <p:cNvSpPr>
            <a:spLocks noGrp="1"/>
          </p:cNvSpPr>
          <p:nvPr>
            <p:ph type="ftr" sz="quarter" idx="3"/>
          </p:nvPr>
        </p:nvSpPr>
        <p:spPr>
          <a:xfrm>
            <a:off x="3124200" y="6356356"/>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553200" y="6356356"/>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EC81F1BB-EACE-4B71-AC5D-C77A44C897F1}" type="slidenum">
              <a:rPr lang="en-US" smtClean="0"/>
              <a:t>‹#›</a:t>
            </a:fld>
            <a:endParaRPr lang="en-US"/>
          </a:p>
        </p:txBody>
      </p:sp>
    </p:spTree>
    <p:extLst>
      <p:ext uri="{BB962C8B-B14F-4D97-AF65-F5344CB8AC3E}">
        <p14:creationId xmlns:p14="http://schemas.microsoft.com/office/powerpoint/2010/main" val="2701571443"/>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blipFill dpi="0" rotWithShape="1">
          <a:blip r:embed="rId13">
            <a:alphaModFix amt="62000"/>
            <a:lum/>
          </a:blip>
          <a:srcRect/>
          <a:stretch>
            <a:fillRect l="-5000" r="-5000"/>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28650" y="365126"/>
            <a:ext cx="7886700" cy="1325563"/>
          </a:xfrm>
          <a:prstGeom prst="rect">
            <a:avLst/>
          </a:prstGeom>
        </p:spPr>
        <p:txBody>
          <a:bodyPr vert="horz" lIns="91440" tIns="45720" rIns="91440" bIns="45720" rtlCol="0" anchor="ctr">
            <a:normAutofit/>
          </a:bodyPr>
          <a:lstStyle/>
          <a:p>
            <a:r>
              <a:rPr lang="en-US"/>
              <a:t>Click to edit Master title style</a:t>
            </a:r>
            <a:endParaRPr lang="vi-VN"/>
          </a:p>
        </p:txBody>
      </p:sp>
      <p:sp>
        <p:nvSpPr>
          <p:cNvPr id="3" name="Text Placeholder 2"/>
          <p:cNvSpPr>
            <a:spLocks noGrp="1"/>
          </p:cNvSpPr>
          <p:nvPr>
            <p:ph type="body" idx="1"/>
          </p:nvPr>
        </p:nvSpPr>
        <p:spPr>
          <a:xfrm>
            <a:off x="628650" y="1825625"/>
            <a:ext cx="78867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vi-VN"/>
          </a:p>
        </p:txBody>
      </p:sp>
      <p:sp>
        <p:nvSpPr>
          <p:cNvPr id="4" name="Date Placeholder 3"/>
          <p:cNvSpPr>
            <a:spLocks noGrp="1"/>
          </p:cNvSpPr>
          <p:nvPr>
            <p:ph type="dt" sz="half" idx="2"/>
          </p:nvPr>
        </p:nvSpPr>
        <p:spPr>
          <a:xfrm>
            <a:off x="628650" y="6356351"/>
            <a:ext cx="20574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DBA32C21-FD13-4697-ADCD-F9E33DDFF06F}" type="datetimeFigureOut">
              <a:rPr lang="vi-VN" smtClean="0">
                <a:solidFill>
                  <a:prstClr val="black">
                    <a:tint val="75000"/>
                  </a:prstClr>
                </a:solidFill>
              </a:rPr>
              <a:pPr/>
              <a:t>22/01/2021</a:t>
            </a:fld>
            <a:endParaRPr lang="vi-VN">
              <a:solidFill>
                <a:prstClr val="black">
                  <a:tint val="75000"/>
                </a:prstClr>
              </a:solidFill>
            </a:endParaRPr>
          </a:p>
        </p:txBody>
      </p:sp>
      <p:sp>
        <p:nvSpPr>
          <p:cNvPr id="5" name="Footer Placeholder 4"/>
          <p:cNvSpPr>
            <a:spLocks noGrp="1"/>
          </p:cNvSpPr>
          <p:nvPr>
            <p:ph type="ftr" sz="quarter" idx="3"/>
          </p:nvPr>
        </p:nvSpPr>
        <p:spPr>
          <a:xfrm>
            <a:off x="3028950" y="6356351"/>
            <a:ext cx="30861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vi-VN">
              <a:solidFill>
                <a:prstClr val="black">
                  <a:tint val="75000"/>
                </a:prstClr>
              </a:solidFill>
            </a:endParaRPr>
          </a:p>
        </p:txBody>
      </p:sp>
      <p:sp>
        <p:nvSpPr>
          <p:cNvPr id="6" name="Slide Number Placeholder 5"/>
          <p:cNvSpPr>
            <a:spLocks noGrp="1"/>
          </p:cNvSpPr>
          <p:nvPr>
            <p:ph type="sldNum" sz="quarter" idx="4"/>
          </p:nvPr>
        </p:nvSpPr>
        <p:spPr>
          <a:xfrm>
            <a:off x="6457950" y="6356351"/>
            <a:ext cx="20574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2885D699-091F-4322-9983-565B97A178FD}" type="slidenum">
              <a:rPr lang="vi-VN" smtClean="0">
                <a:solidFill>
                  <a:prstClr val="black">
                    <a:tint val="75000"/>
                  </a:prstClr>
                </a:solidFill>
              </a:rPr>
              <a:pPr/>
              <a:t>‹#›</a:t>
            </a:fld>
            <a:endParaRPr lang="vi-VN">
              <a:solidFill>
                <a:prstClr val="black">
                  <a:tint val="75000"/>
                </a:prstClr>
              </a:solidFill>
            </a:endParaRPr>
          </a:p>
        </p:txBody>
      </p:sp>
    </p:spTree>
    <p:extLst>
      <p:ext uri="{BB962C8B-B14F-4D97-AF65-F5344CB8AC3E}">
        <p14:creationId xmlns:p14="http://schemas.microsoft.com/office/powerpoint/2010/main" val="3311724965"/>
      </p:ext>
    </p:extLst>
  </p:cSld>
  <p:clrMap bg1="lt1" tx1="dk1" bg2="lt2" tx2="dk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vi-V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 xmlns:a16="http://schemas.microsoft.com/office/drawing/2014/main" id="{E507F965-6FBF-4E4A-99CF-0D8736C95F34}"/>
              </a:ext>
            </a:extLst>
          </p:cNvPr>
          <p:cNvSpPr>
            <a:spLocks noGrp="1"/>
          </p:cNvSpPr>
          <p:nvPr>
            <p:ph type="title"/>
          </p:nvPr>
        </p:nvSpPr>
        <p:spPr>
          <a:xfrm>
            <a:off x="628650" y="365126"/>
            <a:ext cx="78867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 xmlns:a16="http://schemas.microsoft.com/office/drawing/2014/main" id="{FF441528-4D68-4198-AA39-08CEF828A993}"/>
              </a:ext>
            </a:extLst>
          </p:cNvPr>
          <p:cNvSpPr>
            <a:spLocks noGrp="1"/>
          </p:cNvSpPr>
          <p:nvPr>
            <p:ph type="body" idx="1"/>
          </p:nvPr>
        </p:nvSpPr>
        <p:spPr>
          <a:xfrm>
            <a:off x="628650" y="1825625"/>
            <a:ext cx="78867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 xmlns:a16="http://schemas.microsoft.com/office/drawing/2014/main" id="{51895987-3F38-4722-83D8-2292FDC38203}"/>
              </a:ext>
            </a:extLst>
          </p:cNvPr>
          <p:cNvSpPr>
            <a:spLocks noGrp="1"/>
          </p:cNvSpPr>
          <p:nvPr>
            <p:ph type="dt" sz="half" idx="2"/>
          </p:nvPr>
        </p:nvSpPr>
        <p:spPr>
          <a:xfrm>
            <a:off x="628650" y="6356351"/>
            <a:ext cx="20574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2B8C012C-B1B7-47F6-B168-A941E97A73A9}" type="datetimeFigureOut">
              <a:rPr lang="en-US" smtClean="0">
                <a:solidFill>
                  <a:prstClr val="black">
                    <a:tint val="75000"/>
                  </a:prstClr>
                </a:solidFill>
              </a:rPr>
              <a:pPr/>
              <a:t>1/22/2021</a:t>
            </a:fld>
            <a:endParaRPr lang="en-US">
              <a:solidFill>
                <a:prstClr val="black">
                  <a:tint val="75000"/>
                </a:prstClr>
              </a:solidFill>
            </a:endParaRPr>
          </a:p>
        </p:txBody>
      </p:sp>
      <p:sp>
        <p:nvSpPr>
          <p:cNvPr id="5" name="Footer Placeholder 4">
            <a:extLst>
              <a:ext uri="{FF2B5EF4-FFF2-40B4-BE49-F238E27FC236}">
                <a16:creationId xmlns="" xmlns:a16="http://schemas.microsoft.com/office/drawing/2014/main" id="{68B2F808-3920-4A01-9D82-C1D249E0363E}"/>
              </a:ext>
            </a:extLst>
          </p:cNvPr>
          <p:cNvSpPr>
            <a:spLocks noGrp="1"/>
          </p:cNvSpPr>
          <p:nvPr>
            <p:ph type="ftr" sz="quarter" idx="3"/>
          </p:nvPr>
        </p:nvSpPr>
        <p:spPr>
          <a:xfrm>
            <a:off x="3028950" y="6356351"/>
            <a:ext cx="30861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solidFill>
                <a:prstClr val="black">
                  <a:tint val="75000"/>
                </a:prstClr>
              </a:solidFill>
            </a:endParaRPr>
          </a:p>
        </p:txBody>
      </p:sp>
      <p:sp>
        <p:nvSpPr>
          <p:cNvPr id="6" name="Slide Number Placeholder 5">
            <a:extLst>
              <a:ext uri="{FF2B5EF4-FFF2-40B4-BE49-F238E27FC236}">
                <a16:creationId xmlns="" xmlns:a16="http://schemas.microsoft.com/office/drawing/2014/main" id="{D76A23AC-28FD-47E2-A9E1-1773F854380D}"/>
              </a:ext>
            </a:extLst>
          </p:cNvPr>
          <p:cNvSpPr>
            <a:spLocks noGrp="1"/>
          </p:cNvSpPr>
          <p:nvPr>
            <p:ph type="sldNum" sz="quarter" idx="4"/>
          </p:nvPr>
        </p:nvSpPr>
        <p:spPr>
          <a:xfrm>
            <a:off x="6457950" y="6356351"/>
            <a:ext cx="20574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91EC7793-07B9-4429-92E8-8730EA770269}"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3597161127"/>
      </p:ext>
    </p:extLst>
  </p:cSld>
  <p:clrMap bg1="lt1" tx1="dk1" bg2="lt2" tx2="dk2" accent1="accent1" accent2="accent2" accent3="accent3" accent4="accent4" accent5="accent5" accent6="accent6" hlink="hlink" folHlink="folHlink"/>
  <p:sldLayoutIdLst>
    <p:sldLayoutId id="2147483685" r:id="rId1"/>
    <p:sldLayoutId id="2147483686" r:id="rId2"/>
    <p:sldLayoutId id="2147483687" r:id="rId3"/>
    <p:sldLayoutId id="2147483688" r:id="rId4"/>
    <p:sldLayoutId id="2147483689" r:id="rId5"/>
    <p:sldLayoutId id="2147483690" r:id="rId6"/>
    <p:sldLayoutId id="2147483691" r:id="rId7"/>
    <p:sldLayoutId id="2147483692" r:id="rId8"/>
    <p:sldLayoutId id="2147483693" r:id="rId9"/>
    <p:sldLayoutId id="2147483694" r:id="rId10"/>
    <p:sldLayoutId id="2147483695"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jpeg"/><Relationship Id="rId1" Type="http://schemas.openxmlformats.org/officeDocument/2006/relationships/slideLayout" Target="../slideLayouts/slideLayout2.xml"/><Relationship Id="rId4" Type="http://schemas.openxmlformats.org/officeDocument/2006/relationships/image" Target="../media/image4.wmf"/></Relationships>
</file>

<file path=ppt/slides/_rels/slide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jpeg"/><Relationship Id="rId1" Type="http://schemas.openxmlformats.org/officeDocument/2006/relationships/slideLayout" Target="../slideLayouts/slideLayout2.xml"/><Relationship Id="rId4" Type="http://schemas.openxmlformats.org/officeDocument/2006/relationships/image" Target="../media/image4.wmf"/></Relationships>
</file>

<file path=ppt/slides/_rels/slide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jpeg"/><Relationship Id="rId1" Type="http://schemas.openxmlformats.org/officeDocument/2006/relationships/slideLayout" Target="../slideLayouts/slideLayout2.xml"/><Relationship Id="rId4" Type="http://schemas.openxmlformats.org/officeDocument/2006/relationships/image" Target="../media/image4.wmf"/></Relationships>
</file>

<file path=ppt/slides/_rels/slide6.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jpeg"/><Relationship Id="rId1" Type="http://schemas.openxmlformats.org/officeDocument/2006/relationships/slideLayout" Target="../slideLayouts/slideLayout2.xml"/><Relationship Id="rId5" Type="http://schemas.openxmlformats.org/officeDocument/2006/relationships/image" Target="../media/image6.png"/><Relationship Id="rId4" Type="http://schemas.openxmlformats.org/officeDocument/2006/relationships/image" Target="../media/image5.png"/></Relationships>
</file>

<file path=ppt/slides/_rels/slide10.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8" Type="http://schemas.openxmlformats.org/officeDocument/2006/relationships/audio" Target="../media/media4.mp3"/><Relationship Id="rId3" Type="http://schemas.microsoft.com/office/2007/relationships/media" Target="../media/media2.mp3"/><Relationship Id="rId7" Type="http://schemas.microsoft.com/office/2007/relationships/media" Target="../media/media4.mp3"/><Relationship Id="rId2" Type="http://schemas.openxmlformats.org/officeDocument/2006/relationships/audio" Target="../media/media1.mp3"/><Relationship Id="rId1" Type="http://schemas.microsoft.com/office/2007/relationships/media" Target="../media/media1.mp3"/><Relationship Id="rId6" Type="http://schemas.openxmlformats.org/officeDocument/2006/relationships/audio" Target="../media/media3.mp3"/><Relationship Id="rId11" Type="http://schemas.openxmlformats.org/officeDocument/2006/relationships/image" Target="../media/image8.png"/><Relationship Id="rId5" Type="http://schemas.microsoft.com/office/2007/relationships/media" Target="../media/media3.mp3"/><Relationship Id="rId10" Type="http://schemas.openxmlformats.org/officeDocument/2006/relationships/image" Target="../media/image7.png"/><Relationship Id="rId4" Type="http://schemas.openxmlformats.org/officeDocument/2006/relationships/audio" Target="../media/media2.mp3"/><Relationship Id="rId9" Type="http://schemas.openxmlformats.org/officeDocument/2006/relationships/slideLayout" Target="../slideLayouts/slideLayout23.xml"/></Relationships>
</file>

<file path=ppt/slides/_rels/slide12.xml.rels><?xml version="1.0" encoding="UTF-8" standalone="yes"?>
<Relationships xmlns="http://schemas.openxmlformats.org/package/2006/relationships"><Relationship Id="rId8" Type="http://schemas.openxmlformats.org/officeDocument/2006/relationships/slide" Target="slide6.xml"/><Relationship Id="rId13" Type="http://schemas.openxmlformats.org/officeDocument/2006/relationships/slide" Target="slide10.xml"/><Relationship Id="rId18" Type="http://schemas.openxmlformats.org/officeDocument/2006/relationships/slide" Target="slide19.xml"/><Relationship Id="rId3" Type="http://schemas.openxmlformats.org/officeDocument/2006/relationships/slideLayout" Target="../slideLayouts/slideLayout13.xml"/><Relationship Id="rId7" Type="http://schemas.openxmlformats.org/officeDocument/2006/relationships/slide" Target="slide3.xml"/><Relationship Id="rId12" Type="http://schemas.openxmlformats.org/officeDocument/2006/relationships/slide" Target="slide9.xml"/><Relationship Id="rId17" Type="http://schemas.openxmlformats.org/officeDocument/2006/relationships/image" Target="../media/image8.png"/><Relationship Id="rId2" Type="http://schemas.openxmlformats.org/officeDocument/2006/relationships/audio" Target="../media/media5.wav"/><Relationship Id="rId16" Type="http://schemas.openxmlformats.org/officeDocument/2006/relationships/image" Target="../media/image13.gif"/><Relationship Id="rId1" Type="http://schemas.microsoft.com/office/2007/relationships/media" Target="../media/media5.wav"/><Relationship Id="rId6" Type="http://schemas.openxmlformats.org/officeDocument/2006/relationships/slide" Target="slide2.xml"/><Relationship Id="rId11" Type="http://schemas.openxmlformats.org/officeDocument/2006/relationships/slide" Target="slide8.xml"/><Relationship Id="rId5" Type="http://schemas.openxmlformats.org/officeDocument/2006/relationships/image" Target="../media/image10.png"/><Relationship Id="rId15" Type="http://schemas.openxmlformats.org/officeDocument/2006/relationships/image" Target="../media/image12.gif"/><Relationship Id="rId10" Type="http://schemas.openxmlformats.org/officeDocument/2006/relationships/slide" Target="slide7.xml"/><Relationship Id="rId4" Type="http://schemas.openxmlformats.org/officeDocument/2006/relationships/image" Target="../media/image9.png"/><Relationship Id="rId9" Type="http://schemas.openxmlformats.org/officeDocument/2006/relationships/slide" Target="slide5.xml"/><Relationship Id="rId14" Type="http://schemas.openxmlformats.org/officeDocument/2006/relationships/image" Target="../media/image11.gif"/></Relationships>
</file>

<file path=ppt/slides/_rels/slide13.xml.rels><?xml version="1.0" encoding="UTF-8" standalone="yes"?>
<Relationships xmlns="http://schemas.openxmlformats.org/package/2006/relationships"><Relationship Id="rId3" Type="http://schemas.openxmlformats.org/officeDocument/2006/relationships/image" Target="../media/image3.png"/><Relationship Id="rId7" Type="http://schemas.openxmlformats.org/officeDocument/2006/relationships/image" Target="../media/image17.jpeg"/><Relationship Id="rId2" Type="http://schemas.openxmlformats.org/officeDocument/2006/relationships/image" Target="../media/image2.jpeg"/><Relationship Id="rId1" Type="http://schemas.openxmlformats.org/officeDocument/2006/relationships/slideLayout" Target="../slideLayouts/slideLayout13.xml"/><Relationship Id="rId6" Type="http://schemas.openxmlformats.org/officeDocument/2006/relationships/image" Target="../media/image16.jpeg"/><Relationship Id="rId5" Type="http://schemas.openxmlformats.org/officeDocument/2006/relationships/image" Target="../media/image15.jpeg"/><Relationship Id="rId4" Type="http://schemas.openxmlformats.org/officeDocument/2006/relationships/image" Target="../media/image14.jpeg"/></Relationships>
</file>

<file path=ppt/slides/_rels/slide1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jpeg"/><Relationship Id="rId1" Type="http://schemas.openxmlformats.org/officeDocument/2006/relationships/slideLayout" Target="../slideLayouts/slideLayout13.xml"/><Relationship Id="rId4" Type="http://schemas.openxmlformats.org/officeDocument/2006/relationships/image" Target="../media/image18.jpeg"/></Relationships>
</file>

<file path=ppt/slides/_rels/slide1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jpeg"/><Relationship Id="rId1" Type="http://schemas.openxmlformats.org/officeDocument/2006/relationships/slideLayout" Target="../slideLayouts/slideLayout13.xml"/><Relationship Id="rId5" Type="http://schemas.openxmlformats.org/officeDocument/2006/relationships/image" Target="../media/image20.jpeg"/><Relationship Id="rId4" Type="http://schemas.openxmlformats.org/officeDocument/2006/relationships/image" Target="../media/image19.jpeg"/></Relationships>
</file>

<file path=ppt/slides/_rels/slide16.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jpeg"/><Relationship Id="rId1" Type="http://schemas.openxmlformats.org/officeDocument/2006/relationships/slideLayout" Target="../slideLayouts/slideLayout13.xml"/></Relationships>
</file>

<file path=ppt/slides/_rels/slide17.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jpe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lstStyle/>
          <a:p>
            <a:endParaRPr lang="en-US"/>
          </a:p>
        </p:txBody>
      </p:sp>
      <p:pic>
        <p:nvPicPr>
          <p:cNvPr id="1026" name="Picture 2" descr="D:\LY LUAN CHINH TRI\nam 20-21\SH chuyendef hanche bỏ học\hinh-nen-powerpoint-don-gian-3.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927" y="0"/>
            <a:ext cx="9144000" cy="6858000"/>
          </a:xfrm>
          <a:prstGeom prst="rect">
            <a:avLst/>
          </a:prstGeom>
          <a:noFill/>
          <a:extLst>
            <a:ext uri="{909E8E84-426E-40DD-AFC4-6F175D3DCCD1}">
              <a14:hiddenFill xmlns:a14="http://schemas.microsoft.com/office/drawing/2010/main">
                <a:solidFill>
                  <a:srgbClr val="FFFFFF"/>
                </a:solidFill>
              </a14:hiddenFill>
            </a:ext>
          </a:extLst>
        </p:spPr>
      </p:pic>
      <p:sp>
        <p:nvSpPr>
          <p:cNvPr id="12" name="Titre 1"/>
          <p:cNvSpPr txBox="1">
            <a:spLocks/>
          </p:cNvSpPr>
          <p:nvPr/>
        </p:nvSpPr>
        <p:spPr bwMode="auto">
          <a:xfrm>
            <a:off x="304800" y="2286000"/>
            <a:ext cx="8548687" cy="1905000"/>
          </a:xfrm>
          <a:prstGeom prst="rect">
            <a:avLst/>
          </a:prstGeom>
          <a:ln w="25400" cap="flat" cmpd="sng" algn="ctr">
            <a:solidFill>
              <a:schemeClr val="accent5"/>
            </a:solidFill>
            <a:prstDash val="solid"/>
            <a:miter lim="800000"/>
            <a:headEnd/>
            <a:tailEnd/>
          </a:ln>
          <a:effectLst>
            <a:innerShdw blurRad="63500" dist="50800" dir="16200000">
              <a:prstClr val="black">
                <a:alpha val="50000"/>
              </a:prstClr>
            </a:innerShdw>
          </a:effectLst>
        </p:spPr>
        <p:style>
          <a:lnRef idx="2">
            <a:schemeClr val="accent5"/>
          </a:lnRef>
          <a:fillRef idx="1">
            <a:schemeClr val="lt1"/>
          </a:fillRef>
          <a:effectRef idx="0">
            <a:schemeClr val="accent5"/>
          </a:effectRef>
          <a:fontRef idx="minor">
            <a:schemeClr val="dk1"/>
          </a:fontRef>
        </p:style>
        <p:txBody>
          <a:bodyPr anchor="ctr"/>
          <a:lstStyle/>
          <a:p>
            <a:pPr algn="ctr">
              <a:defRPr/>
            </a:pPr>
            <a:r>
              <a:rPr lang="fr-CA" altLang="zh-CN" sz="3200" b="1" dirty="0">
                <a:solidFill>
                  <a:srgbClr val="07389B"/>
                </a:solidFill>
                <a:latin typeface="Arial" pitchFamily="34" charset="0"/>
                <a:cs typeface="Arial" pitchFamily="34" charset="0"/>
              </a:rPr>
              <a:t>CHÀO MỪNG CÁC EM SINH VIÊN </a:t>
            </a:r>
          </a:p>
          <a:p>
            <a:pPr algn="ctr">
              <a:defRPr/>
            </a:pPr>
            <a:r>
              <a:rPr lang="fr-CA" altLang="zh-CN" sz="3200" b="1" dirty="0">
                <a:solidFill>
                  <a:srgbClr val="07389B"/>
                </a:solidFill>
                <a:latin typeface="Arial" pitchFamily="34" charset="0"/>
                <a:cs typeface="Arial" pitchFamily="34" charset="0"/>
              </a:rPr>
              <a:t>ĐẾN VỚI MÔN HỌC </a:t>
            </a:r>
          </a:p>
          <a:p>
            <a:pPr algn="ctr">
              <a:defRPr/>
            </a:pPr>
            <a:r>
              <a:rPr lang="fr-CA" altLang="zh-CN" sz="3200" b="1" dirty="0">
                <a:solidFill>
                  <a:srgbClr val="07389B"/>
                </a:solidFill>
                <a:latin typeface="Arial" pitchFamily="34" charset="0"/>
                <a:cs typeface="Arial" pitchFamily="34" charset="0"/>
              </a:rPr>
              <a:t>DINH DƯỠNG LÝ THUYẾT</a:t>
            </a:r>
          </a:p>
        </p:txBody>
      </p:sp>
      <p:sp>
        <p:nvSpPr>
          <p:cNvPr id="13" name="Rounded Rectangle 12"/>
          <p:cNvSpPr/>
          <p:nvPr/>
        </p:nvSpPr>
        <p:spPr>
          <a:xfrm>
            <a:off x="-12700" y="5994400"/>
            <a:ext cx="3421063" cy="868363"/>
          </a:xfrm>
          <a:prstGeom prst="roundRect">
            <a:avLst/>
          </a:prstGeom>
        </p:spPr>
        <p:style>
          <a:lnRef idx="1">
            <a:schemeClr val="accent5"/>
          </a:lnRef>
          <a:fillRef idx="2">
            <a:schemeClr val="accent5"/>
          </a:fillRef>
          <a:effectRef idx="1">
            <a:schemeClr val="accent5"/>
          </a:effectRef>
          <a:fontRef idx="minor">
            <a:schemeClr val="dk1"/>
          </a:fontRef>
        </p:style>
        <p:txBody>
          <a:bodyPr anchor="ctr"/>
          <a:lstStyle/>
          <a:p>
            <a:pPr>
              <a:buFont typeface="Wingdings 2" pitchFamily="18" charset="2"/>
              <a:buNone/>
              <a:defRPr/>
            </a:pPr>
            <a:r>
              <a:rPr lang="en-US" dirty="0" err="1">
                <a:cs typeface="Arial" pitchFamily="34" charset="0"/>
              </a:rPr>
              <a:t>Giảng</a:t>
            </a:r>
            <a:r>
              <a:rPr lang="en-US" dirty="0">
                <a:cs typeface="Arial" pitchFamily="34" charset="0"/>
              </a:rPr>
              <a:t> </a:t>
            </a:r>
            <a:r>
              <a:rPr lang="en-US" dirty="0" err="1">
                <a:cs typeface="Arial" pitchFamily="34" charset="0"/>
              </a:rPr>
              <a:t>viên</a:t>
            </a:r>
            <a:r>
              <a:rPr lang="en-US" dirty="0">
                <a:cs typeface="Arial" pitchFamily="34" charset="0"/>
              </a:rPr>
              <a:t>: </a:t>
            </a:r>
            <a:r>
              <a:rPr lang="en-US" b="1" dirty="0" err="1">
                <a:cs typeface="Arial" pitchFamily="34" charset="0"/>
              </a:rPr>
              <a:t>Đặng</a:t>
            </a:r>
            <a:r>
              <a:rPr lang="en-US" b="1" dirty="0">
                <a:cs typeface="Arial" pitchFamily="34" charset="0"/>
              </a:rPr>
              <a:t> </a:t>
            </a:r>
            <a:r>
              <a:rPr lang="en-US" b="1" dirty="0" err="1">
                <a:cs typeface="Arial" pitchFamily="34" charset="0"/>
              </a:rPr>
              <a:t>Thị</a:t>
            </a:r>
            <a:r>
              <a:rPr lang="en-US" b="1" dirty="0">
                <a:cs typeface="Arial" pitchFamily="34" charset="0"/>
              </a:rPr>
              <a:t> </a:t>
            </a:r>
            <a:r>
              <a:rPr lang="en-US" b="1" dirty="0" err="1">
                <a:cs typeface="Arial" pitchFamily="34" charset="0"/>
              </a:rPr>
              <a:t>Nhật</a:t>
            </a:r>
            <a:r>
              <a:rPr lang="en-US" b="1" dirty="0">
                <a:cs typeface="Arial" pitchFamily="34" charset="0"/>
              </a:rPr>
              <a:t> Minh</a:t>
            </a:r>
          </a:p>
          <a:p>
            <a:pPr>
              <a:buFont typeface="Wingdings 2" pitchFamily="18" charset="2"/>
              <a:buNone/>
              <a:defRPr/>
            </a:pPr>
            <a:r>
              <a:rPr lang="en-US" dirty="0" err="1">
                <a:cs typeface="Arial" pitchFamily="34" charset="0"/>
              </a:rPr>
              <a:t>Số</a:t>
            </a:r>
            <a:r>
              <a:rPr lang="en-US" dirty="0">
                <a:cs typeface="Arial" pitchFamily="34" charset="0"/>
              </a:rPr>
              <a:t> ĐT: 0918 704 826</a:t>
            </a:r>
          </a:p>
          <a:p>
            <a:pPr>
              <a:buFont typeface="Wingdings 2" pitchFamily="18" charset="2"/>
              <a:buNone/>
              <a:defRPr/>
            </a:pPr>
            <a:r>
              <a:rPr lang="en-US" dirty="0">
                <a:cs typeface="Arial" pitchFamily="34" charset="0"/>
              </a:rPr>
              <a:t>Mail: dangminh4377@gmail.com</a:t>
            </a:r>
          </a:p>
        </p:txBody>
      </p:sp>
      <p:pic>
        <p:nvPicPr>
          <p:cNvPr id="14" name="Picture 3"/>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1905000" y="-3175"/>
            <a:ext cx="5445125" cy="18319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066717349"/>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lstStyle/>
          <a:p>
            <a:endParaRPr lang="en-US"/>
          </a:p>
        </p:txBody>
      </p:sp>
      <p:pic>
        <p:nvPicPr>
          <p:cNvPr id="1026" name="Picture 2" descr="D:\LY LUAN CHINH TRI\nam 20-21\SH chuyendef hanche bỏ học\hinh-nen-powerpoint-don-gian-3.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6858000"/>
          </a:xfrm>
          <a:prstGeom prst="rect">
            <a:avLst/>
          </a:prstGeom>
          <a:noFill/>
          <a:extLst>
            <a:ext uri="{909E8E84-426E-40DD-AFC4-6F175D3DCCD1}">
              <a14:hiddenFill xmlns:a14="http://schemas.microsoft.com/office/drawing/2010/main">
                <a:solidFill>
                  <a:srgbClr val="FFFFFF"/>
                </a:solidFill>
              </a14:hiddenFill>
            </a:ext>
          </a:extLst>
        </p:spPr>
      </p:pic>
      <p:pic>
        <p:nvPicPr>
          <p:cNvPr id="10" name="Picture 3"/>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814388" y="-7938"/>
            <a:ext cx="1944687" cy="7651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8" name="Rectangle 2"/>
          <p:cNvSpPr>
            <a:spLocks noChangeArrowheads="1"/>
          </p:cNvSpPr>
          <p:nvPr/>
        </p:nvSpPr>
        <p:spPr bwMode="auto">
          <a:xfrm>
            <a:off x="814388" y="1066800"/>
            <a:ext cx="7491412" cy="19383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ctr" eaLnBrk="1" hangingPunct="1"/>
            <a:r>
              <a:rPr lang="vi-VN" sz="4400" b="1" dirty="0"/>
              <a:t>Bài </a:t>
            </a:r>
            <a:r>
              <a:rPr lang="en-US" sz="4400" b="1" dirty="0" smtClean="0"/>
              <a:t>4</a:t>
            </a:r>
            <a:endParaRPr lang="vi-VN" sz="4400" b="1" dirty="0"/>
          </a:p>
          <a:p>
            <a:pPr algn="ctr" eaLnBrk="1" hangingPunct="1"/>
            <a:r>
              <a:rPr lang="vi-VN" sz="4400" b="1" dirty="0" smtClean="0"/>
              <a:t>N</a:t>
            </a:r>
            <a:r>
              <a:rPr lang="en-US" sz="4400" b="1" dirty="0" smtClean="0"/>
              <a:t>…</a:t>
            </a:r>
            <a:endParaRPr lang="vi-VN" sz="4400" b="1" dirty="0"/>
          </a:p>
          <a:p>
            <a:pPr algn="ctr" eaLnBrk="1" hangingPunct="1"/>
            <a:r>
              <a:rPr lang="vi-VN" sz="3200" b="1" dirty="0" smtClean="0"/>
              <a:t>(</a:t>
            </a:r>
            <a:r>
              <a:rPr lang="en-US" sz="3200" b="1" dirty="0" smtClean="0"/>
              <a:t>4</a:t>
            </a:r>
            <a:r>
              <a:rPr lang="vi-VN" sz="3200" b="1" dirty="0" smtClean="0"/>
              <a:t> </a:t>
            </a:r>
            <a:r>
              <a:rPr lang="vi-VN" sz="3200" b="1" dirty="0"/>
              <a:t>tiết)</a:t>
            </a:r>
          </a:p>
        </p:txBody>
      </p:sp>
    </p:spTree>
    <p:extLst>
      <p:ext uri="{BB962C8B-B14F-4D97-AF65-F5344CB8AC3E}">
        <p14:creationId xmlns:p14="http://schemas.microsoft.com/office/powerpoint/2010/main" val="4073365827"/>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lstStyle/>
          <a:p>
            <a:endParaRPr lang="en-US"/>
          </a:p>
        </p:txBody>
      </p:sp>
      <p:pic>
        <p:nvPicPr>
          <p:cNvPr id="1026" name="Picture 2" descr="D:\LY LUAN CHINH TRI\nam 20-21\SH chuyendef hanche bỏ học\hinh-nen-powerpoint-don-gian-3.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6858000"/>
          </a:xfrm>
          <a:prstGeom prst="rect">
            <a:avLst/>
          </a:prstGeom>
          <a:noFill/>
          <a:extLst>
            <a:ext uri="{909E8E84-426E-40DD-AFC4-6F175D3DCCD1}">
              <a14:hiddenFill xmlns:a14="http://schemas.microsoft.com/office/drawing/2010/main">
                <a:solidFill>
                  <a:srgbClr val="FFFFFF"/>
                </a:solidFill>
              </a14:hiddenFill>
            </a:ext>
          </a:extLst>
        </p:spPr>
      </p:pic>
      <p:pic>
        <p:nvPicPr>
          <p:cNvPr id="10" name="Picture 3"/>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814388" y="-7938"/>
            <a:ext cx="1944687" cy="7651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1" name="Rounded Rectangle 10"/>
          <p:cNvSpPr/>
          <p:nvPr/>
        </p:nvSpPr>
        <p:spPr>
          <a:xfrm>
            <a:off x="0" y="2228850"/>
            <a:ext cx="9144000" cy="1179513"/>
          </a:xfrm>
          <a:prstGeom prst="roundRect">
            <a:avLst/>
          </a:prstGeom>
          <a:solidFill>
            <a:schemeClr val="accent2">
              <a:lumMod val="20000"/>
              <a:lumOff val="80000"/>
            </a:schemeClr>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a:defRPr/>
            </a:pPr>
            <a:r>
              <a:rPr lang="vi-VN" sz="3200" dirty="0">
                <a:cs typeface="Arial" pitchFamily="34" charset="0"/>
              </a:rPr>
              <a:t>Khẩu phần của con người là gì</a:t>
            </a:r>
            <a:r>
              <a:rPr lang="en-US" sz="3200" dirty="0">
                <a:cs typeface="Arial" pitchFamily="34" charset="0"/>
              </a:rPr>
              <a:t>?</a:t>
            </a:r>
            <a:r>
              <a:rPr lang="vi-VN" sz="3200" dirty="0">
                <a:cs typeface="Arial" pitchFamily="34" charset="0"/>
              </a:rPr>
              <a:t> </a:t>
            </a:r>
          </a:p>
        </p:txBody>
      </p:sp>
      <p:sp>
        <p:nvSpPr>
          <p:cNvPr id="12" name="Rounded Rectangle 11"/>
          <p:cNvSpPr/>
          <p:nvPr/>
        </p:nvSpPr>
        <p:spPr>
          <a:xfrm>
            <a:off x="2759075" y="382588"/>
            <a:ext cx="3937000" cy="749300"/>
          </a:xfrm>
          <a:prstGeom prst="roundRect">
            <a:avLst/>
          </a:prstGeom>
          <a:solidFill>
            <a:srgbClr val="E4F41A"/>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algn="ctr" fontAlgn="auto">
              <a:spcBef>
                <a:spcPts val="0"/>
              </a:spcBef>
              <a:spcAft>
                <a:spcPts val="0"/>
              </a:spcAft>
              <a:defRPr/>
            </a:pPr>
            <a:r>
              <a:rPr lang="en-US" sz="3200" b="1" dirty="0" err="1">
                <a:latin typeface="Arial" pitchFamily="34" charset="0"/>
                <a:cs typeface="Arial" pitchFamily="34" charset="0"/>
              </a:rPr>
              <a:t>Kiểm</a:t>
            </a:r>
            <a:r>
              <a:rPr lang="en-US" sz="3200" b="1" dirty="0">
                <a:latin typeface="Arial" pitchFamily="34" charset="0"/>
                <a:cs typeface="Arial" pitchFamily="34" charset="0"/>
              </a:rPr>
              <a:t> </a:t>
            </a:r>
            <a:r>
              <a:rPr lang="en-US" sz="3200" b="1" dirty="0" err="1">
                <a:latin typeface="Arial" pitchFamily="34" charset="0"/>
                <a:cs typeface="Arial" pitchFamily="34" charset="0"/>
              </a:rPr>
              <a:t>tra</a:t>
            </a:r>
            <a:r>
              <a:rPr lang="en-US" sz="3200" b="1" dirty="0">
                <a:latin typeface="Arial" pitchFamily="34" charset="0"/>
                <a:cs typeface="Arial" pitchFamily="34" charset="0"/>
              </a:rPr>
              <a:t> </a:t>
            </a:r>
            <a:r>
              <a:rPr lang="en-US" sz="3200" b="1" dirty="0" err="1">
                <a:latin typeface="Arial" pitchFamily="34" charset="0"/>
                <a:cs typeface="Arial" pitchFamily="34" charset="0"/>
              </a:rPr>
              <a:t>bài</a:t>
            </a:r>
            <a:r>
              <a:rPr lang="en-US" sz="3200" b="1" dirty="0">
                <a:latin typeface="Arial" pitchFamily="34" charset="0"/>
                <a:cs typeface="Arial" pitchFamily="34" charset="0"/>
              </a:rPr>
              <a:t> </a:t>
            </a:r>
            <a:r>
              <a:rPr lang="en-US" sz="3200" b="1" dirty="0" err="1">
                <a:latin typeface="Arial" pitchFamily="34" charset="0"/>
                <a:cs typeface="Arial" pitchFamily="34" charset="0"/>
              </a:rPr>
              <a:t>cũ</a:t>
            </a:r>
            <a:r>
              <a:rPr lang="en-US" sz="3200" b="1" dirty="0">
                <a:latin typeface="Arial" pitchFamily="34" charset="0"/>
                <a:cs typeface="Arial" pitchFamily="34" charset="0"/>
              </a:rPr>
              <a:t> </a:t>
            </a:r>
          </a:p>
        </p:txBody>
      </p:sp>
      <p:sp>
        <p:nvSpPr>
          <p:cNvPr id="13" name="Rounded Rectangle 12"/>
          <p:cNvSpPr/>
          <p:nvPr/>
        </p:nvSpPr>
        <p:spPr>
          <a:xfrm>
            <a:off x="381000" y="3962400"/>
            <a:ext cx="8382000" cy="2471738"/>
          </a:xfrm>
          <a:prstGeom prst="roundRect">
            <a:avLst/>
          </a:prstGeom>
          <a:solidFill>
            <a:schemeClr val="accent2">
              <a:lumMod val="20000"/>
              <a:lumOff val="80000"/>
            </a:schemeClr>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a:defRPr/>
            </a:pPr>
            <a:r>
              <a:rPr lang="vi-VN" sz="3200" dirty="0">
                <a:cs typeface="Arial" pitchFamily="34" charset="0"/>
              </a:rPr>
              <a:t>Khẩu phần của con người là sự phối hợp các thành phần dinh dưỡng có trong thực phẩm và nước một cách cân đối thích hợp với nhu cầu của cơ thể.</a:t>
            </a:r>
          </a:p>
        </p:txBody>
      </p:sp>
      <p:pic>
        <p:nvPicPr>
          <p:cNvPr id="14" name="Picture 3" descr="MCj01345490000[1]"/>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6816725" y="0"/>
            <a:ext cx="2327275" cy="22272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73892846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12"/>
                                        </p:tgtEl>
                                        <p:attrNameLst>
                                          <p:attrName>style.visibility</p:attrName>
                                        </p:attrNameLst>
                                      </p:cBhvr>
                                      <p:to>
                                        <p:strVal val="visible"/>
                                      </p:to>
                                    </p:set>
                                    <p:animEffect transition="in" filter="fade">
                                      <p:cBhvr>
                                        <p:cTn id="7" dur="1000"/>
                                        <p:tgtEl>
                                          <p:spTgt spid="12"/>
                                        </p:tgtEl>
                                      </p:cBhvr>
                                    </p:animEffect>
                                    <p:anim calcmode="lin" valueType="num">
                                      <p:cBhvr>
                                        <p:cTn id="8" dur="1000" fill="hold"/>
                                        <p:tgtEl>
                                          <p:spTgt spid="12"/>
                                        </p:tgtEl>
                                        <p:attrNameLst>
                                          <p:attrName>ppt_x</p:attrName>
                                        </p:attrNameLst>
                                      </p:cBhvr>
                                      <p:tavLst>
                                        <p:tav tm="0">
                                          <p:val>
                                            <p:strVal val="#ppt_x"/>
                                          </p:val>
                                        </p:tav>
                                        <p:tav tm="100000">
                                          <p:val>
                                            <p:strVal val="#ppt_x"/>
                                          </p:val>
                                        </p:tav>
                                      </p:tavLst>
                                    </p:anim>
                                    <p:anim calcmode="lin" valueType="num">
                                      <p:cBhvr>
                                        <p:cTn id="9" dur="1000" fill="hold"/>
                                        <p:tgtEl>
                                          <p:spTgt spid="12"/>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11"/>
                                        </p:tgtEl>
                                        <p:attrNameLst>
                                          <p:attrName>style.visibility</p:attrName>
                                        </p:attrNameLst>
                                      </p:cBhvr>
                                      <p:to>
                                        <p:strVal val="visible"/>
                                      </p:to>
                                    </p:set>
                                    <p:animEffect transition="in" filter="fade">
                                      <p:cBhvr>
                                        <p:cTn id="14" dur="1000"/>
                                        <p:tgtEl>
                                          <p:spTgt spid="11"/>
                                        </p:tgtEl>
                                      </p:cBhvr>
                                    </p:animEffect>
                                    <p:anim calcmode="lin" valueType="num">
                                      <p:cBhvr>
                                        <p:cTn id="15" dur="1000" fill="hold"/>
                                        <p:tgtEl>
                                          <p:spTgt spid="11"/>
                                        </p:tgtEl>
                                        <p:attrNameLst>
                                          <p:attrName>ppt_x</p:attrName>
                                        </p:attrNameLst>
                                      </p:cBhvr>
                                      <p:tavLst>
                                        <p:tav tm="0">
                                          <p:val>
                                            <p:strVal val="#ppt_x"/>
                                          </p:val>
                                        </p:tav>
                                        <p:tav tm="100000">
                                          <p:val>
                                            <p:strVal val="#ppt_x"/>
                                          </p:val>
                                        </p:tav>
                                      </p:tavLst>
                                    </p:anim>
                                    <p:anim calcmode="lin" valueType="num">
                                      <p:cBhvr>
                                        <p:cTn id="16" dur="1000" fill="hold"/>
                                        <p:tgtEl>
                                          <p:spTgt spid="11"/>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2" presetClass="entr" presetSubtype="4" fill="hold" grpId="0" nodeType="clickEffect">
                                  <p:stCondLst>
                                    <p:cond delay="0"/>
                                  </p:stCondLst>
                                  <p:childTnLst>
                                    <p:set>
                                      <p:cBhvr>
                                        <p:cTn id="20" dur="1" fill="hold">
                                          <p:stCondLst>
                                            <p:cond delay="0"/>
                                          </p:stCondLst>
                                        </p:cTn>
                                        <p:tgtEl>
                                          <p:spTgt spid="13"/>
                                        </p:tgtEl>
                                        <p:attrNameLst>
                                          <p:attrName>style.visibility</p:attrName>
                                        </p:attrNameLst>
                                      </p:cBhvr>
                                      <p:to>
                                        <p:strVal val="visible"/>
                                      </p:to>
                                    </p:set>
                                    <p:anim calcmode="lin" valueType="num">
                                      <p:cBhvr additive="base">
                                        <p:cTn id="21" dur="500" fill="hold"/>
                                        <p:tgtEl>
                                          <p:spTgt spid="13"/>
                                        </p:tgtEl>
                                        <p:attrNameLst>
                                          <p:attrName>ppt_x</p:attrName>
                                        </p:attrNameLst>
                                      </p:cBhvr>
                                      <p:tavLst>
                                        <p:tav tm="0">
                                          <p:val>
                                            <p:strVal val="#ppt_x"/>
                                          </p:val>
                                        </p:tav>
                                        <p:tav tm="100000">
                                          <p:val>
                                            <p:strVal val="#ppt_x"/>
                                          </p:val>
                                        </p:tav>
                                      </p:tavLst>
                                    </p:anim>
                                    <p:anim calcmode="lin" valueType="num">
                                      <p:cBhvr additive="base">
                                        <p:cTn id="22" dur="500" fill="hold"/>
                                        <p:tgtEl>
                                          <p:spTgt spid="1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p:bldP spid="12" grpId="0" animBg="1"/>
      <p:bldP spid="13"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lstStyle/>
          <a:p>
            <a:endParaRPr lang="en-US"/>
          </a:p>
        </p:txBody>
      </p:sp>
      <p:pic>
        <p:nvPicPr>
          <p:cNvPr id="1026" name="Picture 2" descr="D:\LY LUAN CHINH TRI\nam 20-21\SH chuyendef hanche bỏ học\hinh-nen-powerpoint-don-gian-3.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6858000"/>
          </a:xfrm>
          <a:prstGeom prst="rect">
            <a:avLst/>
          </a:prstGeom>
          <a:noFill/>
          <a:extLst>
            <a:ext uri="{909E8E84-426E-40DD-AFC4-6F175D3DCCD1}">
              <a14:hiddenFill xmlns:a14="http://schemas.microsoft.com/office/drawing/2010/main">
                <a:solidFill>
                  <a:srgbClr val="FFFFFF"/>
                </a:solidFill>
              </a14:hiddenFill>
            </a:ext>
          </a:extLst>
        </p:spPr>
      </p:pic>
      <p:pic>
        <p:nvPicPr>
          <p:cNvPr id="10" name="Picture 3"/>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814388" y="-7938"/>
            <a:ext cx="1944687" cy="7651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9" name="Rounded Rectangle 8"/>
          <p:cNvSpPr/>
          <p:nvPr/>
        </p:nvSpPr>
        <p:spPr>
          <a:xfrm>
            <a:off x="66675" y="2209800"/>
            <a:ext cx="9077325" cy="1066800"/>
          </a:xfrm>
          <a:prstGeom prst="roundRect">
            <a:avLst/>
          </a:prstGeom>
          <a:solidFill>
            <a:srgbClr val="F7E2D7"/>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a:defRPr/>
            </a:pPr>
            <a:r>
              <a:rPr lang="vi-VN" sz="3200" dirty="0">
                <a:cs typeface="Arial" pitchFamily="34" charset="0"/>
              </a:rPr>
              <a:t>Hãy trình bày các chất dinh dưỡng có trong thực phẩm</a:t>
            </a:r>
            <a:r>
              <a:rPr lang="en-US" sz="3200" dirty="0">
                <a:cs typeface="Arial" pitchFamily="34" charset="0"/>
              </a:rPr>
              <a:t>?</a:t>
            </a:r>
            <a:endParaRPr lang="vi-VN" sz="3200" dirty="0">
              <a:cs typeface="Arial" pitchFamily="34" charset="0"/>
            </a:endParaRPr>
          </a:p>
        </p:txBody>
      </p:sp>
      <p:sp>
        <p:nvSpPr>
          <p:cNvPr id="13" name="Rounded Rectangle 12"/>
          <p:cNvSpPr/>
          <p:nvPr/>
        </p:nvSpPr>
        <p:spPr>
          <a:xfrm>
            <a:off x="2759075" y="382588"/>
            <a:ext cx="3937000" cy="749300"/>
          </a:xfrm>
          <a:prstGeom prst="roundRect">
            <a:avLst/>
          </a:prstGeom>
          <a:solidFill>
            <a:srgbClr val="E4F41A"/>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algn="ctr" fontAlgn="auto">
              <a:spcBef>
                <a:spcPts val="0"/>
              </a:spcBef>
              <a:spcAft>
                <a:spcPts val="0"/>
              </a:spcAft>
              <a:defRPr/>
            </a:pPr>
            <a:r>
              <a:rPr lang="en-US" sz="3200" b="1" dirty="0" err="1">
                <a:latin typeface="Arial" pitchFamily="34" charset="0"/>
                <a:cs typeface="Arial" pitchFamily="34" charset="0"/>
              </a:rPr>
              <a:t>Kiểm</a:t>
            </a:r>
            <a:r>
              <a:rPr lang="en-US" sz="3200" b="1" dirty="0">
                <a:latin typeface="Arial" pitchFamily="34" charset="0"/>
                <a:cs typeface="Arial" pitchFamily="34" charset="0"/>
              </a:rPr>
              <a:t> </a:t>
            </a:r>
            <a:r>
              <a:rPr lang="en-US" sz="3200" b="1" dirty="0" err="1">
                <a:latin typeface="Arial" pitchFamily="34" charset="0"/>
                <a:cs typeface="Arial" pitchFamily="34" charset="0"/>
              </a:rPr>
              <a:t>tra</a:t>
            </a:r>
            <a:r>
              <a:rPr lang="en-US" sz="3200" b="1" dirty="0">
                <a:latin typeface="Arial" pitchFamily="34" charset="0"/>
                <a:cs typeface="Arial" pitchFamily="34" charset="0"/>
              </a:rPr>
              <a:t> </a:t>
            </a:r>
            <a:r>
              <a:rPr lang="en-US" sz="3200" b="1" dirty="0" err="1">
                <a:latin typeface="Arial" pitchFamily="34" charset="0"/>
                <a:cs typeface="Arial" pitchFamily="34" charset="0"/>
              </a:rPr>
              <a:t>bài</a:t>
            </a:r>
            <a:r>
              <a:rPr lang="en-US" sz="3200" b="1" dirty="0">
                <a:latin typeface="Arial" pitchFamily="34" charset="0"/>
                <a:cs typeface="Arial" pitchFamily="34" charset="0"/>
              </a:rPr>
              <a:t> </a:t>
            </a:r>
            <a:r>
              <a:rPr lang="en-US" sz="3200" b="1" dirty="0" err="1">
                <a:latin typeface="Arial" pitchFamily="34" charset="0"/>
                <a:cs typeface="Arial" pitchFamily="34" charset="0"/>
              </a:rPr>
              <a:t>cũ</a:t>
            </a:r>
            <a:r>
              <a:rPr lang="en-US" sz="3200" b="1" dirty="0">
                <a:latin typeface="Arial" pitchFamily="34" charset="0"/>
                <a:cs typeface="Arial" pitchFamily="34" charset="0"/>
              </a:rPr>
              <a:t> </a:t>
            </a:r>
          </a:p>
        </p:txBody>
      </p:sp>
      <p:sp>
        <p:nvSpPr>
          <p:cNvPr id="14" name="Rounded Rectangle 13"/>
          <p:cNvSpPr/>
          <p:nvPr/>
        </p:nvSpPr>
        <p:spPr>
          <a:xfrm>
            <a:off x="2514600" y="3429000"/>
            <a:ext cx="4302125" cy="3429000"/>
          </a:xfrm>
          <a:prstGeom prst="roundRect">
            <a:avLst/>
          </a:prstGeom>
          <a:solidFill>
            <a:schemeClr val="accent6">
              <a:lumMod val="20000"/>
              <a:lumOff val="80000"/>
            </a:schemeClr>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a:defRPr/>
            </a:pPr>
            <a:r>
              <a:rPr lang="en-US" sz="3200" dirty="0">
                <a:latin typeface="Arial" pitchFamily="34" charset="0"/>
                <a:cs typeface="Arial" pitchFamily="34" charset="0"/>
              </a:rPr>
              <a:t>1. </a:t>
            </a:r>
            <a:r>
              <a:rPr lang="vi-VN" sz="3200" dirty="0">
                <a:cs typeface="Arial" pitchFamily="34" charset="0"/>
              </a:rPr>
              <a:t>Protid</a:t>
            </a:r>
          </a:p>
          <a:p>
            <a:pPr>
              <a:defRPr/>
            </a:pPr>
            <a:r>
              <a:rPr lang="en-US" sz="3200" dirty="0">
                <a:latin typeface="Arial" pitchFamily="34" charset="0"/>
                <a:cs typeface="Arial" pitchFamily="34" charset="0"/>
              </a:rPr>
              <a:t>2. </a:t>
            </a:r>
            <a:r>
              <a:rPr lang="vi-VN" sz="3200" dirty="0">
                <a:cs typeface="Arial" pitchFamily="34" charset="0"/>
              </a:rPr>
              <a:t>Lipid</a:t>
            </a:r>
            <a:endParaRPr lang="en-US" sz="3200" dirty="0">
              <a:latin typeface="Arial" pitchFamily="34" charset="0"/>
              <a:cs typeface="Arial" pitchFamily="34" charset="0"/>
            </a:endParaRPr>
          </a:p>
          <a:p>
            <a:pPr>
              <a:defRPr/>
            </a:pPr>
            <a:r>
              <a:rPr lang="en-US" sz="3200" dirty="0">
                <a:latin typeface="Arial" pitchFamily="34" charset="0"/>
                <a:cs typeface="Arial" pitchFamily="34" charset="0"/>
              </a:rPr>
              <a:t>3. </a:t>
            </a:r>
            <a:r>
              <a:rPr lang="en-US" sz="3200" dirty="0" err="1">
                <a:latin typeface="Arial" pitchFamily="34" charset="0"/>
                <a:cs typeface="Arial" pitchFamily="34" charset="0"/>
              </a:rPr>
              <a:t>Glucid</a:t>
            </a:r>
            <a:endParaRPr lang="en-US" sz="3200" dirty="0">
              <a:latin typeface="Arial" pitchFamily="34" charset="0"/>
              <a:cs typeface="Arial" pitchFamily="34" charset="0"/>
            </a:endParaRPr>
          </a:p>
          <a:p>
            <a:pPr>
              <a:defRPr/>
            </a:pPr>
            <a:r>
              <a:rPr lang="en-US" sz="3200" dirty="0">
                <a:latin typeface="Arial" pitchFamily="34" charset="0"/>
                <a:cs typeface="Arial" pitchFamily="34" charset="0"/>
              </a:rPr>
              <a:t>4. </a:t>
            </a:r>
            <a:r>
              <a:rPr lang="en-US" sz="3200" dirty="0" err="1">
                <a:latin typeface="Arial" pitchFamily="34" charset="0"/>
                <a:cs typeface="Arial" pitchFamily="34" charset="0"/>
              </a:rPr>
              <a:t>Chất</a:t>
            </a:r>
            <a:r>
              <a:rPr lang="en-US" sz="3200" dirty="0">
                <a:latin typeface="Arial" pitchFamily="34" charset="0"/>
                <a:cs typeface="Arial" pitchFamily="34" charset="0"/>
              </a:rPr>
              <a:t> </a:t>
            </a:r>
            <a:r>
              <a:rPr lang="en-US" sz="3200" dirty="0" err="1">
                <a:latin typeface="Arial" pitchFamily="34" charset="0"/>
                <a:cs typeface="Arial" pitchFamily="34" charset="0"/>
              </a:rPr>
              <a:t>khoáng</a:t>
            </a:r>
            <a:endParaRPr lang="en-US" sz="3200" dirty="0">
              <a:latin typeface="Arial" pitchFamily="34" charset="0"/>
              <a:cs typeface="Arial" pitchFamily="34" charset="0"/>
            </a:endParaRPr>
          </a:p>
          <a:p>
            <a:pPr>
              <a:defRPr/>
            </a:pPr>
            <a:r>
              <a:rPr lang="en-US" sz="3200" dirty="0">
                <a:latin typeface="Arial" pitchFamily="34" charset="0"/>
                <a:cs typeface="Arial" pitchFamily="34" charset="0"/>
              </a:rPr>
              <a:t>5. Vitamin</a:t>
            </a:r>
          </a:p>
          <a:p>
            <a:pPr>
              <a:defRPr/>
            </a:pPr>
            <a:r>
              <a:rPr lang="en-US" sz="3200" dirty="0">
                <a:latin typeface="Arial" pitchFamily="34" charset="0"/>
                <a:cs typeface="Arial" pitchFamily="34" charset="0"/>
              </a:rPr>
              <a:t>6. </a:t>
            </a:r>
            <a:r>
              <a:rPr lang="en-US" sz="3200" dirty="0" err="1">
                <a:latin typeface="Arial" pitchFamily="34" charset="0"/>
                <a:cs typeface="Arial" pitchFamily="34" charset="0"/>
              </a:rPr>
              <a:t>Nước</a:t>
            </a:r>
            <a:endParaRPr lang="vi-VN" sz="3200" dirty="0">
              <a:cs typeface="Arial" pitchFamily="34" charset="0"/>
            </a:endParaRPr>
          </a:p>
        </p:txBody>
      </p:sp>
      <p:pic>
        <p:nvPicPr>
          <p:cNvPr id="15" name="Picture 3" descr="MCj01345490000[1]"/>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6816725" y="0"/>
            <a:ext cx="2327275" cy="22272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73657567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fade">
                                      <p:cBhvr>
                                        <p:cTn id="7" dur="1000"/>
                                        <p:tgtEl>
                                          <p:spTgt spid="9"/>
                                        </p:tgtEl>
                                      </p:cBhvr>
                                    </p:animEffect>
                                    <p:anim calcmode="lin" valueType="num">
                                      <p:cBhvr>
                                        <p:cTn id="8" dur="1000" fill="hold"/>
                                        <p:tgtEl>
                                          <p:spTgt spid="9"/>
                                        </p:tgtEl>
                                        <p:attrNameLst>
                                          <p:attrName>ppt_x</p:attrName>
                                        </p:attrNameLst>
                                      </p:cBhvr>
                                      <p:tavLst>
                                        <p:tav tm="0">
                                          <p:val>
                                            <p:strVal val="#ppt_x"/>
                                          </p:val>
                                        </p:tav>
                                        <p:tav tm="100000">
                                          <p:val>
                                            <p:strVal val="#ppt_x"/>
                                          </p:val>
                                        </p:tav>
                                      </p:tavLst>
                                    </p:anim>
                                    <p:anim calcmode="lin" valueType="num">
                                      <p:cBhvr>
                                        <p:cTn id="9" dur="1000" fill="hold"/>
                                        <p:tgtEl>
                                          <p:spTgt spid="9"/>
                                        </p:tgtEl>
                                        <p:attrNameLst>
                                          <p:attrName>ppt_y</p:attrName>
                                        </p:attrNameLst>
                                      </p:cBhvr>
                                      <p:tavLst>
                                        <p:tav tm="0">
                                          <p:val>
                                            <p:strVal val="#ppt_y+.1"/>
                                          </p:val>
                                        </p:tav>
                                        <p:tav tm="100000">
                                          <p:val>
                                            <p:strVal val="#ppt_y"/>
                                          </p:val>
                                        </p:tav>
                                      </p:tavLst>
                                    </p:anim>
                                  </p:childTnLst>
                                </p:cTn>
                              </p:par>
                              <p:par>
                                <p:cTn id="10" presetID="2" presetClass="entr" presetSubtype="4" fill="hold" grpId="0" nodeType="withEffect">
                                  <p:stCondLst>
                                    <p:cond delay="0"/>
                                  </p:stCondLst>
                                  <p:childTnLst>
                                    <p:set>
                                      <p:cBhvr>
                                        <p:cTn id="11" dur="1" fill="hold">
                                          <p:stCondLst>
                                            <p:cond delay="0"/>
                                          </p:stCondLst>
                                        </p:cTn>
                                        <p:tgtEl>
                                          <p:spTgt spid="14"/>
                                        </p:tgtEl>
                                        <p:attrNameLst>
                                          <p:attrName>style.visibility</p:attrName>
                                        </p:attrNameLst>
                                      </p:cBhvr>
                                      <p:to>
                                        <p:strVal val="visible"/>
                                      </p:to>
                                    </p:set>
                                    <p:anim calcmode="lin" valueType="num">
                                      <p:cBhvr additive="base">
                                        <p:cTn id="12" dur="500" fill="hold"/>
                                        <p:tgtEl>
                                          <p:spTgt spid="14"/>
                                        </p:tgtEl>
                                        <p:attrNameLst>
                                          <p:attrName>ppt_x</p:attrName>
                                        </p:attrNameLst>
                                      </p:cBhvr>
                                      <p:tavLst>
                                        <p:tav tm="0">
                                          <p:val>
                                            <p:strVal val="#ppt_x"/>
                                          </p:val>
                                        </p:tav>
                                        <p:tav tm="100000">
                                          <p:val>
                                            <p:strVal val="#ppt_x"/>
                                          </p:val>
                                        </p:tav>
                                      </p:tavLst>
                                    </p:anim>
                                    <p:anim calcmode="lin" valueType="num">
                                      <p:cBhvr additive="base">
                                        <p:cTn id="13" dur="500" fill="hold"/>
                                        <p:tgtEl>
                                          <p:spTgt spid="1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14"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lstStyle/>
          <a:p>
            <a:endParaRPr lang="en-US"/>
          </a:p>
        </p:txBody>
      </p:sp>
      <p:pic>
        <p:nvPicPr>
          <p:cNvPr id="1026" name="Picture 2" descr="D:\LY LUAN CHINH TRI\nam 20-21\SH chuyendef hanche bỏ học\hinh-nen-powerpoint-don-gian-3.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6858000"/>
          </a:xfrm>
          <a:prstGeom prst="rect">
            <a:avLst/>
          </a:prstGeom>
          <a:noFill/>
          <a:extLst>
            <a:ext uri="{909E8E84-426E-40DD-AFC4-6F175D3DCCD1}">
              <a14:hiddenFill xmlns:a14="http://schemas.microsoft.com/office/drawing/2010/main">
                <a:solidFill>
                  <a:srgbClr val="FFFFFF"/>
                </a:solidFill>
              </a14:hiddenFill>
            </a:ext>
          </a:extLst>
        </p:spPr>
      </p:pic>
      <p:pic>
        <p:nvPicPr>
          <p:cNvPr id="10" name="Picture 3"/>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814388" y="-7938"/>
            <a:ext cx="1944687" cy="7651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9" name="Rounded Rectangle 18"/>
          <p:cNvSpPr/>
          <p:nvPr/>
        </p:nvSpPr>
        <p:spPr>
          <a:xfrm>
            <a:off x="85725" y="2286000"/>
            <a:ext cx="9077325" cy="1066800"/>
          </a:xfrm>
          <a:prstGeom prst="roundRect">
            <a:avLst/>
          </a:prstGeom>
          <a:solidFill>
            <a:srgbClr val="F7E2D7"/>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a:defRPr/>
            </a:pPr>
            <a:r>
              <a:rPr lang="vi-VN" sz="3200" dirty="0">
                <a:cs typeface="Arial" pitchFamily="34" charset="0"/>
              </a:rPr>
              <a:t>Anh/ chị hãy trả lời những nhận định sau đây là đúng hay sai và giải thích tại sao</a:t>
            </a:r>
            <a:r>
              <a:rPr lang="en-US" sz="3200" dirty="0">
                <a:latin typeface="Arial" pitchFamily="34" charset="0"/>
                <a:cs typeface="Arial" pitchFamily="34" charset="0"/>
              </a:rPr>
              <a:t>.</a:t>
            </a:r>
          </a:p>
        </p:txBody>
      </p:sp>
      <p:sp>
        <p:nvSpPr>
          <p:cNvPr id="20" name="Rounded Rectangle 19"/>
          <p:cNvSpPr/>
          <p:nvPr/>
        </p:nvSpPr>
        <p:spPr>
          <a:xfrm>
            <a:off x="2759075" y="382588"/>
            <a:ext cx="3937000" cy="749300"/>
          </a:xfrm>
          <a:prstGeom prst="roundRect">
            <a:avLst/>
          </a:prstGeom>
          <a:solidFill>
            <a:srgbClr val="E4F41A"/>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algn="ctr" fontAlgn="auto">
              <a:spcBef>
                <a:spcPts val="0"/>
              </a:spcBef>
              <a:spcAft>
                <a:spcPts val="0"/>
              </a:spcAft>
              <a:defRPr/>
            </a:pPr>
            <a:r>
              <a:rPr lang="en-US" sz="3200" b="1" dirty="0" err="1">
                <a:latin typeface="Arial" pitchFamily="34" charset="0"/>
                <a:cs typeface="Arial" pitchFamily="34" charset="0"/>
              </a:rPr>
              <a:t>Kiểm</a:t>
            </a:r>
            <a:r>
              <a:rPr lang="en-US" sz="3200" b="1" dirty="0">
                <a:latin typeface="Arial" pitchFamily="34" charset="0"/>
                <a:cs typeface="Arial" pitchFamily="34" charset="0"/>
              </a:rPr>
              <a:t> </a:t>
            </a:r>
            <a:r>
              <a:rPr lang="en-US" sz="3200" b="1" dirty="0" err="1">
                <a:latin typeface="Arial" pitchFamily="34" charset="0"/>
                <a:cs typeface="Arial" pitchFamily="34" charset="0"/>
              </a:rPr>
              <a:t>tra</a:t>
            </a:r>
            <a:r>
              <a:rPr lang="en-US" sz="3200" b="1" dirty="0">
                <a:latin typeface="Arial" pitchFamily="34" charset="0"/>
                <a:cs typeface="Arial" pitchFamily="34" charset="0"/>
              </a:rPr>
              <a:t> </a:t>
            </a:r>
            <a:r>
              <a:rPr lang="en-US" sz="3200" b="1" dirty="0" err="1">
                <a:latin typeface="Arial" pitchFamily="34" charset="0"/>
                <a:cs typeface="Arial" pitchFamily="34" charset="0"/>
              </a:rPr>
              <a:t>bài</a:t>
            </a:r>
            <a:r>
              <a:rPr lang="en-US" sz="3200" b="1" dirty="0">
                <a:latin typeface="Arial" pitchFamily="34" charset="0"/>
                <a:cs typeface="Arial" pitchFamily="34" charset="0"/>
              </a:rPr>
              <a:t> </a:t>
            </a:r>
            <a:r>
              <a:rPr lang="en-US" sz="3200" b="1" dirty="0" err="1">
                <a:latin typeface="Arial" pitchFamily="34" charset="0"/>
                <a:cs typeface="Arial" pitchFamily="34" charset="0"/>
              </a:rPr>
              <a:t>cũ</a:t>
            </a:r>
            <a:r>
              <a:rPr lang="en-US" sz="3200" b="1" dirty="0">
                <a:latin typeface="Arial" pitchFamily="34" charset="0"/>
                <a:cs typeface="Arial" pitchFamily="34" charset="0"/>
              </a:rPr>
              <a:t> </a:t>
            </a:r>
          </a:p>
        </p:txBody>
      </p:sp>
      <p:sp>
        <p:nvSpPr>
          <p:cNvPr id="21" name="Rounded Rectangle 20"/>
          <p:cNvSpPr/>
          <p:nvPr/>
        </p:nvSpPr>
        <p:spPr>
          <a:xfrm>
            <a:off x="85725" y="3598993"/>
            <a:ext cx="8772525" cy="1447800"/>
          </a:xfrm>
          <a:prstGeom prst="roundRect">
            <a:avLst/>
          </a:prstGeom>
          <a:solidFill>
            <a:schemeClr val="accent6">
              <a:lumMod val="20000"/>
              <a:lumOff val="80000"/>
            </a:schemeClr>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a:defRPr/>
            </a:pPr>
            <a:r>
              <a:rPr lang="en-US" sz="3200" dirty="0">
                <a:latin typeface="Arial" pitchFamily="34" charset="0"/>
                <a:cs typeface="Arial" pitchFamily="34" charset="0"/>
              </a:rPr>
              <a:t>1. </a:t>
            </a:r>
            <a:r>
              <a:rPr lang="vi-VN" sz="3200" dirty="0">
                <a:cs typeface="Arial" pitchFamily="34" charset="0"/>
              </a:rPr>
              <a:t>Thức ăn không có tác dụng chữa bệnh</a:t>
            </a:r>
          </a:p>
        </p:txBody>
      </p:sp>
      <p:pic>
        <p:nvPicPr>
          <p:cNvPr id="22" name="Picture 3" descr="MCj01345490000[1]"/>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6816725" y="0"/>
            <a:ext cx="2327275" cy="22272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3" name="Rounded Rectangle 22"/>
          <p:cNvSpPr/>
          <p:nvPr/>
        </p:nvSpPr>
        <p:spPr>
          <a:xfrm>
            <a:off x="66675" y="5254625"/>
            <a:ext cx="8772525" cy="1447800"/>
          </a:xfrm>
          <a:prstGeom prst="roundRect">
            <a:avLst/>
          </a:prstGeom>
          <a:solidFill>
            <a:schemeClr val="accent6">
              <a:lumMod val="20000"/>
              <a:lumOff val="80000"/>
            </a:schemeClr>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a:defRPr/>
            </a:pPr>
            <a:r>
              <a:rPr lang="en-US" sz="3200" dirty="0">
                <a:cs typeface="Arial" pitchFamily="34" charset="0"/>
              </a:rPr>
              <a:t>2. </a:t>
            </a:r>
            <a:r>
              <a:rPr lang="vi-VN" sz="3200" dirty="0">
                <a:cs typeface="Arial" pitchFamily="34" charset="0"/>
              </a:rPr>
              <a:t>Thức ăn luôn luôn có tác dụng chữa bệnh</a:t>
            </a:r>
            <a:endParaRPr lang="en-US" sz="3200" dirty="0">
              <a:latin typeface="Arial" pitchFamily="34" charset="0"/>
              <a:cs typeface="Arial" pitchFamily="34" charset="0"/>
            </a:endParaRPr>
          </a:p>
        </p:txBody>
      </p:sp>
    </p:spTree>
    <p:extLst>
      <p:ext uri="{BB962C8B-B14F-4D97-AF65-F5344CB8AC3E}">
        <p14:creationId xmlns:p14="http://schemas.microsoft.com/office/powerpoint/2010/main" val="96489021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19"/>
                                        </p:tgtEl>
                                        <p:attrNameLst>
                                          <p:attrName>style.visibility</p:attrName>
                                        </p:attrNameLst>
                                      </p:cBhvr>
                                      <p:to>
                                        <p:strVal val="visible"/>
                                      </p:to>
                                    </p:set>
                                    <p:animEffect transition="in" filter="fade">
                                      <p:cBhvr>
                                        <p:cTn id="7" dur="1000"/>
                                        <p:tgtEl>
                                          <p:spTgt spid="19"/>
                                        </p:tgtEl>
                                      </p:cBhvr>
                                    </p:animEffect>
                                    <p:anim calcmode="lin" valueType="num">
                                      <p:cBhvr>
                                        <p:cTn id="8" dur="1000" fill="hold"/>
                                        <p:tgtEl>
                                          <p:spTgt spid="19"/>
                                        </p:tgtEl>
                                        <p:attrNameLst>
                                          <p:attrName>ppt_x</p:attrName>
                                        </p:attrNameLst>
                                      </p:cBhvr>
                                      <p:tavLst>
                                        <p:tav tm="0">
                                          <p:val>
                                            <p:strVal val="#ppt_x"/>
                                          </p:val>
                                        </p:tav>
                                        <p:tav tm="100000">
                                          <p:val>
                                            <p:strVal val="#ppt_x"/>
                                          </p:val>
                                        </p:tav>
                                      </p:tavLst>
                                    </p:anim>
                                    <p:anim calcmode="lin" valueType="num">
                                      <p:cBhvr>
                                        <p:cTn id="9" dur="1000" fill="hold"/>
                                        <p:tgtEl>
                                          <p:spTgt spid="19"/>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2" presetClass="entr" presetSubtype="4" fill="hold" grpId="0" nodeType="clickEffect">
                                  <p:stCondLst>
                                    <p:cond delay="0"/>
                                  </p:stCondLst>
                                  <p:childTnLst>
                                    <p:set>
                                      <p:cBhvr>
                                        <p:cTn id="13" dur="1" fill="hold">
                                          <p:stCondLst>
                                            <p:cond delay="0"/>
                                          </p:stCondLst>
                                        </p:cTn>
                                        <p:tgtEl>
                                          <p:spTgt spid="21"/>
                                        </p:tgtEl>
                                        <p:attrNameLst>
                                          <p:attrName>style.visibility</p:attrName>
                                        </p:attrNameLst>
                                      </p:cBhvr>
                                      <p:to>
                                        <p:strVal val="visible"/>
                                      </p:to>
                                    </p:set>
                                    <p:anim calcmode="lin" valueType="num">
                                      <p:cBhvr additive="base">
                                        <p:cTn id="14" dur="500" fill="hold"/>
                                        <p:tgtEl>
                                          <p:spTgt spid="21"/>
                                        </p:tgtEl>
                                        <p:attrNameLst>
                                          <p:attrName>ppt_x</p:attrName>
                                        </p:attrNameLst>
                                      </p:cBhvr>
                                      <p:tavLst>
                                        <p:tav tm="0">
                                          <p:val>
                                            <p:strVal val="#ppt_x"/>
                                          </p:val>
                                        </p:tav>
                                        <p:tav tm="100000">
                                          <p:val>
                                            <p:strVal val="#ppt_x"/>
                                          </p:val>
                                        </p:tav>
                                      </p:tavLst>
                                    </p:anim>
                                    <p:anim calcmode="lin" valueType="num">
                                      <p:cBhvr additive="base">
                                        <p:cTn id="15" dur="500" fill="hold"/>
                                        <p:tgtEl>
                                          <p:spTgt spid="21"/>
                                        </p:tgtEl>
                                        <p:attrNameLst>
                                          <p:attrName>ppt_y</p:attrName>
                                        </p:attrNameLst>
                                      </p:cBhvr>
                                      <p:tavLst>
                                        <p:tav tm="0">
                                          <p:val>
                                            <p:strVal val="1+#ppt_h/2"/>
                                          </p:val>
                                        </p:tav>
                                        <p:tav tm="100000">
                                          <p:val>
                                            <p:strVal val="#ppt_y"/>
                                          </p:val>
                                        </p:tav>
                                      </p:tavLst>
                                    </p:anim>
                                  </p:childTnLst>
                                </p:cTn>
                              </p:par>
                            </p:childTnLst>
                          </p:cTn>
                        </p:par>
                      </p:childTnLst>
                    </p:cTn>
                  </p:par>
                  <p:par>
                    <p:cTn id="16" fill="hold">
                      <p:stCondLst>
                        <p:cond delay="indefinite"/>
                      </p:stCondLst>
                      <p:childTnLst>
                        <p:par>
                          <p:cTn id="17" fill="hold">
                            <p:stCondLst>
                              <p:cond delay="0"/>
                            </p:stCondLst>
                            <p:childTnLst>
                              <p:par>
                                <p:cTn id="18" presetID="2" presetClass="entr" presetSubtype="4" fill="hold" grpId="0" nodeType="clickEffect">
                                  <p:stCondLst>
                                    <p:cond delay="0"/>
                                  </p:stCondLst>
                                  <p:childTnLst>
                                    <p:set>
                                      <p:cBhvr>
                                        <p:cTn id="19" dur="1" fill="hold">
                                          <p:stCondLst>
                                            <p:cond delay="0"/>
                                          </p:stCondLst>
                                        </p:cTn>
                                        <p:tgtEl>
                                          <p:spTgt spid="23"/>
                                        </p:tgtEl>
                                        <p:attrNameLst>
                                          <p:attrName>style.visibility</p:attrName>
                                        </p:attrNameLst>
                                      </p:cBhvr>
                                      <p:to>
                                        <p:strVal val="visible"/>
                                      </p:to>
                                    </p:set>
                                    <p:anim calcmode="lin" valueType="num">
                                      <p:cBhvr additive="base">
                                        <p:cTn id="20" dur="500" fill="hold"/>
                                        <p:tgtEl>
                                          <p:spTgt spid="23"/>
                                        </p:tgtEl>
                                        <p:attrNameLst>
                                          <p:attrName>ppt_x</p:attrName>
                                        </p:attrNameLst>
                                      </p:cBhvr>
                                      <p:tavLst>
                                        <p:tav tm="0">
                                          <p:val>
                                            <p:strVal val="#ppt_x"/>
                                          </p:val>
                                        </p:tav>
                                        <p:tav tm="100000">
                                          <p:val>
                                            <p:strVal val="#ppt_x"/>
                                          </p:val>
                                        </p:tav>
                                      </p:tavLst>
                                    </p:anim>
                                    <p:anim calcmode="lin" valueType="num">
                                      <p:cBhvr additive="base">
                                        <p:cTn id="21" dur="500" fill="hold"/>
                                        <p:tgtEl>
                                          <p:spTgt spid="2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9" grpId="0" animBg="1"/>
      <p:bldP spid="21" grpId="0" animBg="1"/>
      <p:bldP spid="23"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lstStyle/>
          <a:p>
            <a:endParaRPr lang="en-US"/>
          </a:p>
        </p:txBody>
      </p:sp>
      <p:pic>
        <p:nvPicPr>
          <p:cNvPr id="1026" name="Picture 2" descr="D:\LY LUAN CHINH TRI\nam 20-21\SH chuyendef hanche bỏ học\hinh-nen-powerpoint-don-gian-3.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9412" y="0"/>
            <a:ext cx="9144000" cy="6858000"/>
          </a:xfrm>
          <a:prstGeom prst="rect">
            <a:avLst/>
          </a:prstGeom>
          <a:noFill/>
          <a:extLst>
            <a:ext uri="{909E8E84-426E-40DD-AFC4-6F175D3DCCD1}">
              <a14:hiddenFill xmlns:a14="http://schemas.microsoft.com/office/drawing/2010/main">
                <a:solidFill>
                  <a:srgbClr val="FFFFFF"/>
                </a:solidFill>
              </a14:hiddenFill>
            </a:ext>
          </a:extLst>
        </p:spPr>
      </p:pic>
      <p:pic>
        <p:nvPicPr>
          <p:cNvPr id="10" name="Picture 3"/>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814388" y="-7938"/>
            <a:ext cx="1944687" cy="7651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8" name="Freeform 7"/>
          <p:cNvSpPr>
            <a:spLocks noEditPoints="1"/>
          </p:cNvSpPr>
          <p:nvPr/>
        </p:nvSpPr>
        <p:spPr bwMode="gray">
          <a:xfrm>
            <a:off x="1311462" y="3034660"/>
            <a:ext cx="7451538" cy="3225127"/>
          </a:xfrm>
          <a:custGeom>
            <a:avLst/>
            <a:gdLst>
              <a:gd name="T0" fmla="*/ 2147483647 w 2820"/>
              <a:gd name="T1" fmla="*/ 2147483647 h 2912"/>
              <a:gd name="T2" fmla="*/ 2147483647 w 2820"/>
              <a:gd name="T3" fmla="*/ 2147483647 h 2912"/>
              <a:gd name="T4" fmla="*/ 2147483647 w 2820"/>
              <a:gd name="T5" fmla="*/ 2147483647 h 2912"/>
              <a:gd name="T6" fmla="*/ 2147483647 w 2820"/>
              <a:gd name="T7" fmla="*/ 2147483647 h 2912"/>
              <a:gd name="T8" fmla="*/ 2147483647 w 2820"/>
              <a:gd name="T9" fmla="*/ 2147483647 h 2912"/>
              <a:gd name="T10" fmla="*/ 2147483647 w 2820"/>
              <a:gd name="T11" fmla="*/ 2147483647 h 2912"/>
              <a:gd name="T12" fmla="*/ 2147483647 w 2820"/>
              <a:gd name="T13" fmla="*/ 2147483647 h 2912"/>
              <a:gd name="T14" fmla="*/ 2147483647 w 2820"/>
              <a:gd name="T15" fmla="*/ 2147483647 h 2912"/>
              <a:gd name="T16" fmla="*/ 0 w 2820"/>
              <a:gd name="T17" fmla="*/ 2147483647 h 2912"/>
              <a:gd name="T18" fmla="*/ 2147483647 w 2820"/>
              <a:gd name="T19" fmla="*/ 2147483647 h 2912"/>
              <a:gd name="T20" fmla="*/ 2147483647 w 2820"/>
              <a:gd name="T21" fmla="*/ 2147483647 h 2912"/>
              <a:gd name="T22" fmla="*/ 2147483647 w 2820"/>
              <a:gd name="T23" fmla="*/ 2147483647 h 2912"/>
              <a:gd name="T24" fmla="*/ 2147483647 w 2820"/>
              <a:gd name="T25" fmla="*/ 2147483647 h 2912"/>
              <a:gd name="T26" fmla="*/ 2147483647 w 2820"/>
              <a:gd name="T27" fmla="*/ 2147483647 h 2912"/>
              <a:gd name="T28" fmla="*/ 2147483647 w 2820"/>
              <a:gd name="T29" fmla="*/ 2147483647 h 2912"/>
              <a:gd name="T30" fmla="*/ 2147483647 w 2820"/>
              <a:gd name="T31" fmla="*/ 2147483647 h 2912"/>
              <a:gd name="T32" fmla="*/ 2147483647 w 2820"/>
              <a:gd name="T33" fmla="*/ 2147483647 h 2912"/>
              <a:gd name="T34" fmla="*/ 2147483647 w 2820"/>
              <a:gd name="T35" fmla="*/ 2147483647 h 2912"/>
              <a:gd name="T36" fmla="*/ 2147483647 w 2820"/>
              <a:gd name="T37" fmla="*/ 2147483647 h 2912"/>
              <a:gd name="T38" fmla="*/ 2147483647 w 2820"/>
              <a:gd name="T39" fmla="*/ 2147483647 h 2912"/>
              <a:gd name="T40" fmla="*/ 2147483647 w 2820"/>
              <a:gd name="T41" fmla="*/ 2147483647 h 2912"/>
              <a:gd name="T42" fmla="*/ 2147483647 w 2820"/>
              <a:gd name="T43" fmla="*/ 2147483647 h 2912"/>
              <a:gd name="T44" fmla="*/ 2147483647 w 2820"/>
              <a:gd name="T45" fmla="*/ 2147483647 h 2912"/>
              <a:gd name="T46" fmla="*/ 2147483647 w 2820"/>
              <a:gd name="T47" fmla="*/ 2147483647 h 2912"/>
              <a:gd name="T48" fmla="*/ 2147483647 w 2820"/>
              <a:gd name="T49" fmla="*/ 2147483647 h 2912"/>
              <a:gd name="T50" fmla="*/ 2147483647 w 2820"/>
              <a:gd name="T51" fmla="*/ 2147483647 h 2912"/>
              <a:gd name="T52" fmla="*/ 2147483647 w 2820"/>
              <a:gd name="T53" fmla="*/ 2147483647 h 2912"/>
              <a:gd name="T54" fmla="*/ 2147483647 w 2820"/>
              <a:gd name="T55" fmla="*/ 2147483647 h 2912"/>
              <a:gd name="T56" fmla="*/ 2147483647 w 2820"/>
              <a:gd name="T57" fmla="*/ 2147483647 h 2912"/>
              <a:gd name="T58" fmla="*/ 2147483647 w 2820"/>
              <a:gd name="T59" fmla="*/ 2147483647 h 2912"/>
              <a:gd name="T60" fmla="*/ 2147483647 w 2820"/>
              <a:gd name="T61" fmla="*/ 2147483647 h 2912"/>
              <a:gd name="T62" fmla="*/ 2147483647 w 2820"/>
              <a:gd name="T63" fmla="*/ 2147483647 h 2912"/>
              <a:gd name="T64" fmla="*/ 2147483647 w 2820"/>
              <a:gd name="T65" fmla="*/ 2147483647 h 2912"/>
              <a:gd name="T66" fmla="*/ 2147483647 w 2820"/>
              <a:gd name="T67" fmla="*/ 2147483647 h 2912"/>
              <a:gd name="T68" fmla="*/ 2147483647 w 2820"/>
              <a:gd name="T69" fmla="*/ 2147483647 h 2912"/>
              <a:gd name="T70" fmla="*/ 2147483647 w 2820"/>
              <a:gd name="T71" fmla="*/ 2147483647 h 2912"/>
              <a:gd name="T72" fmla="*/ 2147483647 w 2820"/>
              <a:gd name="T73" fmla="*/ 2147483647 h 2912"/>
              <a:gd name="T74" fmla="*/ 2147483647 w 2820"/>
              <a:gd name="T75" fmla="*/ 2147483647 h 2912"/>
              <a:gd name="T76" fmla="*/ 2147483647 w 2820"/>
              <a:gd name="T77" fmla="*/ 2147483647 h 2912"/>
              <a:gd name="T78" fmla="*/ 2147483647 w 2820"/>
              <a:gd name="T79" fmla="*/ 2147483647 h 2912"/>
              <a:gd name="T80" fmla="*/ 2147483647 w 2820"/>
              <a:gd name="T81" fmla="*/ 2147483647 h 2912"/>
              <a:gd name="T82" fmla="*/ 2147483647 w 2820"/>
              <a:gd name="T83" fmla="*/ 2147483647 h 2912"/>
              <a:gd name="T84" fmla="*/ 2147483647 w 2820"/>
              <a:gd name="T85" fmla="*/ 2147483647 h 2912"/>
              <a:gd name="T86" fmla="*/ 2147483647 w 2820"/>
              <a:gd name="T87" fmla="*/ 2147483647 h 2912"/>
              <a:gd name="T88" fmla="*/ 2147483647 w 2820"/>
              <a:gd name="T89" fmla="*/ 2147483647 h 2912"/>
              <a:gd name="T90" fmla="*/ 2147483647 w 2820"/>
              <a:gd name="T91" fmla="*/ 0 h 2912"/>
              <a:gd name="T92" fmla="*/ 2147483647 w 2820"/>
              <a:gd name="T93" fmla="*/ 2147483647 h 2912"/>
              <a:gd name="T94" fmla="*/ 2147483647 w 2820"/>
              <a:gd name="T95" fmla="*/ 2147483647 h 2912"/>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Lst>
            <a:ahLst/>
            <a:cxnLst>
              <a:cxn ang="T96">
                <a:pos x="T0" y="T1"/>
              </a:cxn>
              <a:cxn ang="T97">
                <a:pos x="T2" y="T3"/>
              </a:cxn>
              <a:cxn ang="T98">
                <a:pos x="T4" y="T5"/>
              </a:cxn>
              <a:cxn ang="T99">
                <a:pos x="T6" y="T7"/>
              </a:cxn>
              <a:cxn ang="T100">
                <a:pos x="T8" y="T9"/>
              </a:cxn>
              <a:cxn ang="T101">
                <a:pos x="T10" y="T11"/>
              </a:cxn>
              <a:cxn ang="T102">
                <a:pos x="T12" y="T13"/>
              </a:cxn>
              <a:cxn ang="T103">
                <a:pos x="T14" y="T15"/>
              </a:cxn>
              <a:cxn ang="T104">
                <a:pos x="T16" y="T17"/>
              </a:cxn>
              <a:cxn ang="T105">
                <a:pos x="T18" y="T19"/>
              </a:cxn>
              <a:cxn ang="T106">
                <a:pos x="T20" y="T21"/>
              </a:cxn>
              <a:cxn ang="T107">
                <a:pos x="T22" y="T23"/>
              </a:cxn>
              <a:cxn ang="T108">
                <a:pos x="T24" y="T25"/>
              </a:cxn>
              <a:cxn ang="T109">
                <a:pos x="T26" y="T27"/>
              </a:cxn>
              <a:cxn ang="T110">
                <a:pos x="T28" y="T29"/>
              </a:cxn>
              <a:cxn ang="T111">
                <a:pos x="T30" y="T31"/>
              </a:cxn>
              <a:cxn ang="T112">
                <a:pos x="T32" y="T33"/>
              </a:cxn>
              <a:cxn ang="T113">
                <a:pos x="T34" y="T35"/>
              </a:cxn>
              <a:cxn ang="T114">
                <a:pos x="T36" y="T37"/>
              </a:cxn>
              <a:cxn ang="T115">
                <a:pos x="T38" y="T39"/>
              </a:cxn>
              <a:cxn ang="T116">
                <a:pos x="T40" y="T41"/>
              </a:cxn>
              <a:cxn ang="T117">
                <a:pos x="T42" y="T43"/>
              </a:cxn>
              <a:cxn ang="T118">
                <a:pos x="T44" y="T45"/>
              </a:cxn>
              <a:cxn ang="T119">
                <a:pos x="T46" y="T47"/>
              </a:cxn>
              <a:cxn ang="T120">
                <a:pos x="T48" y="T49"/>
              </a:cxn>
              <a:cxn ang="T121">
                <a:pos x="T50" y="T51"/>
              </a:cxn>
              <a:cxn ang="T122">
                <a:pos x="T52" y="T53"/>
              </a:cxn>
              <a:cxn ang="T123">
                <a:pos x="T54" y="T55"/>
              </a:cxn>
              <a:cxn ang="T124">
                <a:pos x="T56" y="T57"/>
              </a:cxn>
              <a:cxn ang="T125">
                <a:pos x="T58" y="T59"/>
              </a:cxn>
              <a:cxn ang="T126">
                <a:pos x="T60" y="T61"/>
              </a:cxn>
              <a:cxn ang="T127">
                <a:pos x="T62" y="T63"/>
              </a:cxn>
              <a:cxn ang="T128">
                <a:pos x="T64" y="T65"/>
              </a:cxn>
              <a:cxn ang="T129">
                <a:pos x="T66" y="T67"/>
              </a:cxn>
              <a:cxn ang="T130">
                <a:pos x="T68" y="T69"/>
              </a:cxn>
              <a:cxn ang="T131">
                <a:pos x="T70" y="T71"/>
              </a:cxn>
              <a:cxn ang="T132">
                <a:pos x="T72" y="T73"/>
              </a:cxn>
              <a:cxn ang="T133">
                <a:pos x="T74" y="T75"/>
              </a:cxn>
              <a:cxn ang="T134">
                <a:pos x="T76" y="T77"/>
              </a:cxn>
              <a:cxn ang="T135">
                <a:pos x="T78" y="T79"/>
              </a:cxn>
              <a:cxn ang="T136">
                <a:pos x="T80" y="T81"/>
              </a:cxn>
              <a:cxn ang="T137">
                <a:pos x="T82" y="T83"/>
              </a:cxn>
              <a:cxn ang="T138">
                <a:pos x="T84" y="T85"/>
              </a:cxn>
              <a:cxn ang="T139">
                <a:pos x="T86" y="T87"/>
              </a:cxn>
              <a:cxn ang="T140">
                <a:pos x="T88" y="T89"/>
              </a:cxn>
              <a:cxn ang="T141">
                <a:pos x="T90" y="T91"/>
              </a:cxn>
              <a:cxn ang="T142">
                <a:pos x="T92" y="T93"/>
              </a:cxn>
              <a:cxn ang="T143">
                <a:pos x="T94" y="T95"/>
              </a:cxn>
            </a:cxnLst>
            <a:rect l="0" t="0" r="r" b="b"/>
            <a:pathLst>
              <a:path w="2820" h="2912">
                <a:moveTo>
                  <a:pt x="1244" y="0"/>
                </a:moveTo>
                <a:lnTo>
                  <a:pt x="1092" y="50"/>
                </a:lnTo>
                <a:lnTo>
                  <a:pt x="952" y="106"/>
                </a:lnTo>
                <a:lnTo>
                  <a:pt x="822" y="168"/>
                </a:lnTo>
                <a:lnTo>
                  <a:pt x="704" y="232"/>
                </a:lnTo>
                <a:lnTo>
                  <a:pt x="594" y="300"/>
                </a:lnTo>
                <a:lnTo>
                  <a:pt x="494" y="372"/>
                </a:lnTo>
                <a:lnTo>
                  <a:pt x="406" y="446"/>
                </a:lnTo>
                <a:lnTo>
                  <a:pt x="324" y="524"/>
                </a:lnTo>
                <a:lnTo>
                  <a:pt x="254" y="604"/>
                </a:lnTo>
                <a:lnTo>
                  <a:pt x="192" y="686"/>
                </a:lnTo>
                <a:lnTo>
                  <a:pt x="140" y="772"/>
                </a:lnTo>
                <a:lnTo>
                  <a:pt x="96" y="856"/>
                </a:lnTo>
                <a:lnTo>
                  <a:pt x="60" y="944"/>
                </a:lnTo>
                <a:lnTo>
                  <a:pt x="32" y="1032"/>
                </a:lnTo>
                <a:lnTo>
                  <a:pt x="14" y="1122"/>
                </a:lnTo>
                <a:lnTo>
                  <a:pt x="2" y="1210"/>
                </a:lnTo>
                <a:lnTo>
                  <a:pt x="0" y="1300"/>
                </a:lnTo>
                <a:lnTo>
                  <a:pt x="4" y="1388"/>
                </a:lnTo>
                <a:lnTo>
                  <a:pt x="18" y="1476"/>
                </a:lnTo>
                <a:lnTo>
                  <a:pt x="36" y="1564"/>
                </a:lnTo>
                <a:lnTo>
                  <a:pt x="64" y="1650"/>
                </a:lnTo>
                <a:lnTo>
                  <a:pt x="96" y="1736"/>
                </a:lnTo>
                <a:lnTo>
                  <a:pt x="138" y="1818"/>
                </a:lnTo>
                <a:lnTo>
                  <a:pt x="184" y="1900"/>
                </a:lnTo>
                <a:lnTo>
                  <a:pt x="238" y="1978"/>
                </a:lnTo>
                <a:lnTo>
                  <a:pt x="298" y="2054"/>
                </a:lnTo>
                <a:lnTo>
                  <a:pt x="364" y="2126"/>
                </a:lnTo>
                <a:lnTo>
                  <a:pt x="434" y="2196"/>
                </a:lnTo>
                <a:lnTo>
                  <a:pt x="512" y="2262"/>
                </a:lnTo>
                <a:lnTo>
                  <a:pt x="596" y="2324"/>
                </a:lnTo>
                <a:lnTo>
                  <a:pt x="684" y="2382"/>
                </a:lnTo>
                <a:lnTo>
                  <a:pt x="776" y="2436"/>
                </a:lnTo>
                <a:lnTo>
                  <a:pt x="874" y="2484"/>
                </a:lnTo>
                <a:lnTo>
                  <a:pt x="978" y="2526"/>
                </a:lnTo>
                <a:lnTo>
                  <a:pt x="1086" y="2564"/>
                </a:lnTo>
                <a:lnTo>
                  <a:pt x="1198" y="2596"/>
                </a:lnTo>
                <a:lnTo>
                  <a:pt x="1314" y="2622"/>
                </a:lnTo>
                <a:lnTo>
                  <a:pt x="1434" y="2642"/>
                </a:lnTo>
                <a:lnTo>
                  <a:pt x="1558" y="2654"/>
                </a:lnTo>
                <a:lnTo>
                  <a:pt x="1686" y="2660"/>
                </a:lnTo>
                <a:lnTo>
                  <a:pt x="1818" y="2658"/>
                </a:lnTo>
                <a:lnTo>
                  <a:pt x="1952" y="2650"/>
                </a:lnTo>
                <a:lnTo>
                  <a:pt x="2090" y="2632"/>
                </a:lnTo>
                <a:lnTo>
                  <a:pt x="2230" y="2608"/>
                </a:lnTo>
                <a:lnTo>
                  <a:pt x="2374" y="2574"/>
                </a:lnTo>
                <a:lnTo>
                  <a:pt x="2542" y="2912"/>
                </a:lnTo>
                <a:lnTo>
                  <a:pt x="2544" y="2912"/>
                </a:lnTo>
                <a:lnTo>
                  <a:pt x="2820" y="1934"/>
                </a:lnTo>
                <a:lnTo>
                  <a:pt x="1868" y="1552"/>
                </a:lnTo>
                <a:lnTo>
                  <a:pt x="2036" y="1894"/>
                </a:lnTo>
                <a:lnTo>
                  <a:pt x="1956" y="1914"/>
                </a:lnTo>
                <a:lnTo>
                  <a:pt x="1872" y="1928"/>
                </a:lnTo>
                <a:lnTo>
                  <a:pt x="1788" y="1936"/>
                </a:lnTo>
                <a:lnTo>
                  <a:pt x="1702" y="1938"/>
                </a:lnTo>
                <a:lnTo>
                  <a:pt x="1616" y="1934"/>
                </a:lnTo>
                <a:lnTo>
                  <a:pt x="1528" y="1926"/>
                </a:lnTo>
                <a:lnTo>
                  <a:pt x="1442" y="1912"/>
                </a:lnTo>
                <a:lnTo>
                  <a:pt x="1356" y="1894"/>
                </a:lnTo>
                <a:lnTo>
                  <a:pt x="1272" y="1872"/>
                </a:lnTo>
                <a:lnTo>
                  <a:pt x="1188" y="1844"/>
                </a:lnTo>
                <a:lnTo>
                  <a:pt x="1108" y="1812"/>
                </a:lnTo>
                <a:lnTo>
                  <a:pt x="1028" y="1776"/>
                </a:lnTo>
                <a:lnTo>
                  <a:pt x="952" y="1736"/>
                </a:lnTo>
                <a:lnTo>
                  <a:pt x="880" y="1692"/>
                </a:lnTo>
                <a:lnTo>
                  <a:pt x="810" y="1646"/>
                </a:lnTo>
                <a:lnTo>
                  <a:pt x="744" y="1596"/>
                </a:lnTo>
                <a:lnTo>
                  <a:pt x="684" y="1542"/>
                </a:lnTo>
                <a:lnTo>
                  <a:pt x="628" y="1486"/>
                </a:lnTo>
                <a:lnTo>
                  <a:pt x="578" y="1428"/>
                </a:lnTo>
                <a:lnTo>
                  <a:pt x="532" y="1366"/>
                </a:lnTo>
                <a:lnTo>
                  <a:pt x="494" y="1304"/>
                </a:lnTo>
                <a:lnTo>
                  <a:pt x="462" y="1238"/>
                </a:lnTo>
                <a:lnTo>
                  <a:pt x="438" y="1170"/>
                </a:lnTo>
                <a:lnTo>
                  <a:pt x="420" y="1102"/>
                </a:lnTo>
                <a:lnTo>
                  <a:pt x="410" y="1032"/>
                </a:lnTo>
                <a:lnTo>
                  <a:pt x="410" y="960"/>
                </a:lnTo>
                <a:lnTo>
                  <a:pt x="416" y="888"/>
                </a:lnTo>
                <a:lnTo>
                  <a:pt x="434" y="816"/>
                </a:lnTo>
                <a:lnTo>
                  <a:pt x="460" y="742"/>
                </a:lnTo>
                <a:lnTo>
                  <a:pt x="496" y="668"/>
                </a:lnTo>
                <a:lnTo>
                  <a:pt x="544" y="592"/>
                </a:lnTo>
                <a:lnTo>
                  <a:pt x="602" y="518"/>
                </a:lnTo>
                <a:lnTo>
                  <a:pt x="670" y="444"/>
                </a:lnTo>
                <a:lnTo>
                  <a:pt x="752" y="370"/>
                </a:lnTo>
                <a:lnTo>
                  <a:pt x="844" y="298"/>
                </a:lnTo>
                <a:lnTo>
                  <a:pt x="950" y="226"/>
                </a:lnTo>
                <a:lnTo>
                  <a:pt x="1070" y="154"/>
                </a:lnTo>
                <a:lnTo>
                  <a:pt x="1202" y="84"/>
                </a:lnTo>
                <a:lnTo>
                  <a:pt x="1348" y="16"/>
                </a:lnTo>
                <a:lnTo>
                  <a:pt x="1244" y="0"/>
                </a:lnTo>
                <a:close/>
                <a:moveTo>
                  <a:pt x="2820" y="1934"/>
                </a:moveTo>
                <a:lnTo>
                  <a:pt x="2820" y="1934"/>
                </a:lnTo>
                <a:close/>
              </a:path>
            </a:pathLst>
          </a:custGeom>
          <a:solidFill>
            <a:srgbClr val="0070C0"/>
          </a:solidFill>
          <a:ln>
            <a:noFill/>
          </a:ln>
          <a:effectLst>
            <a:outerShdw dist="206741" dir="8249373" algn="ctr" rotWithShape="0">
              <a:srgbClr val="DDDDDD">
                <a:alpha val="50000"/>
              </a:srgbClr>
            </a:outerShdw>
          </a:effectLst>
          <a:extLst>
            <a:ext uri="{91240B29-F687-4F45-9708-019B960494DF}">
              <a14:hiddenLine xmlns:a14="http://schemas.microsoft.com/office/drawing/2010/main" w="0">
                <a:solidFill>
                  <a:srgbClr val="000000"/>
                </a:solidFill>
                <a:prstDash val="solid"/>
                <a:round/>
                <a:headEnd/>
                <a:tailEnd/>
              </a14:hiddenLine>
            </a:ext>
          </a:extLst>
        </p:spPr>
        <p:txBody>
          <a:bodyPr/>
          <a:lstStyle/>
          <a:p>
            <a:endParaRPr lang="en-US"/>
          </a:p>
        </p:txBody>
      </p:sp>
      <p:grpSp>
        <p:nvGrpSpPr>
          <p:cNvPr id="9" name="Group 48"/>
          <p:cNvGrpSpPr>
            <a:grpSpLocks/>
          </p:cNvGrpSpPr>
          <p:nvPr/>
        </p:nvGrpSpPr>
        <p:grpSpPr bwMode="auto">
          <a:xfrm>
            <a:off x="578811" y="2286000"/>
            <a:ext cx="2392989" cy="1600200"/>
            <a:chOff x="3248025" y="3752850"/>
            <a:chExt cx="1704975" cy="1885950"/>
          </a:xfrm>
        </p:grpSpPr>
        <p:sp>
          <p:nvSpPr>
            <p:cNvPr id="13" name="Oval 34"/>
            <p:cNvSpPr>
              <a:spLocks noChangeArrowheads="1"/>
            </p:cNvSpPr>
            <p:nvPr/>
          </p:nvSpPr>
          <p:spPr bwMode="gray">
            <a:xfrm rot="-723406">
              <a:off x="3316288" y="4972050"/>
              <a:ext cx="1438275" cy="666750"/>
            </a:xfrm>
            <a:prstGeom prst="ellipse">
              <a:avLst/>
            </a:prstGeom>
            <a:solidFill>
              <a:srgbClr val="0F2145">
                <a:alpha val="30196"/>
              </a:srgbClr>
            </a:soli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p>
              <a:endParaRPr lang="en-US"/>
            </a:p>
          </p:txBody>
        </p:sp>
        <p:sp>
          <p:nvSpPr>
            <p:cNvPr id="14" name="Oval 35"/>
            <p:cNvSpPr>
              <a:spLocks noChangeArrowheads="1"/>
            </p:cNvSpPr>
            <p:nvPr/>
          </p:nvSpPr>
          <p:spPr bwMode="gray">
            <a:xfrm>
              <a:off x="3248025" y="3752850"/>
              <a:ext cx="1704975" cy="1706563"/>
            </a:xfrm>
            <a:prstGeom prst="ellipse">
              <a:avLst/>
            </a:prstGeom>
            <a:gradFill rotWithShape="1">
              <a:gsLst>
                <a:gs pos="0">
                  <a:srgbClr val="636869"/>
                </a:gs>
                <a:gs pos="100000">
                  <a:srgbClr val="D6E1E2"/>
                </a:gs>
              </a:gsLst>
              <a:lin ang="5400000" scaled="1"/>
            </a:gradFill>
            <a:ln>
              <a:noFill/>
            </a:ln>
            <a:extLst>
              <a:ext uri="{91240B29-F687-4F45-9708-019B960494DF}">
                <a14:hiddenLine xmlns:a14="http://schemas.microsoft.com/office/drawing/2010/main" w="9525" algn="ctr">
                  <a:solidFill>
                    <a:srgbClr val="000000"/>
                  </a:solidFill>
                  <a:round/>
                  <a:headEnd/>
                  <a:tailEnd/>
                </a14:hiddenLine>
              </a:ext>
            </a:extLst>
          </p:spPr>
          <p:txBody>
            <a:bodyPr vert="eaVert" wrap="none" anchor="ctr"/>
            <a:lstStyle/>
            <a:p>
              <a:endParaRPr lang="en-US"/>
            </a:p>
          </p:txBody>
        </p:sp>
        <p:sp>
          <p:nvSpPr>
            <p:cNvPr id="15" name="Oval 36"/>
            <p:cNvSpPr>
              <a:spLocks noChangeArrowheads="1"/>
            </p:cNvSpPr>
            <p:nvPr/>
          </p:nvSpPr>
          <p:spPr bwMode="gray">
            <a:xfrm>
              <a:off x="3268663" y="3762375"/>
              <a:ext cx="1665287" cy="1663700"/>
            </a:xfrm>
            <a:prstGeom prst="ellipse">
              <a:avLst/>
            </a:prstGeom>
            <a:gradFill rotWithShape="1">
              <a:gsLst>
                <a:gs pos="0">
                  <a:srgbClr val="D6E1E2">
                    <a:alpha val="0"/>
                  </a:srgbClr>
                </a:gs>
                <a:gs pos="100000">
                  <a:srgbClr val="F1F5F5"/>
                </a:gs>
              </a:gsLst>
              <a:lin ang="5400000" scaled="1"/>
            </a:gradFill>
            <a:ln>
              <a:noFill/>
            </a:ln>
            <a:extLst>
              <a:ext uri="{91240B29-F687-4F45-9708-019B960494DF}">
                <a14:hiddenLine xmlns:a14="http://schemas.microsoft.com/office/drawing/2010/main" w="9525" algn="ctr">
                  <a:solidFill>
                    <a:srgbClr val="000000"/>
                  </a:solidFill>
                  <a:round/>
                  <a:headEnd/>
                  <a:tailEnd/>
                </a14:hiddenLine>
              </a:ext>
            </a:extLst>
          </p:spPr>
          <p:txBody>
            <a:bodyPr vert="eaVert" wrap="none" anchor="ctr"/>
            <a:lstStyle/>
            <a:p>
              <a:endParaRPr lang="en-US"/>
            </a:p>
          </p:txBody>
        </p:sp>
        <p:sp>
          <p:nvSpPr>
            <p:cNvPr id="16" name="Oval 37"/>
            <p:cNvSpPr>
              <a:spLocks noChangeArrowheads="1"/>
            </p:cNvSpPr>
            <p:nvPr/>
          </p:nvSpPr>
          <p:spPr bwMode="gray">
            <a:xfrm>
              <a:off x="3286125" y="3778250"/>
              <a:ext cx="1584325" cy="1555750"/>
            </a:xfrm>
            <a:prstGeom prst="ellipse">
              <a:avLst/>
            </a:prstGeom>
            <a:gradFill rotWithShape="1">
              <a:gsLst>
                <a:gs pos="0">
                  <a:srgbClr val="AAB2B3"/>
                </a:gs>
                <a:gs pos="100000">
                  <a:srgbClr val="D6E1E2">
                    <a:alpha val="48000"/>
                  </a:srgbClr>
                </a:gs>
              </a:gsLst>
              <a:lin ang="5400000" scaled="1"/>
            </a:gradFill>
            <a:ln>
              <a:noFill/>
            </a:ln>
            <a:extLst>
              <a:ext uri="{91240B29-F687-4F45-9708-019B960494DF}">
                <a14:hiddenLine xmlns:a14="http://schemas.microsoft.com/office/drawing/2010/main" w="9525" algn="ctr">
                  <a:solidFill>
                    <a:srgbClr val="000000"/>
                  </a:solidFill>
                  <a:round/>
                  <a:headEnd/>
                  <a:tailEnd/>
                </a14:hiddenLine>
              </a:ext>
            </a:extLst>
          </p:spPr>
          <p:txBody>
            <a:bodyPr vert="eaVert" wrap="none" anchor="ctr"/>
            <a:lstStyle/>
            <a:p>
              <a:endParaRPr lang="en-US"/>
            </a:p>
          </p:txBody>
        </p:sp>
        <p:sp>
          <p:nvSpPr>
            <p:cNvPr id="17" name="Oval 38"/>
            <p:cNvSpPr>
              <a:spLocks noChangeArrowheads="1"/>
            </p:cNvSpPr>
            <p:nvPr/>
          </p:nvSpPr>
          <p:spPr bwMode="gray">
            <a:xfrm>
              <a:off x="3378200" y="3822700"/>
              <a:ext cx="1409700" cy="1262063"/>
            </a:xfrm>
            <a:prstGeom prst="ellipse">
              <a:avLst/>
            </a:prstGeom>
            <a:gradFill rotWithShape="1">
              <a:gsLst>
                <a:gs pos="0">
                  <a:srgbClr val="FFFFFF"/>
                </a:gs>
                <a:gs pos="100000">
                  <a:srgbClr val="D6E1E2">
                    <a:alpha val="37999"/>
                  </a:srgbClr>
                </a:gs>
              </a:gsLst>
              <a:lin ang="5400000" scaled="1"/>
            </a:gradFill>
            <a:ln>
              <a:noFill/>
            </a:ln>
            <a:extLst>
              <a:ext uri="{91240B29-F687-4F45-9708-019B960494DF}">
                <a14:hiddenLine xmlns:a14="http://schemas.microsoft.com/office/drawing/2010/main" w="9525" algn="ctr">
                  <a:solidFill>
                    <a:srgbClr val="000000"/>
                  </a:solidFill>
                  <a:round/>
                  <a:headEnd/>
                  <a:tailEnd/>
                </a14:hiddenLine>
              </a:ext>
            </a:extLst>
          </p:spPr>
          <p:txBody>
            <a:bodyPr vert="eaVert" wrap="none" anchor="ctr"/>
            <a:lstStyle/>
            <a:p>
              <a:endParaRPr lang="en-US"/>
            </a:p>
          </p:txBody>
        </p:sp>
        <p:sp>
          <p:nvSpPr>
            <p:cNvPr id="18" name="Text Box 39"/>
            <p:cNvSpPr txBox="1">
              <a:spLocks noChangeArrowheads="1"/>
            </p:cNvSpPr>
            <p:nvPr/>
          </p:nvSpPr>
          <p:spPr bwMode="gray">
            <a:xfrm>
              <a:off x="3324253" y="4286431"/>
              <a:ext cx="1568578" cy="54410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a:spAutoFit/>
            </a:bodyPr>
            <a:lstStyle>
              <a:lvl1pPr eaLnBrk="0" hangingPunct="0">
                <a:defRPr>
                  <a:solidFill>
                    <a:schemeClr val="tx1"/>
                  </a:solidFill>
                  <a:latin typeface="Arial" pitchFamily="34" charset="0"/>
                  <a:cs typeface="Arial" pitchFamily="34" charset="0"/>
                </a:defRPr>
              </a:lvl1pPr>
              <a:lvl2pPr marL="742950" indent="-285750" eaLnBrk="0" hangingPunct="0">
                <a:defRPr>
                  <a:solidFill>
                    <a:schemeClr val="tx1"/>
                  </a:solidFill>
                  <a:latin typeface="Arial" pitchFamily="34" charset="0"/>
                  <a:cs typeface="Arial" pitchFamily="34" charset="0"/>
                </a:defRPr>
              </a:lvl2pPr>
              <a:lvl3pPr marL="1143000" indent="-228600" eaLnBrk="0" hangingPunct="0">
                <a:defRPr>
                  <a:solidFill>
                    <a:schemeClr val="tx1"/>
                  </a:solidFill>
                  <a:latin typeface="Arial" pitchFamily="34" charset="0"/>
                  <a:cs typeface="Arial" pitchFamily="34" charset="0"/>
                </a:defRPr>
              </a:lvl3pPr>
              <a:lvl4pPr marL="1600200" indent="-228600" eaLnBrk="0" hangingPunct="0">
                <a:defRPr>
                  <a:solidFill>
                    <a:schemeClr val="tx1"/>
                  </a:solidFill>
                  <a:latin typeface="Arial" pitchFamily="34" charset="0"/>
                  <a:cs typeface="Arial" pitchFamily="34" charset="0"/>
                </a:defRPr>
              </a:lvl4pPr>
              <a:lvl5pPr marL="2057400" indent="-228600" eaLnBrk="0" hangingPunct="0">
                <a:defRPr>
                  <a:solidFill>
                    <a:schemeClr val="tx1"/>
                  </a:solidFill>
                  <a:latin typeface="Arial" pitchFamily="34" charset="0"/>
                  <a:cs typeface="Arial" pitchFamily="34" charset="0"/>
                </a:defRPr>
              </a:lvl5pPr>
              <a:lvl6pPr marL="2514600" indent="-228600" eaLnBrk="0" fontAlgn="base" hangingPunct="0">
                <a:spcBef>
                  <a:spcPct val="0"/>
                </a:spcBef>
                <a:spcAft>
                  <a:spcPct val="0"/>
                </a:spcAft>
                <a:defRPr>
                  <a:solidFill>
                    <a:schemeClr val="tx1"/>
                  </a:solidFill>
                  <a:latin typeface="Arial" pitchFamily="34" charset="0"/>
                  <a:cs typeface="Arial" pitchFamily="34" charset="0"/>
                </a:defRPr>
              </a:lvl6pPr>
              <a:lvl7pPr marL="2971800" indent="-228600" eaLnBrk="0" fontAlgn="base" hangingPunct="0">
                <a:spcBef>
                  <a:spcPct val="0"/>
                </a:spcBef>
                <a:spcAft>
                  <a:spcPct val="0"/>
                </a:spcAft>
                <a:defRPr>
                  <a:solidFill>
                    <a:schemeClr val="tx1"/>
                  </a:solidFill>
                  <a:latin typeface="Arial" pitchFamily="34" charset="0"/>
                  <a:cs typeface="Arial" pitchFamily="34" charset="0"/>
                </a:defRPr>
              </a:lvl7pPr>
              <a:lvl8pPr marL="3429000" indent="-228600" eaLnBrk="0" fontAlgn="base" hangingPunct="0">
                <a:spcBef>
                  <a:spcPct val="0"/>
                </a:spcBef>
                <a:spcAft>
                  <a:spcPct val="0"/>
                </a:spcAft>
                <a:defRPr>
                  <a:solidFill>
                    <a:schemeClr val="tx1"/>
                  </a:solidFill>
                  <a:latin typeface="Arial" pitchFamily="34" charset="0"/>
                  <a:cs typeface="Arial" pitchFamily="34" charset="0"/>
                </a:defRPr>
              </a:lvl8pPr>
              <a:lvl9pPr marL="3886200" indent="-228600" eaLnBrk="0" fontAlgn="base" hangingPunct="0">
                <a:spcBef>
                  <a:spcPct val="0"/>
                </a:spcBef>
                <a:spcAft>
                  <a:spcPct val="0"/>
                </a:spcAft>
                <a:defRPr>
                  <a:solidFill>
                    <a:schemeClr val="tx1"/>
                  </a:solidFill>
                  <a:latin typeface="Arial" pitchFamily="34" charset="0"/>
                  <a:cs typeface="Arial" pitchFamily="34" charset="0"/>
                </a:defRPr>
              </a:lvl9pPr>
            </a:lstStyle>
            <a:p>
              <a:pPr algn="ctr"/>
              <a:r>
                <a:rPr lang="en-US" sz="2400" b="1" dirty="0" smtClean="0"/>
                <a:t>GIA ĐÌNH </a:t>
              </a:r>
              <a:endParaRPr lang="vi-VN" sz="2400" b="1" dirty="0"/>
            </a:p>
          </p:txBody>
        </p:sp>
      </p:grpSp>
      <p:grpSp>
        <p:nvGrpSpPr>
          <p:cNvPr id="19" name="Group 48"/>
          <p:cNvGrpSpPr>
            <a:grpSpLocks/>
          </p:cNvGrpSpPr>
          <p:nvPr/>
        </p:nvGrpSpPr>
        <p:grpSpPr bwMode="auto">
          <a:xfrm>
            <a:off x="152400" y="5105400"/>
            <a:ext cx="3297936" cy="1744464"/>
            <a:chOff x="2865550" y="3752850"/>
            <a:chExt cx="2142737" cy="1885950"/>
          </a:xfrm>
        </p:grpSpPr>
        <p:sp>
          <p:nvSpPr>
            <p:cNvPr id="20" name="Oval 34"/>
            <p:cNvSpPr>
              <a:spLocks noChangeArrowheads="1"/>
            </p:cNvSpPr>
            <p:nvPr/>
          </p:nvSpPr>
          <p:spPr bwMode="gray">
            <a:xfrm rot="-723406">
              <a:off x="3316288" y="4972050"/>
              <a:ext cx="1438275" cy="666750"/>
            </a:xfrm>
            <a:prstGeom prst="ellipse">
              <a:avLst/>
            </a:prstGeom>
            <a:solidFill>
              <a:srgbClr val="0F2145">
                <a:alpha val="30196"/>
              </a:srgbClr>
            </a:soli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p>
              <a:endParaRPr lang="en-US"/>
            </a:p>
          </p:txBody>
        </p:sp>
        <p:sp>
          <p:nvSpPr>
            <p:cNvPr id="21" name="Oval 35"/>
            <p:cNvSpPr>
              <a:spLocks noChangeArrowheads="1"/>
            </p:cNvSpPr>
            <p:nvPr/>
          </p:nvSpPr>
          <p:spPr bwMode="gray">
            <a:xfrm>
              <a:off x="3248025" y="3752850"/>
              <a:ext cx="1704975" cy="1706563"/>
            </a:xfrm>
            <a:prstGeom prst="ellipse">
              <a:avLst/>
            </a:prstGeom>
            <a:gradFill rotWithShape="1">
              <a:gsLst>
                <a:gs pos="0">
                  <a:srgbClr val="636869"/>
                </a:gs>
                <a:gs pos="100000">
                  <a:srgbClr val="D6E1E2"/>
                </a:gs>
              </a:gsLst>
              <a:lin ang="5400000" scaled="1"/>
            </a:gradFill>
            <a:ln>
              <a:noFill/>
            </a:ln>
            <a:extLst>
              <a:ext uri="{91240B29-F687-4F45-9708-019B960494DF}">
                <a14:hiddenLine xmlns:a14="http://schemas.microsoft.com/office/drawing/2010/main" w="9525" algn="ctr">
                  <a:solidFill>
                    <a:srgbClr val="000000"/>
                  </a:solidFill>
                  <a:round/>
                  <a:headEnd/>
                  <a:tailEnd/>
                </a14:hiddenLine>
              </a:ext>
            </a:extLst>
          </p:spPr>
          <p:txBody>
            <a:bodyPr vert="eaVert" wrap="none" anchor="ctr"/>
            <a:lstStyle/>
            <a:p>
              <a:endParaRPr lang="en-US"/>
            </a:p>
          </p:txBody>
        </p:sp>
        <p:sp>
          <p:nvSpPr>
            <p:cNvPr id="22" name="Oval 36"/>
            <p:cNvSpPr>
              <a:spLocks noChangeArrowheads="1"/>
            </p:cNvSpPr>
            <p:nvPr/>
          </p:nvSpPr>
          <p:spPr bwMode="gray">
            <a:xfrm>
              <a:off x="3268663" y="3762375"/>
              <a:ext cx="1665287" cy="1663700"/>
            </a:xfrm>
            <a:prstGeom prst="ellipse">
              <a:avLst/>
            </a:prstGeom>
            <a:gradFill rotWithShape="1">
              <a:gsLst>
                <a:gs pos="0">
                  <a:srgbClr val="D6E1E2">
                    <a:alpha val="0"/>
                  </a:srgbClr>
                </a:gs>
                <a:gs pos="100000">
                  <a:srgbClr val="F1F5F5"/>
                </a:gs>
              </a:gsLst>
              <a:lin ang="5400000" scaled="1"/>
            </a:gradFill>
            <a:ln>
              <a:noFill/>
            </a:ln>
            <a:extLst>
              <a:ext uri="{91240B29-F687-4F45-9708-019B960494DF}">
                <a14:hiddenLine xmlns:a14="http://schemas.microsoft.com/office/drawing/2010/main" w="9525" algn="ctr">
                  <a:solidFill>
                    <a:srgbClr val="000000"/>
                  </a:solidFill>
                  <a:round/>
                  <a:headEnd/>
                  <a:tailEnd/>
                </a14:hiddenLine>
              </a:ext>
            </a:extLst>
          </p:spPr>
          <p:txBody>
            <a:bodyPr vert="eaVert" wrap="none" anchor="ctr"/>
            <a:lstStyle/>
            <a:p>
              <a:endParaRPr lang="en-US"/>
            </a:p>
          </p:txBody>
        </p:sp>
        <p:sp>
          <p:nvSpPr>
            <p:cNvPr id="23" name="Oval 37"/>
            <p:cNvSpPr>
              <a:spLocks noChangeArrowheads="1"/>
            </p:cNvSpPr>
            <p:nvPr/>
          </p:nvSpPr>
          <p:spPr bwMode="gray">
            <a:xfrm>
              <a:off x="3286125" y="3778250"/>
              <a:ext cx="1584325" cy="1555750"/>
            </a:xfrm>
            <a:prstGeom prst="ellipse">
              <a:avLst/>
            </a:prstGeom>
            <a:gradFill rotWithShape="1">
              <a:gsLst>
                <a:gs pos="0">
                  <a:srgbClr val="AAB2B3"/>
                </a:gs>
                <a:gs pos="100000">
                  <a:srgbClr val="D6E1E2">
                    <a:alpha val="48000"/>
                  </a:srgbClr>
                </a:gs>
              </a:gsLst>
              <a:lin ang="5400000" scaled="1"/>
            </a:gradFill>
            <a:ln>
              <a:noFill/>
            </a:ln>
            <a:extLst>
              <a:ext uri="{91240B29-F687-4F45-9708-019B960494DF}">
                <a14:hiddenLine xmlns:a14="http://schemas.microsoft.com/office/drawing/2010/main" w="9525" algn="ctr">
                  <a:solidFill>
                    <a:srgbClr val="000000"/>
                  </a:solidFill>
                  <a:round/>
                  <a:headEnd/>
                  <a:tailEnd/>
                </a14:hiddenLine>
              </a:ext>
            </a:extLst>
          </p:spPr>
          <p:txBody>
            <a:bodyPr vert="eaVert" wrap="none" anchor="ctr"/>
            <a:lstStyle/>
            <a:p>
              <a:endParaRPr lang="en-US"/>
            </a:p>
          </p:txBody>
        </p:sp>
        <p:sp>
          <p:nvSpPr>
            <p:cNvPr id="24" name="Oval 38"/>
            <p:cNvSpPr>
              <a:spLocks noChangeArrowheads="1"/>
            </p:cNvSpPr>
            <p:nvPr/>
          </p:nvSpPr>
          <p:spPr bwMode="gray">
            <a:xfrm>
              <a:off x="3378200" y="3822700"/>
              <a:ext cx="1409700" cy="1262063"/>
            </a:xfrm>
            <a:prstGeom prst="ellipse">
              <a:avLst/>
            </a:prstGeom>
            <a:gradFill rotWithShape="1">
              <a:gsLst>
                <a:gs pos="0">
                  <a:srgbClr val="FFFFFF"/>
                </a:gs>
                <a:gs pos="100000">
                  <a:srgbClr val="D6E1E2">
                    <a:alpha val="37999"/>
                  </a:srgbClr>
                </a:gs>
              </a:gsLst>
              <a:lin ang="5400000" scaled="1"/>
            </a:gradFill>
            <a:ln>
              <a:noFill/>
            </a:ln>
            <a:extLst>
              <a:ext uri="{91240B29-F687-4F45-9708-019B960494DF}">
                <a14:hiddenLine xmlns:a14="http://schemas.microsoft.com/office/drawing/2010/main" w="9525" algn="ctr">
                  <a:solidFill>
                    <a:srgbClr val="000000"/>
                  </a:solidFill>
                  <a:round/>
                  <a:headEnd/>
                  <a:tailEnd/>
                </a14:hiddenLine>
              </a:ext>
            </a:extLst>
          </p:spPr>
          <p:txBody>
            <a:bodyPr vert="eaVert" wrap="none" anchor="ctr"/>
            <a:lstStyle/>
            <a:p>
              <a:endParaRPr lang="en-US"/>
            </a:p>
          </p:txBody>
        </p:sp>
        <p:sp>
          <p:nvSpPr>
            <p:cNvPr id="25" name="Text Box 39"/>
            <p:cNvSpPr txBox="1">
              <a:spLocks noChangeArrowheads="1"/>
            </p:cNvSpPr>
            <p:nvPr/>
          </p:nvSpPr>
          <p:spPr bwMode="gray">
            <a:xfrm>
              <a:off x="2865550" y="4324685"/>
              <a:ext cx="2142737" cy="49910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a:spAutoFit/>
            </a:bodyPr>
            <a:lstStyle>
              <a:lvl1pPr eaLnBrk="0" hangingPunct="0">
                <a:defRPr>
                  <a:solidFill>
                    <a:schemeClr val="tx1"/>
                  </a:solidFill>
                  <a:latin typeface="Arial" pitchFamily="34" charset="0"/>
                  <a:cs typeface="Arial" pitchFamily="34" charset="0"/>
                </a:defRPr>
              </a:lvl1pPr>
              <a:lvl2pPr marL="742950" indent="-285750" eaLnBrk="0" hangingPunct="0">
                <a:defRPr>
                  <a:solidFill>
                    <a:schemeClr val="tx1"/>
                  </a:solidFill>
                  <a:latin typeface="Arial" pitchFamily="34" charset="0"/>
                  <a:cs typeface="Arial" pitchFamily="34" charset="0"/>
                </a:defRPr>
              </a:lvl2pPr>
              <a:lvl3pPr marL="1143000" indent="-228600" eaLnBrk="0" hangingPunct="0">
                <a:defRPr>
                  <a:solidFill>
                    <a:schemeClr val="tx1"/>
                  </a:solidFill>
                  <a:latin typeface="Arial" pitchFamily="34" charset="0"/>
                  <a:cs typeface="Arial" pitchFamily="34" charset="0"/>
                </a:defRPr>
              </a:lvl3pPr>
              <a:lvl4pPr marL="1600200" indent="-228600" eaLnBrk="0" hangingPunct="0">
                <a:defRPr>
                  <a:solidFill>
                    <a:schemeClr val="tx1"/>
                  </a:solidFill>
                  <a:latin typeface="Arial" pitchFamily="34" charset="0"/>
                  <a:cs typeface="Arial" pitchFamily="34" charset="0"/>
                </a:defRPr>
              </a:lvl4pPr>
              <a:lvl5pPr marL="2057400" indent="-228600" eaLnBrk="0" hangingPunct="0">
                <a:defRPr>
                  <a:solidFill>
                    <a:schemeClr val="tx1"/>
                  </a:solidFill>
                  <a:latin typeface="Arial" pitchFamily="34" charset="0"/>
                  <a:cs typeface="Arial" pitchFamily="34" charset="0"/>
                </a:defRPr>
              </a:lvl5pPr>
              <a:lvl6pPr marL="2514600" indent="-228600" eaLnBrk="0" fontAlgn="base" hangingPunct="0">
                <a:spcBef>
                  <a:spcPct val="0"/>
                </a:spcBef>
                <a:spcAft>
                  <a:spcPct val="0"/>
                </a:spcAft>
                <a:defRPr>
                  <a:solidFill>
                    <a:schemeClr val="tx1"/>
                  </a:solidFill>
                  <a:latin typeface="Arial" pitchFamily="34" charset="0"/>
                  <a:cs typeface="Arial" pitchFamily="34" charset="0"/>
                </a:defRPr>
              </a:lvl6pPr>
              <a:lvl7pPr marL="2971800" indent="-228600" eaLnBrk="0" fontAlgn="base" hangingPunct="0">
                <a:spcBef>
                  <a:spcPct val="0"/>
                </a:spcBef>
                <a:spcAft>
                  <a:spcPct val="0"/>
                </a:spcAft>
                <a:defRPr>
                  <a:solidFill>
                    <a:schemeClr val="tx1"/>
                  </a:solidFill>
                  <a:latin typeface="Arial" pitchFamily="34" charset="0"/>
                  <a:cs typeface="Arial" pitchFamily="34" charset="0"/>
                </a:defRPr>
              </a:lvl7pPr>
              <a:lvl8pPr marL="3429000" indent="-228600" eaLnBrk="0" fontAlgn="base" hangingPunct="0">
                <a:spcBef>
                  <a:spcPct val="0"/>
                </a:spcBef>
                <a:spcAft>
                  <a:spcPct val="0"/>
                </a:spcAft>
                <a:defRPr>
                  <a:solidFill>
                    <a:schemeClr val="tx1"/>
                  </a:solidFill>
                  <a:latin typeface="Arial" pitchFamily="34" charset="0"/>
                  <a:cs typeface="Arial" pitchFamily="34" charset="0"/>
                </a:defRPr>
              </a:lvl8pPr>
              <a:lvl9pPr marL="3886200" indent="-228600" eaLnBrk="0" fontAlgn="base" hangingPunct="0">
                <a:spcBef>
                  <a:spcPct val="0"/>
                </a:spcBef>
                <a:spcAft>
                  <a:spcPct val="0"/>
                </a:spcAft>
                <a:defRPr>
                  <a:solidFill>
                    <a:schemeClr val="tx1"/>
                  </a:solidFill>
                  <a:latin typeface="Arial" pitchFamily="34" charset="0"/>
                  <a:cs typeface="Arial" pitchFamily="34" charset="0"/>
                </a:defRPr>
              </a:lvl9pPr>
            </a:lstStyle>
            <a:p>
              <a:pPr lvl="1" indent="0"/>
              <a:r>
                <a:rPr lang="en-US" sz="2400" b="1" dirty="0" smtClean="0"/>
                <a:t>NHÀ TRƯỜNG</a:t>
              </a:r>
              <a:endParaRPr lang="vi-VN" sz="2400" b="1" dirty="0"/>
            </a:p>
          </p:txBody>
        </p:sp>
      </p:grpSp>
      <p:grpSp>
        <p:nvGrpSpPr>
          <p:cNvPr id="26" name="Group 48"/>
          <p:cNvGrpSpPr>
            <a:grpSpLocks/>
          </p:cNvGrpSpPr>
          <p:nvPr/>
        </p:nvGrpSpPr>
        <p:grpSpPr bwMode="auto">
          <a:xfrm>
            <a:off x="4800601" y="5334000"/>
            <a:ext cx="2581677" cy="1622110"/>
            <a:chOff x="3248025" y="3752850"/>
            <a:chExt cx="1704975" cy="1885950"/>
          </a:xfrm>
        </p:grpSpPr>
        <p:sp>
          <p:nvSpPr>
            <p:cNvPr id="27" name="Oval 34"/>
            <p:cNvSpPr>
              <a:spLocks noChangeArrowheads="1"/>
            </p:cNvSpPr>
            <p:nvPr/>
          </p:nvSpPr>
          <p:spPr bwMode="gray">
            <a:xfrm rot="-723406">
              <a:off x="3316288" y="4972050"/>
              <a:ext cx="1438275" cy="666750"/>
            </a:xfrm>
            <a:prstGeom prst="ellipse">
              <a:avLst/>
            </a:prstGeom>
            <a:solidFill>
              <a:srgbClr val="0F2145">
                <a:alpha val="30196"/>
              </a:srgbClr>
            </a:soli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p>
              <a:endParaRPr lang="en-US"/>
            </a:p>
          </p:txBody>
        </p:sp>
        <p:sp>
          <p:nvSpPr>
            <p:cNvPr id="28" name="Oval 35"/>
            <p:cNvSpPr>
              <a:spLocks noChangeArrowheads="1"/>
            </p:cNvSpPr>
            <p:nvPr/>
          </p:nvSpPr>
          <p:spPr bwMode="gray">
            <a:xfrm>
              <a:off x="3248025" y="3752850"/>
              <a:ext cx="1704975" cy="1706563"/>
            </a:xfrm>
            <a:prstGeom prst="ellipse">
              <a:avLst/>
            </a:prstGeom>
            <a:gradFill rotWithShape="1">
              <a:gsLst>
                <a:gs pos="0">
                  <a:srgbClr val="636869"/>
                </a:gs>
                <a:gs pos="100000">
                  <a:srgbClr val="D6E1E2"/>
                </a:gs>
              </a:gsLst>
              <a:lin ang="5400000" scaled="1"/>
            </a:gradFill>
            <a:ln>
              <a:noFill/>
            </a:ln>
            <a:extLst>
              <a:ext uri="{91240B29-F687-4F45-9708-019B960494DF}">
                <a14:hiddenLine xmlns:a14="http://schemas.microsoft.com/office/drawing/2010/main" w="9525" algn="ctr">
                  <a:solidFill>
                    <a:srgbClr val="000000"/>
                  </a:solidFill>
                  <a:round/>
                  <a:headEnd/>
                  <a:tailEnd/>
                </a14:hiddenLine>
              </a:ext>
            </a:extLst>
          </p:spPr>
          <p:txBody>
            <a:bodyPr vert="eaVert" wrap="none" anchor="ctr"/>
            <a:lstStyle/>
            <a:p>
              <a:endParaRPr lang="en-US"/>
            </a:p>
          </p:txBody>
        </p:sp>
        <p:sp>
          <p:nvSpPr>
            <p:cNvPr id="29" name="Oval 36"/>
            <p:cNvSpPr>
              <a:spLocks noChangeArrowheads="1"/>
            </p:cNvSpPr>
            <p:nvPr/>
          </p:nvSpPr>
          <p:spPr bwMode="gray">
            <a:xfrm>
              <a:off x="3268663" y="3762375"/>
              <a:ext cx="1665287" cy="1663700"/>
            </a:xfrm>
            <a:prstGeom prst="ellipse">
              <a:avLst/>
            </a:prstGeom>
            <a:gradFill rotWithShape="1">
              <a:gsLst>
                <a:gs pos="0">
                  <a:srgbClr val="D6E1E2">
                    <a:alpha val="0"/>
                  </a:srgbClr>
                </a:gs>
                <a:gs pos="100000">
                  <a:srgbClr val="F1F5F5"/>
                </a:gs>
              </a:gsLst>
              <a:lin ang="5400000" scaled="1"/>
            </a:gradFill>
            <a:ln>
              <a:noFill/>
            </a:ln>
            <a:extLst>
              <a:ext uri="{91240B29-F687-4F45-9708-019B960494DF}">
                <a14:hiddenLine xmlns:a14="http://schemas.microsoft.com/office/drawing/2010/main" w="9525" algn="ctr">
                  <a:solidFill>
                    <a:srgbClr val="000000"/>
                  </a:solidFill>
                  <a:round/>
                  <a:headEnd/>
                  <a:tailEnd/>
                </a14:hiddenLine>
              </a:ext>
            </a:extLst>
          </p:spPr>
          <p:txBody>
            <a:bodyPr vert="eaVert" wrap="none" anchor="ctr"/>
            <a:lstStyle/>
            <a:p>
              <a:endParaRPr lang="en-US"/>
            </a:p>
          </p:txBody>
        </p:sp>
        <p:sp>
          <p:nvSpPr>
            <p:cNvPr id="30" name="Oval 37"/>
            <p:cNvSpPr>
              <a:spLocks noChangeArrowheads="1"/>
            </p:cNvSpPr>
            <p:nvPr/>
          </p:nvSpPr>
          <p:spPr bwMode="gray">
            <a:xfrm>
              <a:off x="3286125" y="3778250"/>
              <a:ext cx="1584325" cy="1555750"/>
            </a:xfrm>
            <a:prstGeom prst="ellipse">
              <a:avLst/>
            </a:prstGeom>
            <a:gradFill rotWithShape="1">
              <a:gsLst>
                <a:gs pos="0">
                  <a:srgbClr val="AAB2B3"/>
                </a:gs>
                <a:gs pos="100000">
                  <a:srgbClr val="D6E1E2">
                    <a:alpha val="48000"/>
                  </a:srgbClr>
                </a:gs>
              </a:gsLst>
              <a:lin ang="5400000" scaled="1"/>
            </a:gradFill>
            <a:ln>
              <a:noFill/>
            </a:ln>
            <a:extLst>
              <a:ext uri="{91240B29-F687-4F45-9708-019B960494DF}">
                <a14:hiddenLine xmlns:a14="http://schemas.microsoft.com/office/drawing/2010/main" w="9525" algn="ctr">
                  <a:solidFill>
                    <a:srgbClr val="000000"/>
                  </a:solidFill>
                  <a:round/>
                  <a:headEnd/>
                  <a:tailEnd/>
                </a14:hiddenLine>
              </a:ext>
            </a:extLst>
          </p:spPr>
          <p:txBody>
            <a:bodyPr vert="eaVert" wrap="none" anchor="ctr"/>
            <a:lstStyle/>
            <a:p>
              <a:endParaRPr lang="en-US"/>
            </a:p>
          </p:txBody>
        </p:sp>
        <p:sp>
          <p:nvSpPr>
            <p:cNvPr id="31" name="Oval 38"/>
            <p:cNvSpPr>
              <a:spLocks noChangeArrowheads="1"/>
            </p:cNvSpPr>
            <p:nvPr/>
          </p:nvSpPr>
          <p:spPr bwMode="gray">
            <a:xfrm>
              <a:off x="3378200" y="3822700"/>
              <a:ext cx="1409700" cy="1262063"/>
            </a:xfrm>
            <a:prstGeom prst="ellipse">
              <a:avLst/>
            </a:prstGeom>
            <a:gradFill rotWithShape="1">
              <a:gsLst>
                <a:gs pos="0">
                  <a:srgbClr val="FFFFFF"/>
                </a:gs>
                <a:gs pos="100000">
                  <a:srgbClr val="D6E1E2">
                    <a:alpha val="37999"/>
                  </a:srgbClr>
                </a:gs>
              </a:gsLst>
              <a:lin ang="5400000" scaled="1"/>
            </a:gradFill>
            <a:ln>
              <a:noFill/>
            </a:ln>
            <a:extLst>
              <a:ext uri="{91240B29-F687-4F45-9708-019B960494DF}">
                <a14:hiddenLine xmlns:a14="http://schemas.microsoft.com/office/drawing/2010/main" w="9525" algn="ctr">
                  <a:solidFill>
                    <a:srgbClr val="000000"/>
                  </a:solidFill>
                  <a:round/>
                  <a:headEnd/>
                  <a:tailEnd/>
                </a14:hiddenLine>
              </a:ext>
            </a:extLst>
          </p:spPr>
          <p:txBody>
            <a:bodyPr vert="eaVert" wrap="none" anchor="ctr"/>
            <a:lstStyle/>
            <a:p>
              <a:endParaRPr lang="en-US"/>
            </a:p>
          </p:txBody>
        </p:sp>
        <p:sp>
          <p:nvSpPr>
            <p:cNvPr id="32" name="Text Box 39"/>
            <p:cNvSpPr txBox="1">
              <a:spLocks noChangeArrowheads="1"/>
            </p:cNvSpPr>
            <p:nvPr/>
          </p:nvSpPr>
          <p:spPr bwMode="gray">
            <a:xfrm>
              <a:off x="3298348" y="4282266"/>
              <a:ext cx="1580323" cy="62480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a:spAutoFit/>
            </a:bodyPr>
            <a:lstStyle>
              <a:lvl1pPr eaLnBrk="0" hangingPunct="0">
                <a:defRPr>
                  <a:solidFill>
                    <a:schemeClr val="tx1"/>
                  </a:solidFill>
                  <a:latin typeface="Arial" pitchFamily="34" charset="0"/>
                  <a:cs typeface="Arial" pitchFamily="34" charset="0"/>
                </a:defRPr>
              </a:lvl1pPr>
              <a:lvl2pPr marL="742950" indent="-285750" eaLnBrk="0" hangingPunct="0">
                <a:defRPr>
                  <a:solidFill>
                    <a:schemeClr val="tx1"/>
                  </a:solidFill>
                  <a:latin typeface="Arial" pitchFamily="34" charset="0"/>
                  <a:cs typeface="Arial" pitchFamily="34" charset="0"/>
                </a:defRPr>
              </a:lvl2pPr>
              <a:lvl3pPr marL="1143000" indent="-228600" eaLnBrk="0" hangingPunct="0">
                <a:defRPr>
                  <a:solidFill>
                    <a:schemeClr val="tx1"/>
                  </a:solidFill>
                  <a:latin typeface="Arial" pitchFamily="34" charset="0"/>
                  <a:cs typeface="Arial" pitchFamily="34" charset="0"/>
                </a:defRPr>
              </a:lvl3pPr>
              <a:lvl4pPr marL="1600200" indent="-228600" eaLnBrk="0" hangingPunct="0">
                <a:defRPr>
                  <a:solidFill>
                    <a:schemeClr val="tx1"/>
                  </a:solidFill>
                  <a:latin typeface="Arial" pitchFamily="34" charset="0"/>
                  <a:cs typeface="Arial" pitchFamily="34" charset="0"/>
                </a:defRPr>
              </a:lvl4pPr>
              <a:lvl5pPr marL="2057400" indent="-228600" eaLnBrk="0" hangingPunct="0">
                <a:defRPr>
                  <a:solidFill>
                    <a:schemeClr val="tx1"/>
                  </a:solidFill>
                  <a:latin typeface="Arial" pitchFamily="34" charset="0"/>
                  <a:cs typeface="Arial" pitchFamily="34" charset="0"/>
                </a:defRPr>
              </a:lvl5pPr>
              <a:lvl6pPr marL="2514600" indent="-228600" eaLnBrk="0" fontAlgn="base" hangingPunct="0">
                <a:spcBef>
                  <a:spcPct val="0"/>
                </a:spcBef>
                <a:spcAft>
                  <a:spcPct val="0"/>
                </a:spcAft>
                <a:defRPr>
                  <a:solidFill>
                    <a:schemeClr val="tx1"/>
                  </a:solidFill>
                  <a:latin typeface="Arial" pitchFamily="34" charset="0"/>
                  <a:cs typeface="Arial" pitchFamily="34" charset="0"/>
                </a:defRPr>
              </a:lvl6pPr>
              <a:lvl7pPr marL="2971800" indent="-228600" eaLnBrk="0" fontAlgn="base" hangingPunct="0">
                <a:spcBef>
                  <a:spcPct val="0"/>
                </a:spcBef>
                <a:spcAft>
                  <a:spcPct val="0"/>
                </a:spcAft>
                <a:defRPr>
                  <a:solidFill>
                    <a:schemeClr val="tx1"/>
                  </a:solidFill>
                  <a:latin typeface="Arial" pitchFamily="34" charset="0"/>
                  <a:cs typeface="Arial" pitchFamily="34" charset="0"/>
                </a:defRPr>
              </a:lvl7pPr>
              <a:lvl8pPr marL="3429000" indent="-228600" eaLnBrk="0" fontAlgn="base" hangingPunct="0">
                <a:spcBef>
                  <a:spcPct val="0"/>
                </a:spcBef>
                <a:spcAft>
                  <a:spcPct val="0"/>
                </a:spcAft>
                <a:defRPr>
                  <a:solidFill>
                    <a:schemeClr val="tx1"/>
                  </a:solidFill>
                  <a:latin typeface="Arial" pitchFamily="34" charset="0"/>
                  <a:cs typeface="Arial" pitchFamily="34" charset="0"/>
                </a:defRPr>
              </a:lvl8pPr>
              <a:lvl9pPr marL="3886200" indent="-228600" eaLnBrk="0" fontAlgn="base" hangingPunct="0">
                <a:spcBef>
                  <a:spcPct val="0"/>
                </a:spcBef>
                <a:spcAft>
                  <a:spcPct val="0"/>
                </a:spcAft>
                <a:defRPr>
                  <a:solidFill>
                    <a:schemeClr val="tx1"/>
                  </a:solidFill>
                  <a:latin typeface="Arial" pitchFamily="34" charset="0"/>
                  <a:cs typeface="Arial" pitchFamily="34" charset="0"/>
                </a:defRPr>
              </a:lvl9pPr>
            </a:lstStyle>
            <a:p>
              <a:pPr marL="0" lvl="1" indent="0" algn="ctr"/>
              <a:r>
                <a:rPr lang="en-US" sz="2400" b="1" dirty="0"/>
                <a:t>XÃ HỘI </a:t>
              </a:r>
            </a:p>
          </p:txBody>
        </p:sp>
      </p:grpSp>
      <p:sp>
        <p:nvSpPr>
          <p:cNvPr id="34" name="Rounded Rectangle 33"/>
          <p:cNvSpPr/>
          <p:nvPr/>
        </p:nvSpPr>
        <p:spPr>
          <a:xfrm>
            <a:off x="152401" y="632231"/>
            <a:ext cx="4648199" cy="663169"/>
          </a:xfrm>
          <a:prstGeom prst="roundRect">
            <a:avLst/>
          </a:prstGeom>
          <a:ln/>
        </p:spPr>
        <p:style>
          <a:lnRef idx="1">
            <a:schemeClr val="accent2"/>
          </a:lnRef>
          <a:fillRef idx="2">
            <a:schemeClr val="accent2"/>
          </a:fillRef>
          <a:effectRef idx="1">
            <a:schemeClr val="accent2"/>
          </a:effectRef>
          <a:fontRef idx="minor">
            <a:schemeClr val="dk1"/>
          </a:fontRef>
        </p:style>
        <p:txBody>
          <a:bodyPr anchor="ctr"/>
          <a:lstStyle/>
          <a:p>
            <a:pPr fontAlgn="auto">
              <a:spcBef>
                <a:spcPts val="0"/>
              </a:spcBef>
              <a:spcAft>
                <a:spcPts val="0"/>
              </a:spcAft>
              <a:defRPr/>
            </a:pPr>
            <a:r>
              <a:rPr lang="en-US" sz="3600" b="1" dirty="0" smtClean="0">
                <a:latin typeface="Arial" pitchFamily="34" charset="0"/>
                <a:cs typeface="Arial" pitchFamily="34" charset="0"/>
              </a:rPr>
              <a:t>3. NGUYÊN NHÂN </a:t>
            </a:r>
            <a:endParaRPr lang="vi-VN" sz="3600" b="1" dirty="0">
              <a:latin typeface="Arial" pitchFamily="34" charset="0"/>
              <a:cs typeface="Arial" pitchFamily="34" charset="0"/>
            </a:endParaRPr>
          </a:p>
        </p:txBody>
      </p:sp>
      <p:sp>
        <p:nvSpPr>
          <p:cNvPr id="35" name="Rounded Rectangle 34"/>
          <p:cNvSpPr/>
          <p:nvPr/>
        </p:nvSpPr>
        <p:spPr>
          <a:xfrm>
            <a:off x="172736" y="1394018"/>
            <a:ext cx="6075664" cy="741449"/>
          </a:xfrm>
          <a:prstGeom prst="roundRect">
            <a:avLst/>
          </a:prstGeom>
          <a:solidFill>
            <a:schemeClr val="bg1"/>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algn="ctr">
              <a:defRPr/>
            </a:pPr>
            <a:r>
              <a:rPr lang="en-US" sz="3200" b="1" dirty="0" smtClean="0">
                <a:latin typeface="Arial" pitchFamily="34" charset="0"/>
                <a:cs typeface="Arial" pitchFamily="34" charset="0"/>
              </a:rPr>
              <a:t>3.2.Nguyên </a:t>
            </a:r>
            <a:r>
              <a:rPr lang="en-US" sz="3200" b="1" dirty="0" err="1" smtClean="0">
                <a:latin typeface="Arial" pitchFamily="34" charset="0"/>
                <a:cs typeface="Arial" pitchFamily="34" charset="0"/>
              </a:rPr>
              <a:t>nhân</a:t>
            </a:r>
            <a:r>
              <a:rPr lang="en-US" sz="3200" b="1" dirty="0" smtClean="0">
                <a:latin typeface="Arial" pitchFamily="34" charset="0"/>
                <a:cs typeface="Arial" pitchFamily="34" charset="0"/>
              </a:rPr>
              <a:t> </a:t>
            </a:r>
            <a:r>
              <a:rPr lang="en-US" sz="3200" b="1" dirty="0" err="1" smtClean="0">
                <a:latin typeface="Arial" pitchFamily="34" charset="0"/>
                <a:cs typeface="Arial" pitchFamily="34" charset="0"/>
              </a:rPr>
              <a:t>khách</a:t>
            </a:r>
            <a:r>
              <a:rPr lang="en-US" sz="3200" b="1" dirty="0" smtClean="0">
                <a:latin typeface="Arial" pitchFamily="34" charset="0"/>
                <a:cs typeface="Arial" pitchFamily="34" charset="0"/>
              </a:rPr>
              <a:t> </a:t>
            </a:r>
            <a:r>
              <a:rPr lang="en-US" sz="3200" b="1" dirty="0" err="1" smtClean="0">
                <a:latin typeface="Arial" pitchFamily="34" charset="0"/>
                <a:cs typeface="Arial" pitchFamily="34" charset="0"/>
              </a:rPr>
              <a:t>quan</a:t>
            </a:r>
            <a:endParaRPr lang="vi-VN" sz="3200" b="1" dirty="0">
              <a:latin typeface="Arial" pitchFamily="34" charset="0"/>
              <a:cs typeface="Arial" pitchFamily="34" charset="0"/>
            </a:endParaRPr>
          </a:p>
        </p:txBody>
      </p:sp>
      <p:sp>
        <p:nvSpPr>
          <p:cNvPr id="36" name="Rounded Rectangle 35"/>
          <p:cNvSpPr/>
          <p:nvPr/>
        </p:nvSpPr>
        <p:spPr>
          <a:xfrm>
            <a:off x="3210568" y="3737494"/>
            <a:ext cx="4866632" cy="741449"/>
          </a:xfrm>
          <a:prstGeom prst="roundRect">
            <a:avLst/>
          </a:prstGeom>
          <a:solidFill>
            <a:schemeClr val="bg1"/>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algn="ctr">
              <a:defRPr/>
            </a:pPr>
            <a:r>
              <a:rPr lang="en-US" sz="2800" b="1" dirty="0" err="1" smtClean="0">
                <a:latin typeface="Arial" pitchFamily="34" charset="0"/>
                <a:cs typeface="Arial" pitchFamily="34" charset="0"/>
              </a:rPr>
              <a:t>Nguyên</a:t>
            </a:r>
            <a:r>
              <a:rPr lang="en-US" sz="2800" b="1" dirty="0" smtClean="0">
                <a:latin typeface="Arial" pitchFamily="34" charset="0"/>
                <a:cs typeface="Arial" pitchFamily="34" charset="0"/>
              </a:rPr>
              <a:t> </a:t>
            </a:r>
            <a:r>
              <a:rPr lang="en-US" sz="2800" b="1" dirty="0" err="1" smtClean="0">
                <a:latin typeface="Arial" pitchFamily="34" charset="0"/>
                <a:cs typeface="Arial" pitchFamily="34" charset="0"/>
              </a:rPr>
              <a:t>nhân</a:t>
            </a:r>
            <a:r>
              <a:rPr lang="en-US" sz="2800" b="1" dirty="0" smtClean="0">
                <a:latin typeface="Arial" pitchFamily="34" charset="0"/>
                <a:cs typeface="Arial" pitchFamily="34" charset="0"/>
              </a:rPr>
              <a:t> </a:t>
            </a:r>
            <a:r>
              <a:rPr lang="en-US" sz="2800" b="1" dirty="0" err="1" smtClean="0">
                <a:latin typeface="Arial" pitchFamily="34" charset="0"/>
                <a:cs typeface="Arial" pitchFamily="34" charset="0"/>
              </a:rPr>
              <a:t>khách</a:t>
            </a:r>
            <a:r>
              <a:rPr lang="en-US" sz="2800" b="1" dirty="0" smtClean="0">
                <a:latin typeface="Arial" pitchFamily="34" charset="0"/>
                <a:cs typeface="Arial" pitchFamily="34" charset="0"/>
              </a:rPr>
              <a:t> </a:t>
            </a:r>
            <a:r>
              <a:rPr lang="en-US" sz="2800" b="1" dirty="0" err="1" smtClean="0">
                <a:latin typeface="Arial" pitchFamily="34" charset="0"/>
                <a:cs typeface="Arial" pitchFamily="34" charset="0"/>
              </a:rPr>
              <a:t>quan</a:t>
            </a:r>
            <a:endParaRPr lang="vi-VN" sz="2800" b="1" dirty="0">
              <a:latin typeface="Arial" pitchFamily="34" charset="0"/>
              <a:cs typeface="Arial" pitchFamily="34" charset="0"/>
            </a:endParaRPr>
          </a:p>
        </p:txBody>
      </p:sp>
    </p:spTree>
    <p:extLst>
      <p:ext uri="{BB962C8B-B14F-4D97-AF65-F5344CB8AC3E}">
        <p14:creationId xmlns:p14="http://schemas.microsoft.com/office/powerpoint/2010/main" val="294695625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ntr" presetSubtype="16" fill="hold" grpId="0" nodeType="withEffect">
                                  <p:stCondLst>
                                    <p:cond delay="0"/>
                                  </p:stCondLst>
                                  <p:childTnLst>
                                    <p:set>
                                      <p:cBhvr>
                                        <p:cTn id="6" dur="1" fill="hold">
                                          <p:stCondLst>
                                            <p:cond delay="0"/>
                                          </p:stCondLst>
                                        </p:cTn>
                                        <p:tgtEl>
                                          <p:spTgt spid="36"/>
                                        </p:tgtEl>
                                        <p:attrNameLst>
                                          <p:attrName>style.visibility</p:attrName>
                                        </p:attrNameLst>
                                      </p:cBhvr>
                                      <p:to>
                                        <p:strVal val="visible"/>
                                      </p:to>
                                    </p:set>
                                    <p:animEffect transition="in" filter="circle(in)">
                                      <p:cBhvr>
                                        <p:cTn id="7" dur="2000"/>
                                        <p:tgtEl>
                                          <p:spTgt spid="36"/>
                                        </p:tgtEl>
                                      </p:cBhvr>
                                    </p:animEffect>
                                  </p:childTnLst>
                                </p:cTn>
                              </p:par>
                              <p:par>
                                <p:cTn id="8" presetID="6" presetClass="entr" presetSubtype="16" fill="hold" grpId="0" nodeType="withEffect">
                                  <p:stCondLst>
                                    <p:cond delay="0"/>
                                  </p:stCondLst>
                                  <p:childTnLst>
                                    <p:set>
                                      <p:cBhvr>
                                        <p:cTn id="9" dur="1" fill="hold">
                                          <p:stCondLst>
                                            <p:cond delay="0"/>
                                          </p:stCondLst>
                                        </p:cTn>
                                        <p:tgtEl>
                                          <p:spTgt spid="8"/>
                                        </p:tgtEl>
                                        <p:attrNameLst>
                                          <p:attrName>style.visibility</p:attrName>
                                        </p:attrNameLst>
                                      </p:cBhvr>
                                      <p:to>
                                        <p:strVal val="visible"/>
                                      </p:to>
                                    </p:set>
                                    <p:animEffect transition="in" filter="circle(in)">
                                      <p:cBhvr>
                                        <p:cTn id="10" dur="20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P spid="36"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lstStyle/>
          <a:p>
            <a:endParaRPr lang="en-US"/>
          </a:p>
        </p:txBody>
      </p:sp>
      <p:pic>
        <p:nvPicPr>
          <p:cNvPr id="1026" name="Picture 2" descr="D:\LY LUAN CHINH TRI\nam 20-21\SH chuyendef hanche bỏ học\hinh-nen-powerpoint-don-gian-3.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6858000"/>
          </a:xfrm>
          <a:prstGeom prst="rect">
            <a:avLst/>
          </a:prstGeom>
          <a:noFill/>
          <a:extLst>
            <a:ext uri="{909E8E84-426E-40DD-AFC4-6F175D3DCCD1}">
              <a14:hiddenFill xmlns:a14="http://schemas.microsoft.com/office/drawing/2010/main">
                <a:solidFill>
                  <a:srgbClr val="FFFFFF"/>
                </a:solidFill>
              </a14:hiddenFill>
            </a:ext>
          </a:extLst>
        </p:spPr>
      </p:pic>
      <p:pic>
        <p:nvPicPr>
          <p:cNvPr id="10" name="Picture 3"/>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814388" y="-7938"/>
            <a:ext cx="1944687" cy="7651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4" name="Rounded Rectangle 33"/>
          <p:cNvSpPr/>
          <p:nvPr/>
        </p:nvSpPr>
        <p:spPr>
          <a:xfrm>
            <a:off x="152401" y="632231"/>
            <a:ext cx="4648199" cy="663169"/>
          </a:xfrm>
          <a:prstGeom prst="roundRect">
            <a:avLst/>
          </a:prstGeom>
          <a:ln/>
        </p:spPr>
        <p:style>
          <a:lnRef idx="1">
            <a:schemeClr val="accent2"/>
          </a:lnRef>
          <a:fillRef idx="2">
            <a:schemeClr val="accent2"/>
          </a:fillRef>
          <a:effectRef idx="1">
            <a:schemeClr val="accent2"/>
          </a:effectRef>
          <a:fontRef idx="minor">
            <a:schemeClr val="dk1"/>
          </a:fontRef>
        </p:style>
        <p:txBody>
          <a:bodyPr anchor="ctr"/>
          <a:lstStyle/>
          <a:p>
            <a:pPr fontAlgn="auto">
              <a:spcBef>
                <a:spcPts val="0"/>
              </a:spcBef>
              <a:spcAft>
                <a:spcPts val="0"/>
              </a:spcAft>
              <a:defRPr/>
            </a:pPr>
            <a:r>
              <a:rPr lang="en-US" sz="3600" b="1" dirty="0" smtClean="0">
                <a:latin typeface="Arial" pitchFamily="34" charset="0"/>
                <a:cs typeface="Arial" pitchFamily="34" charset="0"/>
              </a:rPr>
              <a:t>3. NGUYÊN NHÂN </a:t>
            </a:r>
            <a:endParaRPr lang="vi-VN" sz="3600" b="1" dirty="0">
              <a:latin typeface="Arial" pitchFamily="34" charset="0"/>
              <a:cs typeface="Arial" pitchFamily="34" charset="0"/>
            </a:endParaRPr>
          </a:p>
        </p:txBody>
      </p:sp>
      <p:sp>
        <p:nvSpPr>
          <p:cNvPr id="35" name="Rounded Rectangle 34"/>
          <p:cNvSpPr/>
          <p:nvPr/>
        </p:nvSpPr>
        <p:spPr>
          <a:xfrm>
            <a:off x="172736" y="1394018"/>
            <a:ext cx="6075664" cy="741449"/>
          </a:xfrm>
          <a:prstGeom prst="roundRect">
            <a:avLst/>
          </a:prstGeom>
          <a:solidFill>
            <a:schemeClr val="bg1"/>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algn="ctr">
              <a:defRPr/>
            </a:pPr>
            <a:r>
              <a:rPr lang="en-US" sz="3200" b="1" dirty="0" smtClean="0">
                <a:latin typeface="Arial" pitchFamily="34" charset="0"/>
                <a:cs typeface="Arial" pitchFamily="34" charset="0"/>
              </a:rPr>
              <a:t>3.2.Nguyên </a:t>
            </a:r>
            <a:r>
              <a:rPr lang="en-US" sz="3200" b="1" dirty="0" err="1" smtClean="0">
                <a:latin typeface="Arial" pitchFamily="34" charset="0"/>
                <a:cs typeface="Arial" pitchFamily="34" charset="0"/>
              </a:rPr>
              <a:t>nhân</a:t>
            </a:r>
            <a:r>
              <a:rPr lang="en-US" sz="3200" b="1" dirty="0" smtClean="0">
                <a:latin typeface="Arial" pitchFamily="34" charset="0"/>
                <a:cs typeface="Arial" pitchFamily="34" charset="0"/>
              </a:rPr>
              <a:t> </a:t>
            </a:r>
            <a:r>
              <a:rPr lang="en-US" sz="3200" b="1" dirty="0" err="1" smtClean="0">
                <a:latin typeface="Arial" pitchFamily="34" charset="0"/>
                <a:cs typeface="Arial" pitchFamily="34" charset="0"/>
              </a:rPr>
              <a:t>khách</a:t>
            </a:r>
            <a:r>
              <a:rPr lang="en-US" sz="3200" b="1" dirty="0" smtClean="0">
                <a:latin typeface="Arial" pitchFamily="34" charset="0"/>
                <a:cs typeface="Arial" pitchFamily="34" charset="0"/>
              </a:rPr>
              <a:t> </a:t>
            </a:r>
            <a:r>
              <a:rPr lang="en-US" sz="3200" b="1" dirty="0" err="1" smtClean="0">
                <a:latin typeface="Arial" pitchFamily="34" charset="0"/>
                <a:cs typeface="Arial" pitchFamily="34" charset="0"/>
              </a:rPr>
              <a:t>quan</a:t>
            </a:r>
            <a:endParaRPr lang="vi-VN" sz="3200" b="1" dirty="0">
              <a:latin typeface="Arial" pitchFamily="34" charset="0"/>
              <a:cs typeface="Arial" pitchFamily="34" charset="0"/>
            </a:endParaRPr>
          </a:p>
        </p:txBody>
      </p:sp>
      <p:sp>
        <p:nvSpPr>
          <p:cNvPr id="33" name="Rounded Rectangle 32"/>
          <p:cNvSpPr/>
          <p:nvPr/>
        </p:nvSpPr>
        <p:spPr>
          <a:xfrm>
            <a:off x="191125" y="3563379"/>
            <a:ext cx="2856875" cy="1073741"/>
          </a:xfrm>
          <a:prstGeom prst="roundRect">
            <a:avLst/>
          </a:prstGeom>
          <a:ln/>
        </p:spPr>
        <p:style>
          <a:lnRef idx="1">
            <a:schemeClr val="accent3"/>
          </a:lnRef>
          <a:fillRef idx="2">
            <a:schemeClr val="accent3"/>
          </a:fillRef>
          <a:effectRef idx="1">
            <a:schemeClr val="accent3"/>
          </a:effectRef>
          <a:fontRef idx="minor">
            <a:schemeClr val="dk1"/>
          </a:fontRef>
        </p:style>
        <p:txBody>
          <a:bodyPr anchor="ctr"/>
          <a:lstStyle/>
          <a:p>
            <a:pPr algn="ctr">
              <a:defRPr/>
            </a:pPr>
            <a:r>
              <a:rPr lang="en-US" sz="3200" b="1" dirty="0" err="1" smtClean="0">
                <a:latin typeface="Arial" pitchFamily="34" charset="0"/>
                <a:cs typeface="Arial" pitchFamily="34" charset="0"/>
              </a:rPr>
              <a:t>Nhà</a:t>
            </a:r>
            <a:r>
              <a:rPr lang="en-US" sz="3200" b="1" dirty="0" smtClean="0">
                <a:latin typeface="Arial" pitchFamily="34" charset="0"/>
                <a:cs typeface="Arial" pitchFamily="34" charset="0"/>
              </a:rPr>
              <a:t> </a:t>
            </a:r>
            <a:r>
              <a:rPr lang="en-US" sz="3200" b="1" dirty="0" err="1" smtClean="0">
                <a:latin typeface="Arial" pitchFamily="34" charset="0"/>
                <a:cs typeface="Arial" pitchFamily="34" charset="0"/>
              </a:rPr>
              <a:t>trường</a:t>
            </a:r>
            <a:endParaRPr lang="vi-VN" sz="3200" b="1" dirty="0">
              <a:latin typeface="Arial" pitchFamily="34" charset="0"/>
              <a:cs typeface="Arial" pitchFamily="34" charset="0"/>
            </a:endParaRPr>
          </a:p>
        </p:txBody>
      </p:sp>
      <p:sp>
        <p:nvSpPr>
          <p:cNvPr id="37" name="Rounded Rectangle 36"/>
          <p:cNvSpPr/>
          <p:nvPr/>
        </p:nvSpPr>
        <p:spPr>
          <a:xfrm>
            <a:off x="4343400" y="4495800"/>
            <a:ext cx="4682842" cy="1447800"/>
          </a:xfrm>
          <a:prstGeom prst="roundRect">
            <a:avLst/>
          </a:prstGeom>
          <a:solidFill>
            <a:schemeClr val="bg1"/>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lvl="0">
              <a:defRPr/>
            </a:pPr>
            <a:r>
              <a:rPr lang="en-US" sz="2800" dirty="0" smtClean="0">
                <a:solidFill>
                  <a:prstClr val="black"/>
                </a:solidFill>
                <a:latin typeface="Arial" pitchFamily="34" charset="0"/>
                <a:cs typeface="Arial" pitchFamily="34" charset="0"/>
              </a:rPr>
              <a:t>-</a:t>
            </a:r>
            <a:r>
              <a:rPr lang="en-US" sz="2800" dirty="0" err="1" smtClean="0">
                <a:solidFill>
                  <a:prstClr val="black"/>
                </a:solidFill>
                <a:latin typeface="Arial" pitchFamily="34" charset="0"/>
                <a:cs typeface="Arial" pitchFamily="34" charset="0"/>
              </a:rPr>
              <a:t>Thời</a:t>
            </a:r>
            <a:r>
              <a:rPr lang="en-US" sz="2800" dirty="0" smtClean="0">
                <a:solidFill>
                  <a:prstClr val="black"/>
                </a:solidFill>
                <a:latin typeface="Arial" pitchFamily="34" charset="0"/>
                <a:cs typeface="Arial" pitchFamily="34" charset="0"/>
              </a:rPr>
              <a:t> </a:t>
            </a:r>
            <a:r>
              <a:rPr lang="en-US" sz="2800" dirty="0" err="1" smtClean="0">
                <a:solidFill>
                  <a:prstClr val="black"/>
                </a:solidFill>
                <a:latin typeface="Arial" pitchFamily="34" charset="0"/>
                <a:cs typeface="Arial" pitchFamily="34" charset="0"/>
              </a:rPr>
              <a:t>khoá</a:t>
            </a:r>
            <a:r>
              <a:rPr lang="en-US" sz="2800" dirty="0" smtClean="0">
                <a:solidFill>
                  <a:prstClr val="black"/>
                </a:solidFill>
                <a:latin typeface="Arial" pitchFamily="34" charset="0"/>
                <a:cs typeface="Arial" pitchFamily="34" charset="0"/>
              </a:rPr>
              <a:t> </a:t>
            </a:r>
            <a:r>
              <a:rPr lang="en-US" sz="2800" dirty="0" err="1" smtClean="0">
                <a:solidFill>
                  <a:prstClr val="black"/>
                </a:solidFill>
                <a:latin typeface="Arial" pitchFamily="34" charset="0"/>
                <a:cs typeface="Arial" pitchFamily="34" charset="0"/>
              </a:rPr>
              <a:t>biểu</a:t>
            </a:r>
            <a:endParaRPr lang="en-US" sz="2800" dirty="0" smtClean="0">
              <a:solidFill>
                <a:prstClr val="black"/>
              </a:solidFill>
              <a:latin typeface="Arial" pitchFamily="34" charset="0"/>
              <a:cs typeface="Arial" pitchFamily="34" charset="0"/>
            </a:endParaRPr>
          </a:p>
          <a:p>
            <a:pPr lvl="0">
              <a:defRPr/>
            </a:pPr>
            <a:r>
              <a:rPr lang="en-US" sz="2800" dirty="0" smtClean="0">
                <a:solidFill>
                  <a:prstClr val="black"/>
                </a:solidFill>
                <a:latin typeface="Arial" pitchFamily="34" charset="0"/>
                <a:cs typeface="Arial" pitchFamily="34" charset="0"/>
              </a:rPr>
              <a:t>-</a:t>
            </a:r>
            <a:r>
              <a:rPr lang="en-US" sz="2800" dirty="0" err="1" smtClean="0">
                <a:solidFill>
                  <a:prstClr val="black"/>
                </a:solidFill>
                <a:latin typeface="Arial" pitchFamily="34" charset="0"/>
                <a:cs typeface="Arial" pitchFamily="34" charset="0"/>
              </a:rPr>
              <a:t>Sĩ</a:t>
            </a:r>
            <a:r>
              <a:rPr lang="en-US" sz="2800" dirty="0" smtClean="0">
                <a:solidFill>
                  <a:prstClr val="black"/>
                </a:solidFill>
                <a:latin typeface="Arial" pitchFamily="34" charset="0"/>
                <a:cs typeface="Arial" pitchFamily="34" charset="0"/>
              </a:rPr>
              <a:t> </a:t>
            </a:r>
            <a:r>
              <a:rPr lang="en-US" sz="2800" dirty="0" err="1" smtClean="0">
                <a:solidFill>
                  <a:prstClr val="black"/>
                </a:solidFill>
                <a:latin typeface="Arial" pitchFamily="34" charset="0"/>
                <a:cs typeface="Arial" pitchFamily="34" charset="0"/>
              </a:rPr>
              <a:t>số</a:t>
            </a:r>
            <a:r>
              <a:rPr lang="en-US" sz="2800" dirty="0" smtClean="0">
                <a:solidFill>
                  <a:prstClr val="black"/>
                </a:solidFill>
                <a:latin typeface="Arial" pitchFamily="34" charset="0"/>
                <a:cs typeface="Arial" pitchFamily="34" charset="0"/>
              </a:rPr>
              <a:t> </a:t>
            </a:r>
            <a:r>
              <a:rPr lang="en-US" sz="2800" dirty="0" err="1" smtClean="0">
                <a:solidFill>
                  <a:prstClr val="black"/>
                </a:solidFill>
                <a:latin typeface="Arial" pitchFamily="34" charset="0"/>
                <a:cs typeface="Arial" pitchFamily="34" charset="0"/>
              </a:rPr>
              <a:t>lớp</a:t>
            </a:r>
            <a:r>
              <a:rPr lang="en-US" sz="2800" dirty="0" smtClean="0">
                <a:solidFill>
                  <a:prstClr val="black"/>
                </a:solidFill>
                <a:latin typeface="Arial" pitchFamily="34" charset="0"/>
                <a:cs typeface="Arial" pitchFamily="34" charset="0"/>
              </a:rPr>
              <a:t> </a:t>
            </a:r>
            <a:r>
              <a:rPr lang="en-US" sz="2800" dirty="0" err="1" smtClean="0">
                <a:solidFill>
                  <a:prstClr val="black"/>
                </a:solidFill>
                <a:latin typeface="Arial" pitchFamily="34" charset="0"/>
                <a:cs typeface="Arial" pitchFamily="34" charset="0"/>
              </a:rPr>
              <a:t>đông</a:t>
            </a:r>
            <a:endParaRPr lang="vi-VN" sz="2800" dirty="0">
              <a:solidFill>
                <a:prstClr val="black"/>
              </a:solidFill>
              <a:latin typeface="Arial" pitchFamily="34" charset="0"/>
              <a:cs typeface="Arial" pitchFamily="34" charset="0"/>
            </a:endParaRPr>
          </a:p>
        </p:txBody>
      </p:sp>
      <p:sp>
        <p:nvSpPr>
          <p:cNvPr id="38" name="Rounded Rectangle 37"/>
          <p:cNvSpPr/>
          <p:nvPr/>
        </p:nvSpPr>
        <p:spPr>
          <a:xfrm>
            <a:off x="4343400" y="2514600"/>
            <a:ext cx="4682841" cy="1371600"/>
          </a:xfrm>
          <a:prstGeom prst="roundRect">
            <a:avLst/>
          </a:prstGeom>
          <a:solidFill>
            <a:schemeClr val="bg1"/>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lvl="0">
              <a:defRPr/>
            </a:pPr>
            <a:r>
              <a:rPr lang="en-US" sz="2800" dirty="0" smtClean="0">
                <a:solidFill>
                  <a:prstClr val="black"/>
                </a:solidFill>
                <a:latin typeface="Arial" pitchFamily="34" charset="0"/>
                <a:cs typeface="Arial" pitchFamily="34" charset="0"/>
              </a:rPr>
              <a:t>-</a:t>
            </a:r>
            <a:r>
              <a:rPr lang="en-US" sz="2800" dirty="0" err="1" smtClean="0">
                <a:solidFill>
                  <a:prstClr val="black"/>
                </a:solidFill>
                <a:latin typeface="Arial" pitchFamily="34" charset="0"/>
                <a:cs typeface="Arial" pitchFamily="34" charset="0"/>
              </a:rPr>
              <a:t>Chưa</a:t>
            </a:r>
            <a:r>
              <a:rPr lang="en-US" sz="2800" dirty="0" smtClean="0">
                <a:solidFill>
                  <a:prstClr val="black"/>
                </a:solidFill>
                <a:latin typeface="Arial" pitchFamily="34" charset="0"/>
                <a:cs typeface="Arial" pitchFamily="34" charset="0"/>
              </a:rPr>
              <a:t> </a:t>
            </a:r>
            <a:r>
              <a:rPr lang="en-US" sz="2800" dirty="0" err="1" smtClean="0">
                <a:solidFill>
                  <a:prstClr val="black"/>
                </a:solidFill>
                <a:latin typeface="Arial" pitchFamily="34" charset="0"/>
                <a:cs typeface="Arial" pitchFamily="34" charset="0"/>
              </a:rPr>
              <a:t>quan</a:t>
            </a:r>
            <a:r>
              <a:rPr lang="en-US" sz="2800" dirty="0" smtClean="0">
                <a:solidFill>
                  <a:prstClr val="black"/>
                </a:solidFill>
                <a:latin typeface="Arial" pitchFamily="34" charset="0"/>
                <a:cs typeface="Arial" pitchFamily="34" charset="0"/>
              </a:rPr>
              <a:t> </a:t>
            </a:r>
            <a:r>
              <a:rPr lang="en-US" sz="2800" dirty="0" err="1" smtClean="0">
                <a:solidFill>
                  <a:prstClr val="black"/>
                </a:solidFill>
                <a:latin typeface="Arial" pitchFamily="34" charset="0"/>
                <a:cs typeface="Arial" pitchFamily="34" charset="0"/>
              </a:rPr>
              <a:t>tâm</a:t>
            </a:r>
            <a:r>
              <a:rPr lang="en-US" sz="2800" dirty="0" smtClean="0">
                <a:solidFill>
                  <a:prstClr val="black"/>
                </a:solidFill>
                <a:latin typeface="Arial" pitchFamily="34" charset="0"/>
                <a:cs typeface="Arial" pitchFamily="34" charset="0"/>
              </a:rPr>
              <a:t> </a:t>
            </a:r>
            <a:r>
              <a:rPr lang="en-US" sz="2800" dirty="0" err="1" smtClean="0">
                <a:solidFill>
                  <a:prstClr val="black"/>
                </a:solidFill>
                <a:latin typeface="Arial" pitchFamily="34" charset="0"/>
                <a:cs typeface="Arial" pitchFamily="34" charset="0"/>
              </a:rPr>
              <a:t>đúng</a:t>
            </a:r>
            <a:r>
              <a:rPr lang="en-US" sz="2800" dirty="0" smtClean="0">
                <a:solidFill>
                  <a:prstClr val="black"/>
                </a:solidFill>
                <a:latin typeface="Arial" pitchFamily="34" charset="0"/>
                <a:cs typeface="Arial" pitchFamily="34" charset="0"/>
              </a:rPr>
              <a:t> </a:t>
            </a:r>
            <a:r>
              <a:rPr lang="en-US" sz="2800" dirty="0" err="1" smtClean="0">
                <a:solidFill>
                  <a:prstClr val="black"/>
                </a:solidFill>
                <a:latin typeface="Arial" pitchFamily="34" charset="0"/>
                <a:cs typeface="Arial" pitchFamily="34" charset="0"/>
              </a:rPr>
              <a:t>mức</a:t>
            </a:r>
            <a:r>
              <a:rPr lang="en-US" sz="2800" dirty="0" smtClean="0">
                <a:solidFill>
                  <a:prstClr val="black"/>
                </a:solidFill>
                <a:latin typeface="Arial" pitchFamily="34" charset="0"/>
                <a:cs typeface="Arial" pitchFamily="34" charset="0"/>
              </a:rPr>
              <a:t> </a:t>
            </a:r>
          </a:p>
          <a:p>
            <a:pPr lvl="0">
              <a:defRPr/>
            </a:pPr>
            <a:r>
              <a:rPr lang="en-US" sz="2800" dirty="0" smtClean="0">
                <a:solidFill>
                  <a:schemeClr val="tx1"/>
                </a:solidFill>
                <a:latin typeface="Arial" pitchFamily="34" charset="0"/>
                <a:cs typeface="Arial" pitchFamily="34" charset="0"/>
              </a:rPr>
              <a:t>-</a:t>
            </a:r>
            <a:r>
              <a:rPr lang="en-US" sz="2800" dirty="0" err="1" smtClean="0">
                <a:solidFill>
                  <a:schemeClr val="tx1"/>
                </a:solidFill>
                <a:latin typeface="Arial" pitchFamily="34" charset="0"/>
                <a:cs typeface="Arial" pitchFamily="34" charset="0"/>
              </a:rPr>
              <a:t>Vẫn</a:t>
            </a:r>
            <a:r>
              <a:rPr lang="en-US" sz="2800" dirty="0" smtClean="0">
                <a:solidFill>
                  <a:schemeClr val="tx1"/>
                </a:solidFill>
                <a:latin typeface="Arial" pitchFamily="34" charset="0"/>
                <a:cs typeface="Arial" pitchFamily="34" charset="0"/>
              </a:rPr>
              <a:t> </a:t>
            </a:r>
            <a:r>
              <a:rPr lang="en-US" sz="2800" dirty="0" err="1" smtClean="0">
                <a:solidFill>
                  <a:schemeClr val="tx1"/>
                </a:solidFill>
                <a:latin typeface="Arial" pitchFamily="34" charset="0"/>
                <a:cs typeface="Arial" pitchFamily="34" charset="0"/>
              </a:rPr>
              <a:t>có</a:t>
            </a:r>
            <a:r>
              <a:rPr lang="en-US" sz="2800" dirty="0" smtClean="0">
                <a:solidFill>
                  <a:schemeClr val="tx1"/>
                </a:solidFill>
                <a:latin typeface="Arial" pitchFamily="34" charset="0"/>
                <a:cs typeface="Arial" pitchFamily="34" charset="0"/>
              </a:rPr>
              <a:t> </a:t>
            </a:r>
            <a:r>
              <a:rPr lang="en-US" sz="2800" dirty="0" err="1" smtClean="0">
                <a:solidFill>
                  <a:schemeClr val="tx1"/>
                </a:solidFill>
                <a:latin typeface="Arial" pitchFamily="34" charset="0"/>
                <a:cs typeface="Arial" pitchFamily="34" charset="0"/>
              </a:rPr>
              <a:t>tình</a:t>
            </a:r>
            <a:r>
              <a:rPr lang="en-US" sz="2800" dirty="0" smtClean="0">
                <a:solidFill>
                  <a:schemeClr val="tx1"/>
                </a:solidFill>
                <a:latin typeface="Arial" pitchFamily="34" charset="0"/>
                <a:cs typeface="Arial" pitchFamily="34" charset="0"/>
              </a:rPr>
              <a:t> </a:t>
            </a:r>
            <a:r>
              <a:rPr lang="en-US" sz="2800" dirty="0" err="1" smtClean="0">
                <a:solidFill>
                  <a:schemeClr val="tx1"/>
                </a:solidFill>
                <a:latin typeface="Arial" pitchFamily="34" charset="0"/>
                <a:cs typeface="Arial" pitchFamily="34" charset="0"/>
              </a:rPr>
              <a:t>trạng</a:t>
            </a:r>
            <a:r>
              <a:rPr lang="en-US" sz="2800" dirty="0" smtClean="0">
                <a:solidFill>
                  <a:schemeClr val="tx1"/>
                </a:solidFill>
                <a:latin typeface="Arial" pitchFamily="34" charset="0"/>
                <a:cs typeface="Arial" pitchFamily="34" charset="0"/>
              </a:rPr>
              <a:t> </a:t>
            </a:r>
            <a:r>
              <a:rPr lang="en-US" sz="2800" dirty="0" err="1" smtClean="0">
                <a:solidFill>
                  <a:schemeClr val="tx1"/>
                </a:solidFill>
                <a:latin typeface="Arial" pitchFamily="34" charset="0"/>
                <a:cs typeface="Arial" pitchFamily="34" charset="0"/>
              </a:rPr>
              <a:t>kỳ</a:t>
            </a:r>
            <a:r>
              <a:rPr lang="en-US" sz="2800" dirty="0" smtClean="0">
                <a:solidFill>
                  <a:schemeClr val="tx1"/>
                </a:solidFill>
                <a:latin typeface="Arial" pitchFamily="34" charset="0"/>
                <a:cs typeface="Arial" pitchFamily="34" charset="0"/>
              </a:rPr>
              <a:t> </a:t>
            </a:r>
            <a:r>
              <a:rPr lang="en-US" sz="2800" dirty="0" err="1" smtClean="0">
                <a:solidFill>
                  <a:schemeClr val="tx1"/>
                </a:solidFill>
                <a:latin typeface="Arial" pitchFamily="34" charset="0"/>
                <a:cs typeface="Arial" pitchFamily="34" charset="0"/>
              </a:rPr>
              <a:t>thị</a:t>
            </a:r>
            <a:r>
              <a:rPr lang="en-US" sz="2800" dirty="0" smtClean="0">
                <a:solidFill>
                  <a:schemeClr val="tx1"/>
                </a:solidFill>
                <a:latin typeface="Arial" pitchFamily="34" charset="0"/>
                <a:cs typeface="Arial" pitchFamily="34" charset="0"/>
              </a:rPr>
              <a:t> SV </a:t>
            </a:r>
          </a:p>
        </p:txBody>
      </p:sp>
      <p:cxnSp>
        <p:nvCxnSpPr>
          <p:cNvPr id="5" name="Straight Arrow Connector 4"/>
          <p:cNvCxnSpPr>
            <a:stCxn id="33" idx="3"/>
            <a:endCxn id="38" idx="1"/>
          </p:cNvCxnSpPr>
          <p:nvPr/>
        </p:nvCxnSpPr>
        <p:spPr>
          <a:xfrm flipV="1">
            <a:off x="3048000" y="3200400"/>
            <a:ext cx="1295400" cy="899850"/>
          </a:xfrm>
          <a:prstGeom prst="straightConnector1">
            <a:avLst/>
          </a:prstGeom>
          <a:ln w="76200">
            <a:tailEnd type="arrow"/>
          </a:ln>
        </p:spPr>
        <p:style>
          <a:lnRef idx="1">
            <a:schemeClr val="accent1"/>
          </a:lnRef>
          <a:fillRef idx="0">
            <a:schemeClr val="accent1"/>
          </a:fillRef>
          <a:effectRef idx="0">
            <a:schemeClr val="accent1"/>
          </a:effectRef>
          <a:fontRef idx="minor">
            <a:schemeClr val="tx1"/>
          </a:fontRef>
        </p:style>
      </p:cxnSp>
      <p:cxnSp>
        <p:nvCxnSpPr>
          <p:cNvPr id="7" name="Straight Arrow Connector 6"/>
          <p:cNvCxnSpPr>
            <a:stCxn id="33" idx="3"/>
            <a:endCxn id="37" idx="1"/>
          </p:cNvCxnSpPr>
          <p:nvPr/>
        </p:nvCxnSpPr>
        <p:spPr>
          <a:xfrm>
            <a:off x="3048000" y="4100250"/>
            <a:ext cx="1295400" cy="1119450"/>
          </a:xfrm>
          <a:prstGeom prst="straightConnector1">
            <a:avLst/>
          </a:prstGeom>
          <a:ln w="76200">
            <a:tailEnd type="arrow"/>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72274210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grpId="0" nodeType="clickEffect">
                                  <p:stCondLst>
                                    <p:cond delay="0"/>
                                  </p:stCondLst>
                                  <p:childTnLst>
                                    <p:set>
                                      <p:cBhvr>
                                        <p:cTn id="6" dur="1" fill="hold">
                                          <p:stCondLst>
                                            <p:cond delay="0"/>
                                          </p:stCondLst>
                                        </p:cTn>
                                        <p:tgtEl>
                                          <p:spTgt spid="33"/>
                                        </p:tgtEl>
                                        <p:attrNameLst>
                                          <p:attrName>style.visibility</p:attrName>
                                        </p:attrNameLst>
                                      </p:cBhvr>
                                      <p:to>
                                        <p:strVal val="visible"/>
                                      </p:to>
                                    </p:set>
                                    <p:animEffect transition="in" filter="circle(in)">
                                      <p:cBhvr>
                                        <p:cTn id="7" dur="2000"/>
                                        <p:tgtEl>
                                          <p:spTgt spid="33"/>
                                        </p:tgtEl>
                                      </p:cBhvr>
                                    </p:animEffect>
                                  </p:childTnLst>
                                </p:cTn>
                              </p:par>
                              <p:par>
                                <p:cTn id="8" presetID="6" presetClass="entr" presetSubtype="16" fill="hold" grpId="0" nodeType="withEffect">
                                  <p:stCondLst>
                                    <p:cond delay="0"/>
                                  </p:stCondLst>
                                  <p:childTnLst>
                                    <p:set>
                                      <p:cBhvr>
                                        <p:cTn id="9" dur="1" fill="hold">
                                          <p:stCondLst>
                                            <p:cond delay="0"/>
                                          </p:stCondLst>
                                        </p:cTn>
                                        <p:tgtEl>
                                          <p:spTgt spid="37"/>
                                        </p:tgtEl>
                                        <p:attrNameLst>
                                          <p:attrName>style.visibility</p:attrName>
                                        </p:attrNameLst>
                                      </p:cBhvr>
                                      <p:to>
                                        <p:strVal val="visible"/>
                                      </p:to>
                                    </p:set>
                                    <p:animEffect transition="in" filter="circle(in)">
                                      <p:cBhvr>
                                        <p:cTn id="10" dur="2000"/>
                                        <p:tgtEl>
                                          <p:spTgt spid="37"/>
                                        </p:tgtEl>
                                      </p:cBhvr>
                                    </p:animEffect>
                                  </p:childTnLst>
                                </p:cTn>
                              </p:par>
                              <p:par>
                                <p:cTn id="11" presetID="21" presetClass="entr" presetSubtype="1" fill="hold" grpId="0" nodeType="withEffect">
                                  <p:stCondLst>
                                    <p:cond delay="0"/>
                                  </p:stCondLst>
                                  <p:childTnLst>
                                    <p:set>
                                      <p:cBhvr>
                                        <p:cTn id="12" dur="1" fill="hold">
                                          <p:stCondLst>
                                            <p:cond delay="0"/>
                                          </p:stCondLst>
                                        </p:cTn>
                                        <p:tgtEl>
                                          <p:spTgt spid="38"/>
                                        </p:tgtEl>
                                        <p:attrNameLst>
                                          <p:attrName>style.visibility</p:attrName>
                                        </p:attrNameLst>
                                      </p:cBhvr>
                                      <p:to>
                                        <p:strVal val="visible"/>
                                      </p:to>
                                    </p:set>
                                    <p:animEffect transition="in" filter="wheel(1)">
                                      <p:cBhvr>
                                        <p:cTn id="13" dur="2000"/>
                                        <p:tgtEl>
                                          <p:spTgt spid="3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3" grpId="0" animBg="1"/>
      <p:bldP spid="37" grpId="0" animBg="1"/>
      <p:bldP spid="38" grpId="0" animBg="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lstStyle/>
          <a:p>
            <a:endParaRPr lang="en-US"/>
          </a:p>
        </p:txBody>
      </p:sp>
      <p:pic>
        <p:nvPicPr>
          <p:cNvPr id="1026" name="Picture 2" descr="D:\LY LUAN CHINH TRI\nam 20-21\SH chuyendef hanche bỏ học\hinh-nen-powerpoint-don-gian-3.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6858000"/>
          </a:xfrm>
          <a:prstGeom prst="rect">
            <a:avLst/>
          </a:prstGeom>
          <a:noFill/>
          <a:extLst>
            <a:ext uri="{909E8E84-426E-40DD-AFC4-6F175D3DCCD1}">
              <a14:hiddenFill xmlns:a14="http://schemas.microsoft.com/office/drawing/2010/main">
                <a:solidFill>
                  <a:srgbClr val="FFFFFF"/>
                </a:solidFill>
              </a14:hiddenFill>
            </a:ext>
          </a:extLst>
        </p:spPr>
      </p:pic>
      <p:pic>
        <p:nvPicPr>
          <p:cNvPr id="10" name="Picture 3"/>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814388" y="-7938"/>
            <a:ext cx="1944687" cy="7651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4" name="Rounded Rectangle 33"/>
          <p:cNvSpPr/>
          <p:nvPr/>
        </p:nvSpPr>
        <p:spPr>
          <a:xfrm>
            <a:off x="152401" y="632231"/>
            <a:ext cx="3543299" cy="663169"/>
          </a:xfrm>
          <a:prstGeom prst="roundRect">
            <a:avLst/>
          </a:prstGeom>
          <a:ln/>
        </p:spPr>
        <p:style>
          <a:lnRef idx="1">
            <a:schemeClr val="accent2"/>
          </a:lnRef>
          <a:fillRef idx="2">
            <a:schemeClr val="accent2"/>
          </a:fillRef>
          <a:effectRef idx="1">
            <a:schemeClr val="accent2"/>
          </a:effectRef>
          <a:fontRef idx="minor">
            <a:schemeClr val="dk1"/>
          </a:fontRef>
        </p:style>
        <p:txBody>
          <a:bodyPr anchor="ctr"/>
          <a:lstStyle/>
          <a:p>
            <a:pPr fontAlgn="auto">
              <a:spcBef>
                <a:spcPts val="0"/>
              </a:spcBef>
              <a:spcAft>
                <a:spcPts val="0"/>
              </a:spcAft>
              <a:defRPr/>
            </a:pPr>
            <a:r>
              <a:rPr lang="en-US" sz="3600" b="1" dirty="0" smtClean="0">
                <a:latin typeface="Arial" pitchFamily="34" charset="0"/>
                <a:cs typeface="Arial" pitchFamily="34" charset="0"/>
              </a:rPr>
              <a:t>4. GIẢI PHÁP</a:t>
            </a:r>
            <a:endParaRPr lang="vi-VN" sz="3600" b="1" dirty="0">
              <a:latin typeface="Arial" pitchFamily="34" charset="0"/>
              <a:cs typeface="Arial" pitchFamily="34" charset="0"/>
            </a:endParaRPr>
          </a:p>
        </p:txBody>
      </p:sp>
      <p:sp>
        <p:nvSpPr>
          <p:cNvPr id="35" name="Rounded Rectangle 34"/>
          <p:cNvSpPr/>
          <p:nvPr/>
        </p:nvSpPr>
        <p:spPr>
          <a:xfrm>
            <a:off x="172736" y="1394018"/>
            <a:ext cx="3256264" cy="741449"/>
          </a:xfrm>
          <a:prstGeom prst="roundRect">
            <a:avLst/>
          </a:prstGeom>
          <a:solidFill>
            <a:schemeClr val="bg1"/>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algn="ctr">
              <a:defRPr/>
            </a:pPr>
            <a:r>
              <a:rPr lang="en-US" sz="3200" b="1" dirty="0" smtClean="0">
                <a:latin typeface="Arial" pitchFamily="34" charset="0"/>
                <a:cs typeface="Arial" pitchFamily="34" charset="0"/>
              </a:rPr>
              <a:t>4.1. </a:t>
            </a:r>
            <a:r>
              <a:rPr lang="en-US" sz="3200" b="1" dirty="0" err="1" smtClean="0">
                <a:latin typeface="Arial" pitchFamily="34" charset="0"/>
                <a:cs typeface="Arial" pitchFamily="34" charset="0"/>
              </a:rPr>
              <a:t>Gia</a:t>
            </a:r>
            <a:r>
              <a:rPr lang="en-US" sz="3200" b="1" dirty="0" smtClean="0">
                <a:latin typeface="Arial" pitchFamily="34" charset="0"/>
                <a:cs typeface="Arial" pitchFamily="34" charset="0"/>
              </a:rPr>
              <a:t> </a:t>
            </a:r>
            <a:r>
              <a:rPr lang="en-US" sz="3200" b="1" dirty="0" err="1" smtClean="0">
                <a:latin typeface="Arial" pitchFamily="34" charset="0"/>
                <a:cs typeface="Arial" pitchFamily="34" charset="0"/>
              </a:rPr>
              <a:t>đình</a:t>
            </a:r>
            <a:endParaRPr lang="vi-VN" sz="3200" b="1" dirty="0">
              <a:latin typeface="Arial" pitchFamily="34" charset="0"/>
              <a:cs typeface="Arial" pitchFamily="34" charset="0"/>
            </a:endParaRPr>
          </a:p>
        </p:txBody>
      </p:sp>
      <p:sp>
        <p:nvSpPr>
          <p:cNvPr id="33" name="Rounded Rectangle 32"/>
          <p:cNvSpPr/>
          <p:nvPr/>
        </p:nvSpPr>
        <p:spPr>
          <a:xfrm>
            <a:off x="191125" y="3563379"/>
            <a:ext cx="2856875" cy="1073741"/>
          </a:xfrm>
          <a:prstGeom prst="roundRect">
            <a:avLst/>
          </a:prstGeom>
          <a:ln/>
        </p:spPr>
        <p:style>
          <a:lnRef idx="1">
            <a:schemeClr val="accent3"/>
          </a:lnRef>
          <a:fillRef idx="2">
            <a:schemeClr val="accent3"/>
          </a:fillRef>
          <a:effectRef idx="1">
            <a:schemeClr val="accent3"/>
          </a:effectRef>
          <a:fontRef idx="minor">
            <a:schemeClr val="dk1"/>
          </a:fontRef>
        </p:style>
        <p:txBody>
          <a:bodyPr anchor="ctr"/>
          <a:lstStyle/>
          <a:p>
            <a:pPr algn="ctr">
              <a:defRPr/>
            </a:pPr>
            <a:r>
              <a:rPr lang="en-US" sz="3200" b="1" dirty="0" err="1" smtClean="0">
                <a:latin typeface="Arial" pitchFamily="34" charset="0"/>
                <a:cs typeface="Arial" pitchFamily="34" charset="0"/>
              </a:rPr>
              <a:t>Nhà</a:t>
            </a:r>
            <a:r>
              <a:rPr lang="en-US" sz="3200" b="1" dirty="0" smtClean="0">
                <a:latin typeface="Arial" pitchFamily="34" charset="0"/>
                <a:cs typeface="Arial" pitchFamily="34" charset="0"/>
              </a:rPr>
              <a:t> </a:t>
            </a:r>
            <a:r>
              <a:rPr lang="en-US" sz="3200" b="1" dirty="0" err="1" smtClean="0">
                <a:latin typeface="Arial" pitchFamily="34" charset="0"/>
                <a:cs typeface="Arial" pitchFamily="34" charset="0"/>
              </a:rPr>
              <a:t>trường</a:t>
            </a:r>
            <a:endParaRPr lang="vi-VN" sz="3200" b="1" dirty="0">
              <a:latin typeface="Arial" pitchFamily="34" charset="0"/>
              <a:cs typeface="Arial" pitchFamily="34" charset="0"/>
            </a:endParaRPr>
          </a:p>
        </p:txBody>
      </p:sp>
      <p:sp>
        <p:nvSpPr>
          <p:cNvPr id="38" name="Rounded Rectangle 37"/>
          <p:cNvSpPr/>
          <p:nvPr/>
        </p:nvSpPr>
        <p:spPr>
          <a:xfrm>
            <a:off x="4343400" y="3200400"/>
            <a:ext cx="4114799" cy="1741520"/>
          </a:xfrm>
          <a:prstGeom prst="roundRect">
            <a:avLst/>
          </a:prstGeom>
          <a:solidFill>
            <a:schemeClr val="bg1"/>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lvl="0">
              <a:defRPr/>
            </a:pPr>
            <a:r>
              <a:rPr lang="en-US" sz="2800" dirty="0" smtClean="0">
                <a:solidFill>
                  <a:prstClr val="black"/>
                </a:solidFill>
                <a:latin typeface="Arial" pitchFamily="34" charset="0"/>
                <a:cs typeface="Arial" pitchFamily="34" charset="0"/>
              </a:rPr>
              <a:t>- </a:t>
            </a:r>
            <a:r>
              <a:rPr lang="en-US" sz="2800" dirty="0" err="1" smtClean="0">
                <a:solidFill>
                  <a:prstClr val="black"/>
                </a:solidFill>
                <a:latin typeface="Arial" pitchFamily="34" charset="0"/>
                <a:cs typeface="Arial" pitchFamily="34" charset="0"/>
              </a:rPr>
              <a:t>Chậm</a:t>
            </a:r>
            <a:r>
              <a:rPr lang="en-US" sz="2800" dirty="0" smtClean="0">
                <a:solidFill>
                  <a:prstClr val="black"/>
                </a:solidFill>
                <a:latin typeface="Arial" pitchFamily="34" charset="0"/>
                <a:cs typeface="Arial" pitchFamily="34" charset="0"/>
              </a:rPr>
              <a:t> </a:t>
            </a:r>
            <a:r>
              <a:rPr lang="en-US" sz="2800" dirty="0" err="1">
                <a:solidFill>
                  <a:prstClr val="black"/>
                </a:solidFill>
                <a:latin typeface="Arial" pitchFamily="34" charset="0"/>
                <a:cs typeface="Arial" pitchFamily="34" charset="0"/>
              </a:rPr>
              <a:t>đóng</a:t>
            </a:r>
            <a:r>
              <a:rPr lang="en-US" sz="2800" dirty="0">
                <a:solidFill>
                  <a:prstClr val="black"/>
                </a:solidFill>
                <a:latin typeface="Arial" pitchFamily="34" charset="0"/>
                <a:cs typeface="Arial" pitchFamily="34" charset="0"/>
              </a:rPr>
              <a:t> </a:t>
            </a:r>
            <a:r>
              <a:rPr lang="en-US" sz="2800" dirty="0" err="1">
                <a:solidFill>
                  <a:prstClr val="black"/>
                </a:solidFill>
                <a:latin typeface="Arial" pitchFamily="34" charset="0"/>
                <a:cs typeface="Arial" pitchFamily="34" charset="0"/>
              </a:rPr>
              <a:t>học</a:t>
            </a:r>
            <a:r>
              <a:rPr lang="en-US" sz="2800" dirty="0">
                <a:solidFill>
                  <a:prstClr val="black"/>
                </a:solidFill>
                <a:latin typeface="Arial" pitchFamily="34" charset="0"/>
                <a:cs typeface="Arial" pitchFamily="34" charset="0"/>
              </a:rPr>
              <a:t> </a:t>
            </a:r>
            <a:r>
              <a:rPr lang="en-US" sz="2800" dirty="0" err="1">
                <a:solidFill>
                  <a:prstClr val="black"/>
                </a:solidFill>
                <a:latin typeface="Arial" pitchFamily="34" charset="0"/>
                <a:cs typeface="Arial" pitchFamily="34" charset="0"/>
              </a:rPr>
              <a:t>phí</a:t>
            </a:r>
            <a:endParaRPr lang="en-US" sz="2800" dirty="0">
              <a:solidFill>
                <a:prstClr val="black"/>
              </a:solidFill>
              <a:latin typeface="Arial" pitchFamily="34" charset="0"/>
              <a:cs typeface="Arial" pitchFamily="34" charset="0"/>
            </a:endParaRPr>
          </a:p>
          <a:p>
            <a:pPr>
              <a:defRPr/>
            </a:pPr>
            <a:r>
              <a:rPr lang="en-US" sz="2800" dirty="0" smtClean="0">
                <a:solidFill>
                  <a:prstClr val="black"/>
                </a:solidFill>
                <a:latin typeface="Arial" pitchFamily="34" charset="0"/>
                <a:cs typeface="Arial" pitchFamily="34" charset="0"/>
              </a:rPr>
              <a:t>-</a:t>
            </a:r>
            <a:r>
              <a:rPr lang="vi-VN" sz="2800" dirty="0">
                <a:solidFill>
                  <a:prstClr val="black"/>
                </a:solidFill>
                <a:latin typeface="Arial" pitchFamily="34" charset="0"/>
                <a:cs typeface="Arial" pitchFamily="34" charset="0"/>
              </a:rPr>
              <a:t>Trao học </a:t>
            </a:r>
            <a:r>
              <a:rPr lang="vi-VN" sz="2800" dirty="0" smtClean="0">
                <a:solidFill>
                  <a:prstClr val="black"/>
                </a:solidFill>
                <a:latin typeface="Arial" pitchFamily="34" charset="0"/>
                <a:cs typeface="Arial" pitchFamily="34" charset="0"/>
              </a:rPr>
              <a:t>bổng</a:t>
            </a:r>
            <a:endParaRPr lang="en-US" sz="2800" dirty="0" smtClean="0">
              <a:solidFill>
                <a:prstClr val="black"/>
              </a:solidFill>
              <a:latin typeface="Arial" pitchFamily="34" charset="0"/>
              <a:cs typeface="Arial" pitchFamily="34" charset="0"/>
            </a:endParaRPr>
          </a:p>
          <a:p>
            <a:pPr>
              <a:defRPr/>
            </a:pPr>
            <a:r>
              <a:rPr lang="en-US" sz="2800" dirty="0" smtClean="0">
                <a:solidFill>
                  <a:prstClr val="black"/>
                </a:solidFill>
                <a:latin typeface="Arial" pitchFamily="34" charset="0"/>
                <a:cs typeface="Arial" pitchFamily="34" charset="0"/>
              </a:rPr>
              <a:t>- </a:t>
            </a:r>
            <a:r>
              <a:rPr lang="vi-VN" sz="2800" dirty="0" smtClean="0">
                <a:solidFill>
                  <a:prstClr val="black"/>
                </a:solidFill>
                <a:latin typeface="Arial" pitchFamily="34" charset="0"/>
                <a:cs typeface="Arial" pitchFamily="34" charset="0"/>
              </a:rPr>
              <a:t>Giới </a:t>
            </a:r>
            <a:r>
              <a:rPr lang="vi-VN" sz="2800" dirty="0">
                <a:solidFill>
                  <a:prstClr val="black"/>
                </a:solidFill>
                <a:latin typeface="Arial" pitchFamily="34" charset="0"/>
                <a:cs typeface="Arial" pitchFamily="34" charset="0"/>
              </a:rPr>
              <a:t>thiệu việc </a:t>
            </a:r>
            <a:r>
              <a:rPr lang="vi-VN" sz="2800" dirty="0" smtClean="0">
                <a:solidFill>
                  <a:prstClr val="black"/>
                </a:solidFill>
                <a:latin typeface="Arial" pitchFamily="34" charset="0"/>
                <a:cs typeface="Arial" pitchFamily="34" charset="0"/>
              </a:rPr>
              <a:t>làm</a:t>
            </a:r>
            <a:endParaRPr lang="vi-VN" sz="2800" dirty="0">
              <a:solidFill>
                <a:prstClr val="black"/>
              </a:solidFill>
              <a:latin typeface="Arial" pitchFamily="34" charset="0"/>
              <a:cs typeface="Arial" pitchFamily="34" charset="0"/>
            </a:endParaRPr>
          </a:p>
        </p:txBody>
      </p:sp>
      <p:cxnSp>
        <p:nvCxnSpPr>
          <p:cNvPr id="5" name="Straight Arrow Connector 4"/>
          <p:cNvCxnSpPr>
            <a:stCxn id="33" idx="3"/>
            <a:endCxn id="38" idx="1"/>
          </p:cNvCxnSpPr>
          <p:nvPr/>
        </p:nvCxnSpPr>
        <p:spPr>
          <a:xfrm flipV="1">
            <a:off x="3048000" y="4071160"/>
            <a:ext cx="1295400" cy="29090"/>
          </a:xfrm>
          <a:prstGeom prst="straightConnector1">
            <a:avLst/>
          </a:prstGeom>
          <a:ln w="76200">
            <a:tailEnd type="arrow"/>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51271368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grpId="0" nodeType="clickEffect">
                                  <p:stCondLst>
                                    <p:cond delay="0"/>
                                  </p:stCondLst>
                                  <p:childTnLst>
                                    <p:set>
                                      <p:cBhvr>
                                        <p:cTn id="6" dur="1" fill="hold">
                                          <p:stCondLst>
                                            <p:cond delay="0"/>
                                          </p:stCondLst>
                                        </p:cTn>
                                        <p:tgtEl>
                                          <p:spTgt spid="33"/>
                                        </p:tgtEl>
                                        <p:attrNameLst>
                                          <p:attrName>style.visibility</p:attrName>
                                        </p:attrNameLst>
                                      </p:cBhvr>
                                      <p:to>
                                        <p:strVal val="visible"/>
                                      </p:to>
                                    </p:set>
                                    <p:animEffect transition="in" filter="circle(in)">
                                      <p:cBhvr>
                                        <p:cTn id="7" dur="2000"/>
                                        <p:tgtEl>
                                          <p:spTgt spid="33"/>
                                        </p:tgtEl>
                                      </p:cBhvr>
                                    </p:animEffect>
                                  </p:childTnLst>
                                </p:cTn>
                              </p:par>
                              <p:par>
                                <p:cTn id="8" presetID="21" presetClass="entr" presetSubtype="1" fill="hold" grpId="0" nodeType="withEffect">
                                  <p:stCondLst>
                                    <p:cond delay="0"/>
                                  </p:stCondLst>
                                  <p:childTnLst>
                                    <p:set>
                                      <p:cBhvr>
                                        <p:cTn id="9" dur="1" fill="hold">
                                          <p:stCondLst>
                                            <p:cond delay="0"/>
                                          </p:stCondLst>
                                        </p:cTn>
                                        <p:tgtEl>
                                          <p:spTgt spid="38"/>
                                        </p:tgtEl>
                                        <p:attrNameLst>
                                          <p:attrName>style.visibility</p:attrName>
                                        </p:attrNameLst>
                                      </p:cBhvr>
                                      <p:to>
                                        <p:strVal val="visible"/>
                                      </p:to>
                                    </p:set>
                                    <p:animEffect transition="in" filter="wheel(1)">
                                      <p:cBhvr>
                                        <p:cTn id="10" dur="2000"/>
                                        <p:tgtEl>
                                          <p:spTgt spid="3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3" grpId="0" animBg="1"/>
      <p:bldP spid="38" grpId="0" animBg="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lstStyle/>
          <a:p>
            <a:endParaRPr lang="en-US"/>
          </a:p>
        </p:txBody>
      </p:sp>
      <p:pic>
        <p:nvPicPr>
          <p:cNvPr id="1026" name="Picture 2" descr="D:\LY LUAN CHINH TRI\nam 20-21\SH chuyendef hanche bỏ học\hinh-nen-powerpoint-don-gian-3.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6858000"/>
          </a:xfrm>
          <a:prstGeom prst="rect">
            <a:avLst/>
          </a:prstGeom>
          <a:noFill/>
          <a:extLst>
            <a:ext uri="{909E8E84-426E-40DD-AFC4-6F175D3DCCD1}">
              <a14:hiddenFill xmlns:a14="http://schemas.microsoft.com/office/drawing/2010/main">
                <a:solidFill>
                  <a:srgbClr val="FFFFFF"/>
                </a:solidFill>
              </a14:hiddenFill>
            </a:ext>
          </a:extLst>
        </p:spPr>
      </p:pic>
      <p:pic>
        <p:nvPicPr>
          <p:cNvPr id="10" name="Picture 3"/>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814388" y="-7938"/>
            <a:ext cx="1944687" cy="7651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4" name="Rounded Rectangle 33"/>
          <p:cNvSpPr/>
          <p:nvPr/>
        </p:nvSpPr>
        <p:spPr>
          <a:xfrm>
            <a:off x="152401" y="632231"/>
            <a:ext cx="3543299" cy="663169"/>
          </a:xfrm>
          <a:prstGeom prst="roundRect">
            <a:avLst/>
          </a:prstGeom>
          <a:ln/>
        </p:spPr>
        <p:style>
          <a:lnRef idx="1">
            <a:schemeClr val="accent2"/>
          </a:lnRef>
          <a:fillRef idx="2">
            <a:schemeClr val="accent2"/>
          </a:fillRef>
          <a:effectRef idx="1">
            <a:schemeClr val="accent2"/>
          </a:effectRef>
          <a:fontRef idx="minor">
            <a:schemeClr val="dk1"/>
          </a:fontRef>
        </p:style>
        <p:txBody>
          <a:bodyPr anchor="ctr"/>
          <a:lstStyle/>
          <a:p>
            <a:pPr fontAlgn="auto">
              <a:spcBef>
                <a:spcPts val="0"/>
              </a:spcBef>
              <a:spcAft>
                <a:spcPts val="0"/>
              </a:spcAft>
              <a:defRPr/>
            </a:pPr>
            <a:r>
              <a:rPr lang="en-US" sz="3600" b="1" dirty="0" smtClean="0">
                <a:latin typeface="Arial" pitchFamily="34" charset="0"/>
                <a:cs typeface="Arial" pitchFamily="34" charset="0"/>
              </a:rPr>
              <a:t>4. GIẢI PHÁP</a:t>
            </a:r>
            <a:endParaRPr lang="vi-VN" sz="3600" b="1" dirty="0">
              <a:latin typeface="Arial" pitchFamily="34" charset="0"/>
              <a:cs typeface="Arial" pitchFamily="34" charset="0"/>
            </a:endParaRPr>
          </a:p>
        </p:txBody>
      </p:sp>
      <p:sp>
        <p:nvSpPr>
          <p:cNvPr id="35" name="Rounded Rectangle 34"/>
          <p:cNvSpPr/>
          <p:nvPr/>
        </p:nvSpPr>
        <p:spPr>
          <a:xfrm>
            <a:off x="172736" y="1394018"/>
            <a:ext cx="2542532" cy="741449"/>
          </a:xfrm>
          <a:prstGeom prst="roundRect">
            <a:avLst/>
          </a:prstGeom>
          <a:solidFill>
            <a:schemeClr val="bg1"/>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algn="ctr">
              <a:defRPr/>
            </a:pPr>
            <a:r>
              <a:rPr lang="en-US" sz="3200" b="1" dirty="0" smtClean="0">
                <a:latin typeface="Arial" pitchFamily="34" charset="0"/>
                <a:cs typeface="Arial" pitchFamily="34" charset="0"/>
              </a:rPr>
              <a:t>4.2. </a:t>
            </a:r>
            <a:r>
              <a:rPr lang="en-US" sz="3200" b="1" dirty="0" err="1" smtClean="0">
                <a:latin typeface="Arial" pitchFamily="34" charset="0"/>
                <a:cs typeface="Arial" pitchFamily="34" charset="0"/>
              </a:rPr>
              <a:t>Xã</a:t>
            </a:r>
            <a:r>
              <a:rPr lang="en-US" sz="3200" b="1" dirty="0" smtClean="0">
                <a:latin typeface="Arial" pitchFamily="34" charset="0"/>
                <a:cs typeface="Arial" pitchFamily="34" charset="0"/>
              </a:rPr>
              <a:t> </a:t>
            </a:r>
            <a:r>
              <a:rPr lang="en-US" sz="3200" b="1" dirty="0" err="1" smtClean="0">
                <a:latin typeface="Arial" pitchFamily="34" charset="0"/>
                <a:cs typeface="Arial" pitchFamily="34" charset="0"/>
              </a:rPr>
              <a:t>hội</a:t>
            </a:r>
            <a:r>
              <a:rPr lang="en-US" sz="3200" b="1" dirty="0" smtClean="0">
                <a:latin typeface="Arial" pitchFamily="34" charset="0"/>
                <a:cs typeface="Arial" pitchFamily="34" charset="0"/>
              </a:rPr>
              <a:t> </a:t>
            </a:r>
            <a:endParaRPr lang="vi-VN" sz="3200" b="1" dirty="0">
              <a:latin typeface="Arial" pitchFamily="34" charset="0"/>
              <a:cs typeface="Arial" pitchFamily="34" charset="0"/>
            </a:endParaRPr>
          </a:p>
        </p:txBody>
      </p:sp>
      <p:sp>
        <p:nvSpPr>
          <p:cNvPr id="37" name="Rounded Rectangle 36"/>
          <p:cNvSpPr/>
          <p:nvPr/>
        </p:nvSpPr>
        <p:spPr>
          <a:xfrm>
            <a:off x="228600" y="2467665"/>
            <a:ext cx="4267200" cy="935636"/>
          </a:xfrm>
          <a:prstGeom prst="roundRect">
            <a:avLst/>
          </a:prstGeom>
          <a:ln/>
        </p:spPr>
        <p:style>
          <a:lnRef idx="1">
            <a:schemeClr val="accent4"/>
          </a:lnRef>
          <a:fillRef idx="2">
            <a:schemeClr val="accent4"/>
          </a:fillRef>
          <a:effectRef idx="1">
            <a:schemeClr val="accent4"/>
          </a:effectRef>
          <a:fontRef idx="minor">
            <a:schemeClr val="dk1"/>
          </a:fontRef>
        </p:style>
        <p:txBody>
          <a:bodyPr anchor="ctr"/>
          <a:lstStyle/>
          <a:p>
            <a:pPr>
              <a:defRPr/>
            </a:pPr>
            <a:r>
              <a:rPr lang="en-US" sz="2800" b="1" dirty="0" smtClean="0">
                <a:solidFill>
                  <a:prstClr val="black"/>
                </a:solidFill>
                <a:latin typeface="Arial" pitchFamily="34" charset="0"/>
                <a:cs typeface="Arial" pitchFamily="34" charset="0"/>
              </a:rPr>
              <a:t>GVCN - </a:t>
            </a:r>
            <a:r>
              <a:rPr lang="en-US" sz="2800" b="1" dirty="0" err="1" smtClean="0">
                <a:solidFill>
                  <a:prstClr val="black"/>
                </a:solidFill>
                <a:latin typeface="Arial" pitchFamily="34" charset="0"/>
                <a:cs typeface="Arial" pitchFamily="34" charset="0"/>
              </a:rPr>
              <a:t>Cố</a:t>
            </a:r>
            <a:r>
              <a:rPr lang="en-US" sz="2800" b="1" dirty="0" smtClean="0">
                <a:solidFill>
                  <a:prstClr val="black"/>
                </a:solidFill>
                <a:latin typeface="Arial" pitchFamily="34" charset="0"/>
                <a:cs typeface="Arial" pitchFamily="34" charset="0"/>
              </a:rPr>
              <a:t> </a:t>
            </a:r>
            <a:r>
              <a:rPr lang="en-US" sz="2800" b="1" dirty="0" err="1" smtClean="0">
                <a:solidFill>
                  <a:prstClr val="black"/>
                </a:solidFill>
                <a:latin typeface="Arial" pitchFamily="34" charset="0"/>
                <a:cs typeface="Arial" pitchFamily="34" charset="0"/>
              </a:rPr>
              <a:t>vấn</a:t>
            </a:r>
            <a:r>
              <a:rPr lang="en-US" sz="2800" b="1" dirty="0" smtClean="0">
                <a:solidFill>
                  <a:prstClr val="black"/>
                </a:solidFill>
                <a:latin typeface="Arial" pitchFamily="34" charset="0"/>
                <a:cs typeface="Arial" pitchFamily="34" charset="0"/>
              </a:rPr>
              <a:t> </a:t>
            </a:r>
            <a:r>
              <a:rPr lang="en-US" sz="2800" b="1" dirty="0" err="1" smtClean="0">
                <a:solidFill>
                  <a:prstClr val="black"/>
                </a:solidFill>
                <a:latin typeface="Arial" pitchFamily="34" charset="0"/>
                <a:cs typeface="Arial" pitchFamily="34" charset="0"/>
              </a:rPr>
              <a:t>học</a:t>
            </a:r>
            <a:r>
              <a:rPr lang="en-US" sz="2800" b="1" dirty="0" smtClean="0">
                <a:solidFill>
                  <a:prstClr val="black"/>
                </a:solidFill>
                <a:latin typeface="Arial" pitchFamily="34" charset="0"/>
                <a:cs typeface="Arial" pitchFamily="34" charset="0"/>
              </a:rPr>
              <a:t> </a:t>
            </a:r>
            <a:r>
              <a:rPr lang="en-US" sz="2800" b="1" dirty="0" err="1" smtClean="0">
                <a:solidFill>
                  <a:prstClr val="black"/>
                </a:solidFill>
                <a:latin typeface="Arial" pitchFamily="34" charset="0"/>
                <a:cs typeface="Arial" pitchFamily="34" charset="0"/>
              </a:rPr>
              <a:t>tập</a:t>
            </a:r>
            <a:r>
              <a:rPr lang="en-US" sz="2800" b="1" dirty="0" smtClean="0">
                <a:solidFill>
                  <a:prstClr val="black"/>
                </a:solidFill>
                <a:latin typeface="Arial" pitchFamily="34" charset="0"/>
                <a:cs typeface="Arial" pitchFamily="34" charset="0"/>
              </a:rPr>
              <a:t> </a:t>
            </a:r>
          </a:p>
        </p:txBody>
      </p:sp>
      <p:sp>
        <p:nvSpPr>
          <p:cNvPr id="14" name="Rounded Rectangle 13"/>
          <p:cNvSpPr/>
          <p:nvPr/>
        </p:nvSpPr>
        <p:spPr>
          <a:xfrm>
            <a:off x="1600200" y="4779364"/>
            <a:ext cx="7010400" cy="935636"/>
          </a:xfrm>
          <a:prstGeom prst="roundRect">
            <a:avLst/>
          </a:prstGeom>
          <a:solidFill>
            <a:schemeClr val="bg1"/>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marL="457200" indent="-457200">
              <a:buFontTx/>
              <a:buChar char="-"/>
              <a:defRPr/>
            </a:pPr>
            <a:r>
              <a:rPr lang="en-US" sz="2800" dirty="0" err="1" smtClean="0">
                <a:solidFill>
                  <a:prstClr val="black"/>
                </a:solidFill>
                <a:latin typeface="Arial" pitchFamily="34" charset="0"/>
                <a:cs typeface="Arial" pitchFamily="34" charset="0"/>
              </a:rPr>
              <a:t>Tổ</a:t>
            </a:r>
            <a:r>
              <a:rPr lang="en-US" sz="2800" dirty="0" smtClean="0">
                <a:solidFill>
                  <a:prstClr val="black"/>
                </a:solidFill>
                <a:latin typeface="Arial" pitchFamily="34" charset="0"/>
                <a:cs typeface="Arial" pitchFamily="34" charset="0"/>
              </a:rPr>
              <a:t> </a:t>
            </a:r>
            <a:r>
              <a:rPr lang="en-US" sz="2800" dirty="0" err="1" smtClean="0">
                <a:solidFill>
                  <a:prstClr val="black"/>
                </a:solidFill>
                <a:latin typeface="Arial" pitchFamily="34" charset="0"/>
                <a:cs typeface="Arial" pitchFamily="34" charset="0"/>
              </a:rPr>
              <a:t>chức</a:t>
            </a:r>
            <a:r>
              <a:rPr lang="en-US" sz="2800" dirty="0" smtClean="0">
                <a:solidFill>
                  <a:prstClr val="black"/>
                </a:solidFill>
                <a:latin typeface="Arial" pitchFamily="34" charset="0"/>
                <a:cs typeface="Arial" pitchFamily="34" charset="0"/>
              </a:rPr>
              <a:t> </a:t>
            </a:r>
            <a:r>
              <a:rPr lang="en-US" sz="2800" dirty="0" err="1" smtClean="0">
                <a:solidFill>
                  <a:prstClr val="black"/>
                </a:solidFill>
                <a:latin typeface="Arial" pitchFamily="34" charset="0"/>
                <a:cs typeface="Arial" pitchFamily="34" charset="0"/>
              </a:rPr>
              <a:t>những</a:t>
            </a:r>
            <a:r>
              <a:rPr lang="en-US" sz="2800" dirty="0" smtClean="0">
                <a:solidFill>
                  <a:prstClr val="black"/>
                </a:solidFill>
                <a:latin typeface="Arial" pitchFamily="34" charset="0"/>
                <a:cs typeface="Arial" pitchFamily="34" charset="0"/>
              </a:rPr>
              <a:t> </a:t>
            </a:r>
            <a:r>
              <a:rPr lang="en-US" sz="2800" dirty="0" err="1" smtClean="0">
                <a:solidFill>
                  <a:prstClr val="black"/>
                </a:solidFill>
                <a:latin typeface="Arial" pitchFamily="34" charset="0"/>
                <a:cs typeface="Arial" pitchFamily="34" charset="0"/>
              </a:rPr>
              <a:t>hoạt</a:t>
            </a:r>
            <a:r>
              <a:rPr lang="en-US" sz="2800" dirty="0" smtClean="0">
                <a:solidFill>
                  <a:prstClr val="black"/>
                </a:solidFill>
                <a:latin typeface="Arial" pitchFamily="34" charset="0"/>
                <a:cs typeface="Arial" pitchFamily="34" charset="0"/>
              </a:rPr>
              <a:t> </a:t>
            </a:r>
            <a:r>
              <a:rPr lang="en-US" sz="2800" dirty="0" err="1" smtClean="0">
                <a:solidFill>
                  <a:prstClr val="black"/>
                </a:solidFill>
                <a:latin typeface="Arial" pitchFamily="34" charset="0"/>
                <a:cs typeface="Arial" pitchFamily="34" charset="0"/>
              </a:rPr>
              <a:t>động</a:t>
            </a:r>
            <a:r>
              <a:rPr lang="en-US" sz="2800" dirty="0" smtClean="0">
                <a:solidFill>
                  <a:prstClr val="black"/>
                </a:solidFill>
                <a:latin typeface="Arial" pitchFamily="34" charset="0"/>
                <a:cs typeface="Arial" pitchFamily="34" charset="0"/>
              </a:rPr>
              <a:t> </a:t>
            </a:r>
            <a:r>
              <a:rPr lang="en-US" sz="2800" dirty="0" err="1" smtClean="0">
                <a:solidFill>
                  <a:prstClr val="black"/>
                </a:solidFill>
                <a:latin typeface="Arial" pitchFamily="34" charset="0"/>
                <a:cs typeface="Arial" pitchFamily="34" charset="0"/>
              </a:rPr>
              <a:t>ngoại</a:t>
            </a:r>
            <a:r>
              <a:rPr lang="en-US" sz="2800" dirty="0" smtClean="0">
                <a:solidFill>
                  <a:prstClr val="black"/>
                </a:solidFill>
                <a:latin typeface="Arial" pitchFamily="34" charset="0"/>
                <a:cs typeface="Arial" pitchFamily="34" charset="0"/>
              </a:rPr>
              <a:t> </a:t>
            </a:r>
            <a:r>
              <a:rPr lang="en-US" sz="2800" dirty="0" err="1" smtClean="0">
                <a:solidFill>
                  <a:prstClr val="black"/>
                </a:solidFill>
                <a:latin typeface="Arial" pitchFamily="34" charset="0"/>
                <a:cs typeface="Arial" pitchFamily="34" charset="0"/>
              </a:rPr>
              <a:t>khoá</a:t>
            </a:r>
            <a:endParaRPr lang="vi-VN" sz="2800" dirty="0">
              <a:solidFill>
                <a:prstClr val="black"/>
              </a:solidFill>
              <a:latin typeface="Arial" pitchFamily="34" charset="0"/>
              <a:cs typeface="Arial" pitchFamily="34" charset="0"/>
            </a:endParaRPr>
          </a:p>
        </p:txBody>
      </p:sp>
      <p:sp>
        <p:nvSpPr>
          <p:cNvPr id="15" name="Rounded Rectangle 14"/>
          <p:cNvSpPr/>
          <p:nvPr/>
        </p:nvSpPr>
        <p:spPr>
          <a:xfrm>
            <a:off x="1600200" y="3633150"/>
            <a:ext cx="7010400" cy="935636"/>
          </a:xfrm>
          <a:prstGeom prst="roundRect">
            <a:avLst/>
          </a:prstGeom>
          <a:solidFill>
            <a:schemeClr val="bg1"/>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marL="457200" indent="-457200">
              <a:buFontTx/>
              <a:buChar char="-"/>
              <a:defRPr/>
            </a:pPr>
            <a:r>
              <a:rPr lang="vi-VN" sz="2800" dirty="0" smtClean="0">
                <a:solidFill>
                  <a:prstClr val="black"/>
                </a:solidFill>
                <a:latin typeface="Arial" pitchFamily="34" charset="0"/>
                <a:cs typeface="Arial" pitchFamily="34" charset="0"/>
              </a:rPr>
              <a:t>Tạo </a:t>
            </a:r>
            <a:r>
              <a:rPr lang="vi-VN" sz="2800" dirty="0">
                <a:solidFill>
                  <a:prstClr val="black"/>
                </a:solidFill>
                <a:latin typeface="Arial" pitchFamily="34" charset="0"/>
                <a:cs typeface="Arial" pitchFamily="34" charset="0"/>
              </a:rPr>
              <a:t>ra sân chơi bổ </a:t>
            </a:r>
            <a:r>
              <a:rPr lang="vi-VN" sz="2800" dirty="0" smtClean="0">
                <a:solidFill>
                  <a:prstClr val="black"/>
                </a:solidFill>
                <a:latin typeface="Arial" pitchFamily="34" charset="0"/>
                <a:cs typeface="Arial" pitchFamily="34" charset="0"/>
              </a:rPr>
              <a:t>ích</a:t>
            </a:r>
            <a:endParaRPr lang="en-US" sz="2800" dirty="0" smtClean="0">
              <a:solidFill>
                <a:prstClr val="black"/>
              </a:solidFill>
              <a:latin typeface="Arial" pitchFamily="34" charset="0"/>
              <a:cs typeface="Arial" pitchFamily="34" charset="0"/>
            </a:endParaRPr>
          </a:p>
        </p:txBody>
      </p:sp>
      <p:sp>
        <p:nvSpPr>
          <p:cNvPr id="16" name="Rounded Rectangle 15"/>
          <p:cNvSpPr/>
          <p:nvPr/>
        </p:nvSpPr>
        <p:spPr>
          <a:xfrm>
            <a:off x="1588957" y="5922364"/>
            <a:ext cx="7010400" cy="935636"/>
          </a:xfrm>
          <a:prstGeom prst="roundRect">
            <a:avLst/>
          </a:prstGeom>
          <a:solidFill>
            <a:schemeClr val="bg1"/>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marL="457200" indent="-457200">
              <a:buFontTx/>
              <a:buChar char="-"/>
              <a:defRPr/>
            </a:pPr>
            <a:r>
              <a:rPr lang="vi-VN" sz="2800" dirty="0" smtClean="0">
                <a:solidFill>
                  <a:prstClr val="black"/>
                </a:solidFill>
                <a:latin typeface="Arial" pitchFamily="34" charset="0"/>
                <a:cs typeface="Arial" pitchFamily="34" charset="0"/>
              </a:rPr>
              <a:t>T</a:t>
            </a:r>
            <a:r>
              <a:rPr lang="en-US" sz="2800" dirty="0" err="1" smtClean="0">
                <a:solidFill>
                  <a:prstClr val="black"/>
                </a:solidFill>
                <a:latin typeface="Arial" pitchFamily="34" charset="0"/>
                <a:cs typeface="Arial" pitchFamily="34" charset="0"/>
              </a:rPr>
              <a:t>hường</a:t>
            </a:r>
            <a:r>
              <a:rPr lang="en-US" sz="2800" dirty="0" smtClean="0">
                <a:solidFill>
                  <a:prstClr val="black"/>
                </a:solidFill>
                <a:latin typeface="Arial" pitchFamily="34" charset="0"/>
                <a:cs typeface="Arial" pitchFamily="34" charset="0"/>
              </a:rPr>
              <a:t> </a:t>
            </a:r>
            <a:r>
              <a:rPr lang="en-US" sz="2800" dirty="0" err="1" smtClean="0">
                <a:solidFill>
                  <a:prstClr val="black"/>
                </a:solidFill>
                <a:latin typeface="Arial" pitchFamily="34" charset="0"/>
                <a:cs typeface="Arial" pitchFamily="34" charset="0"/>
              </a:rPr>
              <a:t>xuyên</a:t>
            </a:r>
            <a:r>
              <a:rPr lang="en-US" sz="2800" dirty="0" smtClean="0">
                <a:solidFill>
                  <a:prstClr val="black"/>
                </a:solidFill>
                <a:latin typeface="Arial" pitchFamily="34" charset="0"/>
                <a:cs typeface="Arial" pitchFamily="34" charset="0"/>
              </a:rPr>
              <a:t> </a:t>
            </a:r>
            <a:r>
              <a:rPr lang="en-US" sz="2800" dirty="0" err="1" smtClean="0">
                <a:solidFill>
                  <a:prstClr val="black"/>
                </a:solidFill>
                <a:latin typeface="Arial" pitchFamily="34" charset="0"/>
                <a:cs typeface="Arial" pitchFamily="34" charset="0"/>
              </a:rPr>
              <a:t>quan</a:t>
            </a:r>
            <a:r>
              <a:rPr lang="en-US" sz="2800" dirty="0" smtClean="0">
                <a:solidFill>
                  <a:prstClr val="black"/>
                </a:solidFill>
                <a:latin typeface="Arial" pitchFamily="34" charset="0"/>
                <a:cs typeface="Arial" pitchFamily="34" charset="0"/>
              </a:rPr>
              <a:t> </a:t>
            </a:r>
            <a:r>
              <a:rPr lang="en-US" sz="2800" dirty="0" err="1" smtClean="0">
                <a:solidFill>
                  <a:prstClr val="black"/>
                </a:solidFill>
                <a:latin typeface="Arial" pitchFamily="34" charset="0"/>
                <a:cs typeface="Arial" pitchFamily="34" charset="0"/>
              </a:rPr>
              <a:t>tâm</a:t>
            </a:r>
            <a:r>
              <a:rPr lang="en-US" sz="2800" dirty="0" smtClean="0">
                <a:solidFill>
                  <a:prstClr val="black"/>
                </a:solidFill>
                <a:latin typeface="Arial" pitchFamily="34" charset="0"/>
                <a:cs typeface="Arial" pitchFamily="34" charset="0"/>
              </a:rPr>
              <a:t> </a:t>
            </a:r>
            <a:r>
              <a:rPr lang="en-US" sz="2800" dirty="0" err="1" smtClean="0">
                <a:solidFill>
                  <a:prstClr val="black"/>
                </a:solidFill>
                <a:latin typeface="Arial" pitchFamily="34" charset="0"/>
                <a:cs typeface="Arial" pitchFamily="34" charset="0"/>
              </a:rPr>
              <a:t>giúp</a:t>
            </a:r>
            <a:r>
              <a:rPr lang="en-US" sz="2800" dirty="0" smtClean="0">
                <a:solidFill>
                  <a:prstClr val="black"/>
                </a:solidFill>
                <a:latin typeface="Arial" pitchFamily="34" charset="0"/>
                <a:cs typeface="Arial" pitchFamily="34" charset="0"/>
              </a:rPr>
              <a:t> </a:t>
            </a:r>
            <a:r>
              <a:rPr lang="en-US" sz="2800" dirty="0" err="1" smtClean="0">
                <a:solidFill>
                  <a:prstClr val="black"/>
                </a:solidFill>
                <a:latin typeface="Arial" pitchFamily="34" charset="0"/>
                <a:cs typeface="Arial" pitchFamily="34" charset="0"/>
              </a:rPr>
              <a:t>đỡ</a:t>
            </a:r>
            <a:r>
              <a:rPr lang="en-US" sz="2800" dirty="0" smtClean="0">
                <a:solidFill>
                  <a:prstClr val="black"/>
                </a:solidFill>
                <a:latin typeface="Arial" pitchFamily="34" charset="0"/>
                <a:cs typeface="Arial" pitchFamily="34" charset="0"/>
              </a:rPr>
              <a:t> SV</a:t>
            </a:r>
          </a:p>
        </p:txBody>
      </p:sp>
      <p:pic>
        <p:nvPicPr>
          <p:cNvPr id="13" name="Picture 2"/>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650897" y="30604"/>
            <a:ext cx="4476864" cy="356685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8" name="Picture 3"/>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5007650" y="-43629"/>
            <a:ext cx="4050867" cy="364108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4140724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37"/>
                                        </p:tgtEl>
                                        <p:attrNameLst>
                                          <p:attrName>style.visibility</p:attrName>
                                        </p:attrNameLst>
                                      </p:cBhvr>
                                      <p:to>
                                        <p:strVal val="visible"/>
                                      </p:to>
                                    </p:set>
                                    <p:animEffect transition="in" filter="wipe(down)">
                                      <p:cBhvr>
                                        <p:cTn id="7" dur="500"/>
                                        <p:tgtEl>
                                          <p:spTgt spid="37"/>
                                        </p:tgtEl>
                                      </p:cBhvr>
                                    </p:animEffect>
                                  </p:childTnLst>
                                </p:cTn>
                              </p:par>
                              <p:par>
                                <p:cTn id="8" presetID="22" presetClass="entr" presetSubtype="4" fill="hold" grpId="0" nodeType="withEffect">
                                  <p:stCondLst>
                                    <p:cond delay="0"/>
                                  </p:stCondLst>
                                  <p:childTnLst>
                                    <p:set>
                                      <p:cBhvr>
                                        <p:cTn id="9" dur="1" fill="hold">
                                          <p:stCondLst>
                                            <p:cond delay="0"/>
                                          </p:stCondLst>
                                        </p:cTn>
                                        <p:tgtEl>
                                          <p:spTgt spid="14"/>
                                        </p:tgtEl>
                                        <p:attrNameLst>
                                          <p:attrName>style.visibility</p:attrName>
                                        </p:attrNameLst>
                                      </p:cBhvr>
                                      <p:to>
                                        <p:strVal val="visible"/>
                                      </p:to>
                                    </p:set>
                                    <p:animEffect transition="in" filter="wipe(down)">
                                      <p:cBhvr>
                                        <p:cTn id="10" dur="500"/>
                                        <p:tgtEl>
                                          <p:spTgt spid="14"/>
                                        </p:tgtEl>
                                      </p:cBhvr>
                                    </p:animEffect>
                                  </p:childTnLst>
                                </p:cTn>
                              </p:par>
                              <p:par>
                                <p:cTn id="11" presetID="22" presetClass="entr" presetSubtype="4" fill="hold" grpId="0" nodeType="withEffect">
                                  <p:stCondLst>
                                    <p:cond delay="0"/>
                                  </p:stCondLst>
                                  <p:childTnLst>
                                    <p:set>
                                      <p:cBhvr>
                                        <p:cTn id="12" dur="1" fill="hold">
                                          <p:stCondLst>
                                            <p:cond delay="0"/>
                                          </p:stCondLst>
                                        </p:cTn>
                                        <p:tgtEl>
                                          <p:spTgt spid="15"/>
                                        </p:tgtEl>
                                        <p:attrNameLst>
                                          <p:attrName>style.visibility</p:attrName>
                                        </p:attrNameLst>
                                      </p:cBhvr>
                                      <p:to>
                                        <p:strVal val="visible"/>
                                      </p:to>
                                    </p:set>
                                    <p:animEffect transition="in" filter="wipe(down)">
                                      <p:cBhvr>
                                        <p:cTn id="13" dur="500"/>
                                        <p:tgtEl>
                                          <p:spTgt spid="15"/>
                                        </p:tgtEl>
                                      </p:cBhvr>
                                    </p:animEffect>
                                  </p:childTnLst>
                                </p:cTn>
                              </p:par>
                              <p:par>
                                <p:cTn id="14" presetID="22" presetClass="entr" presetSubtype="4" fill="hold" grpId="0" nodeType="withEffect">
                                  <p:stCondLst>
                                    <p:cond delay="0"/>
                                  </p:stCondLst>
                                  <p:childTnLst>
                                    <p:set>
                                      <p:cBhvr>
                                        <p:cTn id="15" dur="1" fill="hold">
                                          <p:stCondLst>
                                            <p:cond delay="0"/>
                                          </p:stCondLst>
                                        </p:cTn>
                                        <p:tgtEl>
                                          <p:spTgt spid="16"/>
                                        </p:tgtEl>
                                        <p:attrNameLst>
                                          <p:attrName>style.visibility</p:attrName>
                                        </p:attrNameLst>
                                      </p:cBhvr>
                                      <p:to>
                                        <p:strVal val="visible"/>
                                      </p:to>
                                    </p:set>
                                    <p:animEffect transition="in" filter="wipe(down)">
                                      <p:cBhvr>
                                        <p:cTn id="16" dur="500"/>
                                        <p:tgtEl>
                                          <p:spTgt spid="16"/>
                                        </p:tgtEl>
                                      </p:cBhvr>
                                    </p:animEffect>
                                  </p:childTnLst>
                                </p:cTn>
                              </p:par>
                              <p:par>
                                <p:cTn id="17" presetID="22" presetClass="entr" presetSubtype="4" fill="hold" nodeType="withEffect">
                                  <p:stCondLst>
                                    <p:cond delay="0"/>
                                  </p:stCondLst>
                                  <p:childTnLst>
                                    <p:set>
                                      <p:cBhvr>
                                        <p:cTn id="18" dur="1" fill="hold">
                                          <p:stCondLst>
                                            <p:cond delay="0"/>
                                          </p:stCondLst>
                                        </p:cTn>
                                        <p:tgtEl>
                                          <p:spTgt spid="13"/>
                                        </p:tgtEl>
                                        <p:attrNameLst>
                                          <p:attrName>style.visibility</p:attrName>
                                        </p:attrNameLst>
                                      </p:cBhvr>
                                      <p:to>
                                        <p:strVal val="visible"/>
                                      </p:to>
                                    </p:set>
                                    <p:animEffect transition="in" filter="wipe(down)">
                                      <p:cBhvr>
                                        <p:cTn id="19" dur="500"/>
                                        <p:tgtEl>
                                          <p:spTgt spid="13"/>
                                        </p:tgtEl>
                                      </p:cBhvr>
                                    </p:animEffect>
                                  </p:childTnLst>
                                </p:cTn>
                              </p:par>
                            </p:childTnLst>
                          </p:cTn>
                        </p:par>
                      </p:childTnLst>
                    </p:cTn>
                  </p:par>
                  <p:par>
                    <p:cTn id="20" fill="hold">
                      <p:stCondLst>
                        <p:cond delay="indefinite"/>
                      </p:stCondLst>
                      <p:childTnLst>
                        <p:par>
                          <p:cTn id="21" fill="hold">
                            <p:stCondLst>
                              <p:cond delay="0"/>
                            </p:stCondLst>
                            <p:childTnLst>
                              <p:par>
                                <p:cTn id="22" presetID="21" presetClass="entr" presetSubtype="1" fill="hold" nodeType="clickEffect">
                                  <p:stCondLst>
                                    <p:cond delay="0"/>
                                  </p:stCondLst>
                                  <p:childTnLst>
                                    <p:set>
                                      <p:cBhvr>
                                        <p:cTn id="23" dur="1" fill="hold">
                                          <p:stCondLst>
                                            <p:cond delay="0"/>
                                          </p:stCondLst>
                                        </p:cTn>
                                        <p:tgtEl>
                                          <p:spTgt spid="18"/>
                                        </p:tgtEl>
                                        <p:attrNameLst>
                                          <p:attrName>style.visibility</p:attrName>
                                        </p:attrNameLst>
                                      </p:cBhvr>
                                      <p:to>
                                        <p:strVal val="visible"/>
                                      </p:to>
                                    </p:set>
                                    <p:animEffect transition="in" filter="wheel(1)">
                                      <p:cBhvr>
                                        <p:cTn id="24" dur="2000"/>
                                        <p:tgtEl>
                                          <p:spTgt spid="1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7" grpId="0" animBg="1"/>
      <p:bldP spid="14" grpId="0" animBg="1"/>
      <p:bldP spid="15" grpId="0" animBg="1"/>
      <p:bldP spid="16" grpId="0" animBg="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lstStyle/>
          <a:p>
            <a:endParaRPr lang="en-US"/>
          </a:p>
        </p:txBody>
      </p:sp>
      <p:pic>
        <p:nvPicPr>
          <p:cNvPr id="1026" name="Picture 2" descr="D:\LY LUAN CHINH TRI\nam 20-21\SH chuyendef hanche bỏ học\hinh-nen-powerpoint-don-gian-3.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6858000"/>
          </a:xfrm>
          <a:prstGeom prst="rect">
            <a:avLst/>
          </a:prstGeom>
          <a:noFill/>
          <a:extLst>
            <a:ext uri="{909E8E84-426E-40DD-AFC4-6F175D3DCCD1}">
              <a14:hiddenFill xmlns:a14="http://schemas.microsoft.com/office/drawing/2010/main">
                <a:solidFill>
                  <a:srgbClr val="FFFFFF"/>
                </a:solidFill>
              </a14:hiddenFill>
            </a:ext>
          </a:extLst>
        </p:spPr>
      </p:pic>
      <p:pic>
        <p:nvPicPr>
          <p:cNvPr id="10" name="Picture 3"/>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814388" y="-7938"/>
            <a:ext cx="1944687" cy="7651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4" name="Rounded Rectangle 33"/>
          <p:cNvSpPr/>
          <p:nvPr/>
        </p:nvSpPr>
        <p:spPr>
          <a:xfrm>
            <a:off x="152401" y="632231"/>
            <a:ext cx="3543299" cy="663169"/>
          </a:xfrm>
          <a:prstGeom prst="roundRect">
            <a:avLst/>
          </a:prstGeom>
          <a:ln/>
        </p:spPr>
        <p:style>
          <a:lnRef idx="1">
            <a:schemeClr val="accent2"/>
          </a:lnRef>
          <a:fillRef idx="2">
            <a:schemeClr val="accent2"/>
          </a:fillRef>
          <a:effectRef idx="1">
            <a:schemeClr val="accent2"/>
          </a:effectRef>
          <a:fontRef idx="minor">
            <a:schemeClr val="dk1"/>
          </a:fontRef>
        </p:style>
        <p:txBody>
          <a:bodyPr anchor="ctr"/>
          <a:lstStyle/>
          <a:p>
            <a:pPr fontAlgn="auto">
              <a:spcBef>
                <a:spcPts val="0"/>
              </a:spcBef>
              <a:spcAft>
                <a:spcPts val="0"/>
              </a:spcAft>
              <a:defRPr/>
            </a:pPr>
            <a:r>
              <a:rPr lang="en-US" sz="3600" b="1" dirty="0" smtClean="0">
                <a:latin typeface="Arial" pitchFamily="34" charset="0"/>
                <a:cs typeface="Arial" pitchFamily="34" charset="0"/>
              </a:rPr>
              <a:t>4. GIẢI PHÁP</a:t>
            </a:r>
            <a:endParaRPr lang="vi-VN" sz="3600" b="1" dirty="0">
              <a:latin typeface="Arial" pitchFamily="34" charset="0"/>
              <a:cs typeface="Arial" pitchFamily="34" charset="0"/>
            </a:endParaRPr>
          </a:p>
        </p:txBody>
      </p:sp>
      <p:sp>
        <p:nvSpPr>
          <p:cNvPr id="35" name="Rounded Rectangle 34"/>
          <p:cNvSpPr/>
          <p:nvPr/>
        </p:nvSpPr>
        <p:spPr>
          <a:xfrm>
            <a:off x="172736" y="1394018"/>
            <a:ext cx="3522964" cy="741449"/>
          </a:xfrm>
          <a:prstGeom prst="roundRect">
            <a:avLst/>
          </a:prstGeom>
          <a:solidFill>
            <a:schemeClr val="bg1"/>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algn="ctr">
              <a:defRPr/>
            </a:pPr>
            <a:r>
              <a:rPr lang="en-US" sz="3200" b="1" dirty="0" smtClean="0">
                <a:latin typeface="Arial" pitchFamily="34" charset="0"/>
                <a:cs typeface="Arial" pitchFamily="34" charset="0"/>
              </a:rPr>
              <a:t>4.3. </a:t>
            </a:r>
            <a:r>
              <a:rPr lang="en-US" sz="3200" b="1" dirty="0" err="1" smtClean="0">
                <a:latin typeface="Arial" pitchFamily="34" charset="0"/>
                <a:cs typeface="Arial" pitchFamily="34" charset="0"/>
              </a:rPr>
              <a:t>Nhà</a:t>
            </a:r>
            <a:r>
              <a:rPr lang="en-US" sz="3200" b="1" dirty="0" smtClean="0">
                <a:latin typeface="Arial" pitchFamily="34" charset="0"/>
                <a:cs typeface="Arial" pitchFamily="34" charset="0"/>
              </a:rPr>
              <a:t> </a:t>
            </a:r>
            <a:r>
              <a:rPr lang="en-US" sz="3200" b="1" dirty="0" err="1" smtClean="0">
                <a:latin typeface="Arial" pitchFamily="34" charset="0"/>
                <a:cs typeface="Arial" pitchFamily="34" charset="0"/>
              </a:rPr>
              <a:t>trường</a:t>
            </a:r>
            <a:endParaRPr lang="vi-VN" sz="3200" b="1" dirty="0">
              <a:latin typeface="Arial" pitchFamily="34" charset="0"/>
              <a:cs typeface="Arial" pitchFamily="34" charset="0"/>
            </a:endParaRPr>
          </a:p>
        </p:txBody>
      </p:sp>
      <p:sp>
        <p:nvSpPr>
          <p:cNvPr id="38" name="Rounded Rectangle 37"/>
          <p:cNvSpPr/>
          <p:nvPr/>
        </p:nvSpPr>
        <p:spPr>
          <a:xfrm>
            <a:off x="814387" y="2438400"/>
            <a:ext cx="7643811" cy="1524000"/>
          </a:xfrm>
          <a:prstGeom prst="roundRect">
            <a:avLst/>
          </a:prstGeom>
          <a:solidFill>
            <a:schemeClr val="bg1"/>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lvl="0">
              <a:defRPr/>
            </a:pPr>
            <a:r>
              <a:rPr lang="en-US" sz="2800" dirty="0" smtClean="0">
                <a:solidFill>
                  <a:prstClr val="black"/>
                </a:solidFill>
                <a:latin typeface="Arial" pitchFamily="34" charset="0"/>
                <a:cs typeface="Arial" pitchFamily="34" charset="0"/>
              </a:rPr>
              <a:t>GV </a:t>
            </a:r>
            <a:r>
              <a:rPr lang="en-US" sz="2800" dirty="0" err="1" smtClean="0">
                <a:solidFill>
                  <a:prstClr val="black"/>
                </a:solidFill>
                <a:latin typeface="Arial" pitchFamily="34" charset="0"/>
                <a:cs typeface="Arial" pitchFamily="34" charset="0"/>
              </a:rPr>
              <a:t>Bộ</a:t>
            </a:r>
            <a:r>
              <a:rPr lang="en-US" sz="2800" dirty="0" smtClean="0">
                <a:solidFill>
                  <a:prstClr val="black"/>
                </a:solidFill>
                <a:latin typeface="Arial" pitchFamily="34" charset="0"/>
                <a:cs typeface="Arial" pitchFamily="34" charset="0"/>
              </a:rPr>
              <a:t> </a:t>
            </a:r>
            <a:r>
              <a:rPr lang="en-US" sz="2800" dirty="0" err="1" smtClean="0">
                <a:solidFill>
                  <a:prstClr val="black"/>
                </a:solidFill>
                <a:latin typeface="Arial" pitchFamily="34" charset="0"/>
                <a:cs typeface="Arial" pitchFamily="34" charset="0"/>
              </a:rPr>
              <a:t>môn</a:t>
            </a:r>
            <a:r>
              <a:rPr lang="en-US" sz="2800" dirty="0" smtClean="0">
                <a:solidFill>
                  <a:prstClr val="black"/>
                </a:solidFill>
                <a:latin typeface="Arial" pitchFamily="34" charset="0"/>
                <a:cs typeface="Arial" pitchFamily="34" charset="0"/>
              </a:rPr>
              <a:t> </a:t>
            </a:r>
            <a:r>
              <a:rPr lang="vi-VN" sz="2800" dirty="0" smtClean="0">
                <a:solidFill>
                  <a:prstClr val="black"/>
                </a:solidFill>
                <a:latin typeface="Arial" pitchFamily="34" charset="0"/>
                <a:cs typeface="Arial" pitchFamily="34" charset="0"/>
              </a:rPr>
              <a:t>ứng </a:t>
            </a:r>
            <a:r>
              <a:rPr lang="vi-VN" sz="2800" dirty="0">
                <a:solidFill>
                  <a:prstClr val="black"/>
                </a:solidFill>
                <a:latin typeface="Arial" pitchFamily="34" charset="0"/>
                <a:cs typeface="Arial" pitchFamily="34" charset="0"/>
              </a:rPr>
              <a:t>dụng một số phương pháp giảng dạy tạo hứng thú cho SV </a:t>
            </a:r>
            <a:r>
              <a:rPr lang="en-US" sz="2800" dirty="0" smtClean="0">
                <a:solidFill>
                  <a:prstClr val="black"/>
                </a:solidFill>
                <a:latin typeface="Arial" pitchFamily="34" charset="0"/>
                <a:cs typeface="Arial" pitchFamily="34" charset="0"/>
              </a:rPr>
              <a:t> </a:t>
            </a:r>
            <a:endParaRPr lang="en-US" sz="2800" dirty="0">
              <a:solidFill>
                <a:prstClr val="black"/>
              </a:solidFill>
              <a:latin typeface="Arial" pitchFamily="34" charset="0"/>
              <a:cs typeface="Arial" pitchFamily="34" charset="0"/>
            </a:endParaRPr>
          </a:p>
        </p:txBody>
      </p:sp>
      <p:sp>
        <p:nvSpPr>
          <p:cNvPr id="14" name="Rounded Rectangle 13"/>
          <p:cNvSpPr/>
          <p:nvPr/>
        </p:nvSpPr>
        <p:spPr>
          <a:xfrm>
            <a:off x="825630" y="4343400"/>
            <a:ext cx="7632567" cy="1524000"/>
          </a:xfrm>
          <a:prstGeom prst="roundRect">
            <a:avLst/>
          </a:prstGeom>
          <a:solidFill>
            <a:schemeClr val="bg1"/>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a:defRPr/>
            </a:pPr>
            <a:r>
              <a:rPr lang="en-US" sz="2800" dirty="0" err="1" smtClean="0">
                <a:latin typeface="Arial" pitchFamily="34" charset="0"/>
                <a:cs typeface="Arial" pitchFamily="34" charset="0"/>
              </a:rPr>
              <a:t>Mọi</a:t>
            </a:r>
            <a:r>
              <a:rPr lang="en-US" sz="2800" dirty="0" smtClean="0">
                <a:latin typeface="Arial" pitchFamily="34" charset="0"/>
                <a:cs typeface="Arial" pitchFamily="34" charset="0"/>
              </a:rPr>
              <a:t> SV </a:t>
            </a:r>
            <a:r>
              <a:rPr lang="en-US" sz="2800" dirty="0" err="1" smtClean="0">
                <a:latin typeface="Arial" pitchFamily="34" charset="0"/>
                <a:cs typeface="Arial" pitchFamily="34" charset="0"/>
              </a:rPr>
              <a:t>đều</a:t>
            </a:r>
            <a:r>
              <a:rPr lang="en-US" sz="2800" dirty="0" smtClean="0">
                <a:latin typeface="Arial" pitchFamily="34" charset="0"/>
                <a:cs typeface="Arial" pitchFamily="34" charset="0"/>
              </a:rPr>
              <a:t> </a:t>
            </a:r>
            <a:r>
              <a:rPr lang="en-US" sz="2800" dirty="0" err="1" smtClean="0">
                <a:latin typeface="Arial" pitchFamily="34" charset="0"/>
                <a:cs typeface="Arial" pitchFamily="34" charset="0"/>
              </a:rPr>
              <a:t>được</a:t>
            </a:r>
            <a:r>
              <a:rPr lang="en-US" sz="2800" dirty="0" smtClean="0">
                <a:latin typeface="Arial" pitchFamily="34" charset="0"/>
                <a:cs typeface="Arial" pitchFamily="34" charset="0"/>
              </a:rPr>
              <a:t> </a:t>
            </a:r>
            <a:r>
              <a:rPr lang="en-US" sz="2800" dirty="0" err="1" smtClean="0">
                <a:latin typeface="Arial" pitchFamily="34" charset="0"/>
                <a:cs typeface="Arial" pitchFamily="34" charset="0"/>
              </a:rPr>
              <a:t>tạo</a:t>
            </a:r>
            <a:r>
              <a:rPr lang="en-US" sz="2800" dirty="0" smtClean="0">
                <a:latin typeface="Arial" pitchFamily="34" charset="0"/>
                <a:cs typeface="Arial" pitchFamily="34" charset="0"/>
              </a:rPr>
              <a:t> </a:t>
            </a:r>
            <a:r>
              <a:rPr lang="en-US" sz="2800" dirty="0" err="1" smtClean="0">
                <a:latin typeface="Arial" pitchFamily="34" charset="0"/>
                <a:cs typeface="Arial" pitchFamily="34" charset="0"/>
              </a:rPr>
              <a:t>cơ</a:t>
            </a:r>
            <a:r>
              <a:rPr lang="en-US" sz="2800" dirty="0" smtClean="0">
                <a:latin typeface="Arial" pitchFamily="34" charset="0"/>
                <a:cs typeface="Arial" pitchFamily="34" charset="0"/>
              </a:rPr>
              <a:t> </a:t>
            </a:r>
            <a:r>
              <a:rPr lang="en-US" sz="2800" dirty="0" err="1" smtClean="0">
                <a:latin typeface="Arial" pitchFamily="34" charset="0"/>
                <a:cs typeface="Arial" pitchFamily="34" charset="0"/>
              </a:rPr>
              <a:t>hội</a:t>
            </a:r>
            <a:r>
              <a:rPr lang="en-US" sz="2800" dirty="0" smtClean="0">
                <a:latin typeface="Arial" pitchFamily="34" charset="0"/>
                <a:cs typeface="Arial" pitchFamily="34" charset="0"/>
              </a:rPr>
              <a:t> </a:t>
            </a:r>
            <a:r>
              <a:rPr lang="en-US" sz="2800" dirty="0" err="1" smtClean="0">
                <a:latin typeface="Arial" pitchFamily="34" charset="0"/>
                <a:cs typeface="Arial" pitchFamily="34" charset="0"/>
              </a:rPr>
              <a:t>như</a:t>
            </a:r>
            <a:r>
              <a:rPr lang="en-US" sz="2800" dirty="0" smtClean="0">
                <a:latin typeface="Arial" pitchFamily="34" charset="0"/>
                <a:cs typeface="Arial" pitchFamily="34" charset="0"/>
              </a:rPr>
              <a:t> </a:t>
            </a:r>
            <a:r>
              <a:rPr lang="en-US" sz="2800" dirty="0" err="1" smtClean="0">
                <a:latin typeface="Arial" pitchFamily="34" charset="0"/>
                <a:cs typeface="Arial" pitchFamily="34" charset="0"/>
              </a:rPr>
              <a:t>nhau</a:t>
            </a:r>
            <a:r>
              <a:rPr lang="en-US" sz="2800" dirty="0" smtClean="0">
                <a:latin typeface="Arial" pitchFamily="34" charset="0"/>
                <a:cs typeface="Arial" pitchFamily="34" charset="0"/>
              </a:rPr>
              <a:t> </a:t>
            </a:r>
            <a:endParaRPr lang="vi-VN" sz="2800" dirty="0">
              <a:latin typeface="Arial" pitchFamily="34" charset="0"/>
              <a:cs typeface="Arial" pitchFamily="34" charset="0"/>
            </a:endParaRPr>
          </a:p>
        </p:txBody>
      </p:sp>
    </p:spTree>
    <p:extLst>
      <p:ext uri="{BB962C8B-B14F-4D97-AF65-F5344CB8AC3E}">
        <p14:creationId xmlns:p14="http://schemas.microsoft.com/office/powerpoint/2010/main" val="233806836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grpId="0" nodeType="clickEffect">
                                  <p:stCondLst>
                                    <p:cond delay="0"/>
                                  </p:stCondLst>
                                  <p:childTnLst>
                                    <p:set>
                                      <p:cBhvr>
                                        <p:cTn id="6" dur="1" fill="hold">
                                          <p:stCondLst>
                                            <p:cond delay="0"/>
                                          </p:stCondLst>
                                        </p:cTn>
                                        <p:tgtEl>
                                          <p:spTgt spid="38"/>
                                        </p:tgtEl>
                                        <p:attrNameLst>
                                          <p:attrName>style.visibility</p:attrName>
                                        </p:attrNameLst>
                                      </p:cBhvr>
                                      <p:to>
                                        <p:strVal val="visible"/>
                                      </p:to>
                                    </p:set>
                                    <p:animEffect transition="in" filter="circle(in)">
                                      <p:cBhvr>
                                        <p:cTn id="7" dur="2000"/>
                                        <p:tgtEl>
                                          <p:spTgt spid="38"/>
                                        </p:tgtEl>
                                      </p:cBhvr>
                                    </p:animEffect>
                                  </p:childTnLst>
                                </p:cTn>
                              </p:par>
                              <p:par>
                                <p:cTn id="8" presetID="6" presetClass="entr" presetSubtype="16" fill="hold" grpId="0" nodeType="withEffect">
                                  <p:stCondLst>
                                    <p:cond delay="0"/>
                                  </p:stCondLst>
                                  <p:childTnLst>
                                    <p:set>
                                      <p:cBhvr>
                                        <p:cTn id="9" dur="1" fill="hold">
                                          <p:stCondLst>
                                            <p:cond delay="0"/>
                                          </p:stCondLst>
                                        </p:cTn>
                                        <p:tgtEl>
                                          <p:spTgt spid="14"/>
                                        </p:tgtEl>
                                        <p:attrNameLst>
                                          <p:attrName>style.visibility</p:attrName>
                                        </p:attrNameLst>
                                      </p:cBhvr>
                                      <p:to>
                                        <p:strVal val="visible"/>
                                      </p:to>
                                    </p:set>
                                    <p:animEffect transition="in" filter="circle(in)">
                                      <p:cBhvr>
                                        <p:cTn id="10" dur="2000"/>
                                        <p:tgtEl>
                                          <p:spTgt spid="1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8" grpId="0" animBg="1"/>
      <p:bldP spid="14" grpId="0" animBg="1"/>
    </p:bldLst>
  </p:timing>
</p:sld>
</file>

<file path=ppt/slides/slide11.xml><?xml version="1.0" encoding="utf-8"?>
<p:sld xmlns:a="http://schemas.openxmlformats.org/drawingml/2006/main" xmlns:r="http://schemas.openxmlformats.org/officeDocument/2006/relationships" xmlns:p="http://schemas.openxmlformats.org/presentationml/2006/main">
  <p:cSld>
    <p:bg>
      <p:bgPr>
        <a:solidFill>
          <a:schemeClr val="accent1">
            <a:lumMod val="75000"/>
          </a:schemeClr>
        </a:solidFill>
        <a:effectLst/>
      </p:bgPr>
    </p:bg>
    <p:spTree>
      <p:nvGrpSpPr>
        <p:cNvPr id="1" name=""/>
        <p:cNvGrpSpPr/>
        <p:nvPr/>
      </p:nvGrpSpPr>
      <p:grpSpPr>
        <a:xfrm>
          <a:off x="0" y="0"/>
          <a:ext cx="0" cy="0"/>
          <a:chOff x="0" y="0"/>
          <a:chExt cx="0" cy="0"/>
        </a:xfrm>
      </p:grpSpPr>
      <p:pic>
        <p:nvPicPr>
          <p:cNvPr id="45" name="Picture 44">
            <a:extLst>
              <a:ext uri="{FF2B5EF4-FFF2-40B4-BE49-F238E27FC236}">
                <a16:creationId xmlns="" xmlns:a16="http://schemas.microsoft.com/office/drawing/2014/main" id="{2AB8A841-494C-4C05-B559-B83B93E27018}"/>
              </a:ext>
            </a:extLst>
          </p:cNvPr>
          <p:cNvPicPr>
            <a:picLocks noChangeAspect="1"/>
          </p:cNvPicPr>
          <p:nvPr/>
        </p:nvPicPr>
        <p:blipFill>
          <a:blip r:embed="rId10">
            <a:extLst>
              <a:ext uri="{28A0092B-C50C-407E-A947-70E740481C1C}">
                <a14:useLocalDpi xmlns:a14="http://schemas.microsoft.com/office/drawing/2010/main" val="0"/>
              </a:ext>
            </a:extLst>
          </a:blip>
          <a:stretch>
            <a:fillRect/>
          </a:stretch>
        </p:blipFill>
        <p:spPr>
          <a:xfrm>
            <a:off x="3124200" y="-49894"/>
            <a:ext cx="3352800" cy="3468041"/>
          </a:xfrm>
          <a:prstGeom prst="rect">
            <a:avLst/>
          </a:prstGeom>
        </p:spPr>
      </p:pic>
      <p:cxnSp>
        <p:nvCxnSpPr>
          <p:cNvPr id="23" name="Straight Connector 22">
            <a:extLst>
              <a:ext uri="{FF2B5EF4-FFF2-40B4-BE49-F238E27FC236}">
                <a16:creationId xmlns="" xmlns:a16="http://schemas.microsoft.com/office/drawing/2014/main" id="{C7B0FE9C-F303-49FF-B30D-C4457E06642A}"/>
              </a:ext>
            </a:extLst>
          </p:cNvPr>
          <p:cNvCxnSpPr/>
          <p:nvPr/>
        </p:nvCxnSpPr>
        <p:spPr>
          <a:xfrm>
            <a:off x="0" y="6260480"/>
            <a:ext cx="9144000" cy="0"/>
          </a:xfrm>
          <a:prstGeom prst="line">
            <a:avLst/>
          </a:prstGeom>
          <a:ln w="38100">
            <a:solidFill>
              <a:schemeClr val="bg1"/>
            </a:solidFill>
          </a:ln>
          <a:scene3d>
            <a:camera prst="orthographicFront"/>
            <a:lightRig rig="threePt" dir="t"/>
          </a:scene3d>
          <a:sp3d>
            <a:bevelT/>
          </a:sp3d>
        </p:spPr>
        <p:style>
          <a:lnRef idx="1">
            <a:schemeClr val="accent1"/>
          </a:lnRef>
          <a:fillRef idx="0">
            <a:schemeClr val="accent1"/>
          </a:fillRef>
          <a:effectRef idx="0">
            <a:schemeClr val="accent1"/>
          </a:effectRef>
          <a:fontRef idx="minor">
            <a:schemeClr val="tx1"/>
          </a:fontRef>
        </p:style>
      </p:cxnSp>
      <p:cxnSp>
        <p:nvCxnSpPr>
          <p:cNvPr id="22" name="Straight Connector 21">
            <a:extLst>
              <a:ext uri="{FF2B5EF4-FFF2-40B4-BE49-F238E27FC236}">
                <a16:creationId xmlns="" xmlns:a16="http://schemas.microsoft.com/office/drawing/2014/main" id="{2F7D700C-B032-496C-9680-57633EB31182}"/>
              </a:ext>
            </a:extLst>
          </p:cNvPr>
          <p:cNvCxnSpPr/>
          <p:nvPr/>
        </p:nvCxnSpPr>
        <p:spPr>
          <a:xfrm>
            <a:off x="0" y="5397218"/>
            <a:ext cx="9144000" cy="0"/>
          </a:xfrm>
          <a:prstGeom prst="line">
            <a:avLst/>
          </a:prstGeom>
          <a:ln w="38100">
            <a:solidFill>
              <a:schemeClr val="bg1"/>
            </a:solidFill>
          </a:ln>
          <a:scene3d>
            <a:camera prst="orthographicFront"/>
            <a:lightRig rig="threePt" dir="t"/>
          </a:scene3d>
          <a:sp3d>
            <a:bevelT/>
          </a:sp3d>
        </p:spPr>
        <p:style>
          <a:lnRef idx="1">
            <a:schemeClr val="accent1"/>
          </a:lnRef>
          <a:fillRef idx="0">
            <a:schemeClr val="accent1"/>
          </a:fillRef>
          <a:effectRef idx="0">
            <a:schemeClr val="accent1"/>
          </a:effectRef>
          <a:fontRef idx="minor">
            <a:schemeClr val="tx1"/>
          </a:fontRef>
        </p:style>
      </p:cxnSp>
      <p:cxnSp>
        <p:nvCxnSpPr>
          <p:cNvPr id="21" name="Straight Connector 20">
            <a:extLst>
              <a:ext uri="{FF2B5EF4-FFF2-40B4-BE49-F238E27FC236}">
                <a16:creationId xmlns="" xmlns:a16="http://schemas.microsoft.com/office/drawing/2014/main" id="{B4199134-2609-4E66-A329-2863BCCC5133}"/>
              </a:ext>
            </a:extLst>
          </p:cNvPr>
          <p:cNvCxnSpPr/>
          <p:nvPr/>
        </p:nvCxnSpPr>
        <p:spPr>
          <a:xfrm>
            <a:off x="0" y="4194709"/>
            <a:ext cx="9144000" cy="0"/>
          </a:xfrm>
          <a:prstGeom prst="line">
            <a:avLst/>
          </a:prstGeom>
          <a:ln w="76200">
            <a:solidFill>
              <a:schemeClr val="bg1"/>
            </a:solidFill>
          </a:ln>
          <a:scene3d>
            <a:camera prst="orthographicFront"/>
            <a:lightRig rig="threePt" dir="t"/>
          </a:scene3d>
          <a:sp3d>
            <a:bevelT/>
          </a:sp3d>
        </p:spPr>
        <p:style>
          <a:lnRef idx="1">
            <a:schemeClr val="accent1"/>
          </a:lnRef>
          <a:fillRef idx="0">
            <a:schemeClr val="accent1"/>
          </a:fillRef>
          <a:effectRef idx="0">
            <a:schemeClr val="accent1"/>
          </a:effectRef>
          <a:fontRef idx="minor">
            <a:schemeClr val="tx1"/>
          </a:fontRef>
        </p:style>
      </p:cxnSp>
      <p:sp>
        <p:nvSpPr>
          <p:cNvPr id="14" name="Freeform: Shape 13">
            <a:extLst>
              <a:ext uri="{FF2B5EF4-FFF2-40B4-BE49-F238E27FC236}">
                <a16:creationId xmlns="" xmlns:a16="http://schemas.microsoft.com/office/drawing/2014/main" id="{2254BD6F-C222-4EBF-A18A-FDA724EC8AEA}"/>
              </a:ext>
            </a:extLst>
          </p:cNvPr>
          <p:cNvSpPr/>
          <p:nvPr/>
        </p:nvSpPr>
        <p:spPr>
          <a:xfrm flipH="1">
            <a:off x="494930" y="3584278"/>
            <a:ext cx="8154143" cy="1251934"/>
          </a:xfrm>
          <a:custGeom>
            <a:avLst/>
            <a:gdLst>
              <a:gd name="connsiteX0" fmla="*/ 9976447 w 10872190"/>
              <a:gd name="connsiteY0" fmla="*/ 130 h 1251934"/>
              <a:gd name="connsiteX1" fmla="*/ 9946352 w 10872190"/>
              <a:gd name="connsiteY1" fmla="*/ 4530 h 1251934"/>
              <a:gd name="connsiteX2" fmla="*/ 8262152 w 10872190"/>
              <a:gd name="connsiteY2" fmla="*/ 4530 h 1251934"/>
              <a:gd name="connsiteX3" fmla="*/ 2610038 w 10872190"/>
              <a:gd name="connsiteY3" fmla="*/ 4530 h 1251934"/>
              <a:gd name="connsiteX4" fmla="*/ 925838 w 10872190"/>
              <a:gd name="connsiteY4" fmla="*/ 4530 h 1251934"/>
              <a:gd name="connsiteX5" fmla="*/ 895743 w 10872190"/>
              <a:gd name="connsiteY5" fmla="*/ 130 h 1251934"/>
              <a:gd name="connsiteX6" fmla="*/ 0 w 10872190"/>
              <a:gd name="connsiteY6" fmla="*/ 625967 h 1251934"/>
              <a:gd name="connsiteX7" fmla="*/ 895743 w 10872190"/>
              <a:gd name="connsiteY7" fmla="*/ 1251804 h 1251934"/>
              <a:gd name="connsiteX8" fmla="*/ 925838 w 10872190"/>
              <a:gd name="connsiteY8" fmla="*/ 1247404 h 1251934"/>
              <a:gd name="connsiteX9" fmla="*/ 2610038 w 10872190"/>
              <a:gd name="connsiteY9" fmla="*/ 1247404 h 1251934"/>
              <a:gd name="connsiteX10" fmla="*/ 8262152 w 10872190"/>
              <a:gd name="connsiteY10" fmla="*/ 1247404 h 1251934"/>
              <a:gd name="connsiteX11" fmla="*/ 9946352 w 10872190"/>
              <a:gd name="connsiteY11" fmla="*/ 1247404 h 1251934"/>
              <a:gd name="connsiteX12" fmla="*/ 9976447 w 10872190"/>
              <a:gd name="connsiteY12" fmla="*/ 1251804 h 1251934"/>
              <a:gd name="connsiteX13" fmla="*/ 10872190 w 10872190"/>
              <a:gd name="connsiteY13" fmla="*/ 625967 h 1251934"/>
              <a:gd name="connsiteX14" fmla="*/ 9976447 w 10872190"/>
              <a:gd name="connsiteY14" fmla="*/ 130 h 12519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10872190" h="1251934">
                <a:moveTo>
                  <a:pt x="9976447" y="130"/>
                </a:moveTo>
                <a:lnTo>
                  <a:pt x="9946352" y="4530"/>
                </a:lnTo>
                <a:lnTo>
                  <a:pt x="8262152" y="4530"/>
                </a:lnTo>
                <a:lnTo>
                  <a:pt x="2610038" y="4530"/>
                </a:lnTo>
                <a:lnTo>
                  <a:pt x="925838" y="4530"/>
                </a:lnTo>
                <a:lnTo>
                  <a:pt x="895743" y="130"/>
                </a:lnTo>
                <a:cubicBezTo>
                  <a:pt x="669986" y="-5180"/>
                  <a:pt x="349558" y="150180"/>
                  <a:pt x="0" y="625967"/>
                </a:cubicBezTo>
                <a:cubicBezTo>
                  <a:pt x="349558" y="1101755"/>
                  <a:pt x="669986" y="1257114"/>
                  <a:pt x="895743" y="1251804"/>
                </a:cubicBezTo>
                <a:lnTo>
                  <a:pt x="925838" y="1247404"/>
                </a:lnTo>
                <a:lnTo>
                  <a:pt x="2610038" y="1247404"/>
                </a:lnTo>
                <a:lnTo>
                  <a:pt x="8262152" y="1247404"/>
                </a:lnTo>
                <a:lnTo>
                  <a:pt x="9946352" y="1247404"/>
                </a:lnTo>
                <a:lnTo>
                  <a:pt x="9976447" y="1251804"/>
                </a:lnTo>
                <a:cubicBezTo>
                  <a:pt x="10202204" y="1257114"/>
                  <a:pt x="10522632" y="1101755"/>
                  <a:pt x="10872190" y="625967"/>
                </a:cubicBezTo>
                <a:cubicBezTo>
                  <a:pt x="10522632" y="150180"/>
                  <a:pt x="10202204" y="-5180"/>
                  <a:pt x="9976447" y="130"/>
                </a:cubicBezTo>
                <a:close/>
              </a:path>
            </a:pathLst>
          </a:custGeom>
          <a:solidFill>
            <a:srgbClr val="0070C0"/>
          </a:solidFill>
          <a:ln w="38100">
            <a:solidFill>
              <a:schemeClr val="bg1"/>
            </a:solidFill>
          </a:ln>
          <a:effectLst>
            <a:innerShdw blurRad="114300">
              <a:prstClr val="black"/>
            </a:innerShdw>
          </a:effectLst>
          <a:scene3d>
            <a:camera prst="orthographicFront"/>
            <a:lightRig rig="threePt" dir="t"/>
          </a:scene3d>
          <a:sp3d>
            <a:bevelT prst="relaxedInse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24" name="TextBox 23">
            <a:extLst>
              <a:ext uri="{FF2B5EF4-FFF2-40B4-BE49-F238E27FC236}">
                <a16:creationId xmlns="" xmlns:a16="http://schemas.microsoft.com/office/drawing/2014/main" id="{4605F6AC-8356-4661-B6A4-309609CF4CCF}"/>
              </a:ext>
            </a:extLst>
          </p:cNvPr>
          <p:cNvSpPr txBox="1"/>
          <p:nvPr/>
        </p:nvSpPr>
        <p:spPr>
          <a:xfrm>
            <a:off x="1038689" y="3886200"/>
            <a:ext cx="7037773" cy="646331"/>
          </a:xfrm>
          <a:prstGeom prst="rect">
            <a:avLst/>
          </a:prstGeom>
          <a:noFill/>
        </p:spPr>
        <p:txBody>
          <a:bodyPr wrap="square" rtlCol="0">
            <a:spAutoFit/>
          </a:bodyPr>
          <a:lstStyle/>
          <a:p>
            <a:r>
              <a:rPr lang="en-US" sz="3600" b="1" dirty="0" err="1" smtClean="0">
                <a:solidFill>
                  <a:prstClr val="white"/>
                </a:solidFill>
              </a:rPr>
              <a:t>Loại</a:t>
            </a:r>
            <a:r>
              <a:rPr lang="en-US" sz="3600" b="1" dirty="0" smtClean="0">
                <a:solidFill>
                  <a:prstClr val="white"/>
                </a:solidFill>
              </a:rPr>
              <a:t> </a:t>
            </a:r>
            <a:r>
              <a:rPr lang="en-US" sz="3600" b="1" dirty="0" err="1" smtClean="0">
                <a:solidFill>
                  <a:prstClr val="white"/>
                </a:solidFill>
              </a:rPr>
              <a:t>thực</a:t>
            </a:r>
            <a:r>
              <a:rPr lang="en-US" sz="3600" b="1" dirty="0" smtClean="0">
                <a:solidFill>
                  <a:prstClr val="white"/>
                </a:solidFill>
              </a:rPr>
              <a:t> </a:t>
            </a:r>
            <a:r>
              <a:rPr lang="en-US" sz="3600" b="1" dirty="0" err="1" smtClean="0">
                <a:solidFill>
                  <a:prstClr val="white"/>
                </a:solidFill>
              </a:rPr>
              <a:t>phẩm</a:t>
            </a:r>
            <a:r>
              <a:rPr lang="en-US" sz="3600" b="1" dirty="0" smtClean="0">
                <a:solidFill>
                  <a:prstClr val="white"/>
                </a:solidFill>
              </a:rPr>
              <a:t> </a:t>
            </a:r>
            <a:r>
              <a:rPr lang="en-US" sz="3600" b="1" dirty="0" err="1" smtClean="0">
                <a:solidFill>
                  <a:prstClr val="white"/>
                </a:solidFill>
              </a:rPr>
              <a:t>sinh</a:t>
            </a:r>
            <a:r>
              <a:rPr lang="en-US" sz="3600" b="1" dirty="0" smtClean="0">
                <a:solidFill>
                  <a:prstClr val="white"/>
                </a:solidFill>
              </a:rPr>
              <a:t> </a:t>
            </a:r>
            <a:r>
              <a:rPr lang="en-US" sz="3600" b="1" dirty="0" err="1" smtClean="0">
                <a:solidFill>
                  <a:prstClr val="white"/>
                </a:solidFill>
              </a:rPr>
              <a:t>năng</a:t>
            </a:r>
            <a:r>
              <a:rPr lang="en-US" sz="3600" b="1" dirty="0" smtClean="0">
                <a:solidFill>
                  <a:prstClr val="white"/>
                </a:solidFill>
              </a:rPr>
              <a:t> </a:t>
            </a:r>
            <a:r>
              <a:rPr lang="en-US" sz="3600" b="1" dirty="0" err="1" smtClean="0">
                <a:solidFill>
                  <a:prstClr val="white"/>
                </a:solidFill>
              </a:rPr>
              <a:t>lượng</a:t>
            </a:r>
            <a:r>
              <a:rPr lang="en-US" sz="3600" b="1" dirty="0" smtClean="0">
                <a:solidFill>
                  <a:prstClr val="white"/>
                </a:solidFill>
              </a:rPr>
              <a:t> </a:t>
            </a:r>
            <a:r>
              <a:rPr lang="en-US" sz="3600" b="1" dirty="0" err="1" smtClean="0">
                <a:solidFill>
                  <a:prstClr val="white"/>
                </a:solidFill>
              </a:rPr>
              <a:t>là</a:t>
            </a:r>
            <a:r>
              <a:rPr lang="en-US" sz="3600" b="1" dirty="0" smtClean="0">
                <a:solidFill>
                  <a:prstClr val="white"/>
                </a:solidFill>
              </a:rPr>
              <a:t> </a:t>
            </a:r>
            <a:endParaRPr lang="en-US" sz="3600" b="1" dirty="0">
              <a:solidFill>
                <a:prstClr val="white"/>
              </a:solidFill>
            </a:endParaRPr>
          </a:p>
        </p:txBody>
      </p:sp>
      <p:sp>
        <p:nvSpPr>
          <p:cNvPr id="15" name="bang a">
            <a:extLst>
              <a:ext uri="{FF2B5EF4-FFF2-40B4-BE49-F238E27FC236}">
                <a16:creationId xmlns="" xmlns:a16="http://schemas.microsoft.com/office/drawing/2014/main" id="{D0E6AFB4-275F-4728-9A13-27E00F9EA3A2}"/>
              </a:ext>
            </a:extLst>
          </p:cNvPr>
          <p:cNvSpPr/>
          <p:nvPr/>
        </p:nvSpPr>
        <p:spPr>
          <a:xfrm flipH="1">
            <a:off x="604749" y="5094962"/>
            <a:ext cx="3937330" cy="604512"/>
          </a:xfrm>
          <a:custGeom>
            <a:avLst/>
            <a:gdLst>
              <a:gd name="connsiteX0" fmla="*/ 9976447 w 10872190"/>
              <a:gd name="connsiteY0" fmla="*/ 130 h 1251934"/>
              <a:gd name="connsiteX1" fmla="*/ 9946352 w 10872190"/>
              <a:gd name="connsiteY1" fmla="*/ 4530 h 1251934"/>
              <a:gd name="connsiteX2" fmla="*/ 8262152 w 10872190"/>
              <a:gd name="connsiteY2" fmla="*/ 4530 h 1251934"/>
              <a:gd name="connsiteX3" fmla="*/ 2610038 w 10872190"/>
              <a:gd name="connsiteY3" fmla="*/ 4530 h 1251934"/>
              <a:gd name="connsiteX4" fmla="*/ 925838 w 10872190"/>
              <a:gd name="connsiteY4" fmla="*/ 4530 h 1251934"/>
              <a:gd name="connsiteX5" fmla="*/ 895743 w 10872190"/>
              <a:gd name="connsiteY5" fmla="*/ 130 h 1251934"/>
              <a:gd name="connsiteX6" fmla="*/ 0 w 10872190"/>
              <a:gd name="connsiteY6" fmla="*/ 625967 h 1251934"/>
              <a:gd name="connsiteX7" fmla="*/ 895743 w 10872190"/>
              <a:gd name="connsiteY7" fmla="*/ 1251804 h 1251934"/>
              <a:gd name="connsiteX8" fmla="*/ 925838 w 10872190"/>
              <a:gd name="connsiteY8" fmla="*/ 1247404 h 1251934"/>
              <a:gd name="connsiteX9" fmla="*/ 2610038 w 10872190"/>
              <a:gd name="connsiteY9" fmla="*/ 1247404 h 1251934"/>
              <a:gd name="connsiteX10" fmla="*/ 8262152 w 10872190"/>
              <a:gd name="connsiteY10" fmla="*/ 1247404 h 1251934"/>
              <a:gd name="connsiteX11" fmla="*/ 9946352 w 10872190"/>
              <a:gd name="connsiteY11" fmla="*/ 1247404 h 1251934"/>
              <a:gd name="connsiteX12" fmla="*/ 9976447 w 10872190"/>
              <a:gd name="connsiteY12" fmla="*/ 1251804 h 1251934"/>
              <a:gd name="connsiteX13" fmla="*/ 10872190 w 10872190"/>
              <a:gd name="connsiteY13" fmla="*/ 625967 h 1251934"/>
              <a:gd name="connsiteX14" fmla="*/ 9976447 w 10872190"/>
              <a:gd name="connsiteY14" fmla="*/ 130 h 12519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10872190" h="1251934">
                <a:moveTo>
                  <a:pt x="9976447" y="130"/>
                </a:moveTo>
                <a:lnTo>
                  <a:pt x="9946352" y="4530"/>
                </a:lnTo>
                <a:lnTo>
                  <a:pt x="8262152" y="4530"/>
                </a:lnTo>
                <a:lnTo>
                  <a:pt x="2610038" y="4530"/>
                </a:lnTo>
                <a:lnTo>
                  <a:pt x="925838" y="4530"/>
                </a:lnTo>
                <a:lnTo>
                  <a:pt x="895743" y="130"/>
                </a:lnTo>
                <a:cubicBezTo>
                  <a:pt x="669986" y="-5180"/>
                  <a:pt x="349558" y="150180"/>
                  <a:pt x="0" y="625967"/>
                </a:cubicBezTo>
                <a:cubicBezTo>
                  <a:pt x="349558" y="1101755"/>
                  <a:pt x="669986" y="1257114"/>
                  <a:pt x="895743" y="1251804"/>
                </a:cubicBezTo>
                <a:lnTo>
                  <a:pt x="925838" y="1247404"/>
                </a:lnTo>
                <a:lnTo>
                  <a:pt x="2610038" y="1247404"/>
                </a:lnTo>
                <a:lnTo>
                  <a:pt x="8262152" y="1247404"/>
                </a:lnTo>
                <a:lnTo>
                  <a:pt x="9946352" y="1247404"/>
                </a:lnTo>
                <a:lnTo>
                  <a:pt x="9976447" y="1251804"/>
                </a:lnTo>
                <a:cubicBezTo>
                  <a:pt x="10202204" y="1257114"/>
                  <a:pt x="10522632" y="1101755"/>
                  <a:pt x="10872190" y="625967"/>
                </a:cubicBezTo>
                <a:cubicBezTo>
                  <a:pt x="10522632" y="150180"/>
                  <a:pt x="10202204" y="-5180"/>
                  <a:pt x="9976447" y="130"/>
                </a:cubicBezTo>
                <a:close/>
              </a:path>
            </a:pathLst>
          </a:custGeom>
          <a:solidFill>
            <a:schemeClr val="accent5">
              <a:lumMod val="50000"/>
            </a:schemeClr>
          </a:solidFill>
          <a:ln w="28575">
            <a:solidFill>
              <a:schemeClr val="bg1"/>
            </a:solidFill>
          </a:ln>
          <a:effectLst>
            <a:innerShdw blurRad="114300">
              <a:prstClr val="black"/>
            </a:innerShdw>
          </a:effectLst>
          <a:scene3d>
            <a:camera prst="orthographicFront"/>
            <a:lightRig rig="threePt" dir="t"/>
          </a:scene3d>
          <a:sp3d>
            <a:bevelT prst="relaxedInse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16" name="bang c">
            <a:extLst>
              <a:ext uri="{FF2B5EF4-FFF2-40B4-BE49-F238E27FC236}">
                <a16:creationId xmlns="" xmlns:a16="http://schemas.microsoft.com/office/drawing/2014/main" id="{CA2E0476-BE10-4768-BE1B-A9C0072703C2}"/>
              </a:ext>
            </a:extLst>
          </p:cNvPr>
          <p:cNvSpPr/>
          <p:nvPr/>
        </p:nvSpPr>
        <p:spPr>
          <a:xfrm flipH="1">
            <a:off x="604749" y="5958224"/>
            <a:ext cx="3937330" cy="604512"/>
          </a:xfrm>
          <a:custGeom>
            <a:avLst/>
            <a:gdLst>
              <a:gd name="connsiteX0" fmla="*/ 9976447 w 10872190"/>
              <a:gd name="connsiteY0" fmla="*/ 130 h 1251934"/>
              <a:gd name="connsiteX1" fmla="*/ 9946352 w 10872190"/>
              <a:gd name="connsiteY1" fmla="*/ 4530 h 1251934"/>
              <a:gd name="connsiteX2" fmla="*/ 8262152 w 10872190"/>
              <a:gd name="connsiteY2" fmla="*/ 4530 h 1251934"/>
              <a:gd name="connsiteX3" fmla="*/ 2610038 w 10872190"/>
              <a:gd name="connsiteY3" fmla="*/ 4530 h 1251934"/>
              <a:gd name="connsiteX4" fmla="*/ 925838 w 10872190"/>
              <a:gd name="connsiteY4" fmla="*/ 4530 h 1251934"/>
              <a:gd name="connsiteX5" fmla="*/ 895743 w 10872190"/>
              <a:gd name="connsiteY5" fmla="*/ 130 h 1251934"/>
              <a:gd name="connsiteX6" fmla="*/ 0 w 10872190"/>
              <a:gd name="connsiteY6" fmla="*/ 625967 h 1251934"/>
              <a:gd name="connsiteX7" fmla="*/ 895743 w 10872190"/>
              <a:gd name="connsiteY7" fmla="*/ 1251804 h 1251934"/>
              <a:gd name="connsiteX8" fmla="*/ 925838 w 10872190"/>
              <a:gd name="connsiteY8" fmla="*/ 1247404 h 1251934"/>
              <a:gd name="connsiteX9" fmla="*/ 2610038 w 10872190"/>
              <a:gd name="connsiteY9" fmla="*/ 1247404 h 1251934"/>
              <a:gd name="connsiteX10" fmla="*/ 8262152 w 10872190"/>
              <a:gd name="connsiteY10" fmla="*/ 1247404 h 1251934"/>
              <a:gd name="connsiteX11" fmla="*/ 9946352 w 10872190"/>
              <a:gd name="connsiteY11" fmla="*/ 1247404 h 1251934"/>
              <a:gd name="connsiteX12" fmla="*/ 9976447 w 10872190"/>
              <a:gd name="connsiteY12" fmla="*/ 1251804 h 1251934"/>
              <a:gd name="connsiteX13" fmla="*/ 10872190 w 10872190"/>
              <a:gd name="connsiteY13" fmla="*/ 625967 h 1251934"/>
              <a:gd name="connsiteX14" fmla="*/ 9976447 w 10872190"/>
              <a:gd name="connsiteY14" fmla="*/ 130 h 12519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10872190" h="1251934">
                <a:moveTo>
                  <a:pt x="9976447" y="130"/>
                </a:moveTo>
                <a:lnTo>
                  <a:pt x="9946352" y="4530"/>
                </a:lnTo>
                <a:lnTo>
                  <a:pt x="8262152" y="4530"/>
                </a:lnTo>
                <a:lnTo>
                  <a:pt x="2610038" y="4530"/>
                </a:lnTo>
                <a:lnTo>
                  <a:pt x="925838" y="4530"/>
                </a:lnTo>
                <a:lnTo>
                  <a:pt x="895743" y="130"/>
                </a:lnTo>
                <a:cubicBezTo>
                  <a:pt x="669986" y="-5180"/>
                  <a:pt x="349558" y="150180"/>
                  <a:pt x="0" y="625967"/>
                </a:cubicBezTo>
                <a:cubicBezTo>
                  <a:pt x="349558" y="1101755"/>
                  <a:pt x="669986" y="1257114"/>
                  <a:pt x="895743" y="1251804"/>
                </a:cubicBezTo>
                <a:lnTo>
                  <a:pt x="925838" y="1247404"/>
                </a:lnTo>
                <a:lnTo>
                  <a:pt x="2610038" y="1247404"/>
                </a:lnTo>
                <a:lnTo>
                  <a:pt x="8262152" y="1247404"/>
                </a:lnTo>
                <a:lnTo>
                  <a:pt x="9946352" y="1247404"/>
                </a:lnTo>
                <a:lnTo>
                  <a:pt x="9976447" y="1251804"/>
                </a:lnTo>
                <a:cubicBezTo>
                  <a:pt x="10202204" y="1257114"/>
                  <a:pt x="10522632" y="1101755"/>
                  <a:pt x="10872190" y="625967"/>
                </a:cubicBezTo>
                <a:cubicBezTo>
                  <a:pt x="10522632" y="150180"/>
                  <a:pt x="10202204" y="-5180"/>
                  <a:pt x="9976447" y="130"/>
                </a:cubicBezTo>
                <a:close/>
              </a:path>
            </a:pathLst>
          </a:custGeom>
          <a:solidFill>
            <a:schemeClr val="accent5">
              <a:lumMod val="50000"/>
            </a:schemeClr>
          </a:solidFill>
          <a:ln w="28575">
            <a:solidFill>
              <a:schemeClr val="bg1"/>
            </a:solidFill>
          </a:ln>
          <a:effectLst>
            <a:innerShdw blurRad="114300">
              <a:prstClr val="black"/>
            </a:innerShdw>
          </a:effectLst>
          <a:scene3d>
            <a:camera prst="orthographicFront"/>
            <a:lightRig rig="threePt" dir="t"/>
          </a:scene3d>
          <a:sp3d>
            <a:bevelT prst="relaxedInse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25" name="dap an a">
            <a:extLst>
              <a:ext uri="{FF2B5EF4-FFF2-40B4-BE49-F238E27FC236}">
                <a16:creationId xmlns="" xmlns:a16="http://schemas.microsoft.com/office/drawing/2014/main" id="{9897B1B9-EB78-41AF-AC33-1E8F7714B11F}"/>
              </a:ext>
            </a:extLst>
          </p:cNvPr>
          <p:cNvSpPr txBox="1"/>
          <p:nvPr/>
        </p:nvSpPr>
        <p:spPr>
          <a:xfrm>
            <a:off x="829507" y="5197163"/>
            <a:ext cx="3487814" cy="400110"/>
          </a:xfrm>
          <a:prstGeom prst="rect">
            <a:avLst/>
          </a:prstGeom>
          <a:noFill/>
        </p:spPr>
        <p:txBody>
          <a:bodyPr wrap="square" rtlCol="0">
            <a:spAutoFit/>
          </a:bodyPr>
          <a:lstStyle/>
          <a:p>
            <a:pPr marL="342900" indent="-342900">
              <a:buClr>
                <a:prstClr val="white"/>
              </a:buClr>
              <a:buFont typeface="Wingdings" panose="05000000000000000000" pitchFamily="2" charset="2"/>
              <a:buChar char=""/>
            </a:pPr>
            <a:r>
              <a:rPr lang="en-US" sz="2000" dirty="0">
                <a:solidFill>
                  <a:srgbClr val="FFC000"/>
                </a:solidFill>
                <a:ea typeface="Tahoma" panose="020B0604030504040204" pitchFamily="34" charset="0"/>
                <a:cs typeface="Tahoma" panose="020B0604030504040204" pitchFamily="34" charset="0"/>
              </a:rPr>
              <a:t>A. </a:t>
            </a:r>
            <a:r>
              <a:rPr lang="en-US" sz="2000" dirty="0" err="1" smtClean="0">
                <a:solidFill>
                  <a:prstClr val="white"/>
                </a:solidFill>
                <a:ea typeface="Tahoma" panose="020B0604030504040204" pitchFamily="34" charset="0"/>
                <a:cs typeface="Tahoma" panose="020B0604030504040204" pitchFamily="34" charset="0"/>
              </a:rPr>
              <a:t>Protid</a:t>
            </a:r>
            <a:endParaRPr lang="en-US" sz="2000" dirty="0">
              <a:solidFill>
                <a:prstClr val="white"/>
              </a:solidFill>
              <a:ea typeface="Tahoma" panose="020B0604030504040204" pitchFamily="34" charset="0"/>
              <a:cs typeface="Tahoma" panose="020B0604030504040204" pitchFamily="34" charset="0"/>
            </a:endParaRPr>
          </a:p>
        </p:txBody>
      </p:sp>
      <p:sp>
        <p:nvSpPr>
          <p:cNvPr id="27" name="dap an c">
            <a:extLst>
              <a:ext uri="{FF2B5EF4-FFF2-40B4-BE49-F238E27FC236}">
                <a16:creationId xmlns="" xmlns:a16="http://schemas.microsoft.com/office/drawing/2014/main" id="{D96707EC-5A82-4050-B897-6DBAB63AC957}"/>
              </a:ext>
            </a:extLst>
          </p:cNvPr>
          <p:cNvSpPr txBox="1"/>
          <p:nvPr/>
        </p:nvSpPr>
        <p:spPr>
          <a:xfrm>
            <a:off x="829507" y="6060425"/>
            <a:ext cx="3487814" cy="400110"/>
          </a:xfrm>
          <a:prstGeom prst="rect">
            <a:avLst/>
          </a:prstGeom>
          <a:noFill/>
        </p:spPr>
        <p:txBody>
          <a:bodyPr wrap="square" rtlCol="0">
            <a:spAutoFit/>
          </a:bodyPr>
          <a:lstStyle/>
          <a:p>
            <a:pPr marL="342900" indent="-342900">
              <a:buClr>
                <a:prstClr val="white"/>
              </a:buClr>
              <a:buFont typeface="Wingdings" panose="05000000000000000000" pitchFamily="2" charset="2"/>
              <a:buChar char="w"/>
            </a:pPr>
            <a:r>
              <a:rPr lang="en-US" sz="2000" dirty="0">
                <a:solidFill>
                  <a:srgbClr val="FFC000"/>
                </a:solidFill>
                <a:ea typeface="Tahoma" panose="020B0604030504040204" pitchFamily="34" charset="0"/>
                <a:cs typeface="Tahoma" panose="020B0604030504040204" pitchFamily="34" charset="0"/>
              </a:rPr>
              <a:t>C. </a:t>
            </a:r>
            <a:r>
              <a:rPr lang="en-US" sz="2000" dirty="0" smtClean="0">
                <a:solidFill>
                  <a:prstClr val="white"/>
                </a:solidFill>
                <a:ea typeface="Tahoma" panose="020B0604030504040204" pitchFamily="34" charset="0"/>
                <a:cs typeface="Tahoma" panose="020B0604030504040204" pitchFamily="34" charset="0"/>
              </a:rPr>
              <a:t>Vitamin</a:t>
            </a:r>
            <a:endParaRPr lang="en-US" sz="2000" dirty="0">
              <a:solidFill>
                <a:prstClr val="white"/>
              </a:solidFill>
              <a:ea typeface="Tahoma" panose="020B0604030504040204" pitchFamily="34" charset="0"/>
              <a:cs typeface="Tahoma" panose="020B0604030504040204" pitchFamily="34" charset="0"/>
            </a:endParaRPr>
          </a:p>
        </p:txBody>
      </p:sp>
      <p:sp>
        <p:nvSpPr>
          <p:cNvPr id="31" name="bang b">
            <a:extLst>
              <a:ext uri="{FF2B5EF4-FFF2-40B4-BE49-F238E27FC236}">
                <a16:creationId xmlns="" xmlns:a16="http://schemas.microsoft.com/office/drawing/2014/main" id="{8DD63B39-09F3-4F04-83CD-408FC7619A90}"/>
              </a:ext>
            </a:extLst>
          </p:cNvPr>
          <p:cNvSpPr/>
          <p:nvPr/>
        </p:nvSpPr>
        <p:spPr>
          <a:xfrm flipH="1">
            <a:off x="4601922" y="5094962"/>
            <a:ext cx="3937330" cy="604512"/>
          </a:xfrm>
          <a:custGeom>
            <a:avLst/>
            <a:gdLst>
              <a:gd name="connsiteX0" fmla="*/ 9976447 w 10872190"/>
              <a:gd name="connsiteY0" fmla="*/ 130 h 1251934"/>
              <a:gd name="connsiteX1" fmla="*/ 9946352 w 10872190"/>
              <a:gd name="connsiteY1" fmla="*/ 4530 h 1251934"/>
              <a:gd name="connsiteX2" fmla="*/ 8262152 w 10872190"/>
              <a:gd name="connsiteY2" fmla="*/ 4530 h 1251934"/>
              <a:gd name="connsiteX3" fmla="*/ 2610038 w 10872190"/>
              <a:gd name="connsiteY3" fmla="*/ 4530 h 1251934"/>
              <a:gd name="connsiteX4" fmla="*/ 925838 w 10872190"/>
              <a:gd name="connsiteY4" fmla="*/ 4530 h 1251934"/>
              <a:gd name="connsiteX5" fmla="*/ 895743 w 10872190"/>
              <a:gd name="connsiteY5" fmla="*/ 130 h 1251934"/>
              <a:gd name="connsiteX6" fmla="*/ 0 w 10872190"/>
              <a:gd name="connsiteY6" fmla="*/ 625967 h 1251934"/>
              <a:gd name="connsiteX7" fmla="*/ 895743 w 10872190"/>
              <a:gd name="connsiteY7" fmla="*/ 1251804 h 1251934"/>
              <a:gd name="connsiteX8" fmla="*/ 925838 w 10872190"/>
              <a:gd name="connsiteY8" fmla="*/ 1247404 h 1251934"/>
              <a:gd name="connsiteX9" fmla="*/ 2610038 w 10872190"/>
              <a:gd name="connsiteY9" fmla="*/ 1247404 h 1251934"/>
              <a:gd name="connsiteX10" fmla="*/ 8262152 w 10872190"/>
              <a:gd name="connsiteY10" fmla="*/ 1247404 h 1251934"/>
              <a:gd name="connsiteX11" fmla="*/ 9946352 w 10872190"/>
              <a:gd name="connsiteY11" fmla="*/ 1247404 h 1251934"/>
              <a:gd name="connsiteX12" fmla="*/ 9976447 w 10872190"/>
              <a:gd name="connsiteY12" fmla="*/ 1251804 h 1251934"/>
              <a:gd name="connsiteX13" fmla="*/ 10872190 w 10872190"/>
              <a:gd name="connsiteY13" fmla="*/ 625967 h 1251934"/>
              <a:gd name="connsiteX14" fmla="*/ 9976447 w 10872190"/>
              <a:gd name="connsiteY14" fmla="*/ 130 h 12519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10872190" h="1251934">
                <a:moveTo>
                  <a:pt x="9976447" y="130"/>
                </a:moveTo>
                <a:lnTo>
                  <a:pt x="9946352" y="4530"/>
                </a:lnTo>
                <a:lnTo>
                  <a:pt x="8262152" y="4530"/>
                </a:lnTo>
                <a:lnTo>
                  <a:pt x="2610038" y="4530"/>
                </a:lnTo>
                <a:lnTo>
                  <a:pt x="925838" y="4530"/>
                </a:lnTo>
                <a:lnTo>
                  <a:pt x="895743" y="130"/>
                </a:lnTo>
                <a:cubicBezTo>
                  <a:pt x="669986" y="-5180"/>
                  <a:pt x="349558" y="150180"/>
                  <a:pt x="0" y="625967"/>
                </a:cubicBezTo>
                <a:cubicBezTo>
                  <a:pt x="349558" y="1101755"/>
                  <a:pt x="669986" y="1257114"/>
                  <a:pt x="895743" y="1251804"/>
                </a:cubicBezTo>
                <a:lnTo>
                  <a:pt x="925838" y="1247404"/>
                </a:lnTo>
                <a:lnTo>
                  <a:pt x="2610038" y="1247404"/>
                </a:lnTo>
                <a:lnTo>
                  <a:pt x="8262152" y="1247404"/>
                </a:lnTo>
                <a:lnTo>
                  <a:pt x="9946352" y="1247404"/>
                </a:lnTo>
                <a:lnTo>
                  <a:pt x="9976447" y="1251804"/>
                </a:lnTo>
                <a:cubicBezTo>
                  <a:pt x="10202204" y="1257114"/>
                  <a:pt x="10522632" y="1101755"/>
                  <a:pt x="10872190" y="625967"/>
                </a:cubicBezTo>
                <a:cubicBezTo>
                  <a:pt x="10522632" y="150180"/>
                  <a:pt x="10202204" y="-5180"/>
                  <a:pt x="9976447" y="130"/>
                </a:cubicBezTo>
                <a:close/>
              </a:path>
            </a:pathLst>
          </a:custGeom>
          <a:solidFill>
            <a:schemeClr val="accent5">
              <a:lumMod val="50000"/>
            </a:schemeClr>
          </a:solidFill>
          <a:ln w="28575">
            <a:solidFill>
              <a:schemeClr val="bg1"/>
            </a:solidFill>
          </a:ln>
          <a:effectLst>
            <a:innerShdw blurRad="114300">
              <a:prstClr val="black"/>
            </a:innerShdw>
          </a:effectLst>
          <a:scene3d>
            <a:camera prst="orthographicFront"/>
            <a:lightRig rig="threePt" dir="t"/>
          </a:scene3d>
          <a:sp3d>
            <a:bevelT prst="relaxedInse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32" name="bang d">
            <a:extLst>
              <a:ext uri="{FF2B5EF4-FFF2-40B4-BE49-F238E27FC236}">
                <a16:creationId xmlns="" xmlns:a16="http://schemas.microsoft.com/office/drawing/2014/main" id="{A6F11D1C-4D08-4BAF-9A3D-4AC673B9036B}"/>
              </a:ext>
            </a:extLst>
          </p:cNvPr>
          <p:cNvSpPr/>
          <p:nvPr/>
        </p:nvSpPr>
        <p:spPr>
          <a:xfrm flipH="1">
            <a:off x="4601922" y="5958224"/>
            <a:ext cx="3937330" cy="604512"/>
          </a:xfrm>
          <a:custGeom>
            <a:avLst/>
            <a:gdLst>
              <a:gd name="connsiteX0" fmla="*/ 9976447 w 10872190"/>
              <a:gd name="connsiteY0" fmla="*/ 130 h 1251934"/>
              <a:gd name="connsiteX1" fmla="*/ 9946352 w 10872190"/>
              <a:gd name="connsiteY1" fmla="*/ 4530 h 1251934"/>
              <a:gd name="connsiteX2" fmla="*/ 8262152 w 10872190"/>
              <a:gd name="connsiteY2" fmla="*/ 4530 h 1251934"/>
              <a:gd name="connsiteX3" fmla="*/ 2610038 w 10872190"/>
              <a:gd name="connsiteY3" fmla="*/ 4530 h 1251934"/>
              <a:gd name="connsiteX4" fmla="*/ 925838 w 10872190"/>
              <a:gd name="connsiteY4" fmla="*/ 4530 h 1251934"/>
              <a:gd name="connsiteX5" fmla="*/ 895743 w 10872190"/>
              <a:gd name="connsiteY5" fmla="*/ 130 h 1251934"/>
              <a:gd name="connsiteX6" fmla="*/ 0 w 10872190"/>
              <a:gd name="connsiteY6" fmla="*/ 625967 h 1251934"/>
              <a:gd name="connsiteX7" fmla="*/ 895743 w 10872190"/>
              <a:gd name="connsiteY7" fmla="*/ 1251804 h 1251934"/>
              <a:gd name="connsiteX8" fmla="*/ 925838 w 10872190"/>
              <a:gd name="connsiteY8" fmla="*/ 1247404 h 1251934"/>
              <a:gd name="connsiteX9" fmla="*/ 2610038 w 10872190"/>
              <a:gd name="connsiteY9" fmla="*/ 1247404 h 1251934"/>
              <a:gd name="connsiteX10" fmla="*/ 8262152 w 10872190"/>
              <a:gd name="connsiteY10" fmla="*/ 1247404 h 1251934"/>
              <a:gd name="connsiteX11" fmla="*/ 9946352 w 10872190"/>
              <a:gd name="connsiteY11" fmla="*/ 1247404 h 1251934"/>
              <a:gd name="connsiteX12" fmla="*/ 9976447 w 10872190"/>
              <a:gd name="connsiteY12" fmla="*/ 1251804 h 1251934"/>
              <a:gd name="connsiteX13" fmla="*/ 10872190 w 10872190"/>
              <a:gd name="connsiteY13" fmla="*/ 625967 h 1251934"/>
              <a:gd name="connsiteX14" fmla="*/ 9976447 w 10872190"/>
              <a:gd name="connsiteY14" fmla="*/ 130 h 12519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10872190" h="1251934">
                <a:moveTo>
                  <a:pt x="9976447" y="130"/>
                </a:moveTo>
                <a:lnTo>
                  <a:pt x="9946352" y="4530"/>
                </a:lnTo>
                <a:lnTo>
                  <a:pt x="8262152" y="4530"/>
                </a:lnTo>
                <a:lnTo>
                  <a:pt x="2610038" y="4530"/>
                </a:lnTo>
                <a:lnTo>
                  <a:pt x="925838" y="4530"/>
                </a:lnTo>
                <a:lnTo>
                  <a:pt x="895743" y="130"/>
                </a:lnTo>
                <a:cubicBezTo>
                  <a:pt x="669986" y="-5180"/>
                  <a:pt x="349558" y="150180"/>
                  <a:pt x="0" y="625967"/>
                </a:cubicBezTo>
                <a:cubicBezTo>
                  <a:pt x="349558" y="1101755"/>
                  <a:pt x="669986" y="1257114"/>
                  <a:pt x="895743" y="1251804"/>
                </a:cubicBezTo>
                <a:lnTo>
                  <a:pt x="925838" y="1247404"/>
                </a:lnTo>
                <a:lnTo>
                  <a:pt x="2610038" y="1247404"/>
                </a:lnTo>
                <a:lnTo>
                  <a:pt x="8262152" y="1247404"/>
                </a:lnTo>
                <a:lnTo>
                  <a:pt x="9946352" y="1247404"/>
                </a:lnTo>
                <a:lnTo>
                  <a:pt x="9976447" y="1251804"/>
                </a:lnTo>
                <a:cubicBezTo>
                  <a:pt x="10202204" y="1257114"/>
                  <a:pt x="10522632" y="1101755"/>
                  <a:pt x="10872190" y="625967"/>
                </a:cubicBezTo>
                <a:cubicBezTo>
                  <a:pt x="10522632" y="150180"/>
                  <a:pt x="10202204" y="-5180"/>
                  <a:pt x="9976447" y="130"/>
                </a:cubicBezTo>
                <a:close/>
              </a:path>
            </a:pathLst>
          </a:custGeom>
          <a:solidFill>
            <a:schemeClr val="accent5">
              <a:lumMod val="50000"/>
            </a:schemeClr>
          </a:solidFill>
          <a:ln w="28575">
            <a:solidFill>
              <a:schemeClr val="bg1"/>
            </a:solidFill>
          </a:ln>
          <a:effectLst>
            <a:innerShdw blurRad="114300">
              <a:prstClr val="black"/>
            </a:innerShdw>
          </a:effectLst>
          <a:scene3d>
            <a:camera prst="orthographicFront"/>
            <a:lightRig rig="threePt" dir="t"/>
          </a:scene3d>
          <a:sp3d>
            <a:bevelT prst="relaxedInse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33" name="dap an b">
            <a:extLst>
              <a:ext uri="{FF2B5EF4-FFF2-40B4-BE49-F238E27FC236}">
                <a16:creationId xmlns="" xmlns:a16="http://schemas.microsoft.com/office/drawing/2014/main" id="{9B5DABB8-849A-4D2D-930C-9CA07BFC5BDE}"/>
              </a:ext>
            </a:extLst>
          </p:cNvPr>
          <p:cNvSpPr txBox="1"/>
          <p:nvPr/>
        </p:nvSpPr>
        <p:spPr>
          <a:xfrm>
            <a:off x="4826680" y="5197163"/>
            <a:ext cx="3487814" cy="400110"/>
          </a:xfrm>
          <a:prstGeom prst="rect">
            <a:avLst/>
          </a:prstGeom>
          <a:noFill/>
        </p:spPr>
        <p:txBody>
          <a:bodyPr wrap="square" rtlCol="0">
            <a:spAutoFit/>
          </a:bodyPr>
          <a:lstStyle/>
          <a:p>
            <a:pPr marL="342900" indent="-342900">
              <a:buClr>
                <a:prstClr val="white"/>
              </a:buClr>
              <a:buFont typeface="Wingdings" panose="05000000000000000000" pitchFamily="2" charset="2"/>
              <a:buChar char="w"/>
            </a:pPr>
            <a:r>
              <a:rPr lang="en-US" sz="2000" dirty="0">
                <a:solidFill>
                  <a:srgbClr val="FFC000"/>
                </a:solidFill>
                <a:ea typeface="Tahoma" panose="020B0604030504040204" pitchFamily="34" charset="0"/>
                <a:cs typeface="Tahoma" panose="020B0604030504040204" pitchFamily="34" charset="0"/>
              </a:rPr>
              <a:t>B. </a:t>
            </a:r>
            <a:r>
              <a:rPr lang="en-US" sz="2000" dirty="0" err="1" smtClean="0">
                <a:solidFill>
                  <a:prstClr val="white"/>
                </a:solidFill>
                <a:ea typeface="Tahoma" panose="020B0604030504040204" pitchFamily="34" charset="0"/>
                <a:cs typeface="Tahoma" panose="020B0604030504040204" pitchFamily="34" charset="0"/>
              </a:rPr>
              <a:t>Chất</a:t>
            </a:r>
            <a:r>
              <a:rPr lang="en-US" sz="2000" dirty="0" smtClean="0">
                <a:solidFill>
                  <a:prstClr val="white"/>
                </a:solidFill>
                <a:ea typeface="Tahoma" panose="020B0604030504040204" pitchFamily="34" charset="0"/>
                <a:cs typeface="Tahoma" panose="020B0604030504040204" pitchFamily="34" charset="0"/>
              </a:rPr>
              <a:t> </a:t>
            </a:r>
            <a:r>
              <a:rPr lang="en-US" sz="2000" dirty="0" err="1" smtClean="0">
                <a:solidFill>
                  <a:prstClr val="white"/>
                </a:solidFill>
                <a:ea typeface="Tahoma" panose="020B0604030504040204" pitchFamily="34" charset="0"/>
                <a:cs typeface="Tahoma" panose="020B0604030504040204" pitchFamily="34" charset="0"/>
              </a:rPr>
              <a:t>khoáng</a:t>
            </a:r>
            <a:endParaRPr lang="en-US" sz="2000" dirty="0">
              <a:solidFill>
                <a:prstClr val="white"/>
              </a:solidFill>
              <a:ea typeface="Tahoma" panose="020B0604030504040204" pitchFamily="34" charset="0"/>
              <a:cs typeface="Tahoma" panose="020B0604030504040204" pitchFamily="34" charset="0"/>
            </a:endParaRPr>
          </a:p>
        </p:txBody>
      </p:sp>
      <p:sp>
        <p:nvSpPr>
          <p:cNvPr id="34" name="dap an d">
            <a:extLst>
              <a:ext uri="{FF2B5EF4-FFF2-40B4-BE49-F238E27FC236}">
                <a16:creationId xmlns="" xmlns:a16="http://schemas.microsoft.com/office/drawing/2014/main" id="{42A746A3-96B8-42A5-8EFA-A104DB6B2F69}"/>
              </a:ext>
            </a:extLst>
          </p:cNvPr>
          <p:cNvSpPr txBox="1"/>
          <p:nvPr/>
        </p:nvSpPr>
        <p:spPr>
          <a:xfrm>
            <a:off x="4826680" y="6060425"/>
            <a:ext cx="3487814" cy="400110"/>
          </a:xfrm>
          <a:prstGeom prst="rect">
            <a:avLst/>
          </a:prstGeom>
          <a:noFill/>
        </p:spPr>
        <p:txBody>
          <a:bodyPr wrap="square" rtlCol="0">
            <a:spAutoFit/>
          </a:bodyPr>
          <a:lstStyle/>
          <a:p>
            <a:pPr marL="342900" indent="-342900">
              <a:buClr>
                <a:prstClr val="white"/>
              </a:buClr>
              <a:buFont typeface="Wingdings" panose="05000000000000000000" pitchFamily="2" charset="2"/>
              <a:buChar char="w"/>
            </a:pPr>
            <a:r>
              <a:rPr lang="en-US" sz="2000" dirty="0">
                <a:solidFill>
                  <a:srgbClr val="FFC000"/>
                </a:solidFill>
                <a:ea typeface="Tahoma" panose="020B0604030504040204" pitchFamily="34" charset="0"/>
                <a:cs typeface="Tahoma" panose="020B0604030504040204" pitchFamily="34" charset="0"/>
              </a:rPr>
              <a:t>D. </a:t>
            </a:r>
            <a:r>
              <a:rPr lang="en-US" sz="2000" dirty="0" err="1" smtClean="0">
                <a:solidFill>
                  <a:prstClr val="white"/>
                </a:solidFill>
                <a:ea typeface="Tahoma" panose="020B0604030504040204" pitchFamily="34" charset="0"/>
                <a:cs typeface="Tahoma" panose="020B0604030504040204" pitchFamily="34" charset="0"/>
              </a:rPr>
              <a:t>Nước</a:t>
            </a:r>
            <a:endParaRPr lang="en-US" sz="2000" dirty="0">
              <a:solidFill>
                <a:prstClr val="white"/>
              </a:solidFill>
              <a:ea typeface="Tahoma" panose="020B0604030504040204" pitchFamily="34" charset="0"/>
              <a:cs typeface="Tahoma" panose="020B0604030504040204" pitchFamily="34" charset="0"/>
            </a:endParaRPr>
          </a:p>
        </p:txBody>
      </p:sp>
      <p:pic>
        <p:nvPicPr>
          <p:cNvPr id="38" name="Question">
            <a:hlinkClick r:id="" action="ppaction://media"/>
            <a:extLst>
              <a:ext uri="{FF2B5EF4-FFF2-40B4-BE49-F238E27FC236}">
                <a16:creationId xmlns="" xmlns:a16="http://schemas.microsoft.com/office/drawing/2014/main" id="{94477BC5-B6D0-442B-AA84-FC52C48B009B}"/>
              </a:ext>
            </a:extLst>
          </p:cNvPr>
          <p:cNvPicPr>
            <a:picLocks noChangeAspect="1"/>
          </p:cNvPicPr>
          <p:nvPr>
            <a:audioFile r:link="rId2"/>
            <p:extLst>
              <p:ext uri="{DAA4B4D4-6D71-4841-9C94-3DE7FCFB9230}">
                <p14:media xmlns:p14="http://schemas.microsoft.com/office/powerpoint/2010/main" r:embed="rId1"/>
              </p:ext>
            </p:extLst>
          </p:nvPr>
        </p:nvPicPr>
        <p:blipFill>
          <a:blip r:embed="rId11"/>
          <a:stretch>
            <a:fillRect/>
          </a:stretch>
        </p:blipFill>
        <p:spPr>
          <a:xfrm>
            <a:off x="9144001" y="863862"/>
            <a:ext cx="365522" cy="487363"/>
          </a:xfrm>
          <a:prstGeom prst="rect">
            <a:avLst/>
          </a:prstGeom>
        </p:spPr>
      </p:pic>
      <p:pic>
        <p:nvPicPr>
          <p:cNvPr id="39" name="Final Answer">
            <a:hlinkClick r:id="" action="ppaction://media"/>
            <a:extLst>
              <a:ext uri="{FF2B5EF4-FFF2-40B4-BE49-F238E27FC236}">
                <a16:creationId xmlns="" xmlns:a16="http://schemas.microsoft.com/office/drawing/2014/main" id="{68BE9F49-5BDC-4DC0-880E-ABA272EC2901}"/>
              </a:ext>
            </a:extLst>
          </p:cNvPr>
          <p:cNvPicPr>
            <a:picLocks noChangeAspect="1"/>
          </p:cNvPicPr>
          <p:nvPr>
            <a:audioFile r:link="rId4"/>
            <p:extLst>
              <p:ext uri="{DAA4B4D4-6D71-4841-9C94-3DE7FCFB9230}">
                <p14:media xmlns:p14="http://schemas.microsoft.com/office/powerpoint/2010/main" r:embed="rId3"/>
              </p:ext>
            </p:extLst>
          </p:nvPr>
        </p:nvPicPr>
        <p:blipFill>
          <a:blip r:embed="rId11"/>
          <a:stretch>
            <a:fillRect/>
          </a:stretch>
        </p:blipFill>
        <p:spPr>
          <a:xfrm>
            <a:off x="9144001" y="1478696"/>
            <a:ext cx="365522" cy="487363"/>
          </a:xfrm>
          <a:prstGeom prst="rect">
            <a:avLst/>
          </a:prstGeom>
        </p:spPr>
      </p:pic>
      <p:pic>
        <p:nvPicPr>
          <p:cNvPr id="40" name="Win">
            <a:hlinkClick r:id="" action="ppaction://media"/>
            <a:extLst>
              <a:ext uri="{FF2B5EF4-FFF2-40B4-BE49-F238E27FC236}">
                <a16:creationId xmlns="" xmlns:a16="http://schemas.microsoft.com/office/drawing/2014/main" id="{7942E890-12CD-490E-BBD3-364B92887EF6}"/>
              </a:ext>
            </a:extLst>
          </p:cNvPr>
          <p:cNvPicPr>
            <a:picLocks noChangeAspect="1"/>
          </p:cNvPicPr>
          <p:nvPr>
            <a:audioFile r:link="rId6"/>
            <p:extLst>
              <p:ext uri="{DAA4B4D4-6D71-4841-9C94-3DE7FCFB9230}">
                <p14:media xmlns:p14="http://schemas.microsoft.com/office/powerpoint/2010/main" r:embed="rId5"/>
              </p:ext>
            </p:extLst>
          </p:nvPr>
        </p:nvPicPr>
        <p:blipFill>
          <a:blip r:embed="rId11"/>
          <a:stretch>
            <a:fillRect/>
          </a:stretch>
        </p:blipFill>
        <p:spPr>
          <a:xfrm>
            <a:off x="9152179" y="2074158"/>
            <a:ext cx="365522" cy="487363"/>
          </a:xfrm>
          <a:prstGeom prst="rect">
            <a:avLst/>
          </a:prstGeom>
        </p:spPr>
      </p:pic>
      <p:pic>
        <p:nvPicPr>
          <p:cNvPr id="41" name="Lose">
            <a:hlinkClick r:id="" action="ppaction://media"/>
            <a:extLst>
              <a:ext uri="{FF2B5EF4-FFF2-40B4-BE49-F238E27FC236}">
                <a16:creationId xmlns="" xmlns:a16="http://schemas.microsoft.com/office/drawing/2014/main" id="{1959E413-37BE-4F97-ADD0-1237CBCB68D0}"/>
              </a:ext>
            </a:extLst>
          </p:cNvPr>
          <p:cNvPicPr>
            <a:picLocks noChangeAspect="1"/>
          </p:cNvPicPr>
          <p:nvPr>
            <a:audioFile r:link="rId8"/>
            <p:extLst>
              <p:ext uri="{DAA4B4D4-6D71-4841-9C94-3DE7FCFB9230}">
                <p14:media xmlns:p14="http://schemas.microsoft.com/office/powerpoint/2010/main" r:embed="rId7"/>
              </p:ext>
            </p:extLst>
          </p:nvPr>
        </p:nvPicPr>
        <p:blipFill>
          <a:blip r:embed="rId11"/>
          <a:stretch>
            <a:fillRect/>
          </a:stretch>
        </p:blipFill>
        <p:spPr>
          <a:xfrm>
            <a:off x="9152179" y="2630414"/>
            <a:ext cx="365522" cy="487363"/>
          </a:xfrm>
          <a:prstGeom prst="rect">
            <a:avLst/>
          </a:prstGeom>
        </p:spPr>
      </p:pic>
    </p:spTree>
    <p:extLst>
      <p:ext uri="{BB962C8B-B14F-4D97-AF65-F5344CB8AC3E}">
        <p14:creationId xmlns:p14="http://schemas.microsoft.com/office/powerpoint/2010/main" val="234819224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withEffect">
                                  <p:stCondLst>
                                    <p:cond delay="0"/>
                                  </p:stCondLst>
                                  <p:childTnLst>
                                    <p:cmd type="call" cmd="playFrom(0.0)">
                                      <p:cBhvr>
                                        <p:cTn id="6" dur="160342" fill="hold"/>
                                        <p:tgtEl>
                                          <p:spTgt spid="38"/>
                                        </p:tgtEl>
                                      </p:cBhvr>
                                    </p:cmd>
                                  </p:childTnLst>
                                </p:cTn>
                              </p:par>
                              <p:par>
                                <p:cTn id="7" presetID="10" presetClass="entr" presetSubtype="0" fill="hold" grpId="0" nodeType="withEffect">
                                  <p:stCondLst>
                                    <p:cond delay="0"/>
                                  </p:stCondLst>
                                  <p:childTnLst>
                                    <p:set>
                                      <p:cBhvr>
                                        <p:cTn id="8" dur="1" fill="hold">
                                          <p:stCondLst>
                                            <p:cond delay="0"/>
                                          </p:stCondLst>
                                        </p:cTn>
                                        <p:tgtEl>
                                          <p:spTgt spid="24"/>
                                        </p:tgtEl>
                                        <p:attrNameLst>
                                          <p:attrName>style.visibility</p:attrName>
                                        </p:attrNameLst>
                                      </p:cBhvr>
                                      <p:to>
                                        <p:strVal val="visible"/>
                                      </p:to>
                                    </p:set>
                                    <p:animEffect transition="in" filter="fade">
                                      <p:cBhvr>
                                        <p:cTn id="9" dur="500"/>
                                        <p:tgtEl>
                                          <p:spTgt spid="24"/>
                                        </p:tgtEl>
                                      </p:cBhvr>
                                    </p:animEffect>
                                  </p:childTnLst>
                                </p:cTn>
                              </p:par>
                            </p:childTnLst>
                          </p:cTn>
                        </p:par>
                      </p:childTnLst>
                    </p:cTn>
                  </p:par>
                  <p:par>
                    <p:cTn id="10" fill="hold">
                      <p:stCondLst>
                        <p:cond delay="indefinite"/>
                      </p:stCondLst>
                      <p:childTnLst>
                        <p:par>
                          <p:cTn id="11" fill="hold">
                            <p:stCondLst>
                              <p:cond delay="0"/>
                            </p:stCondLst>
                            <p:childTnLst>
                              <p:par>
                                <p:cTn id="12" presetID="10" presetClass="entr" presetSubtype="0" fill="hold" grpId="0" nodeType="clickEffect">
                                  <p:stCondLst>
                                    <p:cond delay="0"/>
                                  </p:stCondLst>
                                  <p:childTnLst>
                                    <p:set>
                                      <p:cBhvr>
                                        <p:cTn id="13" dur="1" fill="hold">
                                          <p:stCondLst>
                                            <p:cond delay="0"/>
                                          </p:stCondLst>
                                        </p:cTn>
                                        <p:tgtEl>
                                          <p:spTgt spid="25"/>
                                        </p:tgtEl>
                                        <p:attrNameLst>
                                          <p:attrName>style.visibility</p:attrName>
                                        </p:attrNameLst>
                                      </p:cBhvr>
                                      <p:to>
                                        <p:strVal val="visible"/>
                                      </p:to>
                                    </p:set>
                                    <p:animEffect transition="in" filter="fade">
                                      <p:cBhvr>
                                        <p:cTn id="14" dur="500"/>
                                        <p:tgtEl>
                                          <p:spTgt spid="25"/>
                                        </p:tgtEl>
                                      </p:cBhvr>
                                    </p:animEffect>
                                  </p:childTnLst>
                                </p:cTn>
                              </p:par>
                            </p:childTnLst>
                          </p:cTn>
                        </p:par>
                      </p:childTnLst>
                    </p:cTn>
                  </p:par>
                  <p:par>
                    <p:cTn id="15" fill="hold">
                      <p:stCondLst>
                        <p:cond delay="indefinite"/>
                      </p:stCondLst>
                      <p:childTnLst>
                        <p:par>
                          <p:cTn id="16" fill="hold">
                            <p:stCondLst>
                              <p:cond delay="0"/>
                            </p:stCondLst>
                            <p:childTnLst>
                              <p:par>
                                <p:cTn id="17" presetID="10" presetClass="entr" presetSubtype="0" fill="hold" grpId="0" nodeType="clickEffect">
                                  <p:stCondLst>
                                    <p:cond delay="0"/>
                                  </p:stCondLst>
                                  <p:childTnLst>
                                    <p:set>
                                      <p:cBhvr>
                                        <p:cTn id="18" dur="1" fill="hold">
                                          <p:stCondLst>
                                            <p:cond delay="0"/>
                                          </p:stCondLst>
                                        </p:cTn>
                                        <p:tgtEl>
                                          <p:spTgt spid="33"/>
                                        </p:tgtEl>
                                        <p:attrNameLst>
                                          <p:attrName>style.visibility</p:attrName>
                                        </p:attrNameLst>
                                      </p:cBhvr>
                                      <p:to>
                                        <p:strVal val="visible"/>
                                      </p:to>
                                    </p:set>
                                    <p:animEffect transition="in" filter="fade">
                                      <p:cBhvr>
                                        <p:cTn id="19" dur="500"/>
                                        <p:tgtEl>
                                          <p:spTgt spid="33"/>
                                        </p:tgtEl>
                                      </p:cBhvr>
                                    </p:animEffect>
                                  </p:childTnLst>
                                </p:cTn>
                              </p:par>
                            </p:childTnLst>
                          </p:cTn>
                        </p:par>
                      </p:childTnLst>
                    </p:cTn>
                  </p:par>
                  <p:par>
                    <p:cTn id="20" fill="hold">
                      <p:stCondLst>
                        <p:cond delay="indefinite"/>
                      </p:stCondLst>
                      <p:childTnLst>
                        <p:par>
                          <p:cTn id="21" fill="hold">
                            <p:stCondLst>
                              <p:cond delay="0"/>
                            </p:stCondLst>
                            <p:childTnLst>
                              <p:par>
                                <p:cTn id="22" presetID="10" presetClass="entr" presetSubtype="0" fill="hold" grpId="0" nodeType="clickEffect">
                                  <p:stCondLst>
                                    <p:cond delay="0"/>
                                  </p:stCondLst>
                                  <p:childTnLst>
                                    <p:set>
                                      <p:cBhvr>
                                        <p:cTn id="23" dur="1" fill="hold">
                                          <p:stCondLst>
                                            <p:cond delay="0"/>
                                          </p:stCondLst>
                                        </p:cTn>
                                        <p:tgtEl>
                                          <p:spTgt spid="27"/>
                                        </p:tgtEl>
                                        <p:attrNameLst>
                                          <p:attrName>style.visibility</p:attrName>
                                        </p:attrNameLst>
                                      </p:cBhvr>
                                      <p:to>
                                        <p:strVal val="visible"/>
                                      </p:to>
                                    </p:set>
                                    <p:animEffect transition="in" filter="fade">
                                      <p:cBhvr>
                                        <p:cTn id="24" dur="500"/>
                                        <p:tgtEl>
                                          <p:spTgt spid="27"/>
                                        </p:tgtEl>
                                      </p:cBhvr>
                                    </p:animEffect>
                                  </p:childTnLst>
                                </p:cTn>
                              </p:par>
                            </p:childTnLst>
                          </p:cTn>
                        </p:par>
                      </p:childTnLst>
                    </p:cTn>
                  </p:par>
                  <p:par>
                    <p:cTn id="25" fill="hold">
                      <p:stCondLst>
                        <p:cond delay="indefinite"/>
                      </p:stCondLst>
                      <p:childTnLst>
                        <p:par>
                          <p:cTn id="26" fill="hold">
                            <p:stCondLst>
                              <p:cond delay="0"/>
                            </p:stCondLst>
                            <p:childTnLst>
                              <p:par>
                                <p:cTn id="27" presetID="10" presetClass="entr" presetSubtype="0" fill="hold" grpId="0" nodeType="clickEffect">
                                  <p:stCondLst>
                                    <p:cond delay="0"/>
                                  </p:stCondLst>
                                  <p:childTnLst>
                                    <p:set>
                                      <p:cBhvr>
                                        <p:cTn id="28" dur="1" fill="hold">
                                          <p:stCondLst>
                                            <p:cond delay="0"/>
                                          </p:stCondLst>
                                        </p:cTn>
                                        <p:tgtEl>
                                          <p:spTgt spid="34"/>
                                        </p:tgtEl>
                                        <p:attrNameLst>
                                          <p:attrName>style.visibility</p:attrName>
                                        </p:attrNameLst>
                                      </p:cBhvr>
                                      <p:to>
                                        <p:strVal val="visible"/>
                                      </p:to>
                                    </p:set>
                                    <p:animEffect transition="in" filter="fade">
                                      <p:cBhvr>
                                        <p:cTn id="29" dur="500"/>
                                        <p:tgtEl>
                                          <p:spTgt spid="34"/>
                                        </p:tgtEl>
                                      </p:cBhvr>
                                    </p:animEffect>
                                  </p:childTnLst>
                                </p:cTn>
                              </p:par>
                            </p:childTnLst>
                          </p:cTn>
                        </p:par>
                      </p:childTnLst>
                    </p:cTn>
                  </p:par>
                </p:childTnLst>
              </p:cTn>
              <p:prevCondLst>
                <p:cond evt="onPrev" delay="0">
                  <p:tgtEl>
                    <p:sldTgt/>
                  </p:tgtEl>
                </p:cond>
              </p:prevCondLst>
              <p:nextCondLst>
                <p:cond evt="onNext" delay="0">
                  <p:tgtEl>
                    <p:sldTgt/>
                  </p:tgtEl>
                </p:cond>
              </p:nextCondLst>
            </p:seq>
            <p:audio>
              <p:cMediaNode vol="80000">
                <p:cTn id="30" fill="hold" display="0">
                  <p:stCondLst>
                    <p:cond delay="indefinite"/>
                  </p:stCondLst>
                  <p:endCondLst>
                    <p:cond evt="onStopAudio" delay="0">
                      <p:tgtEl>
                        <p:sldTgt/>
                      </p:tgtEl>
                    </p:cond>
                  </p:endCondLst>
                </p:cTn>
                <p:tgtEl>
                  <p:spTgt spid="38"/>
                </p:tgtEl>
              </p:cMediaNode>
            </p:audio>
            <p:seq concurrent="1" nextAc="seek">
              <p:cTn id="31" restart="whenNotActive" fill="hold" evtFilter="cancelBubble" nodeType="interactiveSeq">
                <p:stCondLst>
                  <p:cond evt="onClick" delay="0">
                    <p:tgtEl>
                      <p:spTgt spid="25"/>
                    </p:tgtEl>
                  </p:cond>
                </p:stCondLst>
                <p:endSync evt="end" delay="0">
                  <p:rtn val="all"/>
                </p:endSync>
                <p:childTnLst>
                  <p:par>
                    <p:cTn id="32" fill="hold">
                      <p:stCondLst>
                        <p:cond delay="0"/>
                      </p:stCondLst>
                      <p:childTnLst>
                        <p:par>
                          <p:cTn id="33" fill="hold">
                            <p:stCondLst>
                              <p:cond delay="0"/>
                            </p:stCondLst>
                            <p:childTnLst>
                              <p:par>
                                <p:cTn id="34" presetID="24" presetClass="emph" presetSubtype="0" fill="hold" grpId="1" nodeType="clickEffect">
                                  <p:stCondLst>
                                    <p:cond delay="0"/>
                                  </p:stCondLst>
                                  <p:childTnLst>
                                    <p:animClr clrSpc="hsl" dir="cw">
                                      <p:cBhvr override="childStyle">
                                        <p:cTn id="35" dur="500" fill="hold"/>
                                        <p:tgtEl>
                                          <p:spTgt spid="25"/>
                                        </p:tgtEl>
                                        <p:attrNameLst>
                                          <p:attrName>style.color</p:attrName>
                                        </p:attrNameLst>
                                      </p:cBhvr>
                                      <p:by>
                                        <p:hsl h="0" s="-12549" l="-25098"/>
                                      </p:by>
                                    </p:animClr>
                                    <p:animClr clrSpc="hsl" dir="cw">
                                      <p:cBhvr>
                                        <p:cTn id="36" dur="500" fill="hold"/>
                                        <p:tgtEl>
                                          <p:spTgt spid="25"/>
                                        </p:tgtEl>
                                        <p:attrNameLst>
                                          <p:attrName>fillcolor</p:attrName>
                                        </p:attrNameLst>
                                      </p:cBhvr>
                                      <p:by>
                                        <p:hsl h="0" s="-12549" l="-25098"/>
                                      </p:by>
                                    </p:animClr>
                                    <p:animClr clrSpc="hsl" dir="cw">
                                      <p:cBhvr>
                                        <p:cTn id="37" dur="500" fill="hold"/>
                                        <p:tgtEl>
                                          <p:spTgt spid="25"/>
                                        </p:tgtEl>
                                        <p:attrNameLst>
                                          <p:attrName>stroke.color</p:attrName>
                                        </p:attrNameLst>
                                      </p:cBhvr>
                                      <p:by>
                                        <p:hsl h="0" s="-12549" l="-25098"/>
                                      </p:by>
                                    </p:animClr>
                                    <p:set>
                                      <p:cBhvr>
                                        <p:cTn id="38" dur="500" fill="hold"/>
                                        <p:tgtEl>
                                          <p:spTgt spid="25"/>
                                        </p:tgtEl>
                                        <p:attrNameLst>
                                          <p:attrName>fill.type</p:attrName>
                                        </p:attrNameLst>
                                      </p:cBhvr>
                                      <p:to>
                                        <p:strVal val="solid"/>
                                      </p:to>
                                    </p:set>
                                  </p:childTnLst>
                                </p:cTn>
                              </p:par>
                              <p:par>
                                <p:cTn id="39" presetID="19" presetClass="emph" presetSubtype="0" fill="hold" grpId="0" nodeType="withEffect">
                                  <p:stCondLst>
                                    <p:cond delay="0"/>
                                  </p:stCondLst>
                                  <p:childTnLst>
                                    <p:animClr clrSpc="rgb" dir="cw">
                                      <p:cBhvr override="childStyle">
                                        <p:cTn id="40" dur="500" fill="hold"/>
                                        <p:tgtEl>
                                          <p:spTgt spid="15"/>
                                        </p:tgtEl>
                                        <p:attrNameLst>
                                          <p:attrName>style.color</p:attrName>
                                        </p:attrNameLst>
                                      </p:cBhvr>
                                      <p:to>
                                        <a:srgbClr val="FFC000"/>
                                      </p:to>
                                    </p:animClr>
                                    <p:animClr clrSpc="rgb" dir="cw">
                                      <p:cBhvr>
                                        <p:cTn id="41" dur="500" fill="hold"/>
                                        <p:tgtEl>
                                          <p:spTgt spid="15"/>
                                        </p:tgtEl>
                                        <p:attrNameLst>
                                          <p:attrName>fillcolor</p:attrName>
                                        </p:attrNameLst>
                                      </p:cBhvr>
                                      <p:to>
                                        <a:srgbClr val="FFC000"/>
                                      </p:to>
                                    </p:animClr>
                                    <p:set>
                                      <p:cBhvr>
                                        <p:cTn id="42" dur="500" fill="hold"/>
                                        <p:tgtEl>
                                          <p:spTgt spid="15"/>
                                        </p:tgtEl>
                                        <p:attrNameLst>
                                          <p:attrName>fill.type</p:attrName>
                                        </p:attrNameLst>
                                      </p:cBhvr>
                                      <p:to>
                                        <p:strVal val="solid"/>
                                      </p:to>
                                    </p:set>
                                    <p:set>
                                      <p:cBhvr>
                                        <p:cTn id="43" dur="500" fill="hold"/>
                                        <p:tgtEl>
                                          <p:spTgt spid="15"/>
                                        </p:tgtEl>
                                        <p:attrNameLst>
                                          <p:attrName>fill.on</p:attrName>
                                        </p:attrNameLst>
                                      </p:cBhvr>
                                      <p:to>
                                        <p:strVal val="true"/>
                                      </p:to>
                                    </p:set>
                                  </p:childTnLst>
                                </p:cTn>
                              </p:par>
                              <p:par>
                                <p:cTn id="44" presetID="1" presetClass="mediacall" presetSubtype="0" fill="hold" nodeType="withEffect">
                                  <p:stCondLst>
                                    <p:cond delay="0"/>
                                  </p:stCondLst>
                                  <p:childTnLst>
                                    <p:cmd type="call" cmd="playFrom(0.0)">
                                      <p:cBhvr>
                                        <p:cTn id="45" dur="20221" fill="hold"/>
                                        <p:tgtEl>
                                          <p:spTgt spid="39"/>
                                        </p:tgtEl>
                                      </p:cBhvr>
                                    </p:cmd>
                                  </p:childTnLst>
                                </p:cTn>
                              </p:par>
                              <p:par>
                                <p:cTn id="46" presetID="3" presetClass="mediacall" presetSubtype="0" fill="hold" nodeType="withEffect">
                                  <p:stCondLst>
                                    <p:cond delay="0"/>
                                  </p:stCondLst>
                                  <p:childTnLst>
                                    <p:cmd type="call" cmd="stop">
                                      <p:cBhvr>
                                        <p:cTn id="47" dur="1" fill="hold"/>
                                        <p:tgtEl>
                                          <p:spTgt spid="38"/>
                                        </p:tgtEl>
                                      </p:cBhvr>
                                    </p:cmd>
                                  </p:childTnLst>
                                </p:cTn>
                              </p:par>
                              <p:par>
                                <p:cTn id="48" presetID="19" presetClass="emph" presetSubtype="0" repeatCount="4000" fill="hold" grpId="1" nodeType="withEffect">
                                  <p:stCondLst>
                                    <p:cond delay="3000"/>
                                  </p:stCondLst>
                                  <p:childTnLst>
                                    <p:animClr clrSpc="rgb" dir="cw">
                                      <p:cBhvr override="childStyle">
                                        <p:cTn id="49" dur="500" fill="hold"/>
                                        <p:tgtEl>
                                          <p:spTgt spid="15"/>
                                        </p:tgtEl>
                                        <p:attrNameLst>
                                          <p:attrName>style.color</p:attrName>
                                        </p:attrNameLst>
                                      </p:cBhvr>
                                      <p:to>
                                        <a:srgbClr val="92D050"/>
                                      </p:to>
                                    </p:animClr>
                                    <p:animClr clrSpc="rgb" dir="cw">
                                      <p:cBhvr>
                                        <p:cTn id="50" dur="500" fill="hold"/>
                                        <p:tgtEl>
                                          <p:spTgt spid="15"/>
                                        </p:tgtEl>
                                        <p:attrNameLst>
                                          <p:attrName>fillcolor</p:attrName>
                                        </p:attrNameLst>
                                      </p:cBhvr>
                                      <p:to>
                                        <a:srgbClr val="92D050"/>
                                      </p:to>
                                    </p:animClr>
                                    <p:set>
                                      <p:cBhvr>
                                        <p:cTn id="51" dur="500" fill="hold"/>
                                        <p:tgtEl>
                                          <p:spTgt spid="15"/>
                                        </p:tgtEl>
                                        <p:attrNameLst>
                                          <p:attrName>fill.type</p:attrName>
                                        </p:attrNameLst>
                                      </p:cBhvr>
                                      <p:to>
                                        <p:strVal val="solid"/>
                                      </p:to>
                                    </p:set>
                                    <p:set>
                                      <p:cBhvr>
                                        <p:cTn id="52" dur="500" fill="hold"/>
                                        <p:tgtEl>
                                          <p:spTgt spid="15"/>
                                        </p:tgtEl>
                                        <p:attrNameLst>
                                          <p:attrName>fill.on</p:attrName>
                                        </p:attrNameLst>
                                      </p:cBhvr>
                                      <p:to>
                                        <p:strVal val="true"/>
                                      </p:to>
                                    </p:set>
                                  </p:childTnLst>
                                </p:cTn>
                              </p:par>
                              <p:par>
                                <p:cTn id="53" presetID="1" presetClass="mediacall" presetSubtype="0" fill="hold" nodeType="withEffect">
                                  <p:stCondLst>
                                    <p:cond delay="3000"/>
                                  </p:stCondLst>
                                  <p:childTnLst>
                                    <p:cmd type="call" cmd="playFrom(0.0)">
                                      <p:cBhvr>
                                        <p:cTn id="54" dur="7734" fill="hold"/>
                                        <p:tgtEl>
                                          <p:spTgt spid="40"/>
                                        </p:tgtEl>
                                      </p:cBhvr>
                                    </p:cmd>
                                  </p:childTnLst>
                                </p:cTn>
                              </p:par>
                              <p:par>
                                <p:cTn id="55" presetID="3" presetClass="mediacall" presetSubtype="0" fill="hold" nodeType="withEffect">
                                  <p:stCondLst>
                                    <p:cond delay="3000"/>
                                  </p:stCondLst>
                                  <p:childTnLst>
                                    <p:cmd type="call" cmd="stop">
                                      <p:cBhvr>
                                        <p:cTn id="56" dur="1" fill="hold"/>
                                        <p:tgtEl>
                                          <p:spTgt spid="39"/>
                                        </p:tgtEl>
                                      </p:cBhvr>
                                    </p:cmd>
                                  </p:childTnLst>
                                </p:cTn>
                              </p:par>
                              <p:par>
                                <p:cTn id="57" presetID="24" presetClass="emph" presetSubtype="0" fill="hold" grpId="2" nodeType="withEffect">
                                  <p:stCondLst>
                                    <p:cond delay="3000"/>
                                  </p:stCondLst>
                                  <p:childTnLst>
                                    <p:animClr clrSpc="hsl" dir="cw">
                                      <p:cBhvr override="childStyle">
                                        <p:cTn id="58" dur="500" fill="hold"/>
                                        <p:tgtEl>
                                          <p:spTgt spid="25"/>
                                        </p:tgtEl>
                                        <p:attrNameLst>
                                          <p:attrName>style.color</p:attrName>
                                        </p:attrNameLst>
                                      </p:cBhvr>
                                      <p:by>
                                        <p:hsl h="0" s="-12549" l="-25098"/>
                                      </p:by>
                                    </p:animClr>
                                    <p:animClr clrSpc="hsl" dir="cw">
                                      <p:cBhvr>
                                        <p:cTn id="59" dur="500" fill="hold"/>
                                        <p:tgtEl>
                                          <p:spTgt spid="25"/>
                                        </p:tgtEl>
                                        <p:attrNameLst>
                                          <p:attrName>fillcolor</p:attrName>
                                        </p:attrNameLst>
                                      </p:cBhvr>
                                      <p:by>
                                        <p:hsl h="0" s="-12549" l="-25098"/>
                                      </p:by>
                                    </p:animClr>
                                    <p:animClr clrSpc="hsl" dir="cw">
                                      <p:cBhvr>
                                        <p:cTn id="60" dur="500" fill="hold"/>
                                        <p:tgtEl>
                                          <p:spTgt spid="25"/>
                                        </p:tgtEl>
                                        <p:attrNameLst>
                                          <p:attrName>stroke.color</p:attrName>
                                        </p:attrNameLst>
                                      </p:cBhvr>
                                      <p:by>
                                        <p:hsl h="0" s="-12549" l="-25098"/>
                                      </p:by>
                                    </p:animClr>
                                    <p:set>
                                      <p:cBhvr>
                                        <p:cTn id="61" dur="500" fill="hold"/>
                                        <p:tgtEl>
                                          <p:spTgt spid="25"/>
                                        </p:tgtEl>
                                        <p:attrNameLst>
                                          <p:attrName>fill.type</p:attrName>
                                        </p:attrNameLst>
                                      </p:cBhvr>
                                      <p:to>
                                        <p:strVal val="solid"/>
                                      </p:to>
                                    </p:set>
                                  </p:childTnLst>
                                </p:cTn>
                              </p:par>
                            </p:childTnLst>
                          </p:cTn>
                        </p:par>
                      </p:childTnLst>
                    </p:cTn>
                  </p:par>
                </p:childTnLst>
              </p:cTn>
              <p:nextCondLst>
                <p:cond evt="onClick" delay="0">
                  <p:tgtEl>
                    <p:spTgt spid="25"/>
                  </p:tgtEl>
                </p:cond>
              </p:nextCondLst>
            </p:seq>
            <p:seq concurrent="1" nextAc="seek">
              <p:cTn id="62" restart="whenNotActive" fill="hold" evtFilter="cancelBubble" nodeType="interactiveSeq">
                <p:stCondLst>
                  <p:cond evt="onClick" delay="0">
                    <p:tgtEl>
                      <p:spTgt spid="33"/>
                    </p:tgtEl>
                  </p:cond>
                </p:stCondLst>
                <p:endSync evt="end" delay="0">
                  <p:rtn val="all"/>
                </p:endSync>
                <p:childTnLst>
                  <p:par>
                    <p:cTn id="63" fill="hold">
                      <p:stCondLst>
                        <p:cond delay="0"/>
                      </p:stCondLst>
                      <p:childTnLst>
                        <p:par>
                          <p:cTn id="64" fill="hold">
                            <p:stCondLst>
                              <p:cond delay="0"/>
                            </p:stCondLst>
                            <p:childTnLst>
                              <p:par>
                                <p:cTn id="65" presetID="24" presetClass="emph" presetSubtype="0" fill="hold" grpId="1" nodeType="clickEffect">
                                  <p:stCondLst>
                                    <p:cond delay="0"/>
                                  </p:stCondLst>
                                  <p:childTnLst>
                                    <p:animClr clrSpc="hsl" dir="cw">
                                      <p:cBhvr override="childStyle">
                                        <p:cTn id="66" dur="500" fill="hold"/>
                                        <p:tgtEl>
                                          <p:spTgt spid="33"/>
                                        </p:tgtEl>
                                        <p:attrNameLst>
                                          <p:attrName>style.color</p:attrName>
                                        </p:attrNameLst>
                                      </p:cBhvr>
                                      <p:by>
                                        <p:hsl h="0" s="-12549" l="-25098"/>
                                      </p:by>
                                    </p:animClr>
                                    <p:animClr clrSpc="hsl" dir="cw">
                                      <p:cBhvr>
                                        <p:cTn id="67" dur="500" fill="hold"/>
                                        <p:tgtEl>
                                          <p:spTgt spid="33"/>
                                        </p:tgtEl>
                                        <p:attrNameLst>
                                          <p:attrName>fillcolor</p:attrName>
                                        </p:attrNameLst>
                                      </p:cBhvr>
                                      <p:by>
                                        <p:hsl h="0" s="-12549" l="-25098"/>
                                      </p:by>
                                    </p:animClr>
                                    <p:animClr clrSpc="hsl" dir="cw">
                                      <p:cBhvr>
                                        <p:cTn id="68" dur="500" fill="hold"/>
                                        <p:tgtEl>
                                          <p:spTgt spid="33"/>
                                        </p:tgtEl>
                                        <p:attrNameLst>
                                          <p:attrName>stroke.color</p:attrName>
                                        </p:attrNameLst>
                                      </p:cBhvr>
                                      <p:by>
                                        <p:hsl h="0" s="-12549" l="-25098"/>
                                      </p:by>
                                    </p:animClr>
                                    <p:set>
                                      <p:cBhvr>
                                        <p:cTn id="69" dur="500" fill="hold"/>
                                        <p:tgtEl>
                                          <p:spTgt spid="33"/>
                                        </p:tgtEl>
                                        <p:attrNameLst>
                                          <p:attrName>fill.type</p:attrName>
                                        </p:attrNameLst>
                                      </p:cBhvr>
                                      <p:to>
                                        <p:strVal val="solid"/>
                                      </p:to>
                                    </p:set>
                                  </p:childTnLst>
                                </p:cTn>
                              </p:par>
                              <p:par>
                                <p:cTn id="70" presetID="19" presetClass="emph" presetSubtype="0" fill="hold" grpId="0" nodeType="withEffect">
                                  <p:stCondLst>
                                    <p:cond delay="0"/>
                                  </p:stCondLst>
                                  <p:childTnLst>
                                    <p:animClr clrSpc="rgb" dir="cw">
                                      <p:cBhvr override="childStyle">
                                        <p:cTn id="71" dur="500" fill="hold"/>
                                        <p:tgtEl>
                                          <p:spTgt spid="31"/>
                                        </p:tgtEl>
                                        <p:attrNameLst>
                                          <p:attrName>style.color</p:attrName>
                                        </p:attrNameLst>
                                      </p:cBhvr>
                                      <p:to>
                                        <a:srgbClr val="FFC000"/>
                                      </p:to>
                                    </p:animClr>
                                    <p:animClr clrSpc="rgb" dir="cw">
                                      <p:cBhvr>
                                        <p:cTn id="72" dur="500" fill="hold"/>
                                        <p:tgtEl>
                                          <p:spTgt spid="31"/>
                                        </p:tgtEl>
                                        <p:attrNameLst>
                                          <p:attrName>fillcolor</p:attrName>
                                        </p:attrNameLst>
                                      </p:cBhvr>
                                      <p:to>
                                        <a:srgbClr val="FFC000"/>
                                      </p:to>
                                    </p:animClr>
                                    <p:set>
                                      <p:cBhvr>
                                        <p:cTn id="73" dur="500" fill="hold"/>
                                        <p:tgtEl>
                                          <p:spTgt spid="31"/>
                                        </p:tgtEl>
                                        <p:attrNameLst>
                                          <p:attrName>fill.type</p:attrName>
                                        </p:attrNameLst>
                                      </p:cBhvr>
                                      <p:to>
                                        <p:strVal val="solid"/>
                                      </p:to>
                                    </p:set>
                                    <p:set>
                                      <p:cBhvr>
                                        <p:cTn id="74" dur="500" fill="hold"/>
                                        <p:tgtEl>
                                          <p:spTgt spid="31"/>
                                        </p:tgtEl>
                                        <p:attrNameLst>
                                          <p:attrName>fill.on</p:attrName>
                                        </p:attrNameLst>
                                      </p:cBhvr>
                                      <p:to>
                                        <p:strVal val="true"/>
                                      </p:to>
                                    </p:set>
                                  </p:childTnLst>
                                </p:cTn>
                              </p:par>
                              <p:par>
                                <p:cTn id="75" presetID="1" presetClass="mediacall" presetSubtype="0" fill="hold" nodeType="withEffect">
                                  <p:stCondLst>
                                    <p:cond delay="0"/>
                                  </p:stCondLst>
                                  <p:childTnLst>
                                    <p:cmd type="call" cmd="playFrom(0.0)">
                                      <p:cBhvr>
                                        <p:cTn id="76" dur="20221" fill="hold"/>
                                        <p:tgtEl>
                                          <p:spTgt spid="39"/>
                                        </p:tgtEl>
                                      </p:cBhvr>
                                    </p:cmd>
                                  </p:childTnLst>
                                </p:cTn>
                              </p:par>
                              <p:par>
                                <p:cTn id="77" presetID="3" presetClass="mediacall" presetSubtype="0" fill="hold" nodeType="withEffect">
                                  <p:stCondLst>
                                    <p:cond delay="0"/>
                                  </p:stCondLst>
                                  <p:childTnLst>
                                    <p:cmd type="call" cmd="stop">
                                      <p:cBhvr>
                                        <p:cTn id="78" dur="1" fill="hold"/>
                                        <p:tgtEl>
                                          <p:spTgt spid="38"/>
                                        </p:tgtEl>
                                      </p:cBhvr>
                                    </p:cmd>
                                  </p:childTnLst>
                                </p:cTn>
                              </p:par>
                              <p:par>
                                <p:cTn id="79" presetID="19" presetClass="emph" presetSubtype="0" fill="hold" grpId="1" nodeType="withEffect">
                                  <p:stCondLst>
                                    <p:cond delay="3000"/>
                                  </p:stCondLst>
                                  <p:childTnLst>
                                    <p:animClr clrSpc="rgb" dir="cw">
                                      <p:cBhvr override="childStyle">
                                        <p:cTn id="80" dur="500" fill="hold"/>
                                        <p:tgtEl>
                                          <p:spTgt spid="31"/>
                                        </p:tgtEl>
                                        <p:attrNameLst>
                                          <p:attrName>style.color</p:attrName>
                                        </p:attrNameLst>
                                      </p:cBhvr>
                                      <p:to>
                                        <a:srgbClr val="FF0000"/>
                                      </p:to>
                                    </p:animClr>
                                    <p:animClr clrSpc="rgb" dir="cw">
                                      <p:cBhvr>
                                        <p:cTn id="81" dur="500" fill="hold"/>
                                        <p:tgtEl>
                                          <p:spTgt spid="31"/>
                                        </p:tgtEl>
                                        <p:attrNameLst>
                                          <p:attrName>fillcolor</p:attrName>
                                        </p:attrNameLst>
                                      </p:cBhvr>
                                      <p:to>
                                        <a:srgbClr val="FF0000"/>
                                      </p:to>
                                    </p:animClr>
                                    <p:set>
                                      <p:cBhvr>
                                        <p:cTn id="82" dur="500" fill="hold"/>
                                        <p:tgtEl>
                                          <p:spTgt spid="31"/>
                                        </p:tgtEl>
                                        <p:attrNameLst>
                                          <p:attrName>fill.type</p:attrName>
                                        </p:attrNameLst>
                                      </p:cBhvr>
                                      <p:to>
                                        <p:strVal val="solid"/>
                                      </p:to>
                                    </p:set>
                                    <p:set>
                                      <p:cBhvr>
                                        <p:cTn id="83" dur="500" fill="hold"/>
                                        <p:tgtEl>
                                          <p:spTgt spid="31"/>
                                        </p:tgtEl>
                                        <p:attrNameLst>
                                          <p:attrName>fill.on</p:attrName>
                                        </p:attrNameLst>
                                      </p:cBhvr>
                                      <p:to>
                                        <p:strVal val="true"/>
                                      </p:to>
                                    </p:set>
                                  </p:childTnLst>
                                </p:cTn>
                              </p:par>
                              <p:par>
                                <p:cTn id="84" presetID="19" presetClass="emph" presetSubtype="0" repeatCount="4000" fill="hold" grpId="2" nodeType="withEffect">
                                  <p:stCondLst>
                                    <p:cond delay="3000"/>
                                  </p:stCondLst>
                                  <p:childTnLst>
                                    <p:animClr clrSpc="rgb" dir="cw">
                                      <p:cBhvr override="childStyle">
                                        <p:cTn id="85" dur="500" fill="hold"/>
                                        <p:tgtEl>
                                          <p:spTgt spid="15"/>
                                        </p:tgtEl>
                                        <p:attrNameLst>
                                          <p:attrName>style.color</p:attrName>
                                        </p:attrNameLst>
                                      </p:cBhvr>
                                      <p:to>
                                        <a:srgbClr val="92D050"/>
                                      </p:to>
                                    </p:animClr>
                                    <p:animClr clrSpc="rgb" dir="cw">
                                      <p:cBhvr>
                                        <p:cTn id="86" dur="500" fill="hold"/>
                                        <p:tgtEl>
                                          <p:spTgt spid="15"/>
                                        </p:tgtEl>
                                        <p:attrNameLst>
                                          <p:attrName>fillcolor</p:attrName>
                                        </p:attrNameLst>
                                      </p:cBhvr>
                                      <p:to>
                                        <a:srgbClr val="92D050"/>
                                      </p:to>
                                    </p:animClr>
                                    <p:set>
                                      <p:cBhvr>
                                        <p:cTn id="87" dur="500" fill="hold"/>
                                        <p:tgtEl>
                                          <p:spTgt spid="15"/>
                                        </p:tgtEl>
                                        <p:attrNameLst>
                                          <p:attrName>fill.type</p:attrName>
                                        </p:attrNameLst>
                                      </p:cBhvr>
                                      <p:to>
                                        <p:strVal val="solid"/>
                                      </p:to>
                                    </p:set>
                                    <p:set>
                                      <p:cBhvr>
                                        <p:cTn id="88" dur="500" fill="hold"/>
                                        <p:tgtEl>
                                          <p:spTgt spid="15"/>
                                        </p:tgtEl>
                                        <p:attrNameLst>
                                          <p:attrName>fill.on</p:attrName>
                                        </p:attrNameLst>
                                      </p:cBhvr>
                                      <p:to>
                                        <p:strVal val="true"/>
                                      </p:to>
                                    </p:set>
                                  </p:childTnLst>
                                </p:cTn>
                              </p:par>
                              <p:par>
                                <p:cTn id="89" presetID="1" presetClass="mediacall" presetSubtype="0" fill="hold" nodeType="withEffect">
                                  <p:stCondLst>
                                    <p:cond delay="3000"/>
                                  </p:stCondLst>
                                  <p:childTnLst>
                                    <p:cmd type="call" cmd="playFrom(0.0)">
                                      <p:cBhvr>
                                        <p:cTn id="90" dur="5906" fill="hold"/>
                                        <p:tgtEl>
                                          <p:spTgt spid="41"/>
                                        </p:tgtEl>
                                      </p:cBhvr>
                                    </p:cmd>
                                  </p:childTnLst>
                                </p:cTn>
                              </p:par>
                              <p:par>
                                <p:cTn id="91" presetID="3" presetClass="mediacall" presetSubtype="0" fill="hold" nodeType="withEffect">
                                  <p:stCondLst>
                                    <p:cond delay="3000"/>
                                  </p:stCondLst>
                                  <p:childTnLst>
                                    <p:cmd type="call" cmd="stop">
                                      <p:cBhvr>
                                        <p:cTn id="92" dur="1" fill="hold"/>
                                        <p:tgtEl>
                                          <p:spTgt spid="39"/>
                                        </p:tgtEl>
                                      </p:cBhvr>
                                    </p:cmd>
                                  </p:childTnLst>
                                </p:cTn>
                              </p:par>
                              <p:par>
                                <p:cTn id="93" presetID="30" presetClass="emph" presetSubtype="0" fill="hold" grpId="2" nodeType="withEffect">
                                  <p:stCondLst>
                                    <p:cond delay="3000"/>
                                  </p:stCondLst>
                                  <p:childTnLst>
                                    <p:animClr clrSpc="hsl" dir="cw">
                                      <p:cBhvr override="childStyle">
                                        <p:cTn id="94" dur="500" fill="hold"/>
                                        <p:tgtEl>
                                          <p:spTgt spid="33"/>
                                        </p:tgtEl>
                                        <p:attrNameLst>
                                          <p:attrName>style.color</p:attrName>
                                        </p:attrNameLst>
                                      </p:cBhvr>
                                      <p:by>
                                        <p:hsl h="0" s="12549" l="25098"/>
                                      </p:by>
                                    </p:animClr>
                                    <p:animClr clrSpc="hsl" dir="cw">
                                      <p:cBhvr>
                                        <p:cTn id="95" dur="500" fill="hold"/>
                                        <p:tgtEl>
                                          <p:spTgt spid="33"/>
                                        </p:tgtEl>
                                        <p:attrNameLst>
                                          <p:attrName>fillcolor</p:attrName>
                                        </p:attrNameLst>
                                      </p:cBhvr>
                                      <p:by>
                                        <p:hsl h="0" s="12549" l="25098"/>
                                      </p:by>
                                    </p:animClr>
                                    <p:animClr clrSpc="hsl" dir="cw">
                                      <p:cBhvr>
                                        <p:cTn id="96" dur="500" fill="hold"/>
                                        <p:tgtEl>
                                          <p:spTgt spid="33"/>
                                        </p:tgtEl>
                                        <p:attrNameLst>
                                          <p:attrName>stroke.color</p:attrName>
                                        </p:attrNameLst>
                                      </p:cBhvr>
                                      <p:by>
                                        <p:hsl h="0" s="12549" l="25098"/>
                                      </p:by>
                                    </p:animClr>
                                    <p:set>
                                      <p:cBhvr>
                                        <p:cTn id="97" dur="500" fill="hold"/>
                                        <p:tgtEl>
                                          <p:spTgt spid="33"/>
                                        </p:tgtEl>
                                        <p:attrNameLst>
                                          <p:attrName>fill.type</p:attrName>
                                        </p:attrNameLst>
                                      </p:cBhvr>
                                      <p:to>
                                        <p:strVal val="solid"/>
                                      </p:to>
                                    </p:set>
                                  </p:childTnLst>
                                </p:cTn>
                              </p:par>
                              <p:par>
                                <p:cTn id="98" presetID="24" presetClass="emph" presetSubtype="0" fill="hold" grpId="3" nodeType="withEffect">
                                  <p:stCondLst>
                                    <p:cond delay="3000"/>
                                  </p:stCondLst>
                                  <p:childTnLst>
                                    <p:animClr clrSpc="hsl" dir="cw">
                                      <p:cBhvr override="childStyle">
                                        <p:cTn id="99" dur="500" fill="hold"/>
                                        <p:tgtEl>
                                          <p:spTgt spid="25"/>
                                        </p:tgtEl>
                                        <p:attrNameLst>
                                          <p:attrName>style.color</p:attrName>
                                        </p:attrNameLst>
                                      </p:cBhvr>
                                      <p:by>
                                        <p:hsl h="0" s="-12549" l="-25098"/>
                                      </p:by>
                                    </p:animClr>
                                    <p:animClr clrSpc="hsl" dir="cw">
                                      <p:cBhvr>
                                        <p:cTn id="100" dur="500" fill="hold"/>
                                        <p:tgtEl>
                                          <p:spTgt spid="25"/>
                                        </p:tgtEl>
                                        <p:attrNameLst>
                                          <p:attrName>fillcolor</p:attrName>
                                        </p:attrNameLst>
                                      </p:cBhvr>
                                      <p:by>
                                        <p:hsl h="0" s="-12549" l="-25098"/>
                                      </p:by>
                                    </p:animClr>
                                    <p:animClr clrSpc="hsl" dir="cw">
                                      <p:cBhvr>
                                        <p:cTn id="101" dur="500" fill="hold"/>
                                        <p:tgtEl>
                                          <p:spTgt spid="25"/>
                                        </p:tgtEl>
                                        <p:attrNameLst>
                                          <p:attrName>stroke.color</p:attrName>
                                        </p:attrNameLst>
                                      </p:cBhvr>
                                      <p:by>
                                        <p:hsl h="0" s="-12549" l="-25098"/>
                                      </p:by>
                                    </p:animClr>
                                    <p:set>
                                      <p:cBhvr>
                                        <p:cTn id="102" dur="500" fill="hold"/>
                                        <p:tgtEl>
                                          <p:spTgt spid="25"/>
                                        </p:tgtEl>
                                        <p:attrNameLst>
                                          <p:attrName>fill.type</p:attrName>
                                        </p:attrNameLst>
                                      </p:cBhvr>
                                      <p:to>
                                        <p:strVal val="solid"/>
                                      </p:to>
                                    </p:set>
                                  </p:childTnLst>
                                </p:cTn>
                              </p:par>
                            </p:childTnLst>
                          </p:cTn>
                        </p:par>
                      </p:childTnLst>
                    </p:cTn>
                  </p:par>
                </p:childTnLst>
              </p:cTn>
              <p:nextCondLst>
                <p:cond evt="onClick" delay="0">
                  <p:tgtEl>
                    <p:spTgt spid="33"/>
                  </p:tgtEl>
                </p:cond>
              </p:nextCondLst>
            </p:seq>
            <p:seq concurrent="1" nextAc="seek">
              <p:cTn id="103" restart="whenNotActive" fill="hold" evtFilter="cancelBubble" nodeType="interactiveSeq">
                <p:stCondLst>
                  <p:cond evt="onClick" delay="0">
                    <p:tgtEl>
                      <p:spTgt spid="27"/>
                    </p:tgtEl>
                  </p:cond>
                </p:stCondLst>
                <p:endSync evt="end" delay="0">
                  <p:rtn val="all"/>
                </p:endSync>
                <p:childTnLst>
                  <p:par>
                    <p:cTn id="104" fill="hold">
                      <p:stCondLst>
                        <p:cond delay="0"/>
                      </p:stCondLst>
                      <p:childTnLst>
                        <p:par>
                          <p:cTn id="105" fill="hold">
                            <p:stCondLst>
                              <p:cond delay="0"/>
                            </p:stCondLst>
                            <p:childTnLst>
                              <p:par>
                                <p:cTn id="106" presetID="24" presetClass="emph" presetSubtype="0" fill="hold" grpId="1" nodeType="clickEffect">
                                  <p:stCondLst>
                                    <p:cond delay="0"/>
                                  </p:stCondLst>
                                  <p:childTnLst>
                                    <p:animClr clrSpc="hsl" dir="cw">
                                      <p:cBhvr override="childStyle">
                                        <p:cTn id="107" dur="500" fill="hold"/>
                                        <p:tgtEl>
                                          <p:spTgt spid="27"/>
                                        </p:tgtEl>
                                        <p:attrNameLst>
                                          <p:attrName>style.color</p:attrName>
                                        </p:attrNameLst>
                                      </p:cBhvr>
                                      <p:by>
                                        <p:hsl h="0" s="-12549" l="-25098"/>
                                      </p:by>
                                    </p:animClr>
                                    <p:animClr clrSpc="hsl" dir="cw">
                                      <p:cBhvr>
                                        <p:cTn id="108" dur="500" fill="hold"/>
                                        <p:tgtEl>
                                          <p:spTgt spid="27"/>
                                        </p:tgtEl>
                                        <p:attrNameLst>
                                          <p:attrName>fillcolor</p:attrName>
                                        </p:attrNameLst>
                                      </p:cBhvr>
                                      <p:by>
                                        <p:hsl h="0" s="-12549" l="-25098"/>
                                      </p:by>
                                    </p:animClr>
                                    <p:animClr clrSpc="hsl" dir="cw">
                                      <p:cBhvr>
                                        <p:cTn id="109" dur="500" fill="hold"/>
                                        <p:tgtEl>
                                          <p:spTgt spid="27"/>
                                        </p:tgtEl>
                                        <p:attrNameLst>
                                          <p:attrName>stroke.color</p:attrName>
                                        </p:attrNameLst>
                                      </p:cBhvr>
                                      <p:by>
                                        <p:hsl h="0" s="-12549" l="-25098"/>
                                      </p:by>
                                    </p:animClr>
                                    <p:set>
                                      <p:cBhvr>
                                        <p:cTn id="110" dur="500" fill="hold"/>
                                        <p:tgtEl>
                                          <p:spTgt spid="27"/>
                                        </p:tgtEl>
                                        <p:attrNameLst>
                                          <p:attrName>fill.type</p:attrName>
                                        </p:attrNameLst>
                                      </p:cBhvr>
                                      <p:to>
                                        <p:strVal val="solid"/>
                                      </p:to>
                                    </p:set>
                                  </p:childTnLst>
                                </p:cTn>
                              </p:par>
                              <p:par>
                                <p:cTn id="111" presetID="19" presetClass="emph" presetSubtype="0" fill="hold" grpId="0" nodeType="withEffect">
                                  <p:stCondLst>
                                    <p:cond delay="0"/>
                                  </p:stCondLst>
                                  <p:childTnLst>
                                    <p:animClr clrSpc="rgb" dir="cw">
                                      <p:cBhvr override="childStyle">
                                        <p:cTn id="112" dur="500" fill="hold"/>
                                        <p:tgtEl>
                                          <p:spTgt spid="16"/>
                                        </p:tgtEl>
                                        <p:attrNameLst>
                                          <p:attrName>style.color</p:attrName>
                                        </p:attrNameLst>
                                      </p:cBhvr>
                                      <p:to>
                                        <a:srgbClr val="FFC000"/>
                                      </p:to>
                                    </p:animClr>
                                    <p:animClr clrSpc="rgb" dir="cw">
                                      <p:cBhvr>
                                        <p:cTn id="113" dur="500" fill="hold"/>
                                        <p:tgtEl>
                                          <p:spTgt spid="16"/>
                                        </p:tgtEl>
                                        <p:attrNameLst>
                                          <p:attrName>fillcolor</p:attrName>
                                        </p:attrNameLst>
                                      </p:cBhvr>
                                      <p:to>
                                        <a:srgbClr val="FFC000"/>
                                      </p:to>
                                    </p:animClr>
                                    <p:set>
                                      <p:cBhvr>
                                        <p:cTn id="114" dur="500" fill="hold"/>
                                        <p:tgtEl>
                                          <p:spTgt spid="16"/>
                                        </p:tgtEl>
                                        <p:attrNameLst>
                                          <p:attrName>fill.type</p:attrName>
                                        </p:attrNameLst>
                                      </p:cBhvr>
                                      <p:to>
                                        <p:strVal val="solid"/>
                                      </p:to>
                                    </p:set>
                                    <p:set>
                                      <p:cBhvr>
                                        <p:cTn id="115" dur="500" fill="hold"/>
                                        <p:tgtEl>
                                          <p:spTgt spid="16"/>
                                        </p:tgtEl>
                                        <p:attrNameLst>
                                          <p:attrName>fill.on</p:attrName>
                                        </p:attrNameLst>
                                      </p:cBhvr>
                                      <p:to>
                                        <p:strVal val="true"/>
                                      </p:to>
                                    </p:set>
                                  </p:childTnLst>
                                </p:cTn>
                              </p:par>
                              <p:par>
                                <p:cTn id="116" presetID="1" presetClass="mediacall" presetSubtype="0" fill="hold" nodeType="withEffect">
                                  <p:stCondLst>
                                    <p:cond delay="0"/>
                                  </p:stCondLst>
                                  <p:childTnLst>
                                    <p:cmd type="call" cmd="playFrom(0.0)">
                                      <p:cBhvr>
                                        <p:cTn id="117" dur="20221" fill="hold"/>
                                        <p:tgtEl>
                                          <p:spTgt spid="39"/>
                                        </p:tgtEl>
                                      </p:cBhvr>
                                    </p:cmd>
                                  </p:childTnLst>
                                </p:cTn>
                              </p:par>
                              <p:par>
                                <p:cTn id="118" presetID="3" presetClass="mediacall" presetSubtype="0" fill="hold" nodeType="withEffect">
                                  <p:stCondLst>
                                    <p:cond delay="0"/>
                                  </p:stCondLst>
                                  <p:childTnLst>
                                    <p:cmd type="call" cmd="stop">
                                      <p:cBhvr>
                                        <p:cTn id="119" dur="1" fill="hold"/>
                                        <p:tgtEl>
                                          <p:spTgt spid="38"/>
                                        </p:tgtEl>
                                      </p:cBhvr>
                                    </p:cmd>
                                  </p:childTnLst>
                                </p:cTn>
                              </p:par>
                              <p:par>
                                <p:cTn id="120" presetID="19" presetClass="emph" presetSubtype="0" fill="hold" grpId="1" nodeType="withEffect">
                                  <p:stCondLst>
                                    <p:cond delay="3500"/>
                                  </p:stCondLst>
                                  <p:childTnLst>
                                    <p:animClr clrSpc="rgb" dir="cw">
                                      <p:cBhvr override="childStyle">
                                        <p:cTn id="121" dur="500" fill="hold"/>
                                        <p:tgtEl>
                                          <p:spTgt spid="16"/>
                                        </p:tgtEl>
                                        <p:attrNameLst>
                                          <p:attrName>style.color</p:attrName>
                                        </p:attrNameLst>
                                      </p:cBhvr>
                                      <p:to>
                                        <a:srgbClr val="FF0000"/>
                                      </p:to>
                                    </p:animClr>
                                    <p:animClr clrSpc="rgb" dir="cw">
                                      <p:cBhvr>
                                        <p:cTn id="122" dur="500" fill="hold"/>
                                        <p:tgtEl>
                                          <p:spTgt spid="16"/>
                                        </p:tgtEl>
                                        <p:attrNameLst>
                                          <p:attrName>fillcolor</p:attrName>
                                        </p:attrNameLst>
                                      </p:cBhvr>
                                      <p:to>
                                        <a:srgbClr val="FF0000"/>
                                      </p:to>
                                    </p:animClr>
                                    <p:set>
                                      <p:cBhvr>
                                        <p:cTn id="123" dur="500" fill="hold"/>
                                        <p:tgtEl>
                                          <p:spTgt spid="16"/>
                                        </p:tgtEl>
                                        <p:attrNameLst>
                                          <p:attrName>fill.type</p:attrName>
                                        </p:attrNameLst>
                                      </p:cBhvr>
                                      <p:to>
                                        <p:strVal val="solid"/>
                                      </p:to>
                                    </p:set>
                                    <p:set>
                                      <p:cBhvr>
                                        <p:cTn id="124" dur="500" fill="hold"/>
                                        <p:tgtEl>
                                          <p:spTgt spid="16"/>
                                        </p:tgtEl>
                                        <p:attrNameLst>
                                          <p:attrName>fill.on</p:attrName>
                                        </p:attrNameLst>
                                      </p:cBhvr>
                                      <p:to>
                                        <p:strVal val="true"/>
                                      </p:to>
                                    </p:set>
                                  </p:childTnLst>
                                </p:cTn>
                              </p:par>
                              <p:par>
                                <p:cTn id="125" presetID="19" presetClass="emph" presetSubtype="0" repeatCount="4000" fill="hold" grpId="3" nodeType="withEffect">
                                  <p:stCondLst>
                                    <p:cond delay="3500"/>
                                  </p:stCondLst>
                                  <p:childTnLst>
                                    <p:animClr clrSpc="rgb" dir="cw">
                                      <p:cBhvr override="childStyle">
                                        <p:cTn id="126" dur="500" fill="hold"/>
                                        <p:tgtEl>
                                          <p:spTgt spid="15"/>
                                        </p:tgtEl>
                                        <p:attrNameLst>
                                          <p:attrName>style.color</p:attrName>
                                        </p:attrNameLst>
                                      </p:cBhvr>
                                      <p:to>
                                        <a:srgbClr val="92D050"/>
                                      </p:to>
                                    </p:animClr>
                                    <p:animClr clrSpc="rgb" dir="cw">
                                      <p:cBhvr>
                                        <p:cTn id="127" dur="500" fill="hold"/>
                                        <p:tgtEl>
                                          <p:spTgt spid="15"/>
                                        </p:tgtEl>
                                        <p:attrNameLst>
                                          <p:attrName>fillcolor</p:attrName>
                                        </p:attrNameLst>
                                      </p:cBhvr>
                                      <p:to>
                                        <a:srgbClr val="92D050"/>
                                      </p:to>
                                    </p:animClr>
                                    <p:set>
                                      <p:cBhvr>
                                        <p:cTn id="128" dur="500" fill="hold"/>
                                        <p:tgtEl>
                                          <p:spTgt spid="15"/>
                                        </p:tgtEl>
                                        <p:attrNameLst>
                                          <p:attrName>fill.type</p:attrName>
                                        </p:attrNameLst>
                                      </p:cBhvr>
                                      <p:to>
                                        <p:strVal val="solid"/>
                                      </p:to>
                                    </p:set>
                                    <p:set>
                                      <p:cBhvr>
                                        <p:cTn id="129" dur="500" fill="hold"/>
                                        <p:tgtEl>
                                          <p:spTgt spid="15"/>
                                        </p:tgtEl>
                                        <p:attrNameLst>
                                          <p:attrName>fill.on</p:attrName>
                                        </p:attrNameLst>
                                      </p:cBhvr>
                                      <p:to>
                                        <p:strVal val="true"/>
                                      </p:to>
                                    </p:set>
                                  </p:childTnLst>
                                </p:cTn>
                              </p:par>
                              <p:par>
                                <p:cTn id="130" presetID="1" presetClass="mediacall" presetSubtype="0" fill="hold" nodeType="withEffect">
                                  <p:stCondLst>
                                    <p:cond delay="3500"/>
                                  </p:stCondLst>
                                  <p:childTnLst>
                                    <p:cmd type="call" cmd="playFrom(0.0)">
                                      <p:cBhvr>
                                        <p:cTn id="131" dur="5906" fill="hold"/>
                                        <p:tgtEl>
                                          <p:spTgt spid="41"/>
                                        </p:tgtEl>
                                      </p:cBhvr>
                                    </p:cmd>
                                  </p:childTnLst>
                                </p:cTn>
                              </p:par>
                              <p:par>
                                <p:cTn id="132" presetID="3" presetClass="mediacall" presetSubtype="0" fill="hold" nodeType="withEffect">
                                  <p:stCondLst>
                                    <p:cond delay="3500"/>
                                  </p:stCondLst>
                                  <p:childTnLst>
                                    <p:cmd type="call" cmd="stop">
                                      <p:cBhvr>
                                        <p:cTn id="133" dur="1" fill="hold"/>
                                        <p:tgtEl>
                                          <p:spTgt spid="39"/>
                                        </p:tgtEl>
                                      </p:cBhvr>
                                    </p:cmd>
                                  </p:childTnLst>
                                </p:cTn>
                              </p:par>
                              <p:par>
                                <p:cTn id="134" presetID="30" presetClass="emph" presetSubtype="0" fill="hold" grpId="2" nodeType="withEffect">
                                  <p:stCondLst>
                                    <p:cond delay="3500"/>
                                  </p:stCondLst>
                                  <p:childTnLst>
                                    <p:animClr clrSpc="hsl" dir="cw">
                                      <p:cBhvr override="childStyle">
                                        <p:cTn id="135" dur="500" fill="hold"/>
                                        <p:tgtEl>
                                          <p:spTgt spid="27"/>
                                        </p:tgtEl>
                                        <p:attrNameLst>
                                          <p:attrName>style.color</p:attrName>
                                        </p:attrNameLst>
                                      </p:cBhvr>
                                      <p:by>
                                        <p:hsl h="0" s="12549" l="25098"/>
                                      </p:by>
                                    </p:animClr>
                                    <p:animClr clrSpc="hsl" dir="cw">
                                      <p:cBhvr>
                                        <p:cTn id="136" dur="500" fill="hold"/>
                                        <p:tgtEl>
                                          <p:spTgt spid="27"/>
                                        </p:tgtEl>
                                        <p:attrNameLst>
                                          <p:attrName>fillcolor</p:attrName>
                                        </p:attrNameLst>
                                      </p:cBhvr>
                                      <p:by>
                                        <p:hsl h="0" s="12549" l="25098"/>
                                      </p:by>
                                    </p:animClr>
                                    <p:animClr clrSpc="hsl" dir="cw">
                                      <p:cBhvr>
                                        <p:cTn id="137" dur="500" fill="hold"/>
                                        <p:tgtEl>
                                          <p:spTgt spid="27"/>
                                        </p:tgtEl>
                                        <p:attrNameLst>
                                          <p:attrName>stroke.color</p:attrName>
                                        </p:attrNameLst>
                                      </p:cBhvr>
                                      <p:by>
                                        <p:hsl h="0" s="12549" l="25098"/>
                                      </p:by>
                                    </p:animClr>
                                    <p:set>
                                      <p:cBhvr>
                                        <p:cTn id="138" dur="500" fill="hold"/>
                                        <p:tgtEl>
                                          <p:spTgt spid="27"/>
                                        </p:tgtEl>
                                        <p:attrNameLst>
                                          <p:attrName>fill.type</p:attrName>
                                        </p:attrNameLst>
                                      </p:cBhvr>
                                      <p:to>
                                        <p:strVal val="solid"/>
                                      </p:to>
                                    </p:set>
                                  </p:childTnLst>
                                </p:cTn>
                              </p:par>
                              <p:par>
                                <p:cTn id="139" presetID="24" presetClass="emph" presetSubtype="0" fill="hold" grpId="4" nodeType="withEffect">
                                  <p:stCondLst>
                                    <p:cond delay="3500"/>
                                  </p:stCondLst>
                                  <p:childTnLst>
                                    <p:animClr clrSpc="hsl" dir="cw">
                                      <p:cBhvr override="childStyle">
                                        <p:cTn id="140" dur="500" fill="hold"/>
                                        <p:tgtEl>
                                          <p:spTgt spid="25"/>
                                        </p:tgtEl>
                                        <p:attrNameLst>
                                          <p:attrName>style.color</p:attrName>
                                        </p:attrNameLst>
                                      </p:cBhvr>
                                      <p:by>
                                        <p:hsl h="0" s="-12549" l="-25098"/>
                                      </p:by>
                                    </p:animClr>
                                    <p:animClr clrSpc="hsl" dir="cw">
                                      <p:cBhvr>
                                        <p:cTn id="141" dur="500" fill="hold"/>
                                        <p:tgtEl>
                                          <p:spTgt spid="25"/>
                                        </p:tgtEl>
                                        <p:attrNameLst>
                                          <p:attrName>fillcolor</p:attrName>
                                        </p:attrNameLst>
                                      </p:cBhvr>
                                      <p:by>
                                        <p:hsl h="0" s="-12549" l="-25098"/>
                                      </p:by>
                                    </p:animClr>
                                    <p:animClr clrSpc="hsl" dir="cw">
                                      <p:cBhvr>
                                        <p:cTn id="142" dur="500" fill="hold"/>
                                        <p:tgtEl>
                                          <p:spTgt spid="25"/>
                                        </p:tgtEl>
                                        <p:attrNameLst>
                                          <p:attrName>stroke.color</p:attrName>
                                        </p:attrNameLst>
                                      </p:cBhvr>
                                      <p:by>
                                        <p:hsl h="0" s="-12549" l="-25098"/>
                                      </p:by>
                                    </p:animClr>
                                    <p:set>
                                      <p:cBhvr>
                                        <p:cTn id="143" dur="500" fill="hold"/>
                                        <p:tgtEl>
                                          <p:spTgt spid="25"/>
                                        </p:tgtEl>
                                        <p:attrNameLst>
                                          <p:attrName>fill.type</p:attrName>
                                        </p:attrNameLst>
                                      </p:cBhvr>
                                      <p:to>
                                        <p:strVal val="solid"/>
                                      </p:to>
                                    </p:set>
                                  </p:childTnLst>
                                </p:cTn>
                              </p:par>
                            </p:childTnLst>
                          </p:cTn>
                        </p:par>
                      </p:childTnLst>
                    </p:cTn>
                  </p:par>
                </p:childTnLst>
              </p:cTn>
              <p:nextCondLst>
                <p:cond evt="onClick" delay="0">
                  <p:tgtEl>
                    <p:spTgt spid="27"/>
                  </p:tgtEl>
                </p:cond>
              </p:nextCondLst>
            </p:seq>
            <p:seq concurrent="1" nextAc="seek">
              <p:cTn id="144" restart="whenNotActive" fill="hold" evtFilter="cancelBubble" nodeType="interactiveSeq">
                <p:stCondLst>
                  <p:cond evt="onClick" delay="0">
                    <p:tgtEl>
                      <p:spTgt spid="34"/>
                    </p:tgtEl>
                  </p:cond>
                </p:stCondLst>
                <p:endSync evt="end" delay="0">
                  <p:rtn val="all"/>
                </p:endSync>
                <p:childTnLst>
                  <p:par>
                    <p:cTn id="145" fill="hold">
                      <p:stCondLst>
                        <p:cond delay="0"/>
                      </p:stCondLst>
                      <p:childTnLst>
                        <p:par>
                          <p:cTn id="146" fill="hold">
                            <p:stCondLst>
                              <p:cond delay="0"/>
                            </p:stCondLst>
                            <p:childTnLst>
                              <p:par>
                                <p:cTn id="147" presetID="24" presetClass="emph" presetSubtype="0" fill="hold" grpId="1" nodeType="clickEffect">
                                  <p:stCondLst>
                                    <p:cond delay="0"/>
                                  </p:stCondLst>
                                  <p:childTnLst>
                                    <p:animClr clrSpc="hsl" dir="cw">
                                      <p:cBhvr override="childStyle">
                                        <p:cTn id="148" dur="500" fill="hold"/>
                                        <p:tgtEl>
                                          <p:spTgt spid="34"/>
                                        </p:tgtEl>
                                        <p:attrNameLst>
                                          <p:attrName>style.color</p:attrName>
                                        </p:attrNameLst>
                                      </p:cBhvr>
                                      <p:by>
                                        <p:hsl h="0" s="-12549" l="-25098"/>
                                      </p:by>
                                    </p:animClr>
                                    <p:animClr clrSpc="hsl" dir="cw">
                                      <p:cBhvr>
                                        <p:cTn id="149" dur="500" fill="hold"/>
                                        <p:tgtEl>
                                          <p:spTgt spid="34"/>
                                        </p:tgtEl>
                                        <p:attrNameLst>
                                          <p:attrName>fillcolor</p:attrName>
                                        </p:attrNameLst>
                                      </p:cBhvr>
                                      <p:by>
                                        <p:hsl h="0" s="-12549" l="-25098"/>
                                      </p:by>
                                    </p:animClr>
                                    <p:animClr clrSpc="hsl" dir="cw">
                                      <p:cBhvr>
                                        <p:cTn id="150" dur="500" fill="hold"/>
                                        <p:tgtEl>
                                          <p:spTgt spid="34"/>
                                        </p:tgtEl>
                                        <p:attrNameLst>
                                          <p:attrName>stroke.color</p:attrName>
                                        </p:attrNameLst>
                                      </p:cBhvr>
                                      <p:by>
                                        <p:hsl h="0" s="-12549" l="-25098"/>
                                      </p:by>
                                    </p:animClr>
                                    <p:set>
                                      <p:cBhvr>
                                        <p:cTn id="151" dur="500" fill="hold"/>
                                        <p:tgtEl>
                                          <p:spTgt spid="34"/>
                                        </p:tgtEl>
                                        <p:attrNameLst>
                                          <p:attrName>fill.type</p:attrName>
                                        </p:attrNameLst>
                                      </p:cBhvr>
                                      <p:to>
                                        <p:strVal val="solid"/>
                                      </p:to>
                                    </p:set>
                                  </p:childTnLst>
                                </p:cTn>
                              </p:par>
                              <p:par>
                                <p:cTn id="152" presetID="19" presetClass="emph" presetSubtype="0" fill="hold" grpId="0" nodeType="withEffect">
                                  <p:stCondLst>
                                    <p:cond delay="0"/>
                                  </p:stCondLst>
                                  <p:childTnLst>
                                    <p:animClr clrSpc="rgb" dir="cw">
                                      <p:cBhvr override="childStyle">
                                        <p:cTn id="153" dur="500" fill="hold"/>
                                        <p:tgtEl>
                                          <p:spTgt spid="32"/>
                                        </p:tgtEl>
                                        <p:attrNameLst>
                                          <p:attrName>style.color</p:attrName>
                                        </p:attrNameLst>
                                      </p:cBhvr>
                                      <p:to>
                                        <a:schemeClr val="accent2"/>
                                      </p:to>
                                    </p:animClr>
                                    <p:animClr clrSpc="rgb" dir="cw">
                                      <p:cBhvr>
                                        <p:cTn id="154" dur="500" fill="hold"/>
                                        <p:tgtEl>
                                          <p:spTgt spid="32"/>
                                        </p:tgtEl>
                                        <p:attrNameLst>
                                          <p:attrName>fillcolor</p:attrName>
                                        </p:attrNameLst>
                                      </p:cBhvr>
                                      <p:to>
                                        <a:schemeClr val="accent2"/>
                                      </p:to>
                                    </p:animClr>
                                    <p:set>
                                      <p:cBhvr>
                                        <p:cTn id="155" dur="500" fill="hold"/>
                                        <p:tgtEl>
                                          <p:spTgt spid="32"/>
                                        </p:tgtEl>
                                        <p:attrNameLst>
                                          <p:attrName>fill.type</p:attrName>
                                        </p:attrNameLst>
                                      </p:cBhvr>
                                      <p:to>
                                        <p:strVal val="solid"/>
                                      </p:to>
                                    </p:set>
                                    <p:set>
                                      <p:cBhvr>
                                        <p:cTn id="156" dur="500" fill="hold"/>
                                        <p:tgtEl>
                                          <p:spTgt spid="32"/>
                                        </p:tgtEl>
                                        <p:attrNameLst>
                                          <p:attrName>fill.on</p:attrName>
                                        </p:attrNameLst>
                                      </p:cBhvr>
                                      <p:to>
                                        <p:strVal val="true"/>
                                      </p:to>
                                    </p:set>
                                  </p:childTnLst>
                                </p:cTn>
                              </p:par>
                              <p:par>
                                <p:cTn id="157" presetID="1" presetClass="mediacall" presetSubtype="0" fill="hold" nodeType="withEffect">
                                  <p:stCondLst>
                                    <p:cond delay="0"/>
                                  </p:stCondLst>
                                  <p:childTnLst>
                                    <p:cmd type="call" cmd="playFrom(0.0)">
                                      <p:cBhvr>
                                        <p:cTn id="158" dur="20221" fill="hold"/>
                                        <p:tgtEl>
                                          <p:spTgt spid="39"/>
                                        </p:tgtEl>
                                      </p:cBhvr>
                                    </p:cmd>
                                  </p:childTnLst>
                                </p:cTn>
                              </p:par>
                              <p:par>
                                <p:cTn id="159" presetID="3" presetClass="mediacall" presetSubtype="0" fill="hold" nodeType="withEffect">
                                  <p:stCondLst>
                                    <p:cond delay="0"/>
                                  </p:stCondLst>
                                  <p:childTnLst>
                                    <p:cmd type="call" cmd="stop">
                                      <p:cBhvr>
                                        <p:cTn id="160" dur="1" fill="hold"/>
                                        <p:tgtEl>
                                          <p:spTgt spid="38"/>
                                        </p:tgtEl>
                                      </p:cBhvr>
                                    </p:cmd>
                                  </p:childTnLst>
                                </p:cTn>
                              </p:par>
                              <p:par>
                                <p:cTn id="161" presetID="19" presetClass="emph" presetSubtype="0" fill="hold" grpId="1" nodeType="withEffect">
                                  <p:stCondLst>
                                    <p:cond delay="3000"/>
                                  </p:stCondLst>
                                  <p:childTnLst>
                                    <p:animClr clrSpc="rgb" dir="cw">
                                      <p:cBhvr override="childStyle">
                                        <p:cTn id="162" dur="500" fill="hold"/>
                                        <p:tgtEl>
                                          <p:spTgt spid="32"/>
                                        </p:tgtEl>
                                        <p:attrNameLst>
                                          <p:attrName>style.color</p:attrName>
                                        </p:attrNameLst>
                                      </p:cBhvr>
                                      <p:to>
                                        <a:srgbClr val="FF0000"/>
                                      </p:to>
                                    </p:animClr>
                                    <p:animClr clrSpc="rgb" dir="cw">
                                      <p:cBhvr>
                                        <p:cTn id="163" dur="500" fill="hold"/>
                                        <p:tgtEl>
                                          <p:spTgt spid="32"/>
                                        </p:tgtEl>
                                        <p:attrNameLst>
                                          <p:attrName>fillcolor</p:attrName>
                                        </p:attrNameLst>
                                      </p:cBhvr>
                                      <p:to>
                                        <a:srgbClr val="FF0000"/>
                                      </p:to>
                                    </p:animClr>
                                    <p:set>
                                      <p:cBhvr>
                                        <p:cTn id="164" dur="500" fill="hold"/>
                                        <p:tgtEl>
                                          <p:spTgt spid="32"/>
                                        </p:tgtEl>
                                        <p:attrNameLst>
                                          <p:attrName>fill.type</p:attrName>
                                        </p:attrNameLst>
                                      </p:cBhvr>
                                      <p:to>
                                        <p:strVal val="solid"/>
                                      </p:to>
                                    </p:set>
                                    <p:set>
                                      <p:cBhvr>
                                        <p:cTn id="165" dur="500" fill="hold"/>
                                        <p:tgtEl>
                                          <p:spTgt spid="32"/>
                                        </p:tgtEl>
                                        <p:attrNameLst>
                                          <p:attrName>fill.on</p:attrName>
                                        </p:attrNameLst>
                                      </p:cBhvr>
                                      <p:to>
                                        <p:strVal val="true"/>
                                      </p:to>
                                    </p:set>
                                  </p:childTnLst>
                                </p:cTn>
                              </p:par>
                              <p:par>
                                <p:cTn id="166" presetID="19" presetClass="emph" presetSubtype="0" repeatCount="4000" fill="hold" grpId="4" nodeType="withEffect">
                                  <p:stCondLst>
                                    <p:cond delay="3000"/>
                                  </p:stCondLst>
                                  <p:childTnLst>
                                    <p:animClr clrSpc="rgb" dir="cw">
                                      <p:cBhvr override="childStyle">
                                        <p:cTn id="167" dur="500" fill="hold"/>
                                        <p:tgtEl>
                                          <p:spTgt spid="15"/>
                                        </p:tgtEl>
                                        <p:attrNameLst>
                                          <p:attrName>style.color</p:attrName>
                                        </p:attrNameLst>
                                      </p:cBhvr>
                                      <p:to>
                                        <a:srgbClr val="92D050"/>
                                      </p:to>
                                    </p:animClr>
                                    <p:animClr clrSpc="rgb" dir="cw">
                                      <p:cBhvr>
                                        <p:cTn id="168" dur="500" fill="hold"/>
                                        <p:tgtEl>
                                          <p:spTgt spid="15"/>
                                        </p:tgtEl>
                                        <p:attrNameLst>
                                          <p:attrName>fillcolor</p:attrName>
                                        </p:attrNameLst>
                                      </p:cBhvr>
                                      <p:to>
                                        <a:srgbClr val="92D050"/>
                                      </p:to>
                                    </p:animClr>
                                    <p:set>
                                      <p:cBhvr>
                                        <p:cTn id="169" dur="500" fill="hold"/>
                                        <p:tgtEl>
                                          <p:spTgt spid="15"/>
                                        </p:tgtEl>
                                        <p:attrNameLst>
                                          <p:attrName>fill.type</p:attrName>
                                        </p:attrNameLst>
                                      </p:cBhvr>
                                      <p:to>
                                        <p:strVal val="solid"/>
                                      </p:to>
                                    </p:set>
                                    <p:set>
                                      <p:cBhvr>
                                        <p:cTn id="170" dur="500" fill="hold"/>
                                        <p:tgtEl>
                                          <p:spTgt spid="15"/>
                                        </p:tgtEl>
                                        <p:attrNameLst>
                                          <p:attrName>fill.on</p:attrName>
                                        </p:attrNameLst>
                                      </p:cBhvr>
                                      <p:to>
                                        <p:strVal val="true"/>
                                      </p:to>
                                    </p:set>
                                  </p:childTnLst>
                                </p:cTn>
                              </p:par>
                              <p:par>
                                <p:cTn id="171" presetID="1" presetClass="mediacall" presetSubtype="0" fill="hold" nodeType="withEffect">
                                  <p:stCondLst>
                                    <p:cond delay="3000"/>
                                  </p:stCondLst>
                                  <p:childTnLst>
                                    <p:cmd type="call" cmd="playFrom(0.0)">
                                      <p:cBhvr>
                                        <p:cTn id="172" dur="5906" fill="hold"/>
                                        <p:tgtEl>
                                          <p:spTgt spid="41"/>
                                        </p:tgtEl>
                                      </p:cBhvr>
                                    </p:cmd>
                                  </p:childTnLst>
                                </p:cTn>
                              </p:par>
                              <p:par>
                                <p:cTn id="173" presetID="3" presetClass="mediacall" presetSubtype="0" fill="hold" nodeType="withEffect">
                                  <p:stCondLst>
                                    <p:cond delay="3000"/>
                                  </p:stCondLst>
                                  <p:childTnLst>
                                    <p:cmd type="call" cmd="stop">
                                      <p:cBhvr>
                                        <p:cTn id="174" dur="1" fill="hold"/>
                                        <p:tgtEl>
                                          <p:spTgt spid="39"/>
                                        </p:tgtEl>
                                      </p:cBhvr>
                                    </p:cmd>
                                  </p:childTnLst>
                                </p:cTn>
                              </p:par>
                              <p:par>
                                <p:cTn id="175" presetID="30" presetClass="emph" presetSubtype="0" fill="hold" grpId="2" nodeType="withEffect">
                                  <p:stCondLst>
                                    <p:cond delay="3000"/>
                                  </p:stCondLst>
                                  <p:childTnLst>
                                    <p:animClr clrSpc="hsl" dir="cw">
                                      <p:cBhvr override="childStyle">
                                        <p:cTn id="176" dur="500" fill="hold"/>
                                        <p:tgtEl>
                                          <p:spTgt spid="34"/>
                                        </p:tgtEl>
                                        <p:attrNameLst>
                                          <p:attrName>style.color</p:attrName>
                                        </p:attrNameLst>
                                      </p:cBhvr>
                                      <p:by>
                                        <p:hsl h="0" s="12549" l="25098"/>
                                      </p:by>
                                    </p:animClr>
                                    <p:animClr clrSpc="hsl" dir="cw">
                                      <p:cBhvr>
                                        <p:cTn id="177" dur="500" fill="hold"/>
                                        <p:tgtEl>
                                          <p:spTgt spid="34"/>
                                        </p:tgtEl>
                                        <p:attrNameLst>
                                          <p:attrName>fillcolor</p:attrName>
                                        </p:attrNameLst>
                                      </p:cBhvr>
                                      <p:by>
                                        <p:hsl h="0" s="12549" l="25098"/>
                                      </p:by>
                                    </p:animClr>
                                    <p:animClr clrSpc="hsl" dir="cw">
                                      <p:cBhvr>
                                        <p:cTn id="178" dur="500" fill="hold"/>
                                        <p:tgtEl>
                                          <p:spTgt spid="34"/>
                                        </p:tgtEl>
                                        <p:attrNameLst>
                                          <p:attrName>stroke.color</p:attrName>
                                        </p:attrNameLst>
                                      </p:cBhvr>
                                      <p:by>
                                        <p:hsl h="0" s="12549" l="25098"/>
                                      </p:by>
                                    </p:animClr>
                                    <p:set>
                                      <p:cBhvr>
                                        <p:cTn id="179" dur="500" fill="hold"/>
                                        <p:tgtEl>
                                          <p:spTgt spid="34"/>
                                        </p:tgtEl>
                                        <p:attrNameLst>
                                          <p:attrName>fill.type</p:attrName>
                                        </p:attrNameLst>
                                      </p:cBhvr>
                                      <p:to>
                                        <p:strVal val="solid"/>
                                      </p:to>
                                    </p:set>
                                  </p:childTnLst>
                                </p:cTn>
                              </p:par>
                              <p:par>
                                <p:cTn id="180" presetID="24" presetClass="emph" presetSubtype="0" fill="hold" grpId="5" nodeType="withEffect">
                                  <p:stCondLst>
                                    <p:cond delay="3000"/>
                                  </p:stCondLst>
                                  <p:childTnLst>
                                    <p:animClr clrSpc="hsl" dir="cw">
                                      <p:cBhvr override="childStyle">
                                        <p:cTn id="181" dur="500" fill="hold"/>
                                        <p:tgtEl>
                                          <p:spTgt spid="25"/>
                                        </p:tgtEl>
                                        <p:attrNameLst>
                                          <p:attrName>style.color</p:attrName>
                                        </p:attrNameLst>
                                      </p:cBhvr>
                                      <p:by>
                                        <p:hsl h="0" s="-12549" l="-25098"/>
                                      </p:by>
                                    </p:animClr>
                                    <p:animClr clrSpc="hsl" dir="cw">
                                      <p:cBhvr>
                                        <p:cTn id="182" dur="500" fill="hold"/>
                                        <p:tgtEl>
                                          <p:spTgt spid="25"/>
                                        </p:tgtEl>
                                        <p:attrNameLst>
                                          <p:attrName>fillcolor</p:attrName>
                                        </p:attrNameLst>
                                      </p:cBhvr>
                                      <p:by>
                                        <p:hsl h="0" s="-12549" l="-25098"/>
                                      </p:by>
                                    </p:animClr>
                                    <p:animClr clrSpc="hsl" dir="cw">
                                      <p:cBhvr>
                                        <p:cTn id="183" dur="500" fill="hold"/>
                                        <p:tgtEl>
                                          <p:spTgt spid="25"/>
                                        </p:tgtEl>
                                        <p:attrNameLst>
                                          <p:attrName>stroke.color</p:attrName>
                                        </p:attrNameLst>
                                      </p:cBhvr>
                                      <p:by>
                                        <p:hsl h="0" s="-12549" l="-25098"/>
                                      </p:by>
                                    </p:animClr>
                                    <p:set>
                                      <p:cBhvr>
                                        <p:cTn id="184" dur="500" fill="hold"/>
                                        <p:tgtEl>
                                          <p:spTgt spid="25"/>
                                        </p:tgtEl>
                                        <p:attrNameLst>
                                          <p:attrName>fill.type</p:attrName>
                                        </p:attrNameLst>
                                      </p:cBhvr>
                                      <p:to>
                                        <p:strVal val="solid"/>
                                      </p:to>
                                    </p:set>
                                  </p:childTnLst>
                                </p:cTn>
                              </p:par>
                            </p:childTnLst>
                          </p:cTn>
                        </p:par>
                      </p:childTnLst>
                    </p:cTn>
                  </p:par>
                </p:childTnLst>
              </p:cTn>
              <p:nextCondLst>
                <p:cond evt="onClick" delay="0">
                  <p:tgtEl>
                    <p:spTgt spid="34"/>
                  </p:tgtEl>
                </p:cond>
              </p:nextCondLst>
            </p:seq>
            <p:audio>
              <p:cMediaNode vol="80000">
                <p:cTn id="185" fill="hold" display="0">
                  <p:stCondLst>
                    <p:cond delay="indefinite"/>
                  </p:stCondLst>
                  <p:endCondLst>
                    <p:cond evt="onStopAudio" delay="0">
                      <p:tgtEl>
                        <p:sldTgt/>
                      </p:tgtEl>
                    </p:cond>
                  </p:endCondLst>
                </p:cTn>
                <p:tgtEl>
                  <p:spTgt spid="39"/>
                </p:tgtEl>
              </p:cMediaNode>
            </p:audio>
            <p:audio>
              <p:cMediaNode vol="80000">
                <p:cTn id="186" fill="hold" display="0">
                  <p:stCondLst>
                    <p:cond delay="indefinite"/>
                  </p:stCondLst>
                  <p:endCondLst>
                    <p:cond evt="onStopAudio" delay="0">
                      <p:tgtEl>
                        <p:sldTgt/>
                      </p:tgtEl>
                    </p:cond>
                  </p:endCondLst>
                </p:cTn>
                <p:tgtEl>
                  <p:spTgt spid="40"/>
                </p:tgtEl>
              </p:cMediaNode>
            </p:audio>
            <p:audio>
              <p:cMediaNode vol="80000">
                <p:cTn id="187" fill="hold" display="0">
                  <p:stCondLst>
                    <p:cond delay="indefinite"/>
                  </p:stCondLst>
                  <p:endCondLst>
                    <p:cond evt="onStopAudio" delay="0">
                      <p:tgtEl>
                        <p:sldTgt/>
                      </p:tgtEl>
                    </p:cond>
                  </p:endCondLst>
                </p:cTn>
                <p:tgtEl>
                  <p:spTgt spid="41"/>
                </p:tgtEl>
              </p:cMediaNode>
            </p:audio>
          </p:childTnLst>
        </p:cTn>
      </p:par>
    </p:tnLst>
    <p:bldLst>
      <p:bldP spid="24" grpId="0"/>
      <p:bldP spid="15" grpId="0" animBg="1"/>
      <p:bldP spid="15" grpId="1" animBg="1"/>
      <p:bldP spid="15" grpId="2" animBg="1"/>
      <p:bldP spid="15" grpId="3" animBg="1"/>
      <p:bldP spid="15" grpId="4" animBg="1"/>
      <p:bldP spid="16" grpId="0" animBg="1"/>
      <p:bldP spid="16" grpId="1" animBg="1"/>
      <p:bldP spid="25" grpId="0"/>
      <p:bldP spid="25" grpId="1"/>
      <p:bldP spid="25" grpId="2"/>
      <p:bldP spid="25" grpId="3"/>
      <p:bldP spid="25" grpId="4"/>
      <p:bldP spid="25" grpId="5"/>
      <p:bldP spid="27" grpId="0"/>
      <p:bldP spid="27" grpId="1"/>
      <p:bldP spid="27" grpId="2"/>
      <p:bldP spid="31" grpId="0" animBg="1"/>
      <p:bldP spid="31" grpId="1" animBg="1"/>
      <p:bldP spid="32" grpId="0" animBg="1"/>
      <p:bldP spid="32" grpId="1" animBg="1"/>
      <p:bldP spid="33" grpId="0"/>
      <p:bldP spid="33" grpId="1"/>
      <p:bldP spid="33" grpId="2"/>
      <p:bldP spid="34" grpId="0"/>
      <p:bldP spid="34" grpId="1"/>
      <p:bldP spid="34" grpId="2"/>
    </p:bldLst>
  </p:timing>
</p:sld>
</file>

<file path=ppt/slides/slide12.xml><?xml version="1.0" encoding="utf-8"?>
<p:sld xmlns:a="http://schemas.openxmlformats.org/drawingml/2006/main" xmlns:r="http://schemas.openxmlformats.org/officeDocument/2006/relationships" xmlns:p="http://schemas.openxmlformats.org/presentationml/2006/main">
  <p:cSld>
    <p:bg>
      <p:bgPr>
        <a:blipFill dpi="0" rotWithShape="1">
          <a:blip r:embed="rId4">
            <a:alphaModFix amt="62000"/>
            <a:lum/>
          </a:blip>
          <a:srcRect/>
          <a:stretch>
            <a:fillRect t="-6000" b="-6000"/>
          </a:stretch>
        </a:blipFill>
        <a:effectLst/>
      </p:bgPr>
    </p:bg>
    <p:spTree>
      <p:nvGrpSpPr>
        <p:cNvPr id="1" name=""/>
        <p:cNvGrpSpPr/>
        <p:nvPr/>
      </p:nvGrpSpPr>
      <p:grpSpPr>
        <a:xfrm>
          <a:off x="0" y="0"/>
          <a:ext cx="0" cy="0"/>
          <a:chOff x="0" y="0"/>
          <a:chExt cx="0" cy="0"/>
        </a:xfrm>
      </p:grpSpPr>
      <p:grpSp>
        <p:nvGrpSpPr>
          <p:cNvPr id="22" name="vong quay"/>
          <p:cNvGrpSpPr/>
          <p:nvPr/>
        </p:nvGrpSpPr>
        <p:grpSpPr>
          <a:xfrm>
            <a:off x="4235149" y="1007937"/>
            <a:ext cx="4070651" cy="4097463"/>
            <a:chOff x="5425622" y="292790"/>
            <a:chExt cx="5834378" cy="5828280"/>
          </a:xfrm>
        </p:grpSpPr>
        <p:pic>
          <p:nvPicPr>
            <p:cNvPr id="4" name="Picture 3"/>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5425622" y="292790"/>
              <a:ext cx="5834378" cy="5828280"/>
            </a:xfrm>
            <a:prstGeom prst="rect">
              <a:avLst/>
            </a:prstGeom>
          </p:spPr>
        </p:pic>
        <p:sp>
          <p:nvSpPr>
            <p:cNvPr id="9" name="TextBox 8"/>
            <p:cNvSpPr txBox="1"/>
            <p:nvPr/>
          </p:nvSpPr>
          <p:spPr>
            <a:xfrm rot="14949661">
              <a:off x="6674685" y="1188540"/>
              <a:ext cx="2025648" cy="838146"/>
            </a:xfrm>
            <a:prstGeom prst="rect">
              <a:avLst/>
            </a:prstGeom>
            <a:noFill/>
          </p:spPr>
          <p:txBody>
            <a:bodyPr wrap="square" rtlCol="0">
              <a:spAutoFit/>
            </a:bodyPr>
            <a:lstStyle/>
            <a:p>
              <a:pPr algn="ctr"/>
              <a:r>
                <a:rPr lang="en-US" sz="3200" b="1" dirty="0" smtClean="0">
                  <a:solidFill>
                    <a:prstClr val="black"/>
                  </a:solidFill>
                  <a:latin typeface="Tahoma" panose="020B0604030504040204" pitchFamily="34" charset="0"/>
                  <a:ea typeface="Tahoma" panose="020B0604030504040204" pitchFamily="34" charset="0"/>
                  <a:cs typeface="Tahoma" panose="020B0604030504040204" pitchFamily="34" charset="0"/>
                </a:rPr>
                <a:t>+2</a:t>
              </a:r>
              <a:endParaRPr lang="vi-VN" sz="3200" b="1" dirty="0">
                <a:solidFill>
                  <a:prstClr val="black"/>
                </a:solidFill>
                <a:latin typeface="Tahoma" panose="020B0604030504040204" pitchFamily="34" charset="0"/>
                <a:ea typeface="Tahoma" panose="020B0604030504040204" pitchFamily="34" charset="0"/>
                <a:cs typeface="Tahoma" panose="020B0604030504040204" pitchFamily="34" charset="0"/>
              </a:endParaRPr>
            </a:p>
          </p:txBody>
        </p:sp>
        <p:sp>
          <p:nvSpPr>
            <p:cNvPr id="10" name="TextBox 9"/>
            <p:cNvSpPr txBox="1"/>
            <p:nvPr/>
          </p:nvSpPr>
          <p:spPr>
            <a:xfrm rot="12232592">
              <a:off x="5742637" y="2107307"/>
              <a:ext cx="2025649" cy="831791"/>
            </a:xfrm>
            <a:prstGeom prst="rect">
              <a:avLst/>
            </a:prstGeom>
            <a:noFill/>
          </p:spPr>
          <p:txBody>
            <a:bodyPr wrap="square" rtlCol="0">
              <a:spAutoFit/>
            </a:bodyPr>
            <a:lstStyle/>
            <a:p>
              <a:pPr algn="ctr"/>
              <a:r>
                <a:rPr lang="en-GB" sz="3200" b="1" dirty="0" smtClean="0">
                  <a:solidFill>
                    <a:prstClr val="white"/>
                  </a:solidFill>
                  <a:latin typeface="Tahoma" panose="020B0604030504040204" pitchFamily="34" charset="0"/>
                  <a:ea typeface="Tahoma" panose="020B0604030504040204" pitchFamily="34" charset="0"/>
                  <a:cs typeface="Tahoma" panose="020B0604030504040204" pitchFamily="34" charset="0"/>
                </a:rPr>
                <a:t>0</a:t>
              </a:r>
              <a:endParaRPr lang="vi-VN" sz="3200" b="1" dirty="0">
                <a:solidFill>
                  <a:prstClr val="white"/>
                </a:solidFill>
                <a:latin typeface="Tahoma" panose="020B0604030504040204" pitchFamily="34" charset="0"/>
                <a:ea typeface="Tahoma" panose="020B0604030504040204" pitchFamily="34" charset="0"/>
                <a:cs typeface="Tahoma" panose="020B0604030504040204" pitchFamily="34" charset="0"/>
              </a:endParaRPr>
            </a:p>
          </p:txBody>
        </p:sp>
        <p:sp>
          <p:nvSpPr>
            <p:cNvPr id="11" name="TextBox 10"/>
            <p:cNvSpPr txBox="1"/>
            <p:nvPr/>
          </p:nvSpPr>
          <p:spPr>
            <a:xfrm rot="17590276">
              <a:off x="8020996" y="1185614"/>
              <a:ext cx="2025648" cy="838146"/>
            </a:xfrm>
            <a:prstGeom prst="rect">
              <a:avLst/>
            </a:prstGeom>
            <a:noFill/>
          </p:spPr>
          <p:txBody>
            <a:bodyPr wrap="square" rtlCol="0">
              <a:spAutoFit/>
            </a:bodyPr>
            <a:lstStyle/>
            <a:p>
              <a:pPr algn="ctr"/>
              <a:r>
                <a:rPr lang="en-GB" sz="3200" b="1" dirty="0" smtClean="0">
                  <a:solidFill>
                    <a:prstClr val="white"/>
                  </a:solidFill>
                  <a:latin typeface="Tahoma" panose="020B0604030504040204" pitchFamily="34" charset="0"/>
                  <a:ea typeface="Tahoma" panose="020B0604030504040204" pitchFamily="34" charset="0"/>
                  <a:cs typeface="Tahoma" panose="020B0604030504040204" pitchFamily="34" charset="0"/>
                </a:rPr>
                <a:t>0</a:t>
              </a:r>
              <a:endParaRPr lang="vi-VN" sz="3200" b="1" dirty="0">
                <a:solidFill>
                  <a:prstClr val="white"/>
                </a:solidFill>
                <a:latin typeface="Tahoma" panose="020B0604030504040204" pitchFamily="34" charset="0"/>
                <a:ea typeface="Tahoma" panose="020B0604030504040204" pitchFamily="34" charset="0"/>
                <a:cs typeface="Tahoma" panose="020B0604030504040204" pitchFamily="34" charset="0"/>
              </a:endParaRPr>
            </a:p>
          </p:txBody>
        </p:sp>
        <p:sp>
          <p:nvSpPr>
            <p:cNvPr id="12" name="TextBox 11"/>
            <p:cNvSpPr txBox="1"/>
            <p:nvPr/>
          </p:nvSpPr>
          <p:spPr>
            <a:xfrm rot="20155085">
              <a:off x="8917979" y="2111911"/>
              <a:ext cx="2025649" cy="831791"/>
            </a:xfrm>
            <a:prstGeom prst="rect">
              <a:avLst/>
            </a:prstGeom>
            <a:noFill/>
          </p:spPr>
          <p:txBody>
            <a:bodyPr wrap="square" rtlCol="0">
              <a:spAutoFit/>
            </a:bodyPr>
            <a:lstStyle/>
            <a:p>
              <a:pPr algn="ctr"/>
              <a:r>
                <a:rPr lang="en-GB" sz="3200" b="1" dirty="0" smtClean="0">
                  <a:solidFill>
                    <a:prstClr val="black"/>
                  </a:solidFill>
                  <a:latin typeface="Tahoma" panose="020B0604030504040204" pitchFamily="34" charset="0"/>
                  <a:ea typeface="Tahoma" panose="020B0604030504040204" pitchFamily="34" charset="0"/>
                  <a:cs typeface="Tahoma" panose="020B0604030504040204" pitchFamily="34" charset="0"/>
                </a:rPr>
                <a:t>+1</a:t>
              </a:r>
              <a:endParaRPr lang="vi-VN" sz="3200" b="1" dirty="0">
                <a:solidFill>
                  <a:prstClr val="black"/>
                </a:solidFill>
                <a:latin typeface="Tahoma" panose="020B0604030504040204" pitchFamily="34" charset="0"/>
                <a:ea typeface="Tahoma" panose="020B0604030504040204" pitchFamily="34" charset="0"/>
                <a:cs typeface="Tahoma" panose="020B0604030504040204" pitchFamily="34" charset="0"/>
              </a:endParaRPr>
            </a:p>
          </p:txBody>
        </p:sp>
        <p:sp>
          <p:nvSpPr>
            <p:cNvPr id="17" name="TextBox 16"/>
            <p:cNvSpPr txBox="1"/>
            <p:nvPr/>
          </p:nvSpPr>
          <p:spPr>
            <a:xfrm rot="9501114">
              <a:off x="5697322" y="3447099"/>
              <a:ext cx="2025649" cy="831791"/>
            </a:xfrm>
            <a:prstGeom prst="rect">
              <a:avLst/>
            </a:prstGeom>
            <a:noFill/>
          </p:spPr>
          <p:txBody>
            <a:bodyPr wrap="square" rtlCol="0">
              <a:spAutoFit/>
            </a:bodyPr>
            <a:lstStyle/>
            <a:p>
              <a:pPr algn="ctr"/>
              <a:r>
                <a:rPr lang="en-GB" sz="3200" b="1" dirty="0" smtClean="0">
                  <a:solidFill>
                    <a:prstClr val="black"/>
                  </a:solidFill>
                  <a:latin typeface="Tahoma" panose="020B0604030504040204" pitchFamily="34" charset="0"/>
                  <a:ea typeface="Tahoma" panose="020B0604030504040204" pitchFamily="34" charset="0"/>
                  <a:cs typeface="Tahoma" panose="020B0604030504040204" pitchFamily="34" charset="0"/>
                </a:rPr>
                <a:t>+3</a:t>
              </a:r>
              <a:endParaRPr lang="vi-VN" sz="3200" b="1" dirty="0">
                <a:solidFill>
                  <a:prstClr val="black"/>
                </a:solidFill>
                <a:latin typeface="Tahoma" panose="020B0604030504040204" pitchFamily="34" charset="0"/>
                <a:ea typeface="Tahoma" panose="020B0604030504040204" pitchFamily="34" charset="0"/>
                <a:cs typeface="Tahoma" panose="020B0604030504040204" pitchFamily="34" charset="0"/>
              </a:endParaRPr>
            </a:p>
          </p:txBody>
        </p:sp>
        <p:sp>
          <p:nvSpPr>
            <p:cNvPr id="19" name="TextBox 18"/>
            <p:cNvSpPr txBox="1"/>
            <p:nvPr/>
          </p:nvSpPr>
          <p:spPr>
            <a:xfrm rot="6703311">
              <a:off x="6660977" y="4412253"/>
              <a:ext cx="2025648" cy="838146"/>
            </a:xfrm>
            <a:prstGeom prst="rect">
              <a:avLst/>
            </a:prstGeom>
            <a:noFill/>
          </p:spPr>
          <p:txBody>
            <a:bodyPr wrap="square" rtlCol="0">
              <a:spAutoFit/>
            </a:bodyPr>
            <a:lstStyle/>
            <a:p>
              <a:pPr algn="ctr"/>
              <a:r>
                <a:rPr lang="en-GB" sz="3200" b="1" dirty="0" smtClean="0">
                  <a:solidFill>
                    <a:prstClr val="white"/>
                  </a:solidFill>
                  <a:latin typeface="Tahoma" panose="020B0604030504040204" pitchFamily="34" charset="0"/>
                  <a:ea typeface="Tahoma" panose="020B0604030504040204" pitchFamily="34" charset="0"/>
                  <a:cs typeface="Tahoma" panose="020B0604030504040204" pitchFamily="34" charset="0"/>
                </a:rPr>
                <a:t>0</a:t>
              </a:r>
              <a:endParaRPr lang="vi-VN" sz="3200" b="1" dirty="0">
                <a:solidFill>
                  <a:prstClr val="white"/>
                </a:solidFill>
                <a:latin typeface="Tahoma" panose="020B0604030504040204" pitchFamily="34" charset="0"/>
                <a:ea typeface="Tahoma" panose="020B0604030504040204" pitchFamily="34" charset="0"/>
                <a:cs typeface="Tahoma" panose="020B0604030504040204" pitchFamily="34" charset="0"/>
              </a:endParaRPr>
            </a:p>
          </p:txBody>
        </p:sp>
        <p:sp>
          <p:nvSpPr>
            <p:cNvPr id="20" name="TextBox 19"/>
            <p:cNvSpPr txBox="1"/>
            <p:nvPr/>
          </p:nvSpPr>
          <p:spPr>
            <a:xfrm rot="3829829">
              <a:off x="8019636" y="4419493"/>
              <a:ext cx="2025648" cy="838146"/>
            </a:xfrm>
            <a:prstGeom prst="rect">
              <a:avLst/>
            </a:prstGeom>
            <a:noFill/>
          </p:spPr>
          <p:txBody>
            <a:bodyPr wrap="square" rtlCol="0">
              <a:spAutoFit/>
            </a:bodyPr>
            <a:lstStyle/>
            <a:p>
              <a:pPr algn="ctr"/>
              <a:r>
                <a:rPr lang="en-GB" sz="3200" b="1" dirty="0" smtClean="0">
                  <a:solidFill>
                    <a:prstClr val="black"/>
                  </a:solidFill>
                  <a:latin typeface="Tahoma" panose="020B0604030504040204" pitchFamily="34" charset="0"/>
                  <a:ea typeface="Tahoma" panose="020B0604030504040204" pitchFamily="34" charset="0"/>
                  <a:cs typeface="Tahoma" panose="020B0604030504040204" pitchFamily="34" charset="0"/>
                </a:rPr>
                <a:t>+2</a:t>
              </a:r>
              <a:endParaRPr lang="vi-VN" sz="3200" b="1" dirty="0">
                <a:solidFill>
                  <a:prstClr val="black"/>
                </a:solidFill>
                <a:latin typeface="Tahoma" panose="020B0604030504040204" pitchFamily="34" charset="0"/>
                <a:ea typeface="Tahoma" panose="020B0604030504040204" pitchFamily="34" charset="0"/>
                <a:cs typeface="Tahoma" panose="020B0604030504040204" pitchFamily="34" charset="0"/>
              </a:endParaRPr>
            </a:p>
          </p:txBody>
        </p:sp>
        <p:sp>
          <p:nvSpPr>
            <p:cNvPr id="21" name="TextBox 20"/>
            <p:cNvSpPr txBox="1"/>
            <p:nvPr/>
          </p:nvSpPr>
          <p:spPr>
            <a:xfrm rot="1321648">
              <a:off x="8940447" y="3478610"/>
              <a:ext cx="2025649" cy="831791"/>
            </a:xfrm>
            <a:prstGeom prst="rect">
              <a:avLst/>
            </a:prstGeom>
            <a:noFill/>
          </p:spPr>
          <p:txBody>
            <a:bodyPr wrap="square" rtlCol="0">
              <a:spAutoFit/>
            </a:bodyPr>
            <a:lstStyle/>
            <a:p>
              <a:pPr algn="ctr"/>
              <a:r>
                <a:rPr lang="en-GB" sz="3200" b="1" dirty="0" smtClean="0">
                  <a:solidFill>
                    <a:prstClr val="white"/>
                  </a:solidFill>
                  <a:latin typeface="Tahoma" panose="020B0604030504040204" pitchFamily="34" charset="0"/>
                  <a:ea typeface="Tahoma" panose="020B0604030504040204" pitchFamily="34" charset="0"/>
                  <a:cs typeface="Tahoma" panose="020B0604030504040204" pitchFamily="34" charset="0"/>
                </a:rPr>
                <a:t>0</a:t>
              </a:r>
              <a:endParaRPr lang="vi-VN" sz="3200" b="1" dirty="0">
                <a:solidFill>
                  <a:prstClr val="white"/>
                </a:solidFill>
                <a:latin typeface="Tahoma" panose="020B0604030504040204" pitchFamily="34" charset="0"/>
                <a:ea typeface="Tahoma" panose="020B0604030504040204" pitchFamily="34" charset="0"/>
                <a:cs typeface="Tahoma" panose="020B0604030504040204" pitchFamily="34" charset="0"/>
              </a:endParaRPr>
            </a:p>
          </p:txBody>
        </p:sp>
      </p:grpSp>
      <p:sp>
        <p:nvSpPr>
          <p:cNvPr id="23" name="Isosceles Triangle 22"/>
          <p:cNvSpPr/>
          <p:nvPr/>
        </p:nvSpPr>
        <p:spPr>
          <a:xfrm rot="16200000">
            <a:off x="8054688" y="2495658"/>
            <a:ext cx="605716" cy="990053"/>
          </a:xfrm>
          <a:prstGeom prst="triangle">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vi-VN">
              <a:solidFill>
                <a:prstClr val="white"/>
              </a:solidFill>
            </a:endParaRPr>
          </a:p>
        </p:txBody>
      </p:sp>
      <p:sp>
        <p:nvSpPr>
          <p:cNvPr id="25" name="quay dung"/>
          <p:cNvSpPr/>
          <p:nvPr/>
        </p:nvSpPr>
        <p:spPr>
          <a:xfrm>
            <a:off x="6965768" y="5878289"/>
            <a:ext cx="2028009" cy="849085"/>
          </a:xfrm>
          <a:prstGeom prst="roundRect">
            <a:avLst/>
          </a:prstGeom>
          <a:solidFill>
            <a:srgbClr val="FF006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400" b="1" dirty="0">
                <a:solidFill>
                  <a:prstClr val="white"/>
                </a:solidFill>
                <a:latin typeface="Tahoma" panose="020B0604030504040204" pitchFamily="34" charset="0"/>
                <a:ea typeface="Tahoma" panose="020B0604030504040204" pitchFamily="34" charset="0"/>
                <a:cs typeface="Tahoma" panose="020B0604030504040204" pitchFamily="34" charset="0"/>
              </a:rPr>
              <a:t>QUAY</a:t>
            </a:r>
            <a:endParaRPr lang="vi-VN" sz="2400" b="1" dirty="0">
              <a:solidFill>
                <a:prstClr val="white"/>
              </a:solidFill>
              <a:latin typeface="Tahoma" panose="020B0604030504040204" pitchFamily="34" charset="0"/>
              <a:ea typeface="Tahoma" panose="020B0604030504040204" pitchFamily="34" charset="0"/>
              <a:cs typeface="Tahoma" panose="020B0604030504040204" pitchFamily="34" charset="0"/>
            </a:endParaRPr>
          </a:p>
        </p:txBody>
      </p:sp>
      <p:sp>
        <p:nvSpPr>
          <p:cNvPr id="26" name="Rounded Rectangle 25">
            <a:hlinkClick r:id="rId6" action="ppaction://hlinksldjump"/>
          </p:cNvPr>
          <p:cNvSpPr/>
          <p:nvPr/>
        </p:nvSpPr>
        <p:spPr>
          <a:xfrm>
            <a:off x="643354" y="2186976"/>
            <a:ext cx="1003266" cy="1337688"/>
          </a:xfrm>
          <a:prstGeom prst="roundRect">
            <a:avLst/>
          </a:prstGeom>
          <a:solidFill>
            <a:srgbClr val="92D05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4400" b="1" dirty="0">
                <a:solidFill>
                  <a:prstClr val="black"/>
                </a:solidFill>
                <a:latin typeface="Tahoma" panose="020B0604030504040204" pitchFamily="34" charset="0"/>
                <a:ea typeface="Tahoma" panose="020B0604030504040204" pitchFamily="34" charset="0"/>
                <a:cs typeface="Tahoma" panose="020B0604030504040204" pitchFamily="34" charset="0"/>
              </a:rPr>
              <a:t>1</a:t>
            </a:r>
            <a:endParaRPr lang="vi-VN" sz="4400" b="1" dirty="0">
              <a:solidFill>
                <a:prstClr val="black"/>
              </a:solidFill>
              <a:latin typeface="Tahoma" panose="020B0604030504040204" pitchFamily="34" charset="0"/>
              <a:ea typeface="Tahoma" panose="020B0604030504040204" pitchFamily="34" charset="0"/>
              <a:cs typeface="Tahoma" panose="020B0604030504040204" pitchFamily="34" charset="0"/>
            </a:endParaRPr>
          </a:p>
        </p:txBody>
      </p:sp>
      <p:sp>
        <p:nvSpPr>
          <p:cNvPr id="27" name="Rounded Rectangle 26">
            <a:hlinkClick r:id="rId7" action="ppaction://hlinksldjump"/>
          </p:cNvPr>
          <p:cNvSpPr/>
          <p:nvPr/>
        </p:nvSpPr>
        <p:spPr>
          <a:xfrm>
            <a:off x="1766792" y="2186976"/>
            <a:ext cx="1003266" cy="1337688"/>
          </a:xfrm>
          <a:prstGeom prst="roundRect">
            <a:avLst/>
          </a:prstGeom>
          <a:solidFill>
            <a:srgbClr val="92D05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4400" b="1" dirty="0">
                <a:solidFill>
                  <a:prstClr val="black"/>
                </a:solidFill>
                <a:latin typeface="Tahoma" panose="020B0604030504040204" pitchFamily="34" charset="0"/>
                <a:ea typeface="Tahoma" panose="020B0604030504040204" pitchFamily="34" charset="0"/>
                <a:cs typeface="Tahoma" panose="020B0604030504040204" pitchFamily="34" charset="0"/>
              </a:rPr>
              <a:t>2</a:t>
            </a:r>
            <a:endParaRPr lang="vi-VN" sz="4400" b="1" dirty="0">
              <a:solidFill>
                <a:prstClr val="black"/>
              </a:solidFill>
              <a:latin typeface="Tahoma" panose="020B0604030504040204" pitchFamily="34" charset="0"/>
              <a:ea typeface="Tahoma" panose="020B0604030504040204" pitchFamily="34" charset="0"/>
              <a:cs typeface="Tahoma" panose="020B0604030504040204" pitchFamily="34" charset="0"/>
            </a:endParaRPr>
          </a:p>
        </p:txBody>
      </p:sp>
      <p:sp>
        <p:nvSpPr>
          <p:cNvPr id="28" name="Rounded Rectangle 27">
            <a:hlinkClick r:id="rId8" action="ppaction://hlinksldjump"/>
          </p:cNvPr>
          <p:cNvSpPr/>
          <p:nvPr/>
        </p:nvSpPr>
        <p:spPr>
          <a:xfrm>
            <a:off x="2890229" y="2186976"/>
            <a:ext cx="1003266" cy="1337688"/>
          </a:xfrm>
          <a:prstGeom prst="roundRect">
            <a:avLst/>
          </a:prstGeom>
          <a:solidFill>
            <a:srgbClr val="92D05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4400" b="1" dirty="0">
                <a:solidFill>
                  <a:prstClr val="black"/>
                </a:solidFill>
                <a:latin typeface="Tahoma" panose="020B0604030504040204" pitchFamily="34" charset="0"/>
                <a:ea typeface="Tahoma" panose="020B0604030504040204" pitchFamily="34" charset="0"/>
                <a:cs typeface="Tahoma" panose="020B0604030504040204" pitchFamily="34" charset="0"/>
              </a:rPr>
              <a:t>3</a:t>
            </a:r>
            <a:endParaRPr lang="vi-VN" sz="4400" b="1" dirty="0">
              <a:solidFill>
                <a:prstClr val="black"/>
              </a:solidFill>
              <a:latin typeface="Tahoma" panose="020B0604030504040204" pitchFamily="34" charset="0"/>
              <a:ea typeface="Tahoma" panose="020B0604030504040204" pitchFamily="34" charset="0"/>
              <a:cs typeface="Tahoma" panose="020B0604030504040204" pitchFamily="34" charset="0"/>
            </a:endParaRPr>
          </a:p>
        </p:txBody>
      </p:sp>
      <p:sp>
        <p:nvSpPr>
          <p:cNvPr id="35" name="Rounded Rectangle 34">
            <a:hlinkClick r:id="rId9" action="ppaction://hlinksldjump"/>
          </p:cNvPr>
          <p:cNvSpPr/>
          <p:nvPr/>
        </p:nvSpPr>
        <p:spPr>
          <a:xfrm>
            <a:off x="643922" y="3733049"/>
            <a:ext cx="1003266" cy="1337688"/>
          </a:xfrm>
          <a:prstGeom prst="roundRect">
            <a:avLst/>
          </a:prstGeom>
          <a:solidFill>
            <a:srgbClr val="92D05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4400" b="1" dirty="0">
                <a:solidFill>
                  <a:prstClr val="black"/>
                </a:solidFill>
                <a:latin typeface="Tahoma" panose="020B0604030504040204" pitchFamily="34" charset="0"/>
                <a:ea typeface="Tahoma" panose="020B0604030504040204" pitchFamily="34" charset="0"/>
                <a:cs typeface="Tahoma" panose="020B0604030504040204" pitchFamily="34" charset="0"/>
              </a:rPr>
              <a:t>4</a:t>
            </a:r>
            <a:endParaRPr lang="vi-VN" sz="4400" b="1" dirty="0">
              <a:solidFill>
                <a:prstClr val="black"/>
              </a:solidFill>
              <a:latin typeface="Tahoma" panose="020B0604030504040204" pitchFamily="34" charset="0"/>
              <a:ea typeface="Tahoma" panose="020B0604030504040204" pitchFamily="34" charset="0"/>
              <a:cs typeface="Tahoma" panose="020B0604030504040204" pitchFamily="34" charset="0"/>
            </a:endParaRPr>
          </a:p>
        </p:txBody>
      </p:sp>
      <p:sp>
        <p:nvSpPr>
          <p:cNvPr id="36" name="Rounded Rectangle 35">
            <a:hlinkClick r:id="rId8" action="ppaction://hlinksldjump"/>
          </p:cNvPr>
          <p:cNvSpPr/>
          <p:nvPr/>
        </p:nvSpPr>
        <p:spPr>
          <a:xfrm>
            <a:off x="1767360" y="3733049"/>
            <a:ext cx="1003266" cy="1337688"/>
          </a:xfrm>
          <a:prstGeom prst="roundRect">
            <a:avLst/>
          </a:prstGeom>
          <a:solidFill>
            <a:srgbClr val="92D05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4400" b="1" dirty="0">
                <a:solidFill>
                  <a:prstClr val="black"/>
                </a:solidFill>
                <a:latin typeface="Tahoma" panose="020B0604030504040204" pitchFamily="34" charset="0"/>
                <a:ea typeface="Tahoma" panose="020B0604030504040204" pitchFamily="34" charset="0"/>
                <a:cs typeface="Tahoma" panose="020B0604030504040204" pitchFamily="34" charset="0"/>
              </a:rPr>
              <a:t>5</a:t>
            </a:r>
            <a:endParaRPr lang="vi-VN" sz="4400" b="1" dirty="0">
              <a:solidFill>
                <a:prstClr val="black"/>
              </a:solidFill>
              <a:latin typeface="Tahoma" panose="020B0604030504040204" pitchFamily="34" charset="0"/>
              <a:ea typeface="Tahoma" panose="020B0604030504040204" pitchFamily="34" charset="0"/>
              <a:cs typeface="Tahoma" panose="020B0604030504040204" pitchFamily="34" charset="0"/>
            </a:endParaRPr>
          </a:p>
        </p:txBody>
      </p:sp>
      <p:sp>
        <p:nvSpPr>
          <p:cNvPr id="37" name="Rounded Rectangle 36">
            <a:hlinkClick r:id="rId10" action="ppaction://hlinksldjump"/>
          </p:cNvPr>
          <p:cNvSpPr/>
          <p:nvPr/>
        </p:nvSpPr>
        <p:spPr>
          <a:xfrm>
            <a:off x="2890797" y="3733049"/>
            <a:ext cx="1003266" cy="1337688"/>
          </a:xfrm>
          <a:prstGeom prst="roundRect">
            <a:avLst/>
          </a:prstGeom>
          <a:solidFill>
            <a:srgbClr val="92D05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4400" b="1" dirty="0">
                <a:solidFill>
                  <a:prstClr val="black"/>
                </a:solidFill>
                <a:latin typeface="Tahoma" panose="020B0604030504040204" pitchFamily="34" charset="0"/>
                <a:ea typeface="Tahoma" panose="020B0604030504040204" pitchFamily="34" charset="0"/>
                <a:cs typeface="Tahoma" panose="020B0604030504040204" pitchFamily="34" charset="0"/>
              </a:rPr>
              <a:t>6</a:t>
            </a:r>
            <a:endParaRPr lang="vi-VN" sz="4400" b="1" dirty="0">
              <a:solidFill>
                <a:prstClr val="black"/>
              </a:solidFill>
              <a:latin typeface="Tahoma" panose="020B0604030504040204" pitchFamily="34" charset="0"/>
              <a:ea typeface="Tahoma" panose="020B0604030504040204" pitchFamily="34" charset="0"/>
              <a:cs typeface="Tahoma" panose="020B0604030504040204" pitchFamily="34" charset="0"/>
            </a:endParaRPr>
          </a:p>
        </p:txBody>
      </p:sp>
      <p:sp>
        <p:nvSpPr>
          <p:cNvPr id="38" name="Rounded Rectangle 37">
            <a:hlinkClick r:id="rId11" action="ppaction://hlinksldjump"/>
          </p:cNvPr>
          <p:cNvSpPr/>
          <p:nvPr/>
        </p:nvSpPr>
        <p:spPr>
          <a:xfrm>
            <a:off x="644491" y="5279122"/>
            <a:ext cx="1003266" cy="1337688"/>
          </a:xfrm>
          <a:prstGeom prst="roundRect">
            <a:avLst/>
          </a:prstGeom>
          <a:solidFill>
            <a:srgbClr val="92D05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4400" b="1" dirty="0">
                <a:solidFill>
                  <a:prstClr val="black"/>
                </a:solidFill>
                <a:latin typeface="Tahoma" panose="020B0604030504040204" pitchFamily="34" charset="0"/>
                <a:ea typeface="Tahoma" panose="020B0604030504040204" pitchFamily="34" charset="0"/>
                <a:cs typeface="Tahoma" panose="020B0604030504040204" pitchFamily="34" charset="0"/>
              </a:rPr>
              <a:t>7</a:t>
            </a:r>
            <a:endParaRPr lang="vi-VN" sz="4400" b="1" dirty="0">
              <a:solidFill>
                <a:prstClr val="black"/>
              </a:solidFill>
              <a:latin typeface="Tahoma" panose="020B0604030504040204" pitchFamily="34" charset="0"/>
              <a:ea typeface="Tahoma" panose="020B0604030504040204" pitchFamily="34" charset="0"/>
              <a:cs typeface="Tahoma" panose="020B0604030504040204" pitchFamily="34" charset="0"/>
            </a:endParaRPr>
          </a:p>
        </p:txBody>
      </p:sp>
      <p:sp>
        <p:nvSpPr>
          <p:cNvPr id="39" name="Rounded Rectangle 38">
            <a:hlinkClick r:id="rId12" action="ppaction://hlinksldjump"/>
          </p:cNvPr>
          <p:cNvSpPr/>
          <p:nvPr/>
        </p:nvSpPr>
        <p:spPr>
          <a:xfrm>
            <a:off x="1767929" y="5279122"/>
            <a:ext cx="1003266" cy="1337688"/>
          </a:xfrm>
          <a:prstGeom prst="roundRect">
            <a:avLst/>
          </a:prstGeom>
          <a:solidFill>
            <a:srgbClr val="92D05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4400" b="1" dirty="0">
                <a:solidFill>
                  <a:prstClr val="black"/>
                </a:solidFill>
                <a:latin typeface="Tahoma" panose="020B0604030504040204" pitchFamily="34" charset="0"/>
                <a:ea typeface="Tahoma" panose="020B0604030504040204" pitchFamily="34" charset="0"/>
                <a:cs typeface="Tahoma" panose="020B0604030504040204" pitchFamily="34" charset="0"/>
              </a:rPr>
              <a:t>8</a:t>
            </a:r>
            <a:endParaRPr lang="vi-VN" sz="4400" b="1" dirty="0">
              <a:solidFill>
                <a:prstClr val="black"/>
              </a:solidFill>
              <a:latin typeface="Tahoma" panose="020B0604030504040204" pitchFamily="34" charset="0"/>
              <a:ea typeface="Tahoma" panose="020B0604030504040204" pitchFamily="34" charset="0"/>
              <a:cs typeface="Tahoma" panose="020B0604030504040204" pitchFamily="34" charset="0"/>
            </a:endParaRPr>
          </a:p>
        </p:txBody>
      </p:sp>
      <p:sp>
        <p:nvSpPr>
          <p:cNvPr id="40" name="Rounded Rectangle 39">
            <a:hlinkClick r:id="rId13" action="ppaction://hlinksldjump"/>
          </p:cNvPr>
          <p:cNvSpPr/>
          <p:nvPr/>
        </p:nvSpPr>
        <p:spPr>
          <a:xfrm>
            <a:off x="2891366" y="5279122"/>
            <a:ext cx="1003266" cy="1337688"/>
          </a:xfrm>
          <a:prstGeom prst="roundRect">
            <a:avLst/>
          </a:prstGeom>
          <a:solidFill>
            <a:srgbClr val="92D05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4400" b="1" dirty="0">
                <a:solidFill>
                  <a:prstClr val="black"/>
                </a:solidFill>
                <a:latin typeface="Tahoma" panose="020B0604030504040204" pitchFamily="34" charset="0"/>
                <a:ea typeface="Tahoma" panose="020B0604030504040204" pitchFamily="34" charset="0"/>
                <a:cs typeface="Tahoma" panose="020B0604030504040204" pitchFamily="34" charset="0"/>
              </a:rPr>
              <a:t>9</a:t>
            </a:r>
            <a:endParaRPr lang="vi-VN" sz="4400" b="1" dirty="0">
              <a:solidFill>
                <a:prstClr val="black"/>
              </a:solidFill>
              <a:latin typeface="Tahoma" panose="020B0604030504040204" pitchFamily="34" charset="0"/>
              <a:ea typeface="Tahoma" panose="020B0604030504040204" pitchFamily="34" charset="0"/>
              <a:cs typeface="Tahoma" panose="020B0604030504040204" pitchFamily="34" charset="0"/>
            </a:endParaRPr>
          </a:p>
        </p:txBody>
      </p:sp>
      <p:sp>
        <p:nvSpPr>
          <p:cNvPr id="41" name="Rectangle 40"/>
          <p:cNvSpPr/>
          <p:nvPr/>
        </p:nvSpPr>
        <p:spPr>
          <a:xfrm>
            <a:off x="228600" y="95110"/>
            <a:ext cx="4554897" cy="1446550"/>
          </a:xfrm>
          <a:prstGeom prst="rect">
            <a:avLst/>
          </a:prstGeom>
          <a:noFill/>
        </p:spPr>
        <p:txBody>
          <a:bodyPr wrap="square" lIns="91440" tIns="45720" rIns="91440" bIns="45720">
            <a:spAutoFit/>
          </a:bodyPr>
          <a:lstStyle/>
          <a:p>
            <a:pPr algn="ctr"/>
            <a:r>
              <a:rPr lang="en-US" sz="4400" b="1" dirty="0">
                <a:ln w="6600">
                  <a:solidFill>
                    <a:srgbClr val="ED7D31"/>
                  </a:solidFill>
                  <a:prstDash val="solid"/>
                </a:ln>
                <a:solidFill>
                  <a:srgbClr val="FFFFFF"/>
                </a:solidFill>
                <a:effectLst>
                  <a:outerShdw dist="38100" dir="2700000" algn="tl" rotWithShape="0">
                    <a:srgbClr val="ED7D31"/>
                  </a:outerShdw>
                </a:effectLst>
                <a:latin typeface="Tahoma" panose="020B0604030504040204" pitchFamily="34" charset="0"/>
                <a:ea typeface="Tahoma" panose="020B0604030504040204" pitchFamily="34" charset="0"/>
                <a:cs typeface="Tahoma" panose="020B0604030504040204" pitchFamily="34" charset="0"/>
              </a:rPr>
              <a:t>VÒNG QUAY </a:t>
            </a:r>
          </a:p>
          <a:p>
            <a:pPr algn="ctr"/>
            <a:r>
              <a:rPr lang="en-US" sz="4400" b="1" dirty="0">
                <a:ln w="6600">
                  <a:solidFill>
                    <a:srgbClr val="ED7D31"/>
                  </a:solidFill>
                  <a:prstDash val="solid"/>
                </a:ln>
                <a:solidFill>
                  <a:srgbClr val="FFFFFF"/>
                </a:solidFill>
                <a:effectLst>
                  <a:outerShdw dist="38100" dir="2700000" algn="tl" rotWithShape="0">
                    <a:srgbClr val="ED7D31"/>
                  </a:outerShdw>
                </a:effectLst>
                <a:latin typeface="Tahoma" panose="020B0604030504040204" pitchFamily="34" charset="0"/>
                <a:ea typeface="Tahoma" panose="020B0604030504040204" pitchFamily="34" charset="0"/>
                <a:cs typeface="Tahoma" panose="020B0604030504040204" pitchFamily="34" charset="0"/>
              </a:rPr>
              <a:t>MAY MẮN</a:t>
            </a:r>
          </a:p>
        </p:txBody>
      </p:sp>
      <p:pic>
        <p:nvPicPr>
          <p:cNvPr id="44" name="Picture 43"/>
          <p:cNvPicPr>
            <a:picLocks noChangeAspect="1"/>
          </p:cNvPicPr>
          <p:nvPr/>
        </p:nvPicPr>
        <p:blipFill>
          <a:blip r:embed="rId14">
            <a:extLst>
              <a:ext uri="{28A0092B-C50C-407E-A947-70E740481C1C}">
                <a14:useLocalDpi xmlns:a14="http://schemas.microsoft.com/office/drawing/2010/main" val="0"/>
              </a:ext>
            </a:extLst>
          </a:blip>
          <a:stretch>
            <a:fillRect/>
          </a:stretch>
        </p:blipFill>
        <p:spPr>
          <a:xfrm>
            <a:off x="543605" y="845531"/>
            <a:ext cx="371475" cy="438150"/>
          </a:xfrm>
          <a:prstGeom prst="rect">
            <a:avLst/>
          </a:prstGeom>
        </p:spPr>
      </p:pic>
      <p:pic>
        <p:nvPicPr>
          <p:cNvPr id="45" name="Picture 44"/>
          <p:cNvPicPr>
            <a:picLocks noChangeAspect="1"/>
          </p:cNvPicPr>
          <p:nvPr/>
        </p:nvPicPr>
        <p:blipFill>
          <a:blip r:embed="rId14">
            <a:extLst>
              <a:ext uri="{28A0092B-C50C-407E-A947-70E740481C1C}">
                <a14:useLocalDpi xmlns:a14="http://schemas.microsoft.com/office/drawing/2010/main" val="0"/>
              </a:ext>
            </a:extLst>
          </a:blip>
          <a:stretch>
            <a:fillRect/>
          </a:stretch>
        </p:blipFill>
        <p:spPr>
          <a:xfrm>
            <a:off x="2122304" y="1207472"/>
            <a:ext cx="371475" cy="438150"/>
          </a:xfrm>
          <a:prstGeom prst="rect">
            <a:avLst/>
          </a:prstGeom>
        </p:spPr>
      </p:pic>
      <p:pic>
        <p:nvPicPr>
          <p:cNvPr id="46" name="Picture 45"/>
          <p:cNvPicPr>
            <a:picLocks noChangeAspect="1"/>
          </p:cNvPicPr>
          <p:nvPr/>
        </p:nvPicPr>
        <p:blipFill>
          <a:blip r:embed="rId14">
            <a:extLst>
              <a:ext uri="{28A0092B-C50C-407E-A947-70E740481C1C}">
                <a14:useLocalDpi xmlns:a14="http://schemas.microsoft.com/office/drawing/2010/main" val="0"/>
              </a:ext>
            </a:extLst>
          </a:blip>
          <a:stretch>
            <a:fillRect/>
          </a:stretch>
        </p:blipFill>
        <p:spPr>
          <a:xfrm>
            <a:off x="3689363" y="680278"/>
            <a:ext cx="371475" cy="438150"/>
          </a:xfrm>
          <a:prstGeom prst="rect">
            <a:avLst/>
          </a:prstGeom>
        </p:spPr>
      </p:pic>
      <p:pic>
        <p:nvPicPr>
          <p:cNvPr id="47" name="Picture 46"/>
          <p:cNvPicPr>
            <a:picLocks noChangeAspect="1"/>
          </p:cNvPicPr>
          <p:nvPr/>
        </p:nvPicPr>
        <p:blipFill>
          <a:blip r:embed="rId15">
            <a:extLst>
              <a:ext uri="{28A0092B-C50C-407E-A947-70E740481C1C}">
                <a14:useLocalDpi xmlns:a14="http://schemas.microsoft.com/office/drawing/2010/main" val="0"/>
              </a:ext>
            </a:extLst>
          </a:blip>
          <a:stretch>
            <a:fillRect/>
          </a:stretch>
        </p:blipFill>
        <p:spPr>
          <a:xfrm>
            <a:off x="8333874" y="478511"/>
            <a:ext cx="535781" cy="1190625"/>
          </a:xfrm>
          <a:prstGeom prst="rect">
            <a:avLst/>
          </a:prstGeom>
        </p:spPr>
      </p:pic>
      <p:pic>
        <p:nvPicPr>
          <p:cNvPr id="2" name="Picture 1"/>
          <p:cNvPicPr>
            <a:picLocks noChangeAspect="1"/>
          </p:cNvPicPr>
          <p:nvPr/>
        </p:nvPicPr>
        <p:blipFill>
          <a:blip r:embed="rId16" cstate="print">
            <a:extLst>
              <a:ext uri="{28A0092B-C50C-407E-A947-70E740481C1C}">
                <a14:useLocalDpi xmlns:a14="http://schemas.microsoft.com/office/drawing/2010/main" val="0"/>
              </a:ext>
            </a:extLst>
          </a:blip>
          <a:stretch>
            <a:fillRect/>
          </a:stretch>
        </p:blipFill>
        <p:spPr>
          <a:xfrm>
            <a:off x="5766139" y="2590800"/>
            <a:ext cx="1015661" cy="892552"/>
          </a:xfrm>
          <a:prstGeom prst="rect">
            <a:avLst/>
          </a:prstGeom>
        </p:spPr>
      </p:pic>
      <p:pic>
        <p:nvPicPr>
          <p:cNvPr id="3" name="vongquay">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17"/>
          <a:stretch>
            <a:fillRect/>
          </a:stretch>
        </p:blipFill>
        <p:spPr>
          <a:xfrm>
            <a:off x="7285614" y="-693733"/>
            <a:ext cx="457200" cy="609600"/>
          </a:xfrm>
          <a:prstGeom prst="rect">
            <a:avLst/>
          </a:prstGeom>
        </p:spPr>
      </p:pic>
      <p:sp>
        <p:nvSpPr>
          <p:cNvPr id="31" name="Isosceles Triangle 30"/>
          <p:cNvSpPr/>
          <p:nvPr/>
        </p:nvSpPr>
        <p:spPr>
          <a:xfrm rot="16200000">
            <a:off x="8054688" y="2495658"/>
            <a:ext cx="605716" cy="990053"/>
          </a:xfrm>
          <a:prstGeom prst="triangle">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vi-VN">
              <a:solidFill>
                <a:prstClr val="white"/>
              </a:solidFill>
            </a:endParaRPr>
          </a:p>
        </p:txBody>
      </p:sp>
      <p:sp>
        <p:nvSpPr>
          <p:cNvPr id="32" name="Isosceles Triangle 31"/>
          <p:cNvSpPr/>
          <p:nvPr/>
        </p:nvSpPr>
        <p:spPr>
          <a:xfrm rot="16200000">
            <a:off x="8054688" y="2495658"/>
            <a:ext cx="605716" cy="990053"/>
          </a:xfrm>
          <a:prstGeom prst="triangle">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vi-VN">
              <a:solidFill>
                <a:prstClr val="white"/>
              </a:solidFill>
            </a:endParaRPr>
          </a:p>
        </p:txBody>
      </p:sp>
      <p:sp>
        <p:nvSpPr>
          <p:cNvPr id="33" name="Isosceles Triangle 32"/>
          <p:cNvSpPr/>
          <p:nvPr/>
        </p:nvSpPr>
        <p:spPr>
          <a:xfrm rot="16200000">
            <a:off x="8054688" y="2495658"/>
            <a:ext cx="605716" cy="990053"/>
          </a:xfrm>
          <a:prstGeom prst="triangle">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vi-VN">
              <a:solidFill>
                <a:prstClr val="white"/>
              </a:solidFill>
            </a:endParaRPr>
          </a:p>
        </p:txBody>
      </p:sp>
      <p:sp>
        <p:nvSpPr>
          <p:cNvPr id="34" name="Isosceles Triangle 33"/>
          <p:cNvSpPr/>
          <p:nvPr/>
        </p:nvSpPr>
        <p:spPr>
          <a:xfrm rot="16200000">
            <a:off x="8054688" y="2495658"/>
            <a:ext cx="605716" cy="990053"/>
          </a:xfrm>
          <a:prstGeom prst="triangle">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vi-VN">
              <a:solidFill>
                <a:prstClr val="white"/>
              </a:solidFill>
            </a:endParaRPr>
          </a:p>
        </p:txBody>
      </p:sp>
      <p:sp>
        <p:nvSpPr>
          <p:cNvPr id="42" name="Isosceles Triangle 41"/>
          <p:cNvSpPr/>
          <p:nvPr/>
        </p:nvSpPr>
        <p:spPr>
          <a:xfrm rot="16200000">
            <a:off x="8054688" y="2495658"/>
            <a:ext cx="605716" cy="990053"/>
          </a:xfrm>
          <a:prstGeom prst="triangle">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vi-VN">
              <a:solidFill>
                <a:prstClr val="white"/>
              </a:solidFill>
            </a:endParaRPr>
          </a:p>
        </p:txBody>
      </p:sp>
      <p:sp>
        <p:nvSpPr>
          <p:cNvPr id="43" name="Isosceles Triangle 42"/>
          <p:cNvSpPr/>
          <p:nvPr/>
        </p:nvSpPr>
        <p:spPr>
          <a:xfrm rot="16200000">
            <a:off x="8054688" y="2495658"/>
            <a:ext cx="605716" cy="990053"/>
          </a:xfrm>
          <a:prstGeom prst="triangle">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vi-VN">
              <a:solidFill>
                <a:prstClr val="white"/>
              </a:solidFill>
            </a:endParaRPr>
          </a:p>
        </p:txBody>
      </p:sp>
      <p:sp>
        <p:nvSpPr>
          <p:cNvPr id="48" name="Isosceles Triangle 47"/>
          <p:cNvSpPr/>
          <p:nvPr/>
        </p:nvSpPr>
        <p:spPr>
          <a:xfrm rot="16200000">
            <a:off x="8054688" y="2495658"/>
            <a:ext cx="605716" cy="990053"/>
          </a:xfrm>
          <a:prstGeom prst="triangle">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vi-VN">
              <a:solidFill>
                <a:prstClr val="white"/>
              </a:solidFill>
            </a:endParaRPr>
          </a:p>
        </p:txBody>
      </p:sp>
      <p:sp>
        <p:nvSpPr>
          <p:cNvPr id="49" name="Isosceles Triangle 48"/>
          <p:cNvSpPr/>
          <p:nvPr/>
        </p:nvSpPr>
        <p:spPr>
          <a:xfrm rot="16200000">
            <a:off x="8054688" y="2495658"/>
            <a:ext cx="605716" cy="990053"/>
          </a:xfrm>
          <a:prstGeom prst="triangle">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vi-VN">
              <a:solidFill>
                <a:prstClr val="white"/>
              </a:solidFill>
            </a:endParaRPr>
          </a:p>
        </p:txBody>
      </p:sp>
      <p:sp>
        <p:nvSpPr>
          <p:cNvPr id="50" name="Isosceles Triangle 49"/>
          <p:cNvSpPr/>
          <p:nvPr/>
        </p:nvSpPr>
        <p:spPr>
          <a:xfrm rot="16200000">
            <a:off x="8054688" y="2495658"/>
            <a:ext cx="605716" cy="990053"/>
          </a:xfrm>
          <a:prstGeom prst="triangle">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vi-VN">
              <a:solidFill>
                <a:prstClr val="white"/>
              </a:solidFill>
            </a:endParaRPr>
          </a:p>
        </p:txBody>
      </p:sp>
      <p:sp>
        <p:nvSpPr>
          <p:cNvPr id="51" name="Isosceles Triangle 50"/>
          <p:cNvSpPr/>
          <p:nvPr/>
        </p:nvSpPr>
        <p:spPr>
          <a:xfrm rot="16200000">
            <a:off x="8054688" y="2495658"/>
            <a:ext cx="605716" cy="990053"/>
          </a:xfrm>
          <a:prstGeom prst="triangle">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vi-VN">
              <a:solidFill>
                <a:prstClr val="white"/>
              </a:solidFill>
            </a:endParaRPr>
          </a:p>
        </p:txBody>
      </p:sp>
      <p:sp>
        <p:nvSpPr>
          <p:cNvPr id="52" name="Isosceles Triangle 51"/>
          <p:cNvSpPr/>
          <p:nvPr/>
        </p:nvSpPr>
        <p:spPr>
          <a:xfrm rot="16200000">
            <a:off x="8054688" y="2495658"/>
            <a:ext cx="605716" cy="990053"/>
          </a:xfrm>
          <a:prstGeom prst="triangle">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vi-VN">
              <a:solidFill>
                <a:prstClr val="white"/>
              </a:solidFill>
            </a:endParaRPr>
          </a:p>
        </p:txBody>
      </p:sp>
      <p:sp>
        <p:nvSpPr>
          <p:cNvPr id="53" name="Isosceles Triangle 52"/>
          <p:cNvSpPr/>
          <p:nvPr/>
        </p:nvSpPr>
        <p:spPr>
          <a:xfrm rot="16200000">
            <a:off x="8054688" y="2495658"/>
            <a:ext cx="605716" cy="990053"/>
          </a:xfrm>
          <a:prstGeom prst="triangle">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vi-VN">
              <a:solidFill>
                <a:prstClr val="white"/>
              </a:solidFill>
            </a:endParaRPr>
          </a:p>
        </p:txBody>
      </p:sp>
      <p:sp>
        <p:nvSpPr>
          <p:cNvPr id="54" name="Isosceles Triangle 53"/>
          <p:cNvSpPr/>
          <p:nvPr/>
        </p:nvSpPr>
        <p:spPr>
          <a:xfrm rot="16200000">
            <a:off x="8054688" y="2495658"/>
            <a:ext cx="605716" cy="990053"/>
          </a:xfrm>
          <a:prstGeom prst="triangle">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vi-VN">
              <a:solidFill>
                <a:prstClr val="white"/>
              </a:solidFill>
            </a:endParaRPr>
          </a:p>
        </p:txBody>
      </p:sp>
      <p:sp>
        <p:nvSpPr>
          <p:cNvPr id="55" name="Isosceles Triangle 54"/>
          <p:cNvSpPr/>
          <p:nvPr/>
        </p:nvSpPr>
        <p:spPr>
          <a:xfrm rot="16200000">
            <a:off x="8054688" y="2495658"/>
            <a:ext cx="605716" cy="990053"/>
          </a:xfrm>
          <a:prstGeom prst="triangle">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vi-VN">
              <a:solidFill>
                <a:prstClr val="white"/>
              </a:solidFill>
            </a:endParaRPr>
          </a:p>
        </p:txBody>
      </p:sp>
      <p:sp>
        <p:nvSpPr>
          <p:cNvPr id="56" name="Isosceles Triangle 55"/>
          <p:cNvSpPr/>
          <p:nvPr/>
        </p:nvSpPr>
        <p:spPr>
          <a:xfrm rot="16200000">
            <a:off x="8054688" y="2495658"/>
            <a:ext cx="605716" cy="990053"/>
          </a:xfrm>
          <a:prstGeom prst="triangle">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vi-VN">
              <a:solidFill>
                <a:prstClr val="white"/>
              </a:solidFill>
            </a:endParaRPr>
          </a:p>
        </p:txBody>
      </p:sp>
      <p:sp>
        <p:nvSpPr>
          <p:cNvPr id="57" name="Isosceles Triangle 56"/>
          <p:cNvSpPr/>
          <p:nvPr/>
        </p:nvSpPr>
        <p:spPr>
          <a:xfrm rot="16200000">
            <a:off x="8054688" y="2495658"/>
            <a:ext cx="605716" cy="990053"/>
          </a:xfrm>
          <a:prstGeom prst="triangle">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vi-VN">
              <a:solidFill>
                <a:prstClr val="white"/>
              </a:solidFill>
            </a:endParaRPr>
          </a:p>
        </p:txBody>
      </p:sp>
      <p:sp>
        <p:nvSpPr>
          <p:cNvPr id="58" name="Isosceles Triangle 57"/>
          <p:cNvSpPr/>
          <p:nvPr/>
        </p:nvSpPr>
        <p:spPr>
          <a:xfrm rot="16200000">
            <a:off x="8054688" y="2495658"/>
            <a:ext cx="605716" cy="990053"/>
          </a:xfrm>
          <a:prstGeom prst="triangle">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vi-VN">
              <a:solidFill>
                <a:prstClr val="white"/>
              </a:solidFill>
            </a:endParaRPr>
          </a:p>
        </p:txBody>
      </p:sp>
      <p:sp>
        <p:nvSpPr>
          <p:cNvPr id="59" name="Isosceles Triangle 58"/>
          <p:cNvSpPr/>
          <p:nvPr/>
        </p:nvSpPr>
        <p:spPr>
          <a:xfrm rot="16200000">
            <a:off x="8054688" y="2495658"/>
            <a:ext cx="605716" cy="990053"/>
          </a:xfrm>
          <a:prstGeom prst="triangle">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vi-VN">
              <a:solidFill>
                <a:prstClr val="white"/>
              </a:solidFill>
            </a:endParaRPr>
          </a:p>
        </p:txBody>
      </p:sp>
      <p:sp>
        <p:nvSpPr>
          <p:cNvPr id="60" name="Isosceles Triangle 59"/>
          <p:cNvSpPr/>
          <p:nvPr/>
        </p:nvSpPr>
        <p:spPr>
          <a:xfrm rot="16200000">
            <a:off x="8054688" y="2495658"/>
            <a:ext cx="605716" cy="990053"/>
          </a:xfrm>
          <a:prstGeom prst="triangle">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vi-VN">
              <a:solidFill>
                <a:prstClr val="white"/>
              </a:solidFill>
            </a:endParaRPr>
          </a:p>
        </p:txBody>
      </p:sp>
      <p:sp>
        <p:nvSpPr>
          <p:cNvPr id="61" name="Isosceles Triangle 60"/>
          <p:cNvSpPr/>
          <p:nvPr/>
        </p:nvSpPr>
        <p:spPr>
          <a:xfrm rot="16200000">
            <a:off x="8054688" y="2495658"/>
            <a:ext cx="605716" cy="990053"/>
          </a:xfrm>
          <a:prstGeom prst="triangle">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vi-VN">
              <a:solidFill>
                <a:prstClr val="white"/>
              </a:solidFill>
            </a:endParaRPr>
          </a:p>
        </p:txBody>
      </p:sp>
      <p:sp>
        <p:nvSpPr>
          <p:cNvPr id="24" name="Heart 23">
            <a:hlinkClick r:id="rId18" action="ppaction://hlinksldjump"/>
          </p:cNvPr>
          <p:cNvSpPr/>
          <p:nvPr/>
        </p:nvSpPr>
        <p:spPr>
          <a:xfrm rot="5400000">
            <a:off x="8415744" y="2684421"/>
            <a:ext cx="783772" cy="587828"/>
          </a:xfrm>
          <a:prstGeom prst="heart">
            <a:avLst/>
          </a:prstGeom>
          <a:solidFill>
            <a:srgbClr val="FFCC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vi-VN">
              <a:solidFill>
                <a:prstClr val="white"/>
              </a:solidFill>
            </a:endParaRPr>
          </a:p>
        </p:txBody>
      </p:sp>
    </p:spTree>
    <p:extLst>
      <p:ext uri="{BB962C8B-B14F-4D97-AF65-F5344CB8AC3E}">
        <p14:creationId xmlns:p14="http://schemas.microsoft.com/office/powerpoint/2010/main" val="200466897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4" presetClass="emph" presetSubtype="0" repeatCount="indefinite" fill="hold" grpId="0" nodeType="withEffect">
                                  <p:stCondLst>
                                    <p:cond delay="0"/>
                                  </p:stCondLst>
                                  <p:iterate type="lt">
                                    <p:tmPct val="10000"/>
                                  </p:iterate>
                                  <p:childTnLst>
                                    <p:animMotion origin="layout" path="M 1.25E-6 -2.59259E-6 L 1.25E-6 -0.02407 " pathEditMode="relative" rAng="0" ptsTypes="AA">
                                      <p:cBhvr>
                                        <p:cTn id="6" dur="250" accel="50000" decel="50000" autoRev="1" fill="hold">
                                          <p:stCondLst>
                                            <p:cond delay="0"/>
                                          </p:stCondLst>
                                        </p:cTn>
                                        <p:tgtEl>
                                          <p:spTgt spid="41"/>
                                        </p:tgtEl>
                                        <p:attrNameLst>
                                          <p:attrName>ppt_x</p:attrName>
                                          <p:attrName>ppt_y</p:attrName>
                                        </p:attrNameLst>
                                      </p:cBhvr>
                                      <p:rCtr x="0" y="-1204"/>
                                    </p:animMotion>
                                    <p:animRot by="1500000">
                                      <p:cBhvr>
                                        <p:cTn id="7" dur="125" fill="hold">
                                          <p:stCondLst>
                                            <p:cond delay="0"/>
                                          </p:stCondLst>
                                        </p:cTn>
                                        <p:tgtEl>
                                          <p:spTgt spid="41"/>
                                        </p:tgtEl>
                                        <p:attrNameLst>
                                          <p:attrName>r</p:attrName>
                                        </p:attrNameLst>
                                      </p:cBhvr>
                                    </p:animRot>
                                    <p:animRot by="-1500000">
                                      <p:cBhvr>
                                        <p:cTn id="8" dur="125" fill="hold">
                                          <p:stCondLst>
                                            <p:cond delay="125"/>
                                          </p:stCondLst>
                                        </p:cTn>
                                        <p:tgtEl>
                                          <p:spTgt spid="41"/>
                                        </p:tgtEl>
                                        <p:attrNameLst>
                                          <p:attrName>r</p:attrName>
                                        </p:attrNameLst>
                                      </p:cBhvr>
                                    </p:animRot>
                                    <p:animRot by="-1500000">
                                      <p:cBhvr>
                                        <p:cTn id="9" dur="125" fill="hold">
                                          <p:stCondLst>
                                            <p:cond delay="250"/>
                                          </p:stCondLst>
                                        </p:cTn>
                                        <p:tgtEl>
                                          <p:spTgt spid="41"/>
                                        </p:tgtEl>
                                        <p:attrNameLst>
                                          <p:attrName>r</p:attrName>
                                        </p:attrNameLst>
                                      </p:cBhvr>
                                    </p:animRot>
                                    <p:animRot by="1500000">
                                      <p:cBhvr>
                                        <p:cTn id="10" dur="125" fill="hold">
                                          <p:stCondLst>
                                            <p:cond delay="375"/>
                                          </p:stCondLst>
                                        </p:cTn>
                                        <p:tgtEl>
                                          <p:spTgt spid="41"/>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10" presetClass="exit" presetSubtype="0" fill="hold" grpId="0" nodeType="clickEffect">
                                  <p:stCondLst>
                                    <p:cond delay="0"/>
                                  </p:stCondLst>
                                  <p:childTnLst>
                                    <p:animEffect transition="out" filter="fade">
                                      <p:cBhvr>
                                        <p:cTn id="14" dur="500"/>
                                        <p:tgtEl>
                                          <p:spTgt spid="31"/>
                                        </p:tgtEl>
                                      </p:cBhvr>
                                    </p:animEffect>
                                    <p:set>
                                      <p:cBhvr>
                                        <p:cTn id="15" dur="1" fill="hold">
                                          <p:stCondLst>
                                            <p:cond delay="499"/>
                                          </p:stCondLst>
                                        </p:cTn>
                                        <p:tgtEl>
                                          <p:spTgt spid="31"/>
                                        </p:tgtEl>
                                        <p:attrNameLst>
                                          <p:attrName>style.visibility</p:attrName>
                                        </p:attrNameLst>
                                      </p:cBhvr>
                                      <p:to>
                                        <p:strVal val="hidden"/>
                                      </p:to>
                                    </p:set>
                                  </p:childTnLst>
                                </p:cTn>
                              </p:par>
                              <p:par>
                                <p:cTn id="16" presetID="3" presetClass="mediacall" presetSubtype="0" fill="hold" nodeType="withEffect">
                                  <p:stCondLst>
                                    <p:cond delay="0"/>
                                  </p:stCondLst>
                                  <p:childTnLst>
                                    <p:cmd type="call" cmd="stop">
                                      <p:cBhvr>
                                        <p:cTn id="17" dur="1" fill="hold"/>
                                        <p:tgtEl>
                                          <p:spTgt spid="3"/>
                                        </p:tgtEl>
                                      </p:cBhvr>
                                    </p:cmd>
                                  </p:childTnLst>
                                </p:cTn>
                              </p:par>
                            </p:childTnLst>
                          </p:cTn>
                        </p:par>
                      </p:childTnLst>
                    </p:cTn>
                  </p:par>
                  <p:par>
                    <p:cTn id="18" fill="hold">
                      <p:stCondLst>
                        <p:cond delay="indefinite"/>
                      </p:stCondLst>
                      <p:childTnLst>
                        <p:par>
                          <p:cTn id="19" fill="hold">
                            <p:stCondLst>
                              <p:cond delay="0"/>
                            </p:stCondLst>
                            <p:childTnLst>
                              <p:par>
                                <p:cTn id="20" presetID="10" presetClass="exit" presetSubtype="0" fill="hold" grpId="0" nodeType="clickEffect">
                                  <p:stCondLst>
                                    <p:cond delay="0"/>
                                  </p:stCondLst>
                                  <p:childTnLst>
                                    <p:animEffect transition="out" filter="fade">
                                      <p:cBhvr>
                                        <p:cTn id="21" dur="500"/>
                                        <p:tgtEl>
                                          <p:spTgt spid="32"/>
                                        </p:tgtEl>
                                      </p:cBhvr>
                                    </p:animEffect>
                                    <p:set>
                                      <p:cBhvr>
                                        <p:cTn id="22" dur="1" fill="hold">
                                          <p:stCondLst>
                                            <p:cond delay="499"/>
                                          </p:stCondLst>
                                        </p:cTn>
                                        <p:tgtEl>
                                          <p:spTgt spid="32"/>
                                        </p:tgtEl>
                                        <p:attrNameLst>
                                          <p:attrName>style.visibility</p:attrName>
                                        </p:attrNameLst>
                                      </p:cBhvr>
                                      <p:to>
                                        <p:strVal val="hidden"/>
                                      </p:to>
                                    </p:set>
                                  </p:childTnLst>
                                </p:cTn>
                              </p:par>
                              <p:par>
                                <p:cTn id="23" presetID="3" presetClass="mediacall" presetSubtype="0" fill="hold" nodeType="withEffect">
                                  <p:stCondLst>
                                    <p:cond delay="0"/>
                                  </p:stCondLst>
                                  <p:childTnLst>
                                    <p:cmd type="call" cmd="stop">
                                      <p:cBhvr>
                                        <p:cTn id="24" dur="1" fill="hold"/>
                                        <p:tgtEl>
                                          <p:spTgt spid="3"/>
                                        </p:tgtEl>
                                      </p:cBhvr>
                                    </p:cmd>
                                  </p:childTnLst>
                                </p:cTn>
                              </p:par>
                            </p:childTnLst>
                          </p:cTn>
                        </p:par>
                      </p:childTnLst>
                    </p:cTn>
                  </p:par>
                  <p:par>
                    <p:cTn id="25" fill="hold">
                      <p:stCondLst>
                        <p:cond delay="indefinite"/>
                      </p:stCondLst>
                      <p:childTnLst>
                        <p:par>
                          <p:cTn id="26" fill="hold">
                            <p:stCondLst>
                              <p:cond delay="0"/>
                            </p:stCondLst>
                            <p:childTnLst>
                              <p:par>
                                <p:cTn id="27" presetID="10" presetClass="exit" presetSubtype="0" fill="hold" grpId="0" nodeType="clickEffect">
                                  <p:stCondLst>
                                    <p:cond delay="0"/>
                                  </p:stCondLst>
                                  <p:childTnLst>
                                    <p:animEffect transition="out" filter="fade">
                                      <p:cBhvr>
                                        <p:cTn id="28" dur="500"/>
                                        <p:tgtEl>
                                          <p:spTgt spid="33"/>
                                        </p:tgtEl>
                                      </p:cBhvr>
                                    </p:animEffect>
                                    <p:set>
                                      <p:cBhvr>
                                        <p:cTn id="29" dur="1" fill="hold">
                                          <p:stCondLst>
                                            <p:cond delay="499"/>
                                          </p:stCondLst>
                                        </p:cTn>
                                        <p:tgtEl>
                                          <p:spTgt spid="33"/>
                                        </p:tgtEl>
                                        <p:attrNameLst>
                                          <p:attrName>style.visibility</p:attrName>
                                        </p:attrNameLst>
                                      </p:cBhvr>
                                      <p:to>
                                        <p:strVal val="hidden"/>
                                      </p:to>
                                    </p:set>
                                  </p:childTnLst>
                                </p:cTn>
                              </p:par>
                              <p:par>
                                <p:cTn id="30" presetID="3" presetClass="mediacall" presetSubtype="0" fill="hold" nodeType="withEffect">
                                  <p:stCondLst>
                                    <p:cond delay="0"/>
                                  </p:stCondLst>
                                  <p:childTnLst>
                                    <p:cmd type="call" cmd="stop">
                                      <p:cBhvr>
                                        <p:cTn id="31" dur="1" fill="hold"/>
                                        <p:tgtEl>
                                          <p:spTgt spid="3"/>
                                        </p:tgtEl>
                                      </p:cBhvr>
                                    </p:cmd>
                                  </p:childTnLst>
                                </p:cTn>
                              </p:par>
                            </p:childTnLst>
                          </p:cTn>
                        </p:par>
                      </p:childTnLst>
                    </p:cTn>
                  </p:par>
                  <p:par>
                    <p:cTn id="32" fill="hold">
                      <p:stCondLst>
                        <p:cond delay="indefinite"/>
                      </p:stCondLst>
                      <p:childTnLst>
                        <p:par>
                          <p:cTn id="33" fill="hold">
                            <p:stCondLst>
                              <p:cond delay="0"/>
                            </p:stCondLst>
                            <p:childTnLst>
                              <p:par>
                                <p:cTn id="34" presetID="10" presetClass="exit" presetSubtype="0" fill="hold" grpId="0" nodeType="clickEffect">
                                  <p:stCondLst>
                                    <p:cond delay="0"/>
                                  </p:stCondLst>
                                  <p:childTnLst>
                                    <p:animEffect transition="out" filter="fade">
                                      <p:cBhvr>
                                        <p:cTn id="35" dur="500"/>
                                        <p:tgtEl>
                                          <p:spTgt spid="34"/>
                                        </p:tgtEl>
                                      </p:cBhvr>
                                    </p:animEffect>
                                    <p:set>
                                      <p:cBhvr>
                                        <p:cTn id="36" dur="1" fill="hold">
                                          <p:stCondLst>
                                            <p:cond delay="499"/>
                                          </p:stCondLst>
                                        </p:cTn>
                                        <p:tgtEl>
                                          <p:spTgt spid="34"/>
                                        </p:tgtEl>
                                        <p:attrNameLst>
                                          <p:attrName>style.visibility</p:attrName>
                                        </p:attrNameLst>
                                      </p:cBhvr>
                                      <p:to>
                                        <p:strVal val="hidden"/>
                                      </p:to>
                                    </p:set>
                                  </p:childTnLst>
                                </p:cTn>
                              </p:par>
                              <p:par>
                                <p:cTn id="37" presetID="3" presetClass="mediacall" presetSubtype="0" fill="hold" nodeType="withEffect">
                                  <p:stCondLst>
                                    <p:cond delay="0"/>
                                  </p:stCondLst>
                                  <p:childTnLst>
                                    <p:cmd type="call" cmd="stop">
                                      <p:cBhvr>
                                        <p:cTn id="38" dur="1" fill="hold"/>
                                        <p:tgtEl>
                                          <p:spTgt spid="3"/>
                                        </p:tgtEl>
                                      </p:cBhvr>
                                    </p:cmd>
                                  </p:childTnLst>
                                </p:cTn>
                              </p:par>
                            </p:childTnLst>
                          </p:cTn>
                        </p:par>
                      </p:childTnLst>
                    </p:cTn>
                  </p:par>
                  <p:par>
                    <p:cTn id="39" fill="hold">
                      <p:stCondLst>
                        <p:cond delay="indefinite"/>
                      </p:stCondLst>
                      <p:childTnLst>
                        <p:par>
                          <p:cTn id="40" fill="hold">
                            <p:stCondLst>
                              <p:cond delay="0"/>
                            </p:stCondLst>
                            <p:childTnLst>
                              <p:par>
                                <p:cTn id="41" presetID="10" presetClass="exit" presetSubtype="0" fill="hold" grpId="0" nodeType="clickEffect">
                                  <p:stCondLst>
                                    <p:cond delay="0"/>
                                  </p:stCondLst>
                                  <p:childTnLst>
                                    <p:animEffect transition="out" filter="fade">
                                      <p:cBhvr>
                                        <p:cTn id="42" dur="500"/>
                                        <p:tgtEl>
                                          <p:spTgt spid="42"/>
                                        </p:tgtEl>
                                      </p:cBhvr>
                                    </p:animEffect>
                                    <p:set>
                                      <p:cBhvr>
                                        <p:cTn id="43" dur="1" fill="hold">
                                          <p:stCondLst>
                                            <p:cond delay="499"/>
                                          </p:stCondLst>
                                        </p:cTn>
                                        <p:tgtEl>
                                          <p:spTgt spid="42"/>
                                        </p:tgtEl>
                                        <p:attrNameLst>
                                          <p:attrName>style.visibility</p:attrName>
                                        </p:attrNameLst>
                                      </p:cBhvr>
                                      <p:to>
                                        <p:strVal val="hidden"/>
                                      </p:to>
                                    </p:set>
                                  </p:childTnLst>
                                </p:cTn>
                              </p:par>
                              <p:par>
                                <p:cTn id="44" presetID="3" presetClass="mediacall" presetSubtype="0" fill="hold" nodeType="withEffect">
                                  <p:stCondLst>
                                    <p:cond delay="0"/>
                                  </p:stCondLst>
                                  <p:childTnLst>
                                    <p:cmd type="call" cmd="stop">
                                      <p:cBhvr>
                                        <p:cTn id="45" dur="1" fill="hold"/>
                                        <p:tgtEl>
                                          <p:spTgt spid="3"/>
                                        </p:tgtEl>
                                      </p:cBhvr>
                                    </p:cmd>
                                  </p:childTnLst>
                                </p:cTn>
                              </p:par>
                            </p:childTnLst>
                          </p:cTn>
                        </p:par>
                      </p:childTnLst>
                    </p:cTn>
                  </p:par>
                  <p:par>
                    <p:cTn id="46" fill="hold">
                      <p:stCondLst>
                        <p:cond delay="indefinite"/>
                      </p:stCondLst>
                      <p:childTnLst>
                        <p:par>
                          <p:cTn id="47" fill="hold">
                            <p:stCondLst>
                              <p:cond delay="0"/>
                            </p:stCondLst>
                            <p:childTnLst>
                              <p:par>
                                <p:cTn id="48" presetID="10" presetClass="exit" presetSubtype="0" fill="hold" grpId="0" nodeType="clickEffect">
                                  <p:stCondLst>
                                    <p:cond delay="0"/>
                                  </p:stCondLst>
                                  <p:childTnLst>
                                    <p:animEffect transition="out" filter="fade">
                                      <p:cBhvr>
                                        <p:cTn id="49" dur="500"/>
                                        <p:tgtEl>
                                          <p:spTgt spid="43"/>
                                        </p:tgtEl>
                                      </p:cBhvr>
                                    </p:animEffect>
                                    <p:set>
                                      <p:cBhvr>
                                        <p:cTn id="50" dur="1" fill="hold">
                                          <p:stCondLst>
                                            <p:cond delay="499"/>
                                          </p:stCondLst>
                                        </p:cTn>
                                        <p:tgtEl>
                                          <p:spTgt spid="43"/>
                                        </p:tgtEl>
                                        <p:attrNameLst>
                                          <p:attrName>style.visibility</p:attrName>
                                        </p:attrNameLst>
                                      </p:cBhvr>
                                      <p:to>
                                        <p:strVal val="hidden"/>
                                      </p:to>
                                    </p:set>
                                  </p:childTnLst>
                                </p:cTn>
                              </p:par>
                              <p:par>
                                <p:cTn id="51" presetID="3" presetClass="mediacall" presetSubtype="0" fill="hold" nodeType="withEffect">
                                  <p:stCondLst>
                                    <p:cond delay="0"/>
                                  </p:stCondLst>
                                  <p:childTnLst>
                                    <p:cmd type="call" cmd="stop">
                                      <p:cBhvr>
                                        <p:cTn id="52" dur="1" fill="hold"/>
                                        <p:tgtEl>
                                          <p:spTgt spid="3"/>
                                        </p:tgtEl>
                                      </p:cBhvr>
                                    </p:cmd>
                                  </p:childTnLst>
                                </p:cTn>
                              </p:par>
                            </p:childTnLst>
                          </p:cTn>
                        </p:par>
                      </p:childTnLst>
                    </p:cTn>
                  </p:par>
                  <p:par>
                    <p:cTn id="53" fill="hold">
                      <p:stCondLst>
                        <p:cond delay="indefinite"/>
                      </p:stCondLst>
                      <p:childTnLst>
                        <p:par>
                          <p:cTn id="54" fill="hold">
                            <p:stCondLst>
                              <p:cond delay="0"/>
                            </p:stCondLst>
                            <p:childTnLst>
                              <p:par>
                                <p:cTn id="55" presetID="10" presetClass="exit" presetSubtype="0" fill="hold" grpId="0" nodeType="clickEffect">
                                  <p:stCondLst>
                                    <p:cond delay="0"/>
                                  </p:stCondLst>
                                  <p:childTnLst>
                                    <p:animEffect transition="out" filter="fade">
                                      <p:cBhvr>
                                        <p:cTn id="56" dur="500"/>
                                        <p:tgtEl>
                                          <p:spTgt spid="48"/>
                                        </p:tgtEl>
                                      </p:cBhvr>
                                    </p:animEffect>
                                    <p:set>
                                      <p:cBhvr>
                                        <p:cTn id="57" dur="1" fill="hold">
                                          <p:stCondLst>
                                            <p:cond delay="499"/>
                                          </p:stCondLst>
                                        </p:cTn>
                                        <p:tgtEl>
                                          <p:spTgt spid="48"/>
                                        </p:tgtEl>
                                        <p:attrNameLst>
                                          <p:attrName>style.visibility</p:attrName>
                                        </p:attrNameLst>
                                      </p:cBhvr>
                                      <p:to>
                                        <p:strVal val="hidden"/>
                                      </p:to>
                                    </p:set>
                                  </p:childTnLst>
                                </p:cTn>
                              </p:par>
                              <p:par>
                                <p:cTn id="58" presetID="3" presetClass="mediacall" presetSubtype="0" fill="hold" nodeType="withEffect">
                                  <p:stCondLst>
                                    <p:cond delay="0"/>
                                  </p:stCondLst>
                                  <p:childTnLst>
                                    <p:cmd type="call" cmd="stop">
                                      <p:cBhvr>
                                        <p:cTn id="59" dur="1" fill="hold"/>
                                        <p:tgtEl>
                                          <p:spTgt spid="3"/>
                                        </p:tgtEl>
                                      </p:cBhvr>
                                    </p:cmd>
                                  </p:childTnLst>
                                </p:cTn>
                              </p:par>
                            </p:childTnLst>
                          </p:cTn>
                        </p:par>
                      </p:childTnLst>
                    </p:cTn>
                  </p:par>
                  <p:par>
                    <p:cTn id="60" fill="hold">
                      <p:stCondLst>
                        <p:cond delay="indefinite"/>
                      </p:stCondLst>
                      <p:childTnLst>
                        <p:par>
                          <p:cTn id="61" fill="hold">
                            <p:stCondLst>
                              <p:cond delay="0"/>
                            </p:stCondLst>
                            <p:childTnLst>
                              <p:par>
                                <p:cTn id="62" presetID="10" presetClass="exit" presetSubtype="0" fill="hold" grpId="0" nodeType="clickEffect">
                                  <p:stCondLst>
                                    <p:cond delay="0"/>
                                  </p:stCondLst>
                                  <p:childTnLst>
                                    <p:animEffect transition="out" filter="fade">
                                      <p:cBhvr>
                                        <p:cTn id="63" dur="500"/>
                                        <p:tgtEl>
                                          <p:spTgt spid="49"/>
                                        </p:tgtEl>
                                      </p:cBhvr>
                                    </p:animEffect>
                                    <p:set>
                                      <p:cBhvr>
                                        <p:cTn id="64" dur="1" fill="hold">
                                          <p:stCondLst>
                                            <p:cond delay="499"/>
                                          </p:stCondLst>
                                        </p:cTn>
                                        <p:tgtEl>
                                          <p:spTgt spid="49"/>
                                        </p:tgtEl>
                                        <p:attrNameLst>
                                          <p:attrName>style.visibility</p:attrName>
                                        </p:attrNameLst>
                                      </p:cBhvr>
                                      <p:to>
                                        <p:strVal val="hidden"/>
                                      </p:to>
                                    </p:set>
                                  </p:childTnLst>
                                </p:cTn>
                              </p:par>
                              <p:par>
                                <p:cTn id="65" presetID="3" presetClass="mediacall" presetSubtype="0" fill="hold" nodeType="withEffect">
                                  <p:stCondLst>
                                    <p:cond delay="0"/>
                                  </p:stCondLst>
                                  <p:childTnLst>
                                    <p:cmd type="call" cmd="stop">
                                      <p:cBhvr>
                                        <p:cTn id="66" dur="1" fill="hold"/>
                                        <p:tgtEl>
                                          <p:spTgt spid="3"/>
                                        </p:tgtEl>
                                      </p:cBhvr>
                                    </p:cmd>
                                  </p:childTnLst>
                                </p:cTn>
                              </p:par>
                            </p:childTnLst>
                          </p:cTn>
                        </p:par>
                      </p:childTnLst>
                    </p:cTn>
                  </p:par>
                  <p:par>
                    <p:cTn id="67" fill="hold">
                      <p:stCondLst>
                        <p:cond delay="indefinite"/>
                      </p:stCondLst>
                      <p:childTnLst>
                        <p:par>
                          <p:cTn id="68" fill="hold">
                            <p:stCondLst>
                              <p:cond delay="0"/>
                            </p:stCondLst>
                            <p:childTnLst>
                              <p:par>
                                <p:cTn id="69" presetID="10" presetClass="exit" presetSubtype="0" fill="hold" grpId="0" nodeType="clickEffect">
                                  <p:stCondLst>
                                    <p:cond delay="0"/>
                                  </p:stCondLst>
                                  <p:childTnLst>
                                    <p:animEffect transition="out" filter="fade">
                                      <p:cBhvr>
                                        <p:cTn id="70" dur="500"/>
                                        <p:tgtEl>
                                          <p:spTgt spid="50"/>
                                        </p:tgtEl>
                                      </p:cBhvr>
                                    </p:animEffect>
                                    <p:set>
                                      <p:cBhvr>
                                        <p:cTn id="71" dur="1" fill="hold">
                                          <p:stCondLst>
                                            <p:cond delay="499"/>
                                          </p:stCondLst>
                                        </p:cTn>
                                        <p:tgtEl>
                                          <p:spTgt spid="50"/>
                                        </p:tgtEl>
                                        <p:attrNameLst>
                                          <p:attrName>style.visibility</p:attrName>
                                        </p:attrNameLst>
                                      </p:cBhvr>
                                      <p:to>
                                        <p:strVal val="hidden"/>
                                      </p:to>
                                    </p:set>
                                  </p:childTnLst>
                                </p:cTn>
                              </p:par>
                              <p:par>
                                <p:cTn id="72" presetID="3" presetClass="mediacall" presetSubtype="0" fill="hold" nodeType="withEffect">
                                  <p:stCondLst>
                                    <p:cond delay="0"/>
                                  </p:stCondLst>
                                  <p:childTnLst>
                                    <p:cmd type="call" cmd="stop">
                                      <p:cBhvr>
                                        <p:cTn id="73" dur="1" fill="hold"/>
                                        <p:tgtEl>
                                          <p:spTgt spid="3"/>
                                        </p:tgtEl>
                                      </p:cBhvr>
                                    </p:cmd>
                                  </p:childTnLst>
                                </p:cTn>
                              </p:par>
                            </p:childTnLst>
                          </p:cTn>
                        </p:par>
                      </p:childTnLst>
                    </p:cTn>
                  </p:par>
                  <p:par>
                    <p:cTn id="74" fill="hold">
                      <p:stCondLst>
                        <p:cond delay="indefinite"/>
                      </p:stCondLst>
                      <p:childTnLst>
                        <p:par>
                          <p:cTn id="75" fill="hold">
                            <p:stCondLst>
                              <p:cond delay="0"/>
                            </p:stCondLst>
                            <p:childTnLst>
                              <p:par>
                                <p:cTn id="76" presetID="10" presetClass="exit" presetSubtype="0" fill="hold" grpId="0" nodeType="clickEffect">
                                  <p:stCondLst>
                                    <p:cond delay="0"/>
                                  </p:stCondLst>
                                  <p:childTnLst>
                                    <p:animEffect transition="out" filter="fade">
                                      <p:cBhvr>
                                        <p:cTn id="77" dur="500"/>
                                        <p:tgtEl>
                                          <p:spTgt spid="51"/>
                                        </p:tgtEl>
                                      </p:cBhvr>
                                    </p:animEffect>
                                    <p:set>
                                      <p:cBhvr>
                                        <p:cTn id="78" dur="1" fill="hold">
                                          <p:stCondLst>
                                            <p:cond delay="499"/>
                                          </p:stCondLst>
                                        </p:cTn>
                                        <p:tgtEl>
                                          <p:spTgt spid="51"/>
                                        </p:tgtEl>
                                        <p:attrNameLst>
                                          <p:attrName>style.visibility</p:attrName>
                                        </p:attrNameLst>
                                      </p:cBhvr>
                                      <p:to>
                                        <p:strVal val="hidden"/>
                                      </p:to>
                                    </p:set>
                                  </p:childTnLst>
                                </p:cTn>
                              </p:par>
                              <p:par>
                                <p:cTn id="79" presetID="3" presetClass="mediacall" presetSubtype="0" fill="hold" nodeType="withEffect">
                                  <p:stCondLst>
                                    <p:cond delay="0"/>
                                  </p:stCondLst>
                                  <p:childTnLst>
                                    <p:cmd type="call" cmd="stop">
                                      <p:cBhvr>
                                        <p:cTn id="80" dur="1" fill="hold"/>
                                        <p:tgtEl>
                                          <p:spTgt spid="3"/>
                                        </p:tgtEl>
                                      </p:cBhvr>
                                    </p:cmd>
                                  </p:childTnLst>
                                </p:cTn>
                              </p:par>
                            </p:childTnLst>
                          </p:cTn>
                        </p:par>
                      </p:childTnLst>
                    </p:cTn>
                  </p:par>
                  <p:par>
                    <p:cTn id="81" fill="hold">
                      <p:stCondLst>
                        <p:cond delay="indefinite"/>
                      </p:stCondLst>
                      <p:childTnLst>
                        <p:par>
                          <p:cTn id="82" fill="hold">
                            <p:stCondLst>
                              <p:cond delay="0"/>
                            </p:stCondLst>
                            <p:childTnLst>
                              <p:par>
                                <p:cTn id="83" presetID="10" presetClass="exit" presetSubtype="0" fill="hold" grpId="0" nodeType="clickEffect">
                                  <p:stCondLst>
                                    <p:cond delay="0"/>
                                  </p:stCondLst>
                                  <p:childTnLst>
                                    <p:animEffect transition="out" filter="fade">
                                      <p:cBhvr>
                                        <p:cTn id="84" dur="500"/>
                                        <p:tgtEl>
                                          <p:spTgt spid="52"/>
                                        </p:tgtEl>
                                      </p:cBhvr>
                                    </p:animEffect>
                                    <p:set>
                                      <p:cBhvr>
                                        <p:cTn id="85" dur="1" fill="hold">
                                          <p:stCondLst>
                                            <p:cond delay="499"/>
                                          </p:stCondLst>
                                        </p:cTn>
                                        <p:tgtEl>
                                          <p:spTgt spid="52"/>
                                        </p:tgtEl>
                                        <p:attrNameLst>
                                          <p:attrName>style.visibility</p:attrName>
                                        </p:attrNameLst>
                                      </p:cBhvr>
                                      <p:to>
                                        <p:strVal val="hidden"/>
                                      </p:to>
                                    </p:set>
                                  </p:childTnLst>
                                </p:cTn>
                              </p:par>
                              <p:par>
                                <p:cTn id="86" presetID="3" presetClass="mediacall" presetSubtype="0" fill="hold" nodeType="withEffect">
                                  <p:stCondLst>
                                    <p:cond delay="0"/>
                                  </p:stCondLst>
                                  <p:childTnLst>
                                    <p:cmd type="call" cmd="stop">
                                      <p:cBhvr>
                                        <p:cTn id="87" dur="1" fill="hold"/>
                                        <p:tgtEl>
                                          <p:spTgt spid="3"/>
                                        </p:tgtEl>
                                      </p:cBhvr>
                                    </p:cmd>
                                  </p:childTnLst>
                                </p:cTn>
                              </p:par>
                            </p:childTnLst>
                          </p:cTn>
                        </p:par>
                      </p:childTnLst>
                    </p:cTn>
                  </p:par>
                  <p:par>
                    <p:cTn id="88" fill="hold">
                      <p:stCondLst>
                        <p:cond delay="indefinite"/>
                      </p:stCondLst>
                      <p:childTnLst>
                        <p:par>
                          <p:cTn id="89" fill="hold">
                            <p:stCondLst>
                              <p:cond delay="0"/>
                            </p:stCondLst>
                            <p:childTnLst>
                              <p:par>
                                <p:cTn id="90" presetID="10" presetClass="exit" presetSubtype="0" fill="hold" grpId="0" nodeType="clickEffect">
                                  <p:stCondLst>
                                    <p:cond delay="0"/>
                                  </p:stCondLst>
                                  <p:childTnLst>
                                    <p:animEffect transition="out" filter="fade">
                                      <p:cBhvr>
                                        <p:cTn id="91" dur="500"/>
                                        <p:tgtEl>
                                          <p:spTgt spid="53"/>
                                        </p:tgtEl>
                                      </p:cBhvr>
                                    </p:animEffect>
                                    <p:set>
                                      <p:cBhvr>
                                        <p:cTn id="92" dur="1" fill="hold">
                                          <p:stCondLst>
                                            <p:cond delay="499"/>
                                          </p:stCondLst>
                                        </p:cTn>
                                        <p:tgtEl>
                                          <p:spTgt spid="53"/>
                                        </p:tgtEl>
                                        <p:attrNameLst>
                                          <p:attrName>style.visibility</p:attrName>
                                        </p:attrNameLst>
                                      </p:cBhvr>
                                      <p:to>
                                        <p:strVal val="hidden"/>
                                      </p:to>
                                    </p:set>
                                  </p:childTnLst>
                                </p:cTn>
                              </p:par>
                              <p:par>
                                <p:cTn id="93" presetID="3" presetClass="mediacall" presetSubtype="0" fill="hold" nodeType="withEffect">
                                  <p:stCondLst>
                                    <p:cond delay="0"/>
                                  </p:stCondLst>
                                  <p:childTnLst>
                                    <p:cmd type="call" cmd="stop">
                                      <p:cBhvr>
                                        <p:cTn id="94" dur="1" fill="hold"/>
                                        <p:tgtEl>
                                          <p:spTgt spid="3"/>
                                        </p:tgtEl>
                                      </p:cBhvr>
                                    </p:cmd>
                                  </p:childTnLst>
                                </p:cTn>
                              </p:par>
                            </p:childTnLst>
                          </p:cTn>
                        </p:par>
                      </p:childTnLst>
                    </p:cTn>
                  </p:par>
                  <p:par>
                    <p:cTn id="95" fill="hold">
                      <p:stCondLst>
                        <p:cond delay="indefinite"/>
                      </p:stCondLst>
                      <p:childTnLst>
                        <p:par>
                          <p:cTn id="96" fill="hold">
                            <p:stCondLst>
                              <p:cond delay="0"/>
                            </p:stCondLst>
                            <p:childTnLst>
                              <p:par>
                                <p:cTn id="97" presetID="10" presetClass="exit" presetSubtype="0" fill="hold" grpId="0" nodeType="clickEffect">
                                  <p:stCondLst>
                                    <p:cond delay="0"/>
                                  </p:stCondLst>
                                  <p:childTnLst>
                                    <p:animEffect transition="out" filter="fade">
                                      <p:cBhvr>
                                        <p:cTn id="98" dur="500"/>
                                        <p:tgtEl>
                                          <p:spTgt spid="54"/>
                                        </p:tgtEl>
                                      </p:cBhvr>
                                    </p:animEffect>
                                    <p:set>
                                      <p:cBhvr>
                                        <p:cTn id="99" dur="1" fill="hold">
                                          <p:stCondLst>
                                            <p:cond delay="499"/>
                                          </p:stCondLst>
                                        </p:cTn>
                                        <p:tgtEl>
                                          <p:spTgt spid="54"/>
                                        </p:tgtEl>
                                        <p:attrNameLst>
                                          <p:attrName>style.visibility</p:attrName>
                                        </p:attrNameLst>
                                      </p:cBhvr>
                                      <p:to>
                                        <p:strVal val="hidden"/>
                                      </p:to>
                                    </p:set>
                                  </p:childTnLst>
                                </p:cTn>
                              </p:par>
                              <p:par>
                                <p:cTn id="100" presetID="3" presetClass="mediacall" presetSubtype="0" fill="hold" nodeType="withEffect">
                                  <p:stCondLst>
                                    <p:cond delay="0"/>
                                  </p:stCondLst>
                                  <p:childTnLst>
                                    <p:cmd type="call" cmd="stop">
                                      <p:cBhvr>
                                        <p:cTn id="101" dur="1" fill="hold"/>
                                        <p:tgtEl>
                                          <p:spTgt spid="3"/>
                                        </p:tgtEl>
                                      </p:cBhvr>
                                    </p:cmd>
                                  </p:childTnLst>
                                </p:cTn>
                              </p:par>
                            </p:childTnLst>
                          </p:cTn>
                        </p:par>
                      </p:childTnLst>
                    </p:cTn>
                  </p:par>
                  <p:par>
                    <p:cTn id="102" fill="hold">
                      <p:stCondLst>
                        <p:cond delay="indefinite"/>
                      </p:stCondLst>
                      <p:childTnLst>
                        <p:par>
                          <p:cTn id="103" fill="hold">
                            <p:stCondLst>
                              <p:cond delay="0"/>
                            </p:stCondLst>
                            <p:childTnLst>
                              <p:par>
                                <p:cTn id="104" presetID="10" presetClass="exit" presetSubtype="0" fill="hold" grpId="0" nodeType="clickEffect">
                                  <p:stCondLst>
                                    <p:cond delay="0"/>
                                  </p:stCondLst>
                                  <p:childTnLst>
                                    <p:animEffect transition="out" filter="fade">
                                      <p:cBhvr>
                                        <p:cTn id="105" dur="500"/>
                                        <p:tgtEl>
                                          <p:spTgt spid="55"/>
                                        </p:tgtEl>
                                      </p:cBhvr>
                                    </p:animEffect>
                                    <p:set>
                                      <p:cBhvr>
                                        <p:cTn id="106" dur="1" fill="hold">
                                          <p:stCondLst>
                                            <p:cond delay="499"/>
                                          </p:stCondLst>
                                        </p:cTn>
                                        <p:tgtEl>
                                          <p:spTgt spid="55"/>
                                        </p:tgtEl>
                                        <p:attrNameLst>
                                          <p:attrName>style.visibility</p:attrName>
                                        </p:attrNameLst>
                                      </p:cBhvr>
                                      <p:to>
                                        <p:strVal val="hidden"/>
                                      </p:to>
                                    </p:set>
                                  </p:childTnLst>
                                </p:cTn>
                              </p:par>
                              <p:par>
                                <p:cTn id="107" presetID="3" presetClass="mediacall" presetSubtype="0" fill="hold" nodeType="withEffect">
                                  <p:stCondLst>
                                    <p:cond delay="0"/>
                                  </p:stCondLst>
                                  <p:childTnLst>
                                    <p:cmd type="call" cmd="stop">
                                      <p:cBhvr>
                                        <p:cTn id="108" dur="1" fill="hold"/>
                                        <p:tgtEl>
                                          <p:spTgt spid="3"/>
                                        </p:tgtEl>
                                      </p:cBhvr>
                                    </p:cmd>
                                  </p:childTnLst>
                                </p:cTn>
                              </p:par>
                            </p:childTnLst>
                          </p:cTn>
                        </p:par>
                      </p:childTnLst>
                    </p:cTn>
                  </p:par>
                  <p:par>
                    <p:cTn id="109" fill="hold">
                      <p:stCondLst>
                        <p:cond delay="indefinite"/>
                      </p:stCondLst>
                      <p:childTnLst>
                        <p:par>
                          <p:cTn id="110" fill="hold">
                            <p:stCondLst>
                              <p:cond delay="0"/>
                            </p:stCondLst>
                            <p:childTnLst>
                              <p:par>
                                <p:cTn id="111" presetID="10" presetClass="exit" presetSubtype="0" fill="hold" grpId="0" nodeType="clickEffect">
                                  <p:stCondLst>
                                    <p:cond delay="0"/>
                                  </p:stCondLst>
                                  <p:childTnLst>
                                    <p:animEffect transition="out" filter="fade">
                                      <p:cBhvr>
                                        <p:cTn id="112" dur="500"/>
                                        <p:tgtEl>
                                          <p:spTgt spid="56"/>
                                        </p:tgtEl>
                                      </p:cBhvr>
                                    </p:animEffect>
                                    <p:set>
                                      <p:cBhvr>
                                        <p:cTn id="113" dur="1" fill="hold">
                                          <p:stCondLst>
                                            <p:cond delay="499"/>
                                          </p:stCondLst>
                                        </p:cTn>
                                        <p:tgtEl>
                                          <p:spTgt spid="56"/>
                                        </p:tgtEl>
                                        <p:attrNameLst>
                                          <p:attrName>style.visibility</p:attrName>
                                        </p:attrNameLst>
                                      </p:cBhvr>
                                      <p:to>
                                        <p:strVal val="hidden"/>
                                      </p:to>
                                    </p:set>
                                  </p:childTnLst>
                                </p:cTn>
                              </p:par>
                              <p:par>
                                <p:cTn id="114" presetID="3" presetClass="mediacall" presetSubtype="0" fill="hold" nodeType="withEffect">
                                  <p:stCondLst>
                                    <p:cond delay="0"/>
                                  </p:stCondLst>
                                  <p:childTnLst>
                                    <p:cmd type="call" cmd="stop">
                                      <p:cBhvr>
                                        <p:cTn id="115" dur="1" fill="hold"/>
                                        <p:tgtEl>
                                          <p:spTgt spid="3"/>
                                        </p:tgtEl>
                                      </p:cBhvr>
                                    </p:cmd>
                                  </p:childTnLst>
                                </p:cTn>
                              </p:par>
                            </p:childTnLst>
                          </p:cTn>
                        </p:par>
                      </p:childTnLst>
                    </p:cTn>
                  </p:par>
                  <p:par>
                    <p:cTn id="116" fill="hold">
                      <p:stCondLst>
                        <p:cond delay="indefinite"/>
                      </p:stCondLst>
                      <p:childTnLst>
                        <p:par>
                          <p:cTn id="117" fill="hold">
                            <p:stCondLst>
                              <p:cond delay="0"/>
                            </p:stCondLst>
                            <p:childTnLst>
                              <p:par>
                                <p:cTn id="118" presetID="10" presetClass="exit" presetSubtype="0" fill="hold" grpId="0" nodeType="clickEffect">
                                  <p:stCondLst>
                                    <p:cond delay="0"/>
                                  </p:stCondLst>
                                  <p:childTnLst>
                                    <p:animEffect transition="out" filter="fade">
                                      <p:cBhvr>
                                        <p:cTn id="119" dur="500"/>
                                        <p:tgtEl>
                                          <p:spTgt spid="57"/>
                                        </p:tgtEl>
                                      </p:cBhvr>
                                    </p:animEffect>
                                    <p:set>
                                      <p:cBhvr>
                                        <p:cTn id="120" dur="1" fill="hold">
                                          <p:stCondLst>
                                            <p:cond delay="499"/>
                                          </p:stCondLst>
                                        </p:cTn>
                                        <p:tgtEl>
                                          <p:spTgt spid="57"/>
                                        </p:tgtEl>
                                        <p:attrNameLst>
                                          <p:attrName>style.visibility</p:attrName>
                                        </p:attrNameLst>
                                      </p:cBhvr>
                                      <p:to>
                                        <p:strVal val="hidden"/>
                                      </p:to>
                                    </p:set>
                                  </p:childTnLst>
                                </p:cTn>
                              </p:par>
                              <p:par>
                                <p:cTn id="121" presetID="3" presetClass="mediacall" presetSubtype="0" fill="hold" nodeType="withEffect">
                                  <p:stCondLst>
                                    <p:cond delay="0"/>
                                  </p:stCondLst>
                                  <p:childTnLst>
                                    <p:cmd type="call" cmd="stop">
                                      <p:cBhvr>
                                        <p:cTn id="122" dur="1" fill="hold"/>
                                        <p:tgtEl>
                                          <p:spTgt spid="3"/>
                                        </p:tgtEl>
                                      </p:cBhvr>
                                    </p:cmd>
                                  </p:childTnLst>
                                </p:cTn>
                              </p:par>
                            </p:childTnLst>
                          </p:cTn>
                        </p:par>
                      </p:childTnLst>
                    </p:cTn>
                  </p:par>
                  <p:par>
                    <p:cTn id="123" fill="hold">
                      <p:stCondLst>
                        <p:cond delay="indefinite"/>
                      </p:stCondLst>
                      <p:childTnLst>
                        <p:par>
                          <p:cTn id="124" fill="hold">
                            <p:stCondLst>
                              <p:cond delay="0"/>
                            </p:stCondLst>
                            <p:childTnLst>
                              <p:par>
                                <p:cTn id="125" presetID="10" presetClass="exit" presetSubtype="0" fill="hold" grpId="0" nodeType="clickEffect">
                                  <p:stCondLst>
                                    <p:cond delay="0"/>
                                  </p:stCondLst>
                                  <p:childTnLst>
                                    <p:animEffect transition="out" filter="fade">
                                      <p:cBhvr>
                                        <p:cTn id="126" dur="500"/>
                                        <p:tgtEl>
                                          <p:spTgt spid="58"/>
                                        </p:tgtEl>
                                      </p:cBhvr>
                                    </p:animEffect>
                                    <p:set>
                                      <p:cBhvr>
                                        <p:cTn id="127" dur="1" fill="hold">
                                          <p:stCondLst>
                                            <p:cond delay="499"/>
                                          </p:stCondLst>
                                        </p:cTn>
                                        <p:tgtEl>
                                          <p:spTgt spid="58"/>
                                        </p:tgtEl>
                                        <p:attrNameLst>
                                          <p:attrName>style.visibility</p:attrName>
                                        </p:attrNameLst>
                                      </p:cBhvr>
                                      <p:to>
                                        <p:strVal val="hidden"/>
                                      </p:to>
                                    </p:set>
                                  </p:childTnLst>
                                </p:cTn>
                              </p:par>
                              <p:par>
                                <p:cTn id="128" presetID="3" presetClass="mediacall" presetSubtype="0" fill="hold" nodeType="withEffect">
                                  <p:stCondLst>
                                    <p:cond delay="0"/>
                                  </p:stCondLst>
                                  <p:childTnLst>
                                    <p:cmd type="call" cmd="stop">
                                      <p:cBhvr>
                                        <p:cTn id="129" dur="1" fill="hold"/>
                                        <p:tgtEl>
                                          <p:spTgt spid="3"/>
                                        </p:tgtEl>
                                      </p:cBhvr>
                                    </p:cmd>
                                  </p:childTnLst>
                                </p:cTn>
                              </p:par>
                            </p:childTnLst>
                          </p:cTn>
                        </p:par>
                      </p:childTnLst>
                    </p:cTn>
                  </p:par>
                  <p:par>
                    <p:cTn id="130" fill="hold">
                      <p:stCondLst>
                        <p:cond delay="indefinite"/>
                      </p:stCondLst>
                      <p:childTnLst>
                        <p:par>
                          <p:cTn id="131" fill="hold">
                            <p:stCondLst>
                              <p:cond delay="0"/>
                            </p:stCondLst>
                            <p:childTnLst>
                              <p:par>
                                <p:cTn id="132" presetID="10" presetClass="exit" presetSubtype="0" fill="hold" grpId="0" nodeType="clickEffect">
                                  <p:stCondLst>
                                    <p:cond delay="0"/>
                                  </p:stCondLst>
                                  <p:childTnLst>
                                    <p:animEffect transition="out" filter="fade">
                                      <p:cBhvr>
                                        <p:cTn id="133" dur="500"/>
                                        <p:tgtEl>
                                          <p:spTgt spid="59"/>
                                        </p:tgtEl>
                                      </p:cBhvr>
                                    </p:animEffect>
                                    <p:set>
                                      <p:cBhvr>
                                        <p:cTn id="134" dur="1" fill="hold">
                                          <p:stCondLst>
                                            <p:cond delay="499"/>
                                          </p:stCondLst>
                                        </p:cTn>
                                        <p:tgtEl>
                                          <p:spTgt spid="59"/>
                                        </p:tgtEl>
                                        <p:attrNameLst>
                                          <p:attrName>style.visibility</p:attrName>
                                        </p:attrNameLst>
                                      </p:cBhvr>
                                      <p:to>
                                        <p:strVal val="hidden"/>
                                      </p:to>
                                    </p:set>
                                  </p:childTnLst>
                                </p:cTn>
                              </p:par>
                              <p:par>
                                <p:cTn id="135" presetID="3" presetClass="mediacall" presetSubtype="0" fill="hold" nodeType="withEffect">
                                  <p:stCondLst>
                                    <p:cond delay="0"/>
                                  </p:stCondLst>
                                  <p:childTnLst>
                                    <p:cmd type="call" cmd="stop">
                                      <p:cBhvr>
                                        <p:cTn id="136" dur="1" fill="hold"/>
                                        <p:tgtEl>
                                          <p:spTgt spid="3"/>
                                        </p:tgtEl>
                                      </p:cBhvr>
                                    </p:cmd>
                                  </p:childTnLst>
                                </p:cTn>
                              </p:par>
                            </p:childTnLst>
                          </p:cTn>
                        </p:par>
                      </p:childTnLst>
                    </p:cTn>
                  </p:par>
                  <p:par>
                    <p:cTn id="137" fill="hold">
                      <p:stCondLst>
                        <p:cond delay="indefinite"/>
                      </p:stCondLst>
                      <p:childTnLst>
                        <p:par>
                          <p:cTn id="138" fill="hold">
                            <p:stCondLst>
                              <p:cond delay="0"/>
                            </p:stCondLst>
                            <p:childTnLst>
                              <p:par>
                                <p:cTn id="139" presetID="10" presetClass="exit" presetSubtype="0" fill="hold" grpId="0" nodeType="clickEffect">
                                  <p:stCondLst>
                                    <p:cond delay="0"/>
                                  </p:stCondLst>
                                  <p:childTnLst>
                                    <p:animEffect transition="out" filter="fade">
                                      <p:cBhvr>
                                        <p:cTn id="140" dur="500"/>
                                        <p:tgtEl>
                                          <p:spTgt spid="60"/>
                                        </p:tgtEl>
                                      </p:cBhvr>
                                    </p:animEffect>
                                    <p:set>
                                      <p:cBhvr>
                                        <p:cTn id="141" dur="1" fill="hold">
                                          <p:stCondLst>
                                            <p:cond delay="499"/>
                                          </p:stCondLst>
                                        </p:cTn>
                                        <p:tgtEl>
                                          <p:spTgt spid="60"/>
                                        </p:tgtEl>
                                        <p:attrNameLst>
                                          <p:attrName>style.visibility</p:attrName>
                                        </p:attrNameLst>
                                      </p:cBhvr>
                                      <p:to>
                                        <p:strVal val="hidden"/>
                                      </p:to>
                                    </p:set>
                                  </p:childTnLst>
                                </p:cTn>
                              </p:par>
                              <p:par>
                                <p:cTn id="142" presetID="3" presetClass="mediacall" presetSubtype="0" fill="hold" nodeType="withEffect">
                                  <p:stCondLst>
                                    <p:cond delay="0"/>
                                  </p:stCondLst>
                                  <p:childTnLst>
                                    <p:cmd type="call" cmd="stop">
                                      <p:cBhvr>
                                        <p:cTn id="143" dur="1" fill="hold"/>
                                        <p:tgtEl>
                                          <p:spTgt spid="3"/>
                                        </p:tgtEl>
                                      </p:cBhvr>
                                    </p:cmd>
                                  </p:childTnLst>
                                </p:cTn>
                              </p:par>
                            </p:childTnLst>
                          </p:cTn>
                        </p:par>
                      </p:childTnLst>
                    </p:cTn>
                  </p:par>
                  <p:par>
                    <p:cTn id="144" fill="hold">
                      <p:stCondLst>
                        <p:cond delay="indefinite"/>
                      </p:stCondLst>
                      <p:childTnLst>
                        <p:par>
                          <p:cTn id="145" fill="hold">
                            <p:stCondLst>
                              <p:cond delay="0"/>
                            </p:stCondLst>
                            <p:childTnLst>
                              <p:par>
                                <p:cTn id="146" presetID="10" presetClass="exit" presetSubtype="0" fill="hold" grpId="0" nodeType="clickEffect">
                                  <p:stCondLst>
                                    <p:cond delay="0"/>
                                  </p:stCondLst>
                                  <p:childTnLst>
                                    <p:animEffect transition="out" filter="fade">
                                      <p:cBhvr>
                                        <p:cTn id="147" dur="500"/>
                                        <p:tgtEl>
                                          <p:spTgt spid="61"/>
                                        </p:tgtEl>
                                      </p:cBhvr>
                                    </p:animEffect>
                                    <p:set>
                                      <p:cBhvr>
                                        <p:cTn id="148" dur="1" fill="hold">
                                          <p:stCondLst>
                                            <p:cond delay="499"/>
                                          </p:stCondLst>
                                        </p:cTn>
                                        <p:tgtEl>
                                          <p:spTgt spid="61"/>
                                        </p:tgtEl>
                                        <p:attrNameLst>
                                          <p:attrName>style.visibility</p:attrName>
                                        </p:attrNameLst>
                                      </p:cBhvr>
                                      <p:to>
                                        <p:strVal val="hidden"/>
                                      </p:to>
                                    </p:set>
                                  </p:childTnLst>
                                </p:cTn>
                              </p:par>
                              <p:par>
                                <p:cTn id="149" presetID="3" presetClass="mediacall" presetSubtype="0" fill="hold" nodeType="withEffect">
                                  <p:stCondLst>
                                    <p:cond delay="0"/>
                                  </p:stCondLst>
                                  <p:childTnLst>
                                    <p:cmd type="call" cmd="stop">
                                      <p:cBhvr>
                                        <p:cTn id="150" dur="1" fill="hold"/>
                                        <p:tgtEl>
                                          <p:spTgt spid="3"/>
                                        </p:tgtEl>
                                      </p:cBhvr>
                                    </p:cmd>
                                  </p:childTnLst>
                                </p:cTn>
                              </p:par>
                            </p:childTnLst>
                          </p:cTn>
                        </p:par>
                      </p:childTnLst>
                    </p:cTn>
                  </p:par>
                </p:childTnLst>
              </p:cTn>
              <p:prevCondLst>
                <p:cond evt="onPrev" delay="0">
                  <p:tgtEl>
                    <p:sldTgt/>
                  </p:tgtEl>
                </p:cond>
              </p:prevCondLst>
              <p:nextCondLst>
                <p:cond evt="onNext" delay="0">
                  <p:tgtEl>
                    <p:sldTgt/>
                  </p:tgtEl>
                </p:cond>
              </p:nextCondLst>
            </p:seq>
            <p:seq concurrent="1" nextAc="seek">
              <p:cTn id="151" restart="whenNotActive" fill="hold" evtFilter="cancelBubble" nodeType="interactiveSeq">
                <p:stCondLst>
                  <p:cond evt="onClick" delay="0">
                    <p:tgtEl>
                      <p:spTgt spid="25"/>
                    </p:tgtEl>
                  </p:cond>
                </p:stCondLst>
                <p:endSync evt="end" delay="0">
                  <p:rtn val="all"/>
                </p:endSync>
                <p:childTnLst>
                  <p:par>
                    <p:cTn id="152" fill="hold">
                      <p:stCondLst>
                        <p:cond delay="0"/>
                      </p:stCondLst>
                      <p:childTnLst>
                        <p:par>
                          <p:cTn id="153" fill="hold">
                            <p:stCondLst>
                              <p:cond delay="0"/>
                            </p:stCondLst>
                            <p:childTnLst>
                              <p:par>
                                <p:cTn id="154" presetID="8" presetClass="emph" presetSubtype="0" repeatCount="indefinite" fill="hold" nodeType="clickEffect">
                                  <p:stCondLst>
                                    <p:cond delay="0"/>
                                  </p:stCondLst>
                                  <p:endCondLst>
                                    <p:cond evt="onNext" delay="0">
                                      <p:tgtEl>
                                        <p:sldTgt/>
                                      </p:tgtEl>
                                    </p:cond>
                                  </p:endCondLst>
                                  <p:childTnLst>
                                    <p:animRot by="21600000">
                                      <p:cBhvr>
                                        <p:cTn id="155" dur="500" fill="hold"/>
                                        <p:tgtEl>
                                          <p:spTgt spid="22"/>
                                        </p:tgtEl>
                                        <p:attrNameLst>
                                          <p:attrName>r</p:attrName>
                                        </p:attrNameLst>
                                      </p:cBhvr>
                                    </p:animRot>
                                  </p:childTnLst>
                                </p:cTn>
                              </p:par>
                              <p:par>
                                <p:cTn id="156" presetID="1" presetClass="mediacall" presetSubtype="0" fill="hold" nodeType="withEffect">
                                  <p:stCondLst>
                                    <p:cond delay="0"/>
                                  </p:stCondLst>
                                  <p:childTnLst>
                                    <p:cmd type="call" cmd="playFrom(0.0)">
                                      <p:cBhvr>
                                        <p:cTn id="157" dur="30406" fill="hold"/>
                                        <p:tgtEl>
                                          <p:spTgt spid="3"/>
                                        </p:tgtEl>
                                      </p:cBhvr>
                                    </p:cmd>
                                  </p:childTnLst>
                                </p:cTn>
                              </p:par>
                            </p:childTnLst>
                          </p:cTn>
                        </p:par>
                      </p:childTnLst>
                    </p:cTn>
                  </p:par>
                </p:childTnLst>
              </p:cTn>
              <p:nextCondLst>
                <p:cond evt="onClick" delay="0">
                  <p:tgtEl>
                    <p:spTgt spid="25"/>
                  </p:tgtEl>
                </p:cond>
              </p:nextCondLst>
            </p:seq>
            <p:seq concurrent="1" nextAc="seek">
              <p:cTn id="158" restart="whenNotActive" fill="hold" evtFilter="cancelBubble" nodeType="interactiveSeq">
                <p:stCondLst>
                  <p:cond evt="onClick" delay="0">
                    <p:tgtEl>
                      <p:spTgt spid="26"/>
                    </p:tgtEl>
                  </p:cond>
                </p:stCondLst>
                <p:endSync evt="end" delay="0">
                  <p:rtn val="all"/>
                </p:endSync>
                <p:childTnLst>
                  <p:par>
                    <p:cTn id="159" fill="hold">
                      <p:stCondLst>
                        <p:cond delay="0"/>
                      </p:stCondLst>
                      <p:childTnLst>
                        <p:par>
                          <p:cTn id="160" fill="hold">
                            <p:stCondLst>
                              <p:cond delay="0"/>
                            </p:stCondLst>
                            <p:childTnLst>
                              <p:par>
                                <p:cTn id="161" presetID="1" presetClass="emph" presetSubtype="2" fill="hold" nodeType="clickEffect">
                                  <p:stCondLst>
                                    <p:cond delay="0"/>
                                  </p:stCondLst>
                                  <p:childTnLst>
                                    <p:animClr clrSpc="rgb" dir="cw">
                                      <p:cBhvr>
                                        <p:cTn id="162" dur="500" fill="hold"/>
                                        <p:tgtEl>
                                          <p:spTgt spid="26"/>
                                        </p:tgtEl>
                                        <p:attrNameLst>
                                          <p:attrName>fillcolor</p:attrName>
                                        </p:attrNameLst>
                                      </p:cBhvr>
                                      <p:to>
                                        <a:srgbClr val="000000"/>
                                      </p:to>
                                    </p:animClr>
                                    <p:set>
                                      <p:cBhvr>
                                        <p:cTn id="163" dur="500" fill="hold"/>
                                        <p:tgtEl>
                                          <p:spTgt spid="26"/>
                                        </p:tgtEl>
                                        <p:attrNameLst>
                                          <p:attrName>fill.type</p:attrName>
                                        </p:attrNameLst>
                                      </p:cBhvr>
                                      <p:to>
                                        <p:strVal val="solid"/>
                                      </p:to>
                                    </p:set>
                                    <p:set>
                                      <p:cBhvr>
                                        <p:cTn id="164" dur="500" fill="hold"/>
                                        <p:tgtEl>
                                          <p:spTgt spid="26"/>
                                        </p:tgtEl>
                                        <p:attrNameLst>
                                          <p:attrName>fill.on</p:attrName>
                                        </p:attrNameLst>
                                      </p:cBhvr>
                                      <p:to>
                                        <p:strVal val="true"/>
                                      </p:to>
                                    </p:set>
                                  </p:childTnLst>
                                </p:cTn>
                              </p:par>
                            </p:childTnLst>
                          </p:cTn>
                        </p:par>
                      </p:childTnLst>
                    </p:cTn>
                  </p:par>
                </p:childTnLst>
              </p:cTn>
              <p:nextCondLst>
                <p:cond evt="onClick" delay="0">
                  <p:tgtEl>
                    <p:spTgt spid="26"/>
                  </p:tgtEl>
                </p:cond>
              </p:nextCondLst>
            </p:seq>
            <p:seq concurrent="1" nextAc="seek">
              <p:cTn id="165" restart="whenNotActive" fill="hold" evtFilter="cancelBubble" nodeType="interactiveSeq">
                <p:stCondLst>
                  <p:cond evt="onClick" delay="0">
                    <p:tgtEl>
                      <p:spTgt spid="27"/>
                    </p:tgtEl>
                  </p:cond>
                </p:stCondLst>
                <p:endSync evt="end" delay="0">
                  <p:rtn val="all"/>
                </p:endSync>
                <p:childTnLst>
                  <p:par>
                    <p:cTn id="166" fill="hold">
                      <p:stCondLst>
                        <p:cond delay="0"/>
                      </p:stCondLst>
                      <p:childTnLst>
                        <p:par>
                          <p:cTn id="167" fill="hold">
                            <p:stCondLst>
                              <p:cond delay="0"/>
                            </p:stCondLst>
                            <p:childTnLst>
                              <p:par>
                                <p:cTn id="168" presetID="1" presetClass="emph" presetSubtype="2" fill="hold" nodeType="clickEffect">
                                  <p:stCondLst>
                                    <p:cond delay="0"/>
                                  </p:stCondLst>
                                  <p:childTnLst>
                                    <p:animClr clrSpc="rgb" dir="cw">
                                      <p:cBhvr>
                                        <p:cTn id="169" dur="500" fill="hold"/>
                                        <p:tgtEl>
                                          <p:spTgt spid="27"/>
                                        </p:tgtEl>
                                        <p:attrNameLst>
                                          <p:attrName>fillcolor</p:attrName>
                                        </p:attrNameLst>
                                      </p:cBhvr>
                                      <p:to>
                                        <a:srgbClr val="000000"/>
                                      </p:to>
                                    </p:animClr>
                                    <p:set>
                                      <p:cBhvr>
                                        <p:cTn id="170" dur="500" fill="hold"/>
                                        <p:tgtEl>
                                          <p:spTgt spid="27"/>
                                        </p:tgtEl>
                                        <p:attrNameLst>
                                          <p:attrName>fill.type</p:attrName>
                                        </p:attrNameLst>
                                      </p:cBhvr>
                                      <p:to>
                                        <p:strVal val="solid"/>
                                      </p:to>
                                    </p:set>
                                    <p:set>
                                      <p:cBhvr>
                                        <p:cTn id="171" dur="500" fill="hold"/>
                                        <p:tgtEl>
                                          <p:spTgt spid="27"/>
                                        </p:tgtEl>
                                        <p:attrNameLst>
                                          <p:attrName>fill.on</p:attrName>
                                        </p:attrNameLst>
                                      </p:cBhvr>
                                      <p:to>
                                        <p:strVal val="true"/>
                                      </p:to>
                                    </p:set>
                                  </p:childTnLst>
                                </p:cTn>
                              </p:par>
                            </p:childTnLst>
                          </p:cTn>
                        </p:par>
                      </p:childTnLst>
                    </p:cTn>
                  </p:par>
                </p:childTnLst>
              </p:cTn>
              <p:nextCondLst>
                <p:cond evt="onClick" delay="0">
                  <p:tgtEl>
                    <p:spTgt spid="27"/>
                  </p:tgtEl>
                </p:cond>
              </p:nextCondLst>
            </p:seq>
            <p:seq concurrent="1" nextAc="seek">
              <p:cTn id="172" restart="whenNotActive" fill="hold" evtFilter="cancelBubble" nodeType="interactiveSeq">
                <p:stCondLst>
                  <p:cond evt="onClick" delay="0">
                    <p:tgtEl>
                      <p:spTgt spid="28"/>
                    </p:tgtEl>
                  </p:cond>
                </p:stCondLst>
                <p:endSync evt="end" delay="0">
                  <p:rtn val="all"/>
                </p:endSync>
                <p:childTnLst>
                  <p:par>
                    <p:cTn id="173" fill="hold">
                      <p:stCondLst>
                        <p:cond delay="0"/>
                      </p:stCondLst>
                      <p:childTnLst>
                        <p:par>
                          <p:cTn id="174" fill="hold">
                            <p:stCondLst>
                              <p:cond delay="0"/>
                            </p:stCondLst>
                            <p:childTnLst>
                              <p:par>
                                <p:cTn id="175" presetID="1" presetClass="emph" presetSubtype="2" fill="hold" nodeType="clickEffect">
                                  <p:stCondLst>
                                    <p:cond delay="0"/>
                                  </p:stCondLst>
                                  <p:childTnLst>
                                    <p:animClr clrSpc="rgb" dir="cw">
                                      <p:cBhvr>
                                        <p:cTn id="176" dur="500" fill="hold"/>
                                        <p:tgtEl>
                                          <p:spTgt spid="28"/>
                                        </p:tgtEl>
                                        <p:attrNameLst>
                                          <p:attrName>fillcolor</p:attrName>
                                        </p:attrNameLst>
                                      </p:cBhvr>
                                      <p:to>
                                        <a:srgbClr val="000000"/>
                                      </p:to>
                                    </p:animClr>
                                    <p:set>
                                      <p:cBhvr>
                                        <p:cTn id="177" dur="500" fill="hold"/>
                                        <p:tgtEl>
                                          <p:spTgt spid="28"/>
                                        </p:tgtEl>
                                        <p:attrNameLst>
                                          <p:attrName>fill.type</p:attrName>
                                        </p:attrNameLst>
                                      </p:cBhvr>
                                      <p:to>
                                        <p:strVal val="solid"/>
                                      </p:to>
                                    </p:set>
                                    <p:set>
                                      <p:cBhvr>
                                        <p:cTn id="178" dur="500" fill="hold"/>
                                        <p:tgtEl>
                                          <p:spTgt spid="28"/>
                                        </p:tgtEl>
                                        <p:attrNameLst>
                                          <p:attrName>fill.on</p:attrName>
                                        </p:attrNameLst>
                                      </p:cBhvr>
                                      <p:to>
                                        <p:strVal val="true"/>
                                      </p:to>
                                    </p:set>
                                  </p:childTnLst>
                                </p:cTn>
                              </p:par>
                            </p:childTnLst>
                          </p:cTn>
                        </p:par>
                      </p:childTnLst>
                    </p:cTn>
                  </p:par>
                </p:childTnLst>
              </p:cTn>
              <p:nextCondLst>
                <p:cond evt="onClick" delay="0">
                  <p:tgtEl>
                    <p:spTgt spid="28"/>
                  </p:tgtEl>
                </p:cond>
              </p:nextCondLst>
            </p:seq>
            <p:seq concurrent="1" nextAc="seek">
              <p:cTn id="179" restart="whenNotActive" fill="hold" evtFilter="cancelBubble" nodeType="interactiveSeq">
                <p:stCondLst>
                  <p:cond evt="onClick" delay="0">
                    <p:tgtEl>
                      <p:spTgt spid="35"/>
                    </p:tgtEl>
                  </p:cond>
                </p:stCondLst>
                <p:endSync evt="end" delay="0">
                  <p:rtn val="all"/>
                </p:endSync>
                <p:childTnLst>
                  <p:par>
                    <p:cTn id="180" fill="hold">
                      <p:stCondLst>
                        <p:cond delay="0"/>
                      </p:stCondLst>
                      <p:childTnLst>
                        <p:par>
                          <p:cTn id="181" fill="hold">
                            <p:stCondLst>
                              <p:cond delay="0"/>
                            </p:stCondLst>
                            <p:childTnLst>
                              <p:par>
                                <p:cTn id="182" presetID="1" presetClass="emph" presetSubtype="2" fill="hold" nodeType="clickEffect">
                                  <p:stCondLst>
                                    <p:cond delay="0"/>
                                  </p:stCondLst>
                                  <p:childTnLst>
                                    <p:animClr clrSpc="rgb" dir="cw">
                                      <p:cBhvr>
                                        <p:cTn id="183" dur="500" fill="hold"/>
                                        <p:tgtEl>
                                          <p:spTgt spid="35"/>
                                        </p:tgtEl>
                                        <p:attrNameLst>
                                          <p:attrName>fillcolor</p:attrName>
                                        </p:attrNameLst>
                                      </p:cBhvr>
                                      <p:to>
                                        <a:srgbClr val="000000"/>
                                      </p:to>
                                    </p:animClr>
                                    <p:set>
                                      <p:cBhvr>
                                        <p:cTn id="184" dur="500" fill="hold"/>
                                        <p:tgtEl>
                                          <p:spTgt spid="35"/>
                                        </p:tgtEl>
                                        <p:attrNameLst>
                                          <p:attrName>fill.type</p:attrName>
                                        </p:attrNameLst>
                                      </p:cBhvr>
                                      <p:to>
                                        <p:strVal val="solid"/>
                                      </p:to>
                                    </p:set>
                                    <p:set>
                                      <p:cBhvr>
                                        <p:cTn id="185" dur="500" fill="hold"/>
                                        <p:tgtEl>
                                          <p:spTgt spid="35"/>
                                        </p:tgtEl>
                                        <p:attrNameLst>
                                          <p:attrName>fill.on</p:attrName>
                                        </p:attrNameLst>
                                      </p:cBhvr>
                                      <p:to>
                                        <p:strVal val="true"/>
                                      </p:to>
                                    </p:set>
                                  </p:childTnLst>
                                </p:cTn>
                              </p:par>
                            </p:childTnLst>
                          </p:cTn>
                        </p:par>
                      </p:childTnLst>
                    </p:cTn>
                  </p:par>
                </p:childTnLst>
              </p:cTn>
              <p:nextCondLst>
                <p:cond evt="onClick" delay="0">
                  <p:tgtEl>
                    <p:spTgt spid="35"/>
                  </p:tgtEl>
                </p:cond>
              </p:nextCondLst>
            </p:seq>
            <p:seq concurrent="1" nextAc="seek">
              <p:cTn id="186" restart="whenNotActive" fill="hold" evtFilter="cancelBubble" nodeType="interactiveSeq">
                <p:stCondLst>
                  <p:cond evt="onClick" delay="0">
                    <p:tgtEl>
                      <p:spTgt spid="36"/>
                    </p:tgtEl>
                  </p:cond>
                </p:stCondLst>
                <p:endSync evt="end" delay="0">
                  <p:rtn val="all"/>
                </p:endSync>
                <p:childTnLst>
                  <p:par>
                    <p:cTn id="187" fill="hold">
                      <p:stCondLst>
                        <p:cond delay="0"/>
                      </p:stCondLst>
                      <p:childTnLst>
                        <p:par>
                          <p:cTn id="188" fill="hold">
                            <p:stCondLst>
                              <p:cond delay="0"/>
                            </p:stCondLst>
                            <p:childTnLst>
                              <p:par>
                                <p:cTn id="189" presetID="1" presetClass="emph" presetSubtype="2" fill="hold" nodeType="clickEffect">
                                  <p:stCondLst>
                                    <p:cond delay="0"/>
                                  </p:stCondLst>
                                  <p:childTnLst>
                                    <p:animClr clrSpc="rgb" dir="cw">
                                      <p:cBhvr>
                                        <p:cTn id="190" dur="500" fill="hold"/>
                                        <p:tgtEl>
                                          <p:spTgt spid="36"/>
                                        </p:tgtEl>
                                        <p:attrNameLst>
                                          <p:attrName>fillcolor</p:attrName>
                                        </p:attrNameLst>
                                      </p:cBhvr>
                                      <p:to>
                                        <a:srgbClr val="000000"/>
                                      </p:to>
                                    </p:animClr>
                                    <p:set>
                                      <p:cBhvr>
                                        <p:cTn id="191" dur="500" fill="hold"/>
                                        <p:tgtEl>
                                          <p:spTgt spid="36"/>
                                        </p:tgtEl>
                                        <p:attrNameLst>
                                          <p:attrName>fill.type</p:attrName>
                                        </p:attrNameLst>
                                      </p:cBhvr>
                                      <p:to>
                                        <p:strVal val="solid"/>
                                      </p:to>
                                    </p:set>
                                    <p:set>
                                      <p:cBhvr>
                                        <p:cTn id="192" dur="500" fill="hold"/>
                                        <p:tgtEl>
                                          <p:spTgt spid="36"/>
                                        </p:tgtEl>
                                        <p:attrNameLst>
                                          <p:attrName>fill.on</p:attrName>
                                        </p:attrNameLst>
                                      </p:cBhvr>
                                      <p:to>
                                        <p:strVal val="true"/>
                                      </p:to>
                                    </p:set>
                                  </p:childTnLst>
                                </p:cTn>
                              </p:par>
                            </p:childTnLst>
                          </p:cTn>
                        </p:par>
                      </p:childTnLst>
                    </p:cTn>
                  </p:par>
                </p:childTnLst>
              </p:cTn>
              <p:nextCondLst>
                <p:cond evt="onClick" delay="0">
                  <p:tgtEl>
                    <p:spTgt spid="36"/>
                  </p:tgtEl>
                </p:cond>
              </p:nextCondLst>
            </p:seq>
            <p:seq concurrent="1" nextAc="seek">
              <p:cTn id="193" restart="whenNotActive" fill="hold" evtFilter="cancelBubble" nodeType="interactiveSeq">
                <p:stCondLst>
                  <p:cond evt="onClick" delay="0">
                    <p:tgtEl>
                      <p:spTgt spid="37"/>
                    </p:tgtEl>
                  </p:cond>
                </p:stCondLst>
                <p:endSync evt="end" delay="0">
                  <p:rtn val="all"/>
                </p:endSync>
                <p:childTnLst>
                  <p:par>
                    <p:cTn id="194" fill="hold">
                      <p:stCondLst>
                        <p:cond delay="0"/>
                      </p:stCondLst>
                      <p:childTnLst>
                        <p:par>
                          <p:cTn id="195" fill="hold">
                            <p:stCondLst>
                              <p:cond delay="0"/>
                            </p:stCondLst>
                            <p:childTnLst>
                              <p:par>
                                <p:cTn id="196" presetID="1" presetClass="emph" presetSubtype="2" fill="hold" nodeType="clickEffect">
                                  <p:stCondLst>
                                    <p:cond delay="0"/>
                                  </p:stCondLst>
                                  <p:childTnLst>
                                    <p:animClr clrSpc="rgb" dir="cw">
                                      <p:cBhvr>
                                        <p:cTn id="197" dur="500" fill="hold"/>
                                        <p:tgtEl>
                                          <p:spTgt spid="37"/>
                                        </p:tgtEl>
                                        <p:attrNameLst>
                                          <p:attrName>fillcolor</p:attrName>
                                        </p:attrNameLst>
                                      </p:cBhvr>
                                      <p:to>
                                        <a:srgbClr val="000000"/>
                                      </p:to>
                                    </p:animClr>
                                    <p:set>
                                      <p:cBhvr>
                                        <p:cTn id="198" dur="500" fill="hold"/>
                                        <p:tgtEl>
                                          <p:spTgt spid="37"/>
                                        </p:tgtEl>
                                        <p:attrNameLst>
                                          <p:attrName>fill.type</p:attrName>
                                        </p:attrNameLst>
                                      </p:cBhvr>
                                      <p:to>
                                        <p:strVal val="solid"/>
                                      </p:to>
                                    </p:set>
                                    <p:set>
                                      <p:cBhvr>
                                        <p:cTn id="199" dur="500" fill="hold"/>
                                        <p:tgtEl>
                                          <p:spTgt spid="37"/>
                                        </p:tgtEl>
                                        <p:attrNameLst>
                                          <p:attrName>fill.on</p:attrName>
                                        </p:attrNameLst>
                                      </p:cBhvr>
                                      <p:to>
                                        <p:strVal val="true"/>
                                      </p:to>
                                    </p:set>
                                  </p:childTnLst>
                                </p:cTn>
                              </p:par>
                            </p:childTnLst>
                          </p:cTn>
                        </p:par>
                      </p:childTnLst>
                    </p:cTn>
                  </p:par>
                </p:childTnLst>
              </p:cTn>
              <p:nextCondLst>
                <p:cond evt="onClick" delay="0">
                  <p:tgtEl>
                    <p:spTgt spid="37"/>
                  </p:tgtEl>
                </p:cond>
              </p:nextCondLst>
            </p:seq>
            <p:seq concurrent="1" nextAc="seek">
              <p:cTn id="200" restart="whenNotActive" fill="hold" evtFilter="cancelBubble" nodeType="interactiveSeq">
                <p:stCondLst>
                  <p:cond evt="onClick" delay="0">
                    <p:tgtEl>
                      <p:spTgt spid="38"/>
                    </p:tgtEl>
                  </p:cond>
                </p:stCondLst>
                <p:endSync evt="end" delay="0">
                  <p:rtn val="all"/>
                </p:endSync>
                <p:childTnLst>
                  <p:par>
                    <p:cTn id="201" fill="hold">
                      <p:stCondLst>
                        <p:cond delay="0"/>
                      </p:stCondLst>
                      <p:childTnLst>
                        <p:par>
                          <p:cTn id="202" fill="hold">
                            <p:stCondLst>
                              <p:cond delay="0"/>
                            </p:stCondLst>
                            <p:childTnLst>
                              <p:par>
                                <p:cTn id="203" presetID="1" presetClass="emph" presetSubtype="2" fill="hold" nodeType="clickEffect">
                                  <p:stCondLst>
                                    <p:cond delay="0"/>
                                  </p:stCondLst>
                                  <p:childTnLst>
                                    <p:animClr clrSpc="rgb" dir="cw">
                                      <p:cBhvr>
                                        <p:cTn id="204" dur="500" fill="hold"/>
                                        <p:tgtEl>
                                          <p:spTgt spid="38"/>
                                        </p:tgtEl>
                                        <p:attrNameLst>
                                          <p:attrName>fillcolor</p:attrName>
                                        </p:attrNameLst>
                                      </p:cBhvr>
                                      <p:to>
                                        <a:srgbClr val="000000"/>
                                      </p:to>
                                    </p:animClr>
                                    <p:set>
                                      <p:cBhvr>
                                        <p:cTn id="205" dur="500" fill="hold"/>
                                        <p:tgtEl>
                                          <p:spTgt spid="38"/>
                                        </p:tgtEl>
                                        <p:attrNameLst>
                                          <p:attrName>fill.type</p:attrName>
                                        </p:attrNameLst>
                                      </p:cBhvr>
                                      <p:to>
                                        <p:strVal val="solid"/>
                                      </p:to>
                                    </p:set>
                                    <p:set>
                                      <p:cBhvr>
                                        <p:cTn id="206" dur="500" fill="hold"/>
                                        <p:tgtEl>
                                          <p:spTgt spid="38"/>
                                        </p:tgtEl>
                                        <p:attrNameLst>
                                          <p:attrName>fill.on</p:attrName>
                                        </p:attrNameLst>
                                      </p:cBhvr>
                                      <p:to>
                                        <p:strVal val="true"/>
                                      </p:to>
                                    </p:set>
                                  </p:childTnLst>
                                </p:cTn>
                              </p:par>
                            </p:childTnLst>
                          </p:cTn>
                        </p:par>
                      </p:childTnLst>
                    </p:cTn>
                  </p:par>
                </p:childTnLst>
              </p:cTn>
              <p:nextCondLst>
                <p:cond evt="onClick" delay="0">
                  <p:tgtEl>
                    <p:spTgt spid="38"/>
                  </p:tgtEl>
                </p:cond>
              </p:nextCondLst>
            </p:seq>
            <p:seq concurrent="1" nextAc="seek">
              <p:cTn id="207" restart="whenNotActive" fill="hold" evtFilter="cancelBubble" nodeType="interactiveSeq">
                <p:stCondLst>
                  <p:cond evt="onClick" delay="0">
                    <p:tgtEl>
                      <p:spTgt spid="39"/>
                    </p:tgtEl>
                  </p:cond>
                </p:stCondLst>
                <p:endSync evt="end" delay="0">
                  <p:rtn val="all"/>
                </p:endSync>
                <p:childTnLst>
                  <p:par>
                    <p:cTn id="208" fill="hold">
                      <p:stCondLst>
                        <p:cond delay="0"/>
                      </p:stCondLst>
                      <p:childTnLst>
                        <p:par>
                          <p:cTn id="209" fill="hold">
                            <p:stCondLst>
                              <p:cond delay="0"/>
                            </p:stCondLst>
                            <p:childTnLst>
                              <p:par>
                                <p:cTn id="210" presetID="1" presetClass="emph" presetSubtype="2" fill="hold" nodeType="clickEffect">
                                  <p:stCondLst>
                                    <p:cond delay="0"/>
                                  </p:stCondLst>
                                  <p:childTnLst>
                                    <p:animClr clrSpc="rgb" dir="cw">
                                      <p:cBhvr>
                                        <p:cTn id="211" dur="500" fill="hold"/>
                                        <p:tgtEl>
                                          <p:spTgt spid="39"/>
                                        </p:tgtEl>
                                        <p:attrNameLst>
                                          <p:attrName>fillcolor</p:attrName>
                                        </p:attrNameLst>
                                      </p:cBhvr>
                                      <p:to>
                                        <a:srgbClr val="000000"/>
                                      </p:to>
                                    </p:animClr>
                                    <p:set>
                                      <p:cBhvr>
                                        <p:cTn id="212" dur="500" fill="hold"/>
                                        <p:tgtEl>
                                          <p:spTgt spid="39"/>
                                        </p:tgtEl>
                                        <p:attrNameLst>
                                          <p:attrName>fill.type</p:attrName>
                                        </p:attrNameLst>
                                      </p:cBhvr>
                                      <p:to>
                                        <p:strVal val="solid"/>
                                      </p:to>
                                    </p:set>
                                    <p:set>
                                      <p:cBhvr>
                                        <p:cTn id="213" dur="500" fill="hold"/>
                                        <p:tgtEl>
                                          <p:spTgt spid="39"/>
                                        </p:tgtEl>
                                        <p:attrNameLst>
                                          <p:attrName>fill.on</p:attrName>
                                        </p:attrNameLst>
                                      </p:cBhvr>
                                      <p:to>
                                        <p:strVal val="true"/>
                                      </p:to>
                                    </p:set>
                                  </p:childTnLst>
                                </p:cTn>
                              </p:par>
                            </p:childTnLst>
                          </p:cTn>
                        </p:par>
                      </p:childTnLst>
                    </p:cTn>
                  </p:par>
                </p:childTnLst>
              </p:cTn>
              <p:nextCondLst>
                <p:cond evt="onClick" delay="0">
                  <p:tgtEl>
                    <p:spTgt spid="39"/>
                  </p:tgtEl>
                </p:cond>
              </p:nextCondLst>
            </p:seq>
            <p:seq concurrent="1" nextAc="seek">
              <p:cTn id="214" restart="whenNotActive" fill="hold" evtFilter="cancelBubble" nodeType="interactiveSeq">
                <p:stCondLst>
                  <p:cond evt="onClick" delay="0">
                    <p:tgtEl>
                      <p:spTgt spid="40"/>
                    </p:tgtEl>
                  </p:cond>
                </p:stCondLst>
                <p:endSync evt="end" delay="0">
                  <p:rtn val="all"/>
                </p:endSync>
                <p:childTnLst>
                  <p:par>
                    <p:cTn id="215" fill="hold">
                      <p:stCondLst>
                        <p:cond delay="0"/>
                      </p:stCondLst>
                      <p:childTnLst>
                        <p:par>
                          <p:cTn id="216" fill="hold">
                            <p:stCondLst>
                              <p:cond delay="0"/>
                            </p:stCondLst>
                            <p:childTnLst>
                              <p:par>
                                <p:cTn id="217" presetID="1" presetClass="emph" presetSubtype="2" fill="hold" nodeType="clickEffect">
                                  <p:stCondLst>
                                    <p:cond delay="0"/>
                                  </p:stCondLst>
                                  <p:childTnLst>
                                    <p:animClr clrSpc="rgb" dir="cw">
                                      <p:cBhvr>
                                        <p:cTn id="218" dur="500" fill="hold"/>
                                        <p:tgtEl>
                                          <p:spTgt spid="40"/>
                                        </p:tgtEl>
                                        <p:attrNameLst>
                                          <p:attrName>fillcolor</p:attrName>
                                        </p:attrNameLst>
                                      </p:cBhvr>
                                      <p:to>
                                        <a:srgbClr val="000000"/>
                                      </p:to>
                                    </p:animClr>
                                    <p:set>
                                      <p:cBhvr>
                                        <p:cTn id="219" dur="500" fill="hold"/>
                                        <p:tgtEl>
                                          <p:spTgt spid="40"/>
                                        </p:tgtEl>
                                        <p:attrNameLst>
                                          <p:attrName>fill.type</p:attrName>
                                        </p:attrNameLst>
                                      </p:cBhvr>
                                      <p:to>
                                        <p:strVal val="solid"/>
                                      </p:to>
                                    </p:set>
                                    <p:set>
                                      <p:cBhvr>
                                        <p:cTn id="220" dur="500" fill="hold"/>
                                        <p:tgtEl>
                                          <p:spTgt spid="40"/>
                                        </p:tgtEl>
                                        <p:attrNameLst>
                                          <p:attrName>fill.on</p:attrName>
                                        </p:attrNameLst>
                                      </p:cBhvr>
                                      <p:to>
                                        <p:strVal val="true"/>
                                      </p:to>
                                    </p:set>
                                  </p:childTnLst>
                                </p:cTn>
                              </p:par>
                            </p:childTnLst>
                          </p:cTn>
                        </p:par>
                      </p:childTnLst>
                    </p:cTn>
                  </p:par>
                </p:childTnLst>
              </p:cTn>
              <p:nextCondLst>
                <p:cond evt="onClick" delay="0">
                  <p:tgtEl>
                    <p:spTgt spid="40"/>
                  </p:tgtEl>
                </p:cond>
              </p:nextCondLst>
            </p:seq>
            <p:audio>
              <p:cMediaNode vol="80000">
                <p:cTn id="221" fill="hold" display="0">
                  <p:stCondLst>
                    <p:cond delay="indefinite"/>
                  </p:stCondLst>
                  <p:endCondLst>
                    <p:cond evt="onStopAudio" delay="0">
                      <p:tgtEl>
                        <p:sldTgt/>
                      </p:tgtEl>
                    </p:cond>
                  </p:endCondLst>
                </p:cTn>
                <p:tgtEl>
                  <p:spTgt spid="3"/>
                </p:tgtEl>
              </p:cMediaNode>
            </p:audio>
          </p:childTnLst>
        </p:cTn>
      </p:par>
    </p:tnLst>
    <p:bldLst>
      <p:bldP spid="41" grpId="0"/>
      <p:bldP spid="31" grpId="0" animBg="1"/>
      <p:bldP spid="32" grpId="0" animBg="1"/>
      <p:bldP spid="33" grpId="0" animBg="1"/>
      <p:bldP spid="34" grpId="0" animBg="1"/>
      <p:bldP spid="42" grpId="0" animBg="1"/>
      <p:bldP spid="43" grpId="0" animBg="1"/>
      <p:bldP spid="48" grpId="0" animBg="1"/>
      <p:bldP spid="49" grpId="0" animBg="1"/>
      <p:bldP spid="50" grpId="0" animBg="1"/>
      <p:bldP spid="51" grpId="0" animBg="1"/>
      <p:bldP spid="52" grpId="0" animBg="1"/>
      <p:bldP spid="53" grpId="0" animBg="1"/>
      <p:bldP spid="54" grpId="0" animBg="1"/>
      <p:bldP spid="55" grpId="0" animBg="1"/>
      <p:bldP spid="56" grpId="0" animBg="1"/>
      <p:bldP spid="57" grpId="0" animBg="1"/>
      <p:bldP spid="58" grpId="0" animBg="1"/>
      <p:bldP spid="59" grpId="0" animBg="1"/>
      <p:bldP spid="60" grpId="0" animBg="1"/>
      <p:bldP spid="61" grpId="0" animBg="1"/>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lstStyle/>
          <a:p>
            <a:endParaRPr lang="en-US"/>
          </a:p>
        </p:txBody>
      </p:sp>
      <p:pic>
        <p:nvPicPr>
          <p:cNvPr id="1026" name="Picture 2" descr="D:\LY LUAN CHINH TRI\nam 20-21\SH chuyendef hanche bỏ học\hinh-nen-powerpoint-don-gian-3.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6858000"/>
          </a:xfrm>
          <a:prstGeom prst="rect">
            <a:avLst/>
          </a:prstGeom>
          <a:noFill/>
          <a:extLst>
            <a:ext uri="{909E8E84-426E-40DD-AFC4-6F175D3DCCD1}">
              <a14:hiddenFill xmlns:a14="http://schemas.microsoft.com/office/drawing/2010/main">
                <a:solidFill>
                  <a:srgbClr val="FFFFFF"/>
                </a:solidFill>
              </a14:hiddenFill>
            </a:ext>
          </a:extLst>
        </p:spPr>
      </p:pic>
      <p:pic>
        <p:nvPicPr>
          <p:cNvPr id="10" name="Picture 3"/>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814388" y="-7938"/>
            <a:ext cx="1944687" cy="7651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4" name="Rounded Rectangle 33"/>
          <p:cNvSpPr/>
          <p:nvPr/>
        </p:nvSpPr>
        <p:spPr>
          <a:xfrm>
            <a:off x="152401" y="632231"/>
            <a:ext cx="3543299" cy="663169"/>
          </a:xfrm>
          <a:prstGeom prst="roundRect">
            <a:avLst/>
          </a:prstGeom>
          <a:ln/>
        </p:spPr>
        <p:style>
          <a:lnRef idx="1">
            <a:schemeClr val="accent2"/>
          </a:lnRef>
          <a:fillRef idx="2">
            <a:schemeClr val="accent2"/>
          </a:fillRef>
          <a:effectRef idx="1">
            <a:schemeClr val="accent2"/>
          </a:effectRef>
          <a:fontRef idx="minor">
            <a:schemeClr val="dk1"/>
          </a:fontRef>
        </p:style>
        <p:txBody>
          <a:bodyPr anchor="ctr"/>
          <a:lstStyle/>
          <a:p>
            <a:pPr fontAlgn="auto">
              <a:spcBef>
                <a:spcPts val="0"/>
              </a:spcBef>
              <a:spcAft>
                <a:spcPts val="0"/>
              </a:spcAft>
              <a:defRPr/>
            </a:pPr>
            <a:r>
              <a:rPr lang="en-US" sz="3600" b="1" dirty="0" smtClean="0">
                <a:latin typeface="Arial" pitchFamily="34" charset="0"/>
                <a:cs typeface="Arial" pitchFamily="34" charset="0"/>
              </a:rPr>
              <a:t>4. GIẢI PHÁP</a:t>
            </a:r>
            <a:endParaRPr lang="vi-VN" sz="3600" b="1" dirty="0">
              <a:latin typeface="Arial" pitchFamily="34" charset="0"/>
              <a:cs typeface="Arial" pitchFamily="34" charset="0"/>
            </a:endParaRPr>
          </a:p>
        </p:txBody>
      </p:sp>
      <p:sp>
        <p:nvSpPr>
          <p:cNvPr id="35" name="Rounded Rectangle 34"/>
          <p:cNvSpPr/>
          <p:nvPr/>
        </p:nvSpPr>
        <p:spPr>
          <a:xfrm>
            <a:off x="172736" y="1394018"/>
            <a:ext cx="3522964" cy="741449"/>
          </a:xfrm>
          <a:prstGeom prst="roundRect">
            <a:avLst/>
          </a:prstGeom>
          <a:solidFill>
            <a:schemeClr val="bg1"/>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algn="ctr">
              <a:defRPr/>
            </a:pPr>
            <a:r>
              <a:rPr lang="en-US" sz="3200" b="1" dirty="0" smtClean="0">
                <a:latin typeface="Arial" pitchFamily="34" charset="0"/>
                <a:cs typeface="Arial" pitchFamily="34" charset="0"/>
              </a:rPr>
              <a:t>4.3. </a:t>
            </a:r>
            <a:r>
              <a:rPr lang="en-US" sz="3200" b="1" dirty="0" err="1" smtClean="0">
                <a:latin typeface="Arial" pitchFamily="34" charset="0"/>
                <a:cs typeface="Arial" pitchFamily="34" charset="0"/>
              </a:rPr>
              <a:t>Nhà</a:t>
            </a:r>
            <a:r>
              <a:rPr lang="en-US" sz="3200" b="1" dirty="0" smtClean="0">
                <a:latin typeface="Arial" pitchFamily="34" charset="0"/>
                <a:cs typeface="Arial" pitchFamily="34" charset="0"/>
              </a:rPr>
              <a:t> </a:t>
            </a:r>
            <a:r>
              <a:rPr lang="en-US" sz="3200" b="1" dirty="0" err="1" smtClean="0">
                <a:latin typeface="Arial" pitchFamily="34" charset="0"/>
                <a:cs typeface="Arial" pitchFamily="34" charset="0"/>
              </a:rPr>
              <a:t>trường</a:t>
            </a:r>
            <a:endParaRPr lang="vi-VN" sz="3200" b="1" dirty="0">
              <a:latin typeface="Arial" pitchFamily="34" charset="0"/>
              <a:cs typeface="Arial" pitchFamily="34" charset="0"/>
            </a:endParaRPr>
          </a:p>
        </p:txBody>
      </p:sp>
      <p:pic>
        <p:nvPicPr>
          <p:cNvPr id="11" name="Picture 8" descr="61631960_525804887954047_3726084510979194880_n"/>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174070" y="2362199"/>
            <a:ext cx="6903130" cy="448949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2" name="Picture 7" descr="61159236_521277095073493_6984952820118061056_n"/>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1244988" y="2409382"/>
            <a:ext cx="6832212" cy="446111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3" name="Picture 10" descr="hinh 3"/>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1371600" y="2402930"/>
            <a:ext cx="6705600" cy="444876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 name="Picture 2" descr="D:\HINH\SV LTT 18-19\hinh 5.jpg"/>
          <p:cNvPicPr>
            <a:picLocks noChangeAspect="1" noChangeArrowheads="1"/>
          </p:cNvPicPr>
          <p:nvPr/>
        </p:nvPicPr>
        <p:blipFill>
          <a:blip r:embed="rId7" cstate="print">
            <a:extLst>
              <a:ext uri="{28A0092B-C50C-407E-A947-70E740481C1C}">
                <a14:useLocalDpi xmlns:a14="http://schemas.microsoft.com/office/drawing/2010/main" val="0"/>
              </a:ext>
            </a:extLst>
          </a:blip>
          <a:srcRect/>
          <a:stretch>
            <a:fillRect/>
          </a:stretch>
        </p:blipFill>
        <p:spPr bwMode="auto">
          <a:xfrm>
            <a:off x="1524001" y="2362199"/>
            <a:ext cx="6629400" cy="448949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59169371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nodeType="clickEffect">
                                  <p:stCondLst>
                                    <p:cond delay="0"/>
                                  </p:stCondLst>
                                  <p:childTnLst>
                                    <p:set>
                                      <p:cBhvr>
                                        <p:cTn id="6" dur="1" fill="hold">
                                          <p:stCondLst>
                                            <p:cond delay="0"/>
                                          </p:stCondLst>
                                        </p:cTn>
                                        <p:tgtEl>
                                          <p:spTgt spid="11"/>
                                        </p:tgtEl>
                                        <p:attrNameLst>
                                          <p:attrName>style.visibility</p:attrName>
                                        </p:attrNameLst>
                                      </p:cBhvr>
                                      <p:to>
                                        <p:strVal val="visible"/>
                                      </p:to>
                                    </p:set>
                                    <p:animEffect transition="in" filter="circle(in)">
                                      <p:cBhvr>
                                        <p:cTn id="7" dur="2000"/>
                                        <p:tgtEl>
                                          <p:spTgt spid="11"/>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4" fill="hold" nodeType="clickEffect">
                                  <p:stCondLst>
                                    <p:cond delay="0"/>
                                  </p:stCondLst>
                                  <p:childTnLst>
                                    <p:set>
                                      <p:cBhvr>
                                        <p:cTn id="11" dur="1" fill="hold">
                                          <p:stCondLst>
                                            <p:cond delay="0"/>
                                          </p:stCondLst>
                                        </p:cTn>
                                        <p:tgtEl>
                                          <p:spTgt spid="12"/>
                                        </p:tgtEl>
                                        <p:attrNameLst>
                                          <p:attrName>style.visibility</p:attrName>
                                        </p:attrNameLst>
                                      </p:cBhvr>
                                      <p:to>
                                        <p:strVal val="visible"/>
                                      </p:to>
                                    </p:set>
                                    <p:animEffect transition="in" filter="wipe(down)">
                                      <p:cBhvr>
                                        <p:cTn id="12" dur="500"/>
                                        <p:tgtEl>
                                          <p:spTgt spid="12"/>
                                        </p:tgtEl>
                                      </p:cBhvr>
                                    </p:animEffect>
                                  </p:childTnLst>
                                </p:cTn>
                              </p:par>
                            </p:childTnLst>
                          </p:cTn>
                        </p:par>
                      </p:childTnLst>
                    </p:cTn>
                  </p:par>
                  <p:par>
                    <p:cTn id="13" fill="hold">
                      <p:stCondLst>
                        <p:cond delay="indefinite"/>
                      </p:stCondLst>
                      <p:childTnLst>
                        <p:par>
                          <p:cTn id="14" fill="hold">
                            <p:stCondLst>
                              <p:cond delay="0"/>
                            </p:stCondLst>
                            <p:childTnLst>
                              <p:par>
                                <p:cTn id="15" presetID="16" presetClass="entr" presetSubtype="21" fill="hold" nodeType="clickEffect">
                                  <p:stCondLst>
                                    <p:cond delay="0"/>
                                  </p:stCondLst>
                                  <p:childTnLst>
                                    <p:set>
                                      <p:cBhvr>
                                        <p:cTn id="16" dur="1" fill="hold">
                                          <p:stCondLst>
                                            <p:cond delay="0"/>
                                          </p:stCondLst>
                                        </p:cTn>
                                        <p:tgtEl>
                                          <p:spTgt spid="13"/>
                                        </p:tgtEl>
                                        <p:attrNameLst>
                                          <p:attrName>style.visibility</p:attrName>
                                        </p:attrNameLst>
                                      </p:cBhvr>
                                      <p:to>
                                        <p:strVal val="visible"/>
                                      </p:to>
                                    </p:set>
                                    <p:animEffect transition="in" filter="barn(inVertical)">
                                      <p:cBhvr>
                                        <p:cTn id="17" dur="500"/>
                                        <p:tgtEl>
                                          <p:spTgt spid="13"/>
                                        </p:tgtEl>
                                      </p:cBhvr>
                                    </p:animEffect>
                                  </p:childTnLst>
                                </p:cTn>
                              </p:par>
                            </p:childTnLst>
                          </p:cTn>
                        </p:par>
                      </p:childTnLst>
                    </p:cTn>
                  </p:par>
                  <p:par>
                    <p:cTn id="18" fill="hold">
                      <p:stCondLst>
                        <p:cond delay="indefinite"/>
                      </p:stCondLst>
                      <p:childTnLst>
                        <p:par>
                          <p:cTn id="19" fill="hold">
                            <p:stCondLst>
                              <p:cond delay="0"/>
                            </p:stCondLst>
                            <p:childTnLst>
                              <p:par>
                                <p:cTn id="20" presetID="21" presetClass="entr" presetSubtype="1" fill="hold" nodeType="clickEffect">
                                  <p:stCondLst>
                                    <p:cond delay="0"/>
                                  </p:stCondLst>
                                  <p:childTnLst>
                                    <p:set>
                                      <p:cBhvr>
                                        <p:cTn id="21" dur="1" fill="hold">
                                          <p:stCondLst>
                                            <p:cond delay="0"/>
                                          </p:stCondLst>
                                        </p:cTn>
                                        <p:tgtEl>
                                          <p:spTgt spid="4"/>
                                        </p:tgtEl>
                                        <p:attrNameLst>
                                          <p:attrName>style.visibility</p:attrName>
                                        </p:attrNameLst>
                                      </p:cBhvr>
                                      <p:to>
                                        <p:strVal val="visible"/>
                                      </p:to>
                                    </p:set>
                                    <p:animEffect transition="in" filter="wheel(1)">
                                      <p:cBhvr>
                                        <p:cTn id="22"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lstStyle/>
          <a:p>
            <a:endParaRPr lang="en-US"/>
          </a:p>
        </p:txBody>
      </p:sp>
      <p:pic>
        <p:nvPicPr>
          <p:cNvPr id="1026" name="Picture 2" descr="D:\LY LUAN CHINH TRI\nam 20-21\SH chuyendef hanche bỏ học\hinh-nen-powerpoint-don-gian-3.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6858000"/>
          </a:xfrm>
          <a:prstGeom prst="rect">
            <a:avLst/>
          </a:prstGeom>
          <a:noFill/>
          <a:extLst>
            <a:ext uri="{909E8E84-426E-40DD-AFC4-6F175D3DCCD1}">
              <a14:hiddenFill xmlns:a14="http://schemas.microsoft.com/office/drawing/2010/main">
                <a:solidFill>
                  <a:srgbClr val="FFFFFF"/>
                </a:solidFill>
              </a14:hiddenFill>
            </a:ext>
          </a:extLst>
        </p:spPr>
      </p:pic>
      <p:pic>
        <p:nvPicPr>
          <p:cNvPr id="10" name="Picture 3"/>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814388" y="-7938"/>
            <a:ext cx="1944687" cy="7651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4" name="Rounded Rectangle 33"/>
          <p:cNvSpPr/>
          <p:nvPr/>
        </p:nvSpPr>
        <p:spPr>
          <a:xfrm>
            <a:off x="152401" y="632231"/>
            <a:ext cx="3543299" cy="663169"/>
          </a:xfrm>
          <a:prstGeom prst="roundRect">
            <a:avLst/>
          </a:prstGeom>
          <a:ln/>
        </p:spPr>
        <p:style>
          <a:lnRef idx="1">
            <a:schemeClr val="accent2"/>
          </a:lnRef>
          <a:fillRef idx="2">
            <a:schemeClr val="accent2"/>
          </a:fillRef>
          <a:effectRef idx="1">
            <a:schemeClr val="accent2"/>
          </a:effectRef>
          <a:fontRef idx="minor">
            <a:schemeClr val="dk1"/>
          </a:fontRef>
        </p:style>
        <p:txBody>
          <a:bodyPr anchor="ctr"/>
          <a:lstStyle/>
          <a:p>
            <a:pPr fontAlgn="auto">
              <a:spcBef>
                <a:spcPts val="0"/>
              </a:spcBef>
              <a:spcAft>
                <a:spcPts val="0"/>
              </a:spcAft>
              <a:defRPr/>
            </a:pPr>
            <a:r>
              <a:rPr lang="en-US" sz="3600" b="1" dirty="0" smtClean="0">
                <a:latin typeface="Arial" pitchFamily="34" charset="0"/>
                <a:cs typeface="Arial" pitchFamily="34" charset="0"/>
              </a:rPr>
              <a:t>4. GIẢI PHÁP</a:t>
            </a:r>
            <a:endParaRPr lang="vi-VN" sz="3600" b="1" dirty="0">
              <a:latin typeface="Arial" pitchFamily="34" charset="0"/>
              <a:cs typeface="Arial" pitchFamily="34" charset="0"/>
            </a:endParaRPr>
          </a:p>
        </p:txBody>
      </p:sp>
      <p:sp>
        <p:nvSpPr>
          <p:cNvPr id="35" name="Rounded Rectangle 34"/>
          <p:cNvSpPr/>
          <p:nvPr/>
        </p:nvSpPr>
        <p:spPr>
          <a:xfrm>
            <a:off x="172736" y="1394018"/>
            <a:ext cx="3522964" cy="741449"/>
          </a:xfrm>
          <a:prstGeom prst="roundRect">
            <a:avLst/>
          </a:prstGeom>
          <a:solidFill>
            <a:schemeClr val="bg1"/>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algn="ctr">
              <a:defRPr/>
            </a:pPr>
            <a:r>
              <a:rPr lang="en-US" sz="3200" b="1" dirty="0" smtClean="0">
                <a:latin typeface="Arial" pitchFamily="34" charset="0"/>
                <a:cs typeface="Arial" pitchFamily="34" charset="0"/>
              </a:rPr>
              <a:t>4.3. </a:t>
            </a:r>
            <a:r>
              <a:rPr lang="en-US" sz="3200" b="1" dirty="0" err="1" smtClean="0">
                <a:latin typeface="Arial" pitchFamily="34" charset="0"/>
                <a:cs typeface="Arial" pitchFamily="34" charset="0"/>
              </a:rPr>
              <a:t>Nhà</a:t>
            </a:r>
            <a:r>
              <a:rPr lang="en-US" sz="3200" b="1" dirty="0" smtClean="0">
                <a:latin typeface="Arial" pitchFamily="34" charset="0"/>
                <a:cs typeface="Arial" pitchFamily="34" charset="0"/>
              </a:rPr>
              <a:t> </a:t>
            </a:r>
            <a:r>
              <a:rPr lang="en-US" sz="3200" b="1" dirty="0" err="1" smtClean="0">
                <a:latin typeface="Arial" pitchFamily="34" charset="0"/>
                <a:cs typeface="Arial" pitchFamily="34" charset="0"/>
              </a:rPr>
              <a:t>trường</a:t>
            </a:r>
            <a:endParaRPr lang="vi-VN" sz="3200" b="1" dirty="0">
              <a:latin typeface="Arial" pitchFamily="34" charset="0"/>
              <a:cs typeface="Arial" pitchFamily="34" charset="0"/>
            </a:endParaRPr>
          </a:p>
        </p:txBody>
      </p:sp>
      <p:sp>
        <p:nvSpPr>
          <p:cNvPr id="38" name="Rounded Rectangle 37"/>
          <p:cNvSpPr/>
          <p:nvPr/>
        </p:nvSpPr>
        <p:spPr>
          <a:xfrm>
            <a:off x="814387" y="2209800"/>
            <a:ext cx="7643811" cy="762000"/>
          </a:xfrm>
          <a:prstGeom prst="roundRect">
            <a:avLst/>
          </a:prstGeom>
          <a:solidFill>
            <a:schemeClr val="bg1"/>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lvl="0">
              <a:defRPr/>
            </a:pPr>
            <a:r>
              <a:rPr lang="en-US" sz="2800" dirty="0" err="1" smtClean="0">
                <a:solidFill>
                  <a:prstClr val="black"/>
                </a:solidFill>
                <a:latin typeface="Arial" pitchFamily="34" charset="0"/>
                <a:cs typeface="Arial" pitchFamily="34" charset="0"/>
              </a:rPr>
              <a:t>Phát</a:t>
            </a:r>
            <a:r>
              <a:rPr lang="en-US" sz="2800" dirty="0" smtClean="0">
                <a:solidFill>
                  <a:prstClr val="black"/>
                </a:solidFill>
                <a:latin typeface="Arial" pitchFamily="34" charset="0"/>
                <a:cs typeface="Arial" pitchFamily="34" charset="0"/>
              </a:rPr>
              <a:t> </a:t>
            </a:r>
            <a:r>
              <a:rPr lang="en-US" sz="2800" dirty="0" err="1" smtClean="0">
                <a:solidFill>
                  <a:prstClr val="black"/>
                </a:solidFill>
                <a:latin typeface="Arial" pitchFamily="34" charset="0"/>
                <a:cs typeface="Arial" pitchFamily="34" charset="0"/>
              </a:rPr>
              <a:t>động</a:t>
            </a:r>
            <a:r>
              <a:rPr lang="en-US" sz="2800" dirty="0" smtClean="0">
                <a:solidFill>
                  <a:prstClr val="black"/>
                </a:solidFill>
                <a:latin typeface="Arial" pitchFamily="34" charset="0"/>
                <a:cs typeface="Arial" pitchFamily="34" charset="0"/>
              </a:rPr>
              <a:t> </a:t>
            </a:r>
            <a:r>
              <a:rPr lang="en-US" sz="2800" dirty="0" err="1" smtClean="0">
                <a:solidFill>
                  <a:prstClr val="black"/>
                </a:solidFill>
                <a:latin typeface="Arial" pitchFamily="34" charset="0"/>
                <a:cs typeface="Arial" pitchFamily="34" charset="0"/>
              </a:rPr>
              <a:t>phong</a:t>
            </a:r>
            <a:r>
              <a:rPr lang="en-US" sz="2800" dirty="0" smtClean="0">
                <a:solidFill>
                  <a:prstClr val="black"/>
                </a:solidFill>
                <a:latin typeface="Arial" pitchFamily="34" charset="0"/>
                <a:cs typeface="Arial" pitchFamily="34" charset="0"/>
              </a:rPr>
              <a:t> </a:t>
            </a:r>
            <a:r>
              <a:rPr lang="en-US" sz="2800" dirty="0" err="1" smtClean="0">
                <a:solidFill>
                  <a:prstClr val="black"/>
                </a:solidFill>
                <a:latin typeface="Arial" pitchFamily="34" charset="0"/>
                <a:cs typeface="Arial" pitchFamily="34" charset="0"/>
              </a:rPr>
              <a:t>trào</a:t>
            </a:r>
            <a:r>
              <a:rPr lang="en-US" sz="2800" dirty="0" smtClean="0">
                <a:solidFill>
                  <a:prstClr val="black"/>
                </a:solidFill>
                <a:latin typeface="Arial" pitchFamily="34" charset="0"/>
                <a:cs typeface="Arial" pitchFamily="34" charset="0"/>
              </a:rPr>
              <a:t> </a:t>
            </a:r>
            <a:r>
              <a:rPr lang="en-US" sz="2800" dirty="0" err="1" smtClean="0">
                <a:solidFill>
                  <a:prstClr val="black"/>
                </a:solidFill>
                <a:latin typeface="Arial" pitchFamily="34" charset="0"/>
                <a:cs typeface="Arial" pitchFamily="34" charset="0"/>
              </a:rPr>
              <a:t>đôi</a:t>
            </a:r>
            <a:r>
              <a:rPr lang="en-US" sz="2800" dirty="0" smtClean="0">
                <a:solidFill>
                  <a:prstClr val="black"/>
                </a:solidFill>
                <a:latin typeface="Arial" pitchFamily="34" charset="0"/>
                <a:cs typeface="Arial" pitchFamily="34" charset="0"/>
              </a:rPr>
              <a:t> </a:t>
            </a:r>
            <a:r>
              <a:rPr lang="en-US" sz="2800" dirty="0" err="1" smtClean="0">
                <a:solidFill>
                  <a:prstClr val="black"/>
                </a:solidFill>
                <a:latin typeface="Arial" pitchFamily="34" charset="0"/>
                <a:cs typeface="Arial" pitchFamily="34" charset="0"/>
              </a:rPr>
              <a:t>bạn</a:t>
            </a:r>
            <a:r>
              <a:rPr lang="en-US" sz="2800" dirty="0" smtClean="0">
                <a:solidFill>
                  <a:prstClr val="black"/>
                </a:solidFill>
                <a:latin typeface="Arial" pitchFamily="34" charset="0"/>
                <a:cs typeface="Arial" pitchFamily="34" charset="0"/>
              </a:rPr>
              <a:t> </a:t>
            </a:r>
            <a:r>
              <a:rPr lang="en-US" sz="2800" dirty="0" err="1" smtClean="0">
                <a:solidFill>
                  <a:prstClr val="black"/>
                </a:solidFill>
                <a:latin typeface="Arial" pitchFamily="34" charset="0"/>
                <a:cs typeface="Arial" pitchFamily="34" charset="0"/>
              </a:rPr>
              <a:t>cùng</a:t>
            </a:r>
            <a:r>
              <a:rPr lang="en-US" sz="2800" dirty="0" smtClean="0">
                <a:solidFill>
                  <a:prstClr val="black"/>
                </a:solidFill>
                <a:latin typeface="Arial" pitchFamily="34" charset="0"/>
                <a:cs typeface="Arial" pitchFamily="34" charset="0"/>
              </a:rPr>
              <a:t> </a:t>
            </a:r>
            <a:r>
              <a:rPr lang="en-US" sz="2800" dirty="0" err="1" smtClean="0">
                <a:solidFill>
                  <a:prstClr val="black"/>
                </a:solidFill>
                <a:latin typeface="Arial" pitchFamily="34" charset="0"/>
                <a:cs typeface="Arial" pitchFamily="34" charset="0"/>
              </a:rPr>
              <a:t>tiến</a:t>
            </a:r>
            <a:endParaRPr lang="en-US" sz="2800" dirty="0">
              <a:solidFill>
                <a:prstClr val="black"/>
              </a:solidFill>
              <a:latin typeface="Arial" pitchFamily="34" charset="0"/>
              <a:cs typeface="Arial" pitchFamily="34" charset="0"/>
            </a:endParaRPr>
          </a:p>
        </p:txBody>
      </p:sp>
      <p:pic>
        <p:nvPicPr>
          <p:cNvPr id="11" name="Picture 6" descr="D:\HINH\truong LTT\SV LTT 15-16\P1160870.JPG"/>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1934218" y="3124200"/>
            <a:ext cx="5533383" cy="37338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0353200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1" fill="hold" grpId="0" nodeType="clickEffect">
                                  <p:stCondLst>
                                    <p:cond delay="0"/>
                                  </p:stCondLst>
                                  <p:childTnLst>
                                    <p:set>
                                      <p:cBhvr>
                                        <p:cTn id="6" dur="1" fill="hold">
                                          <p:stCondLst>
                                            <p:cond delay="0"/>
                                          </p:stCondLst>
                                        </p:cTn>
                                        <p:tgtEl>
                                          <p:spTgt spid="38"/>
                                        </p:tgtEl>
                                        <p:attrNameLst>
                                          <p:attrName>style.visibility</p:attrName>
                                        </p:attrNameLst>
                                      </p:cBhvr>
                                      <p:to>
                                        <p:strVal val="visible"/>
                                      </p:to>
                                    </p:set>
                                    <p:animEffect transition="in" filter="wheel(1)">
                                      <p:cBhvr>
                                        <p:cTn id="7" dur="2000"/>
                                        <p:tgtEl>
                                          <p:spTgt spid="38"/>
                                        </p:tgtEl>
                                      </p:cBhvr>
                                    </p:animEffect>
                                  </p:childTnLst>
                                </p:cTn>
                              </p:par>
                              <p:par>
                                <p:cTn id="8" presetID="21" presetClass="entr" presetSubtype="1" fill="hold" nodeType="withEffect">
                                  <p:stCondLst>
                                    <p:cond delay="0"/>
                                  </p:stCondLst>
                                  <p:childTnLst>
                                    <p:set>
                                      <p:cBhvr>
                                        <p:cTn id="9" dur="1" fill="hold">
                                          <p:stCondLst>
                                            <p:cond delay="0"/>
                                          </p:stCondLst>
                                        </p:cTn>
                                        <p:tgtEl>
                                          <p:spTgt spid="11"/>
                                        </p:tgtEl>
                                        <p:attrNameLst>
                                          <p:attrName>style.visibility</p:attrName>
                                        </p:attrNameLst>
                                      </p:cBhvr>
                                      <p:to>
                                        <p:strVal val="visible"/>
                                      </p:to>
                                    </p:set>
                                    <p:animEffect transition="in" filter="wheel(1)">
                                      <p:cBhvr>
                                        <p:cTn id="10" dur="20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8" grpId="0" animBg="1"/>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lstStyle/>
          <a:p>
            <a:endParaRPr lang="en-US"/>
          </a:p>
        </p:txBody>
      </p:sp>
      <p:pic>
        <p:nvPicPr>
          <p:cNvPr id="1026" name="Picture 2" descr="D:\LY LUAN CHINH TRI\nam 20-21\SH chuyendef hanche bỏ học\hinh-nen-powerpoint-don-gian-3.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6858000"/>
          </a:xfrm>
          <a:prstGeom prst="rect">
            <a:avLst/>
          </a:prstGeom>
          <a:noFill/>
          <a:extLst>
            <a:ext uri="{909E8E84-426E-40DD-AFC4-6F175D3DCCD1}">
              <a14:hiddenFill xmlns:a14="http://schemas.microsoft.com/office/drawing/2010/main">
                <a:solidFill>
                  <a:srgbClr val="FFFFFF"/>
                </a:solidFill>
              </a14:hiddenFill>
            </a:ext>
          </a:extLst>
        </p:spPr>
      </p:pic>
      <p:pic>
        <p:nvPicPr>
          <p:cNvPr id="10" name="Picture 3"/>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814388" y="-7938"/>
            <a:ext cx="1944687" cy="7651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4" name="Rounded Rectangle 33"/>
          <p:cNvSpPr/>
          <p:nvPr/>
        </p:nvSpPr>
        <p:spPr>
          <a:xfrm>
            <a:off x="152401" y="632231"/>
            <a:ext cx="3543299" cy="663169"/>
          </a:xfrm>
          <a:prstGeom prst="roundRect">
            <a:avLst/>
          </a:prstGeom>
          <a:ln/>
        </p:spPr>
        <p:style>
          <a:lnRef idx="1">
            <a:schemeClr val="accent2"/>
          </a:lnRef>
          <a:fillRef idx="2">
            <a:schemeClr val="accent2"/>
          </a:fillRef>
          <a:effectRef idx="1">
            <a:schemeClr val="accent2"/>
          </a:effectRef>
          <a:fontRef idx="minor">
            <a:schemeClr val="dk1"/>
          </a:fontRef>
        </p:style>
        <p:txBody>
          <a:bodyPr anchor="ctr"/>
          <a:lstStyle/>
          <a:p>
            <a:pPr fontAlgn="auto">
              <a:spcBef>
                <a:spcPts val="0"/>
              </a:spcBef>
              <a:spcAft>
                <a:spcPts val="0"/>
              </a:spcAft>
              <a:defRPr/>
            </a:pPr>
            <a:r>
              <a:rPr lang="en-US" sz="3600" b="1" dirty="0" smtClean="0">
                <a:latin typeface="Arial" pitchFamily="34" charset="0"/>
                <a:cs typeface="Arial" pitchFamily="34" charset="0"/>
              </a:rPr>
              <a:t>4. GIẢI PHÁP</a:t>
            </a:r>
            <a:endParaRPr lang="vi-VN" sz="3600" b="1" dirty="0">
              <a:latin typeface="Arial" pitchFamily="34" charset="0"/>
              <a:cs typeface="Arial" pitchFamily="34" charset="0"/>
            </a:endParaRPr>
          </a:p>
        </p:txBody>
      </p:sp>
      <p:sp>
        <p:nvSpPr>
          <p:cNvPr id="35" name="Rounded Rectangle 34"/>
          <p:cNvSpPr/>
          <p:nvPr/>
        </p:nvSpPr>
        <p:spPr>
          <a:xfrm>
            <a:off x="172736" y="1394018"/>
            <a:ext cx="3522964" cy="741449"/>
          </a:xfrm>
          <a:prstGeom prst="roundRect">
            <a:avLst/>
          </a:prstGeom>
          <a:solidFill>
            <a:schemeClr val="bg1"/>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algn="ctr">
              <a:defRPr/>
            </a:pPr>
            <a:r>
              <a:rPr lang="en-US" sz="3200" b="1" dirty="0" smtClean="0">
                <a:latin typeface="Arial" pitchFamily="34" charset="0"/>
                <a:cs typeface="Arial" pitchFamily="34" charset="0"/>
              </a:rPr>
              <a:t>4.3. </a:t>
            </a:r>
            <a:r>
              <a:rPr lang="en-US" sz="3200" b="1" dirty="0" err="1" smtClean="0">
                <a:latin typeface="Arial" pitchFamily="34" charset="0"/>
                <a:cs typeface="Arial" pitchFamily="34" charset="0"/>
              </a:rPr>
              <a:t>Nhà</a:t>
            </a:r>
            <a:r>
              <a:rPr lang="en-US" sz="3200" b="1" dirty="0" smtClean="0">
                <a:latin typeface="Arial" pitchFamily="34" charset="0"/>
                <a:cs typeface="Arial" pitchFamily="34" charset="0"/>
              </a:rPr>
              <a:t> </a:t>
            </a:r>
            <a:r>
              <a:rPr lang="en-US" sz="3200" b="1" dirty="0" err="1" smtClean="0">
                <a:latin typeface="Arial" pitchFamily="34" charset="0"/>
                <a:cs typeface="Arial" pitchFamily="34" charset="0"/>
              </a:rPr>
              <a:t>trường</a:t>
            </a:r>
            <a:endParaRPr lang="vi-VN" sz="3200" b="1" dirty="0">
              <a:latin typeface="Arial" pitchFamily="34" charset="0"/>
              <a:cs typeface="Arial" pitchFamily="34" charset="0"/>
            </a:endParaRPr>
          </a:p>
        </p:txBody>
      </p:sp>
      <p:sp>
        <p:nvSpPr>
          <p:cNvPr id="8" name="Rounded Rectangle 7"/>
          <p:cNvSpPr/>
          <p:nvPr/>
        </p:nvSpPr>
        <p:spPr>
          <a:xfrm>
            <a:off x="814389" y="2209800"/>
            <a:ext cx="8177214" cy="822392"/>
          </a:xfrm>
          <a:prstGeom prst="roundRect">
            <a:avLst/>
          </a:prstGeom>
          <a:solidFill>
            <a:schemeClr val="bg1"/>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fontAlgn="auto">
              <a:spcBef>
                <a:spcPts val="0"/>
              </a:spcBef>
              <a:spcAft>
                <a:spcPts val="0"/>
              </a:spcAft>
              <a:defRPr/>
            </a:pPr>
            <a:r>
              <a:rPr lang="en-US" sz="2400" b="1" dirty="0" err="1" smtClean="0">
                <a:solidFill>
                  <a:schemeClr val="tx1"/>
                </a:solidFill>
                <a:latin typeface="Arial" pitchFamily="34" charset="0"/>
                <a:cs typeface="Arial" pitchFamily="34" charset="0"/>
              </a:rPr>
              <a:t>Thay</a:t>
            </a:r>
            <a:r>
              <a:rPr lang="en-US" sz="2400" b="1" dirty="0" smtClean="0">
                <a:solidFill>
                  <a:schemeClr val="tx1"/>
                </a:solidFill>
                <a:latin typeface="Arial" pitchFamily="34" charset="0"/>
                <a:cs typeface="Arial" pitchFamily="34" charset="0"/>
              </a:rPr>
              <a:t> </a:t>
            </a:r>
            <a:r>
              <a:rPr lang="en-US" sz="2400" b="1" dirty="0" err="1" smtClean="0">
                <a:solidFill>
                  <a:schemeClr val="tx1"/>
                </a:solidFill>
                <a:latin typeface="Arial" pitchFamily="34" charset="0"/>
                <a:cs typeface="Arial" pitchFamily="34" charset="0"/>
              </a:rPr>
              <a:t>đổi</a:t>
            </a:r>
            <a:r>
              <a:rPr lang="en-US" sz="2400" b="1" dirty="0" smtClean="0">
                <a:solidFill>
                  <a:schemeClr val="tx1"/>
                </a:solidFill>
                <a:latin typeface="Arial" pitchFamily="34" charset="0"/>
                <a:cs typeface="Arial" pitchFamily="34" charset="0"/>
              </a:rPr>
              <a:t> </a:t>
            </a:r>
            <a:r>
              <a:rPr lang="en-US" sz="2400" b="1" dirty="0" err="1" smtClean="0">
                <a:solidFill>
                  <a:schemeClr val="tx1"/>
                </a:solidFill>
                <a:latin typeface="Arial" pitchFamily="34" charset="0"/>
                <a:cs typeface="Arial" pitchFamily="34" charset="0"/>
              </a:rPr>
              <a:t>chương</a:t>
            </a:r>
            <a:r>
              <a:rPr lang="en-US" sz="2400" b="1" dirty="0" smtClean="0">
                <a:solidFill>
                  <a:schemeClr val="tx1"/>
                </a:solidFill>
                <a:latin typeface="Arial" pitchFamily="34" charset="0"/>
                <a:cs typeface="Arial" pitchFamily="34" charset="0"/>
              </a:rPr>
              <a:t> </a:t>
            </a:r>
            <a:r>
              <a:rPr lang="en-US" sz="2400" b="1" dirty="0" err="1" smtClean="0">
                <a:solidFill>
                  <a:schemeClr val="tx1"/>
                </a:solidFill>
                <a:latin typeface="Arial" pitchFamily="34" charset="0"/>
                <a:cs typeface="Arial" pitchFamily="34" charset="0"/>
              </a:rPr>
              <a:t>trình</a:t>
            </a:r>
            <a:r>
              <a:rPr lang="en-US" sz="2400" b="1" dirty="0" smtClean="0">
                <a:solidFill>
                  <a:schemeClr val="tx1"/>
                </a:solidFill>
                <a:latin typeface="Arial" pitchFamily="34" charset="0"/>
                <a:cs typeface="Arial" pitchFamily="34" charset="0"/>
              </a:rPr>
              <a:t> </a:t>
            </a:r>
            <a:r>
              <a:rPr lang="en-US" sz="2400" b="1" dirty="0" err="1" smtClean="0">
                <a:solidFill>
                  <a:schemeClr val="tx1"/>
                </a:solidFill>
                <a:latin typeface="Arial" pitchFamily="34" charset="0"/>
                <a:cs typeface="Arial" pitchFamily="34" charset="0"/>
              </a:rPr>
              <a:t>đào</a:t>
            </a:r>
            <a:r>
              <a:rPr lang="en-US" sz="2400" b="1" dirty="0" smtClean="0">
                <a:solidFill>
                  <a:schemeClr val="tx1"/>
                </a:solidFill>
                <a:latin typeface="Arial" pitchFamily="34" charset="0"/>
                <a:cs typeface="Arial" pitchFamily="34" charset="0"/>
              </a:rPr>
              <a:t> </a:t>
            </a:r>
            <a:r>
              <a:rPr lang="en-US" sz="2400" b="1" dirty="0" err="1" smtClean="0">
                <a:solidFill>
                  <a:schemeClr val="tx1"/>
                </a:solidFill>
                <a:latin typeface="Arial" pitchFamily="34" charset="0"/>
                <a:cs typeface="Arial" pitchFamily="34" charset="0"/>
              </a:rPr>
              <a:t>tạo</a:t>
            </a:r>
            <a:r>
              <a:rPr lang="en-US" sz="2400" b="1" dirty="0" smtClean="0">
                <a:solidFill>
                  <a:schemeClr val="tx1"/>
                </a:solidFill>
                <a:latin typeface="Arial" pitchFamily="34" charset="0"/>
                <a:cs typeface="Arial" pitchFamily="34" charset="0"/>
              </a:rPr>
              <a:t>, </a:t>
            </a:r>
          </a:p>
          <a:p>
            <a:pPr fontAlgn="auto">
              <a:spcBef>
                <a:spcPts val="0"/>
              </a:spcBef>
              <a:spcAft>
                <a:spcPts val="0"/>
              </a:spcAft>
              <a:defRPr/>
            </a:pPr>
            <a:r>
              <a:rPr lang="en-US" sz="2400" b="1" dirty="0">
                <a:solidFill>
                  <a:schemeClr val="tx1"/>
                </a:solidFill>
                <a:latin typeface="Arial" pitchFamily="34" charset="0"/>
                <a:cs typeface="Arial" pitchFamily="34" charset="0"/>
              </a:rPr>
              <a:t> </a:t>
            </a:r>
            <a:r>
              <a:rPr lang="en-US" sz="2400" b="1" dirty="0" smtClean="0">
                <a:solidFill>
                  <a:schemeClr val="tx1"/>
                </a:solidFill>
                <a:latin typeface="Arial" pitchFamily="34" charset="0"/>
                <a:cs typeface="Arial" pitchFamily="34" charset="0"/>
              </a:rPr>
              <a:t>                            </a:t>
            </a:r>
            <a:r>
              <a:rPr lang="en-US" sz="2400" b="1" dirty="0" err="1" smtClean="0">
                <a:solidFill>
                  <a:schemeClr val="tx1"/>
                </a:solidFill>
                <a:latin typeface="Arial" pitchFamily="34" charset="0"/>
                <a:cs typeface="Arial" pitchFamily="34" charset="0"/>
              </a:rPr>
              <a:t>bớt</a:t>
            </a:r>
            <a:r>
              <a:rPr lang="en-US" sz="2400" b="1" dirty="0" smtClean="0">
                <a:solidFill>
                  <a:schemeClr val="tx1"/>
                </a:solidFill>
                <a:latin typeface="Arial" pitchFamily="34" charset="0"/>
                <a:cs typeface="Arial" pitchFamily="34" charset="0"/>
              </a:rPr>
              <a:t> </a:t>
            </a:r>
            <a:r>
              <a:rPr lang="en-US" sz="2400" b="1" dirty="0" err="1" smtClean="0">
                <a:solidFill>
                  <a:schemeClr val="tx1"/>
                </a:solidFill>
                <a:latin typeface="Arial" pitchFamily="34" charset="0"/>
                <a:cs typeface="Arial" pitchFamily="34" charset="0"/>
              </a:rPr>
              <a:t>lý</a:t>
            </a:r>
            <a:r>
              <a:rPr lang="en-US" sz="2400" b="1" dirty="0" smtClean="0">
                <a:solidFill>
                  <a:schemeClr val="tx1"/>
                </a:solidFill>
                <a:latin typeface="Arial" pitchFamily="34" charset="0"/>
                <a:cs typeface="Arial" pitchFamily="34" charset="0"/>
              </a:rPr>
              <a:t> </a:t>
            </a:r>
            <a:r>
              <a:rPr lang="en-US" sz="2400" b="1" dirty="0" err="1" smtClean="0">
                <a:solidFill>
                  <a:schemeClr val="tx1"/>
                </a:solidFill>
                <a:latin typeface="Arial" pitchFamily="34" charset="0"/>
                <a:cs typeface="Arial" pitchFamily="34" charset="0"/>
              </a:rPr>
              <a:t>thuyết</a:t>
            </a:r>
            <a:r>
              <a:rPr lang="en-US" sz="2400" b="1" dirty="0" smtClean="0">
                <a:solidFill>
                  <a:schemeClr val="tx1"/>
                </a:solidFill>
                <a:latin typeface="Arial" pitchFamily="34" charset="0"/>
                <a:cs typeface="Arial" pitchFamily="34" charset="0"/>
              </a:rPr>
              <a:t>, </a:t>
            </a:r>
            <a:r>
              <a:rPr lang="en-US" sz="2400" b="1" dirty="0" err="1" smtClean="0">
                <a:solidFill>
                  <a:schemeClr val="tx1"/>
                </a:solidFill>
                <a:latin typeface="Arial" pitchFamily="34" charset="0"/>
                <a:cs typeface="Arial" pitchFamily="34" charset="0"/>
              </a:rPr>
              <a:t>tăng</a:t>
            </a:r>
            <a:r>
              <a:rPr lang="en-US" sz="2400" b="1" dirty="0" smtClean="0">
                <a:solidFill>
                  <a:schemeClr val="tx1"/>
                </a:solidFill>
                <a:latin typeface="Arial" pitchFamily="34" charset="0"/>
                <a:cs typeface="Arial" pitchFamily="34" charset="0"/>
              </a:rPr>
              <a:t> </a:t>
            </a:r>
            <a:r>
              <a:rPr lang="en-US" sz="2400" b="1" dirty="0" err="1" smtClean="0">
                <a:solidFill>
                  <a:schemeClr val="tx1"/>
                </a:solidFill>
                <a:latin typeface="Arial" pitchFamily="34" charset="0"/>
                <a:cs typeface="Arial" pitchFamily="34" charset="0"/>
              </a:rPr>
              <a:t>thực</a:t>
            </a:r>
            <a:r>
              <a:rPr lang="en-US" sz="2400" b="1" dirty="0" smtClean="0">
                <a:solidFill>
                  <a:schemeClr val="tx1"/>
                </a:solidFill>
                <a:latin typeface="Arial" pitchFamily="34" charset="0"/>
                <a:cs typeface="Arial" pitchFamily="34" charset="0"/>
              </a:rPr>
              <a:t> </a:t>
            </a:r>
            <a:r>
              <a:rPr lang="en-US" sz="2400" b="1" dirty="0" err="1" smtClean="0">
                <a:solidFill>
                  <a:schemeClr val="tx1"/>
                </a:solidFill>
                <a:latin typeface="Arial" pitchFamily="34" charset="0"/>
                <a:cs typeface="Arial" pitchFamily="34" charset="0"/>
              </a:rPr>
              <a:t>hành</a:t>
            </a:r>
            <a:r>
              <a:rPr lang="en-US" sz="2400" b="1" dirty="0" smtClean="0">
                <a:solidFill>
                  <a:schemeClr val="tx1"/>
                </a:solidFill>
                <a:latin typeface="Arial" pitchFamily="34" charset="0"/>
                <a:cs typeface="Arial" pitchFamily="34" charset="0"/>
              </a:rPr>
              <a:t>, </a:t>
            </a:r>
            <a:r>
              <a:rPr lang="en-US" sz="2400" b="1" dirty="0" err="1" smtClean="0">
                <a:solidFill>
                  <a:schemeClr val="tx1"/>
                </a:solidFill>
                <a:latin typeface="Arial" pitchFamily="34" charset="0"/>
                <a:cs typeface="Arial" pitchFamily="34" charset="0"/>
              </a:rPr>
              <a:t>thực</a:t>
            </a:r>
            <a:r>
              <a:rPr lang="en-US" sz="2400" b="1" dirty="0" smtClean="0">
                <a:solidFill>
                  <a:schemeClr val="tx1"/>
                </a:solidFill>
                <a:latin typeface="Arial" pitchFamily="34" charset="0"/>
                <a:cs typeface="Arial" pitchFamily="34" charset="0"/>
              </a:rPr>
              <a:t> </a:t>
            </a:r>
            <a:r>
              <a:rPr lang="en-US" sz="2400" b="1" dirty="0" err="1" smtClean="0">
                <a:solidFill>
                  <a:schemeClr val="tx1"/>
                </a:solidFill>
                <a:latin typeface="Arial" pitchFamily="34" charset="0"/>
                <a:cs typeface="Arial" pitchFamily="34" charset="0"/>
              </a:rPr>
              <a:t>tế</a:t>
            </a:r>
            <a:endParaRPr lang="vi-VN" sz="2400" b="1" dirty="0">
              <a:solidFill>
                <a:schemeClr val="tx1"/>
              </a:solidFill>
              <a:latin typeface="Arial" pitchFamily="34" charset="0"/>
              <a:cs typeface="Arial" pitchFamily="34" charset="0"/>
            </a:endParaRPr>
          </a:p>
        </p:txBody>
      </p:sp>
      <p:pic>
        <p:nvPicPr>
          <p:cNvPr id="9" name="Picture 2" descr="D:\HINH\truong LTT\hinh nghe LTT\DSC_0060.JPG"/>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1761012" y="3032192"/>
            <a:ext cx="5706588" cy="3814565"/>
          </a:xfrm>
          <a:prstGeom prst="rect">
            <a:avLst/>
          </a:prstGeom>
          <a:noFill/>
          <a:extLst>
            <a:ext uri="{909E8E84-426E-40DD-AFC4-6F175D3DCCD1}">
              <a14:hiddenFill xmlns:a14="http://schemas.microsoft.com/office/drawing/2010/main">
                <a:solidFill>
                  <a:srgbClr val="FFFFFF"/>
                </a:solidFill>
              </a14:hiddenFill>
            </a:ext>
          </a:extLst>
        </p:spPr>
      </p:pic>
      <p:pic>
        <p:nvPicPr>
          <p:cNvPr id="11" name="Picture 2" descr="D:\HINH\truong LTT\hinh nghe LTT\DSC_0034.JPG"/>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1830499" y="3089884"/>
            <a:ext cx="5637101" cy="376811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94372574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fade">
                                      <p:cBhvr>
                                        <p:cTn id="7" dur="1000"/>
                                        <p:tgtEl>
                                          <p:spTgt spid="8"/>
                                        </p:tgtEl>
                                      </p:cBhvr>
                                    </p:animEffect>
                                    <p:anim calcmode="lin" valueType="num">
                                      <p:cBhvr>
                                        <p:cTn id="8" dur="1000" fill="hold"/>
                                        <p:tgtEl>
                                          <p:spTgt spid="8"/>
                                        </p:tgtEl>
                                        <p:attrNameLst>
                                          <p:attrName>ppt_x</p:attrName>
                                        </p:attrNameLst>
                                      </p:cBhvr>
                                      <p:tavLst>
                                        <p:tav tm="0">
                                          <p:val>
                                            <p:strVal val="#ppt_x"/>
                                          </p:val>
                                        </p:tav>
                                        <p:tav tm="100000">
                                          <p:val>
                                            <p:strVal val="#ppt_x"/>
                                          </p:val>
                                        </p:tav>
                                      </p:tavLst>
                                    </p:anim>
                                    <p:anim calcmode="lin" valueType="num">
                                      <p:cBhvr>
                                        <p:cTn id="9" dur="1000" fill="hold"/>
                                        <p:tgtEl>
                                          <p:spTgt spid="8"/>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21" presetClass="entr" presetSubtype="1" fill="hold" nodeType="clickEffect">
                                  <p:stCondLst>
                                    <p:cond delay="0"/>
                                  </p:stCondLst>
                                  <p:childTnLst>
                                    <p:set>
                                      <p:cBhvr>
                                        <p:cTn id="13" dur="1" fill="hold">
                                          <p:stCondLst>
                                            <p:cond delay="0"/>
                                          </p:stCondLst>
                                        </p:cTn>
                                        <p:tgtEl>
                                          <p:spTgt spid="9"/>
                                        </p:tgtEl>
                                        <p:attrNameLst>
                                          <p:attrName>style.visibility</p:attrName>
                                        </p:attrNameLst>
                                      </p:cBhvr>
                                      <p:to>
                                        <p:strVal val="visible"/>
                                      </p:to>
                                    </p:set>
                                    <p:animEffect transition="in" filter="wheel(1)">
                                      <p:cBhvr>
                                        <p:cTn id="14" dur="2000"/>
                                        <p:tgtEl>
                                          <p:spTgt spid="9"/>
                                        </p:tgtEl>
                                      </p:cBhvr>
                                    </p:animEffect>
                                  </p:childTnLst>
                                </p:cTn>
                              </p:par>
                            </p:childTnLst>
                          </p:cTn>
                        </p:par>
                      </p:childTnLst>
                    </p:cTn>
                  </p:par>
                  <p:par>
                    <p:cTn id="15" fill="hold">
                      <p:stCondLst>
                        <p:cond delay="indefinite"/>
                      </p:stCondLst>
                      <p:childTnLst>
                        <p:par>
                          <p:cTn id="16" fill="hold">
                            <p:stCondLst>
                              <p:cond delay="0"/>
                            </p:stCondLst>
                            <p:childTnLst>
                              <p:par>
                                <p:cTn id="17" presetID="6" presetClass="entr" presetSubtype="16" fill="hold" nodeType="clickEffect">
                                  <p:stCondLst>
                                    <p:cond delay="0"/>
                                  </p:stCondLst>
                                  <p:childTnLst>
                                    <p:set>
                                      <p:cBhvr>
                                        <p:cTn id="18" dur="1" fill="hold">
                                          <p:stCondLst>
                                            <p:cond delay="0"/>
                                          </p:stCondLst>
                                        </p:cTn>
                                        <p:tgtEl>
                                          <p:spTgt spid="11"/>
                                        </p:tgtEl>
                                        <p:attrNameLst>
                                          <p:attrName>style.visibility</p:attrName>
                                        </p:attrNameLst>
                                      </p:cBhvr>
                                      <p:to>
                                        <p:strVal val="visible"/>
                                      </p:to>
                                    </p:set>
                                    <p:animEffect transition="in" filter="circle(in)">
                                      <p:cBhvr>
                                        <p:cTn id="19" dur="20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lstStyle/>
          <a:p>
            <a:endParaRPr lang="en-US"/>
          </a:p>
        </p:txBody>
      </p:sp>
      <p:pic>
        <p:nvPicPr>
          <p:cNvPr id="1026" name="Picture 2" descr="D:\LY LUAN CHINH TRI\nam 20-21\SH chuyendef hanche bỏ học\hinh-nen-powerpoint-don-gian-3.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6858000"/>
          </a:xfrm>
          <a:prstGeom prst="rect">
            <a:avLst/>
          </a:prstGeom>
          <a:noFill/>
          <a:extLst>
            <a:ext uri="{909E8E84-426E-40DD-AFC4-6F175D3DCCD1}">
              <a14:hiddenFill xmlns:a14="http://schemas.microsoft.com/office/drawing/2010/main">
                <a:solidFill>
                  <a:srgbClr val="FFFFFF"/>
                </a:solidFill>
              </a14:hiddenFill>
            </a:ext>
          </a:extLst>
        </p:spPr>
      </p:pic>
      <p:pic>
        <p:nvPicPr>
          <p:cNvPr id="10" name="Picture 3"/>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814388" y="-7938"/>
            <a:ext cx="1944687" cy="7651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4" name="Rounded Rectangle 33"/>
          <p:cNvSpPr/>
          <p:nvPr/>
        </p:nvSpPr>
        <p:spPr>
          <a:xfrm>
            <a:off x="152401" y="632231"/>
            <a:ext cx="3543299" cy="663169"/>
          </a:xfrm>
          <a:prstGeom prst="roundRect">
            <a:avLst/>
          </a:prstGeom>
          <a:ln/>
        </p:spPr>
        <p:style>
          <a:lnRef idx="1">
            <a:schemeClr val="accent2"/>
          </a:lnRef>
          <a:fillRef idx="2">
            <a:schemeClr val="accent2"/>
          </a:fillRef>
          <a:effectRef idx="1">
            <a:schemeClr val="accent2"/>
          </a:effectRef>
          <a:fontRef idx="minor">
            <a:schemeClr val="dk1"/>
          </a:fontRef>
        </p:style>
        <p:txBody>
          <a:bodyPr anchor="ctr"/>
          <a:lstStyle/>
          <a:p>
            <a:pPr fontAlgn="auto">
              <a:spcBef>
                <a:spcPts val="0"/>
              </a:spcBef>
              <a:spcAft>
                <a:spcPts val="0"/>
              </a:spcAft>
              <a:defRPr/>
            </a:pPr>
            <a:r>
              <a:rPr lang="en-US" sz="3600" b="1" dirty="0" smtClean="0">
                <a:latin typeface="Arial" pitchFamily="34" charset="0"/>
                <a:cs typeface="Arial" pitchFamily="34" charset="0"/>
              </a:rPr>
              <a:t>4. GIẢI PHÁP</a:t>
            </a:r>
            <a:endParaRPr lang="vi-VN" sz="3600" b="1" dirty="0">
              <a:latin typeface="Arial" pitchFamily="34" charset="0"/>
              <a:cs typeface="Arial" pitchFamily="34" charset="0"/>
            </a:endParaRPr>
          </a:p>
        </p:txBody>
      </p:sp>
      <p:sp>
        <p:nvSpPr>
          <p:cNvPr id="35" name="Rounded Rectangle 34"/>
          <p:cNvSpPr/>
          <p:nvPr/>
        </p:nvSpPr>
        <p:spPr>
          <a:xfrm>
            <a:off x="172736" y="1394018"/>
            <a:ext cx="3522964" cy="741449"/>
          </a:xfrm>
          <a:prstGeom prst="roundRect">
            <a:avLst/>
          </a:prstGeom>
          <a:solidFill>
            <a:schemeClr val="bg1"/>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algn="ctr">
              <a:defRPr/>
            </a:pPr>
            <a:r>
              <a:rPr lang="en-US" sz="3200" b="1" dirty="0" smtClean="0">
                <a:latin typeface="Arial" pitchFamily="34" charset="0"/>
                <a:cs typeface="Arial" pitchFamily="34" charset="0"/>
              </a:rPr>
              <a:t>4.3. </a:t>
            </a:r>
            <a:r>
              <a:rPr lang="en-US" sz="3200" b="1" dirty="0" err="1" smtClean="0">
                <a:latin typeface="Arial" pitchFamily="34" charset="0"/>
                <a:cs typeface="Arial" pitchFamily="34" charset="0"/>
              </a:rPr>
              <a:t>Nhà</a:t>
            </a:r>
            <a:r>
              <a:rPr lang="en-US" sz="3200" b="1" dirty="0" smtClean="0">
                <a:latin typeface="Arial" pitchFamily="34" charset="0"/>
                <a:cs typeface="Arial" pitchFamily="34" charset="0"/>
              </a:rPr>
              <a:t> </a:t>
            </a:r>
            <a:r>
              <a:rPr lang="en-US" sz="3200" b="1" dirty="0" err="1" smtClean="0">
                <a:latin typeface="Arial" pitchFamily="34" charset="0"/>
                <a:cs typeface="Arial" pitchFamily="34" charset="0"/>
              </a:rPr>
              <a:t>trường</a:t>
            </a:r>
            <a:endParaRPr lang="vi-VN" sz="3200" b="1" dirty="0">
              <a:latin typeface="Arial" pitchFamily="34" charset="0"/>
              <a:cs typeface="Arial" pitchFamily="34" charset="0"/>
            </a:endParaRPr>
          </a:p>
        </p:txBody>
      </p:sp>
      <p:sp>
        <p:nvSpPr>
          <p:cNvPr id="15" name="Rounded Rectangle 14"/>
          <p:cNvSpPr/>
          <p:nvPr/>
        </p:nvSpPr>
        <p:spPr>
          <a:xfrm>
            <a:off x="1172980" y="4162254"/>
            <a:ext cx="7689273" cy="866946"/>
          </a:xfrm>
          <a:prstGeom prst="roundRect">
            <a:avLst/>
          </a:prstGeom>
          <a:solidFill>
            <a:schemeClr val="bg1"/>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lvl="0">
              <a:defRPr/>
            </a:pPr>
            <a:r>
              <a:rPr lang="en-US" sz="3200" b="1" dirty="0" err="1">
                <a:solidFill>
                  <a:prstClr val="black"/>
                </a:solidFill>
                <a:latin typeface="Arial" pitchFamily="34" charset="0"/>
                <a:cs typeface="Arial" pitchFamily="34" charset="0"/>
              </a:rPr>
              <a:t>Sĩ</a:t>
            </a:r>
            <a:r>
              <a:rPr lang="en-US" sz="3200" b="1" dirty="0">
                <a:solidFill>
                  <a:prstClr val="black"/>
                </a:solidFill>
                <a:latin typeface="Arial" pitchFamily="34" charset="0"/>
                <a:cs typeface="Arial" pitchFamily="34" charset="0"/>
              </a:rPr>
              <a:t> </a:t>
            </a:r>
            <a:r>
              <a:rPr lang="en-US" sz="3200" b="1" dirty="0" err="1">
                <a:solidFill>
                  <a:prstClr val="black"/>
                </a:solidFill>
                <a:latin typeface="Arial" pitchFamily="34" charset="0"/>
                <a:cs typeface="Arial" pitchFamily="34" charset="0"/>
              </a:rPr>
              <a:t>số</a:t>
            </a:r>
            <a:r>
              <a:rPr lang="en-US" sz="3200" b="1" dirty="0">
                <a:solidFill>
                  <a:prstClr val="black"/>
                </a:solidFill>
                <a:latin typeface="Arial" pitchFamily="34" charset="0"/>
                <a:cs typeface="Arial" pitchFamily="34" charset="0"/>
              </a:rPr>
              <a:t> </a:t>
            </a:r>
            <a:r>
              <a:rPr lang="en-US" sz="3200" b="1" dirty="0" err="1">
                <a:solidFill>
                  <a:prstClr val="black"/>
                </a:solidFill>
                <a:latin typeface="Arial" pitchFamily="34" charset="0"/>
                <a:cs typeface="Arial" pitchFamily="34" charset="0"/>
              </a:rPr>
              <a:t>lớp</a:t>
            </a:r>
            <a:r>
              <a:rPr lang="en-US" sz="3200" b="1" dirty="0">
                <a:solidFill>
                  <a:prstClr val="black"/>
                </a:solidFill>
                <a:latin typeface="Arial" pitchFamily="34" charset="0"/>
                <a:cs typeface="Arial" pitchFamily="34" charset="0"/>
              </a:rPr>
              <a:t> </a:t>
            </a:r>
            <a:r>
              <a:rPr lang="en-US" sz="3200" b="1" dirty="0" err="1" smtClean="0">
                <a:solidFill>
                  <a:prstClr val="black"/>
                </a:solidFill>
                <a:latin typeface="Arial" pitchFamily="34" charset="0"/>
                <a:cs typeface="Arial" pitchFamily="34" charset="0"/>
              </a:rPr>
              <a:t>cần</a:t>
            </a:r>
            <a:r>
              <a:rPr lang="en-US" sz="3200" b="1" dirty="0" smtClean="0">
                <a:solidFill>
                  <a:prstClr val="black"/>
                </a:solidFill>
                <a:latin typeface="Arial" pitchFamily="34" charset="0"/>
                <a:cs typeface="Arial" pitchFamily="34" charset="0"/>
              </a:rPr>
              <a:t> </a:t>
            </a:r>
            <a:r>
              <a:rPr lang="en-US" sz="3200" b="1" dirty="0" err="1" smtClean="0">
                <a:solidFill>
                  <a:prstClr val="black"/>
                </a:solidFill>
                <a:latin typeface="Arial" pitchFamily="34" charset="0"/>
                <a:cs typeface="Arial" pitchFamily="34" charset="0"/>
              </a:rPr>
              <a:t>xem</a:t>
            </a:r>
            <a:r>
              <a:rPr lang="en-US" sz="3200" b="1" dirty="0" smtClean="0">
                <a:solidFill>
                  <a:prstClr val="black"/>
                </a:solidFill>
                <a:latin typeface="Arial" pitchFamily="34" charset="0"/>
                <a:cs typeface="Arial" pitchFamily="34" charset="0"/>
              </a:rPr>
              <a:t> </a:t>
            </a:r>
            <a:r>
              <a:rPr lang="en-US" sz="3200" b="1" dirty="0" err="1" smtClean="0">
                <a:solidFill>
                  <a:prstClr val="black"/>
                </a:solidFill>
                <a:latin typeface="Arial" pitchFamily="34" charset="0"/>
                <a:cs typeface="Arial" pitchFamily="34" charset="0"/>
              </a:rPr>
              <a:t>lại</a:t>
            </a:r>
            <a:r>
              <a:rPr lang="en-US" sz="3200" b="1" dirty="0" smtClean="0">
                <a:solidFill>
                  <a:prstClr val="black"/>
                </a:solidFill>
                <a:latin typeface="Arial" pitchFamily="34" charset="0"/>
                <a:cs typeface="Arial" pitchFamily="34" charset="0"/>
              </a:rPr>
              <a:t>  </a:t>
            </a:r>
            <a:endParaRPr lang="vi-VN" sz="3200" b="1" dirty="0">
              <a:solidFill>
                <a:prstClr val="black"/>
              </a:solidFill>
              <a:latin typeface="Arial" pitchFamily="34" charset="0"/>
              <a:cs typeface="Arial" pitchFamily="34" charset="0"/>
            </a:endParaRPr>
          </a:p>
        </p:txBody>
      </p:sp>
      <p:sp>
        <p:nvSpPr>
          <p:cNvPr id="16" name="Rounded Rectangle 15"/>
          <p:cNvSpPr/>
          <p:nvPr/>
        </p:nvSpPr>
        <p:spPr>
          <a:xfrm>
            <a:off x="1143000" y="2671848"/>
            <a:ext cx="7689273" cy="909552"/>
          </a:xfrm>
          <a:prstGeom prst="roundRect">
            <a:avLst/>
          </a:prstGeom>
          <a:solidFill>
            <a:schemeClr val="bg1"/>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lvl="0">
              <a:defRPr/>
            </a:pPr>
            <a:r>
              <a:rPr lang="en-US" sz="3200" b="1" dirty="0" err="1" smtClean="0">
                <a:solidFill>
                  <a:prstClr val="black"/>
                </a:solidFill>
                <a:latin typeface="Arial" pitchFamily="34" charset="0"/>
                <a:cs typeface="Arial" pitchFamily="34" charset="0"/>
              </a:rPr>
              <a:t>Nên</a:t>
            </a:r>
            <a:r>
              <a:rPr lang="en-US" sz="3200" b="1" dirty="0" smtClean="0">
                <a:solidFill>
                  <a:prstClr val="black"/>
                </a:solidFill>
                <a:latin typeface="Arial" pitchFamily="34" charset="0"/>
                <a:cs typeface="Arial" pitchFamily="34" charset="0"/>
              </a:rPr>
              <a:t> </a:t>
            </a:r>
            <a:r>
              <a:rPr lang="en-US" sz="3200" b="1" dirty="0" err="1" smtClean="0">
                <a:solidFill>
                  <a:prstClr val="black"/>
                </a:solidFill>
                <a:latin typeface="Arial" pitchFamily="34" charset="0"/>
                <a:cs typeface="Arial" pitchFamily="34" charset="0"/>
              </a:rPr>
              <a:t>chú</a:t>
            </a:r>
            <a:r>
              <a:rPr lang="en-US" sz="3200" b="1" dirty="0" smtClean="0">
                <a:solidFill>
                  <a:prstClr val="black"/>
                </a:solidFill>
                <a:latin typeface="Arial" pitchFamily="34" charset="0"/>
                <a:cs typeface="Arial" pitchFamily="34" charset="0"/>
              </a:rPr>
              <a:t> ý </a:t>
            </a:r>
            <a:r>
              <a:rPr lang="en-US" sz="3200" b="1" dirty="0" err="1" smtClean="0">
                <a:solidFill>
                  <a:prstClr val="black"/>
                </a:solidFill>
                <a:latin typeface="Arial" pitchFamily="34" charset="0"/>
                <a:cs typeface="Arial" pitchFamily="34" charset="0"/>
              </a:rPr>
              <a:t>đến</a:t>
            </a:r>
            <a:r>
              <a:rPr lang="en-US" sz="3200" b="1" dirty="0" smtClean="0">
                <a:solidFill>
                  <a:prstClr val="black"/>
                </a:solidFill>
                <a:latin typeface="Arial" pitchFamily="34" charset="0"/>
                <a:cs typeface="Arial" pitchFamily="34" charset="0"/>
              </a:rPr>
              <a:t> </a:t>
            </a:r>
            <a:r>
              <a:rPr lang="en-US" sz="3200" b="1" dirty="0" err="1" smtClean="0">
                <a:solidFill>
                  <a:prstClr val="black"/>
                </a:solidFill>
                <a:latin typeface="Arial" pitchFamily="34" charset="0"/>
                <a:cs typeface="Arial" pitchFamily="34" charset="0"/>
              </a:rPr>
              <a:t>việc</a:t>
            </a:r>
            <a:r>
              <a:rPr lang="en-US" sz="3200" b="1" dirty="0" smtClean="0">
                <a:solidFill>
                  <a:prstClr val="black"/>
                </a:solidFill>
                <a:latin typeface="Arial" pitchFamily="34" charset="0"/>
                <a:cs typeface="Arial" pitchFamily="34" charset="0"/>
              </a:rPr>
              <a:t> </a:t>
            </a:r>
            <a:r>
              <a:rPr lang="en-US" sz="3200" b="1" dirty="0" err="1" smtClean="0">
                <a:solidFill>
                  <a:prstClr val="black"/>
                </a:solidFill>
                <a:latin typeface="Arial" pitchFamily="34" charset="0"/>
                <a:cs typeface="Arial" pitchFamily="34" charset="0"/>
              </a:rPr>
              <a:t>xếp</a:t>
            </a:r>
            <a:r>
              <a:rPr lang="en-US" sz="3200" b="1" dirty="0" smtClean="0">
                <a:solidFill>
                  <a:prstClr val="black"/>
                </a:solidFill>
                <a:latin typeface="Arial" pitchFamily="34" charset="0"/>
                <a:cs typeface="Arial" pitchFamily="34" charset="0"/>
              </a:rPr>
              <a:t> </a:t>
            </a:r>
            <a:r>
              <a:rPr lang="en-US" sz="3200" b="1" dirty="0" err="1" smtClean="0">
                <a:solidFill>
                  <a:prstClr val="black"/>
                </a:solidFill>
                <a:latin typeface="Arial" pitchFamily="34" charset="0"/>
                <a:cs typeface="Arial" pitchFamily="34" charset="0"/>
              </a:rPr>
              <a:t>thời</a:t>
            </a:r>
            <a:r>
              <a:rPr lang="en-US" sz="3200" b="1" dirty="0" smtClean="0">
                <a:solidFill>
                  <a:prstClr val="black"/>
                </a:solidFill>
                <a:latin typeface="Arial" pitchFamily="34" charset="0"/>
                <a:cs typeface="Arial" pitchFamily="34" charset="0"/>
              </a:rPr>
              <a:t> </a:t>
            </a:r>
            <a:r>
              <a:rPr lang="en-US" sz="3200" b="1" dirty="0" err="1" smtClean="0">
                <a:solidFill>
                  <a:prstClr val="black"/>
                </a:solidFill>
                <a:latin typeface="Arial" pitchFamily="34" charset="0"/>
                <a:cs typeface="Arial" pitchFamily="34" charset="0"/>
              </a:rPr>
              <a:t>khoá</a:t>
            </a:r>
            <a:r>
              <a:rPr lang="en-US" sz="3200" b="1" dirty="0" smtClean="0">
                <a:solidFill>
                  <a:prstClr val="black"/>
                </a:solidFill>
                <a:latin typeface="Arial" pitchFamily="34" charset="0"/>
                <a:cs typeface="Arial" pitchFamily="34" charset="0"/>
              </a:rPr>
              <a:t> </a:t>
            </a:r>
            <a:r>
              <a:rPr lang="en-US" sz="3200" b="1" dirty="0" err="1" smtClean="0">
                <a:solidFill>
                  <a:prstClr val="black"/>
                </a:solidFill>
                <a:latin typeface="Arial" pitchFamily="34" charset="0"/>
                <a:cs typeface="Arial" pitchFamily="34" charset="0"/>
              </a:rPr>
              <a:t>biểu</a:t>
            </a:r>
            <a:endParaRPr lang="en-US" sz="3200" b="1" dirty="0" smtClean="0">
              <a:solidFill>
                <a:prstClr val="black"/>
              </a:solidFill>
              <a:latin typeface="Arial" pitchFamily="34" charset="0"/>
              <a:cs typeface="Arial" pitchFamily="34" charset="0"/>
            </a:endParaRPr>
          </a:p>
        </p:txBody>
      </p:sp>
    </p:spTree>
    <p:extLst>
      <p:ext uri="{BB962C8B-B14F-4D97-AF65-F5344CB8AC3E}">
        <p14:creationId xmlns:p14="http://schemas.microsoft.com/office/powerpoint/2010/main" val="130964586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grpId="0" nodeType="clickEffect">
                                  <p:stCondLst>
                                    <p:cond delay="0"/>
                                  </p:stCondLst>
                                  <p:childTnLst>
                                    <p:set>
                                      <p:cBhvr>
                                        <p:cTn id="6" dur="1" fill="hold">
                                          <p:stCondLst>
                                            <p:cond delay="0"/>
                                          </p:stCondLst>
                                        </p:cTn>
                                        <p:tgtEl>
                                          <p:spTgt spid="16"/>
                                        </p:tgtEl>
                                        <p:attrNameLst>
                                          <p:attrName>style.visibility</p:attrName>
                                        </p:attrNameLst>
                                      </p:cBhvr>
                                      <p:to>
                                        <p:strVal val="visible"/>
                                      </p:to>
                                    </p:set>
                                    <p:animEffect transition="in" filter="circle(in)">
                                      <p:cBhvr>
                                        <p:cTn id="7" dur="2000"/>
                                        <p:tgtEl>
                                          <p:spTgt spid="16"/>
                                        </p:tgtEl>
                                      </p:cBhvr>
                                    </p:animEffect>
                                  </p:childTnLst>
                                </p:cTn>
                              </p:par>
                              <p:par>
                                <p:cTn id="8" presetID="6" presetClass="entr" presetSubtype="16" fill="hold" grpId="0" nodeType="withEffect">
                                  <p:stCondLst>
                                    <p:cond delay="0"/>
                                  </p:stCondLst>
                                  <p:childTnLst>
                                    <p:set>
                                      <p:cBhvr>
                                        <p:cTn id="9" dur="1" fill="hold">
                                          <p:stCondLst>
                                            <p:cond delay="0"/>
                                          </p:stCondLst>
                                        </p:cTn>
                                        <p:tgtEl>
                                          <p:spTgt spid="15"/>
                                        </p:tgtEl>
                                        <p:attrNameLst>
                                          <p:attrName>style.visibility</p:attrName>
                                        </p:attrNameLst>
                                      </p:cBhvr>
                                      <p:to>
                                        <p:strVal val="visible"/>
                                      </p:to>
                                    </p:set>
                                    <p:animEffect transition="in" filter="circle(in)">
                                      <p:cBhvr>
                                        <p:cTn id="10" dur="2000"/>
                                        <p:tgtEl>
                                          <p:spTgt spid="1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animBg="1"/>
      <p:bldP spid="16" grpId="0" animBg="1"/>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lstStyle/>
          <a:p>
            <a:endParaRPr lang="en-US"/>
          </a:p>
        </p:txBody>
      </p:sp>
      <p:pic>
        <p:nvPicPr>
          <p:cNvPr id="1026" name="Picture 2" descr="D:\LY LUAN CHINH TRI\nam 20-21\SH chuyendef hanche bỏ học\hinh-nen-powerpoint-don-gian-3.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927" y="0"/>
            <a:ext cx="9144000" cy="6858000"/>
          </a:xfrm>
          <a:prstGeom prst="rect">
            <a:avLst/>
          </a:prstGeom>
          <a:noFill/>
          <a:extLst>
            <a:ext uri="{909E8E84-426E-40DD-AFC4-6F175D3DCCD1}">
              <a14:hiddenFill xmlns:a14="http://schemas.microsoft.com/office/drawing/2010/main">
                <a:solidFill>
                  <a:srgbClr val="FFFFFF"/>
                </a:solidFill>
              </a14:hiddenFill>
            </a:ext>
          </a:extLst>
        </p:spPr>
      </p:pic>
      <p:pic>
        <p:nvPicPr>
          <p:cNvPr id="10" name="Picture 3"/>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814388" y="-7938"/>
            <a:ext cx="1944687" cy="7651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 name="Rounded Rectangle 5"/>
          <p:cNvSpPr/>
          <p:nvPr/>
        </p:nvSpPr>
        <p:spPr>
          <a:xfrm>
            <a:off x="172736" y="2743199"/>
            <a:ext cx="8818864" cy="1371601"/>
          </a:xfrm>
          <a:prstGeom prst="roundRect">
            <a:avLst/>
          </a:prstGeom>
          <a:ln/>
        </p:spPr>
        <p:style>
          <a:lnRef idx="1">
            <a:schemeClr val="accent6"/>
          </a:lnRef>
          <a:fillRef idx="2">
            <a:schemeClr val="accent6"/>
          </a:fillRef>
          <a:effectRef idx="1">
            <a:schemeClr val="accent6"/>
          </a:effectRef>
          <a:fontRef idx="minor">
            <a:schemeClr val="dk1"/>
          </a:fontRef>
        </p:style>
        <p:txBody>
          <a:bodyPr anchor="ctr"/>
          <a:lstStyle/>
          <a:p>
            <a:pPr>
              <a:defRPr/>
            </a:pPr>
            <a:r>
              <a:rPr lang="en-US" sz="3200" b="1" dirty="0" err="1">
                <a:latin typeface="Arial" pitchFamily="34" charset="0"/>
                <a:cs typeface="Arial" pitchFamily="34" charset="0"/>
              </a:rPr>
              <a:t>Trong</a:t>
            </a:r>
            <a:r>
              <a:rPr lang="en-US" sz="3200" b="1" dirty="0">
                <a:latin typeface="Arial" pitchFamily="34" charset="0"/>
                <a:cs typeface="Arial" pitchFamily="34" charset="0"/>
              </a:rPr>
              <a:t> </a:t>
            </a:r>
            <a:r>
              <a:rPr lang="en-US" sz="3200" b="1" dirty="0" err="1">
                <a:latin typeface="Arial" pitchFamily="34" charset="0"/>
                <a:cs typeface="Arial" pitchFamily="34" charset="0"/>
              </a:rPr>
              <a:t>lớp</a:t>
            </a:r>
            <a:r>
              <a:rPr lang="en-US" sz="3200" b="1" dirty="0">
                <a:latin typeface="Arial" pitchFamily="34" charset="0"/>
                <a:cs typeface="Arial" pitchFamily="34" charset="0"/>
              </a:rPr>
              <a:t> </a:t>
            </a:r>
            <a:r>
              <a:rPr lang="en-US" sz="3200" b="1" dirty="0" err="1">
                <a:latin typeface="Arial" pitchFamily="34" charset="0"/>
                <a:cs typeface="Arial" pitchFamily="34" charset="0"/>
              </a:rPr>
              <a:t>của</a:t>
            </a:r>
            <a:r>
              <a:rPr lang="en-US" sz="3200" b="1" dirty="0">
                <a:latin typeface="Arial" pitchFamily="34" charset="0"/>
                <a:cs typeface="Arial" pitchFamily="34" charset="0"/>
              </a:rPr>
              <a:t> </a:t>
            </a:r>
            <a:r>
              <a:rPr lang="en-US" sz="3200" b="1" dirty="0" err="1">
                <a:latin typeface="Arial" pitchFamily="34" charset="0"/>
                <a:cs typeface="Arial" pitchFamily="34" charset="0"/>
              </a:rPr>
              <a:t>anh</a:t>
            </a:r>
            <a:r>
              <a:rPr lang="en-US" sz="3200" b="1" dirty="0">
                <a:latin typeface="Arial" pitchFamily="34" charset="0"/>
                <a:cs typeface="Arial" pitchFamily="34" charset="0"/>
              </a:rPr>
              <a:t> </a:t>
            </a:r>
            <a:r>
              <a:rPr lang="en-US" sz="3200" b="1" dirty="0" err="1">
                <a:latin typeface="Arial" pitchFamily="34" charset="0"/>
                <a:cs typeface="Arial" pitchFamily="34" charset="0"/>
              </a:rPr>
              <a:t>chị</a:t>
            </a:r>
            <a:r>
              <a:rPr lang="en-US" sz="3200" b="1" dirty="0">
                <a:latin typeface="Arial" pitchFamily="34" charset="0"/>
                <a:cs typeface="Arial" pitchFamily="34" charset="0"/>
              </a:rPr>
              <a:t> </a:t>
            </a:r>
            <a:r>
              <a:rPr lang="en-US" sz="3200" b="1" dirty="0" err="1">
                <a:latin typeface="Arial" pitchFamily="34" charset="0"/>
                <a:cs typeface="Arial" pitchFamily="34" charset="0"/>
              </a:rPr>
              <a:t>có</a:t>
            </a:r>
            <a:r>
              <a:rPr lang="en-US" sz="3200" b="1" dirty="0">
                <a:latin typeface="Arial" pitchFamily="34" charset="0"/>
                <a:cs typeface="Arial" pitchFamily="34" charset="0"/>
              </a:rPr>
              <a:t> </a:t>
            </a:r>
            <a:r>
              <a:rPr lang="en-US" sz="3200" b="1" dirty="0" err="1">
                <a:latin typeface="Arial" pitchFamily="34" charset="0"/>
                <a:cs typeface="Arial" pitchFamily="34" charset="0"/>
              </a:rPr>
              <a:t>những</a:t>
            </a:r>
            <a:r>
              <a:rPr lang="en-US" sz="3200" b="1" dirty="0">
                <a:latin typeface="Arial" pitchFamily="34" charset="0"/>
                <a:cs typeface="Arial" pitchFamily="34" charset="0"/>
              </a:rPr>
              <a:t> SV </a:t>
            </a:r>
            <a:r>
              <a:rPr lang="en-US" sz="3200" b="1" dirty="0" err="1">
                <a:latin typeface="Arial" pitchFamily="34" charset="0"/>
                <a:cs typeface="Arial" pitchFamily="34" charset="0"/>
              </a:rPr>
              <a:t>tiếp</a:t>
            </a:r>
            <a:r>
              <a:rPr lang="en-US" sz="3200" b="1" dirty="0">
                <a:latin typeface="Arial" pitchFamily="34" charset="0"/>
                <a:cs typeface="Arial" pitchFamily="34" charset="0"/>
              </a:rPr>
              <a:t> </a:t>
            </a:r>
            <a:r>
              <a:rPr lang="en-US" sz="3200" b="1" dirty="0" err="1">
                <a:latin typeface="Arial" pitchFamily="34" charset="0"/>
                <a:cs typeface="Arial" pitchFamily="34" charset="0"/>
              </a:rPr>
              <a:t>thu</a:t>
            </a:r>
            <a:r>
              <a:rPr lang="en-US" sz="3200" b="1" dirty="0">
                <a:latin typeface="Arial" pitchFamily="34" charset="0"/>
                <a:cs typeface="Arial" pitchFamily="34" charset="0"/>
              </a:rPr>
              <a:t> </a:t>
            </a:r>
            <a:r>
              <a:rPr lang="en-US" sz="3200" b="1" dirty="0" err="1">
                <a:latin typeface="Arial" pitchFamily="34" charset="0"/>
                <a:cs typeface="Arial" pitchFamily="34" charset="0"/>
              </a:rPr>
              <a:t>bài</a:t>
            </a:r>
            <a:r>
              <a:rPr lang="en-US" sz="3200" b="1" dirty="0">
                <a:latin typeface="Arial" pitchFamily="34" charset="0"/>
                <a:cs typeface="Arial" pitchFamily="34" charset="0"/>
              </a:rPr>
              <a:t> </a:t>
            </a:r>
            <a:r>
              <a:rPr lang="en-US" sz="3200" b="1" dirty="0" err="1">
                <a:latin typeface="Arial" pitchFamily="34" charset="0"/>
                <a:cs typeface="Arial" pitchFamily="34" charset="0"/>
              </a:rPr>
              <a:t>học</a:t>
            </a:r>
            <a:r>
              <a:rPr lang="en-US" sz="3200" b="1" dirty="0">
                <a:latin typeface="Arial" pitchFamily="34" charset="0"/>
                <a:cs typeface="Arial" pitchFamily="34" charset="0"/>
              </a:rPr>
              <a:t> </a:t>
            </a:r>
            <a:r>
              <a:rPr lang="en-US" sz="3200" b="1" dirty="0" err="1">
                <a:latin typeface="Arial" pitchFamily="34" charset="0"/>
                <a:cs typeface="Arial" pitchFamily="34" charset="0"/>
              </a:rPr>
              <a:t>rất</a:t>
            </a:r>
            <a:r>
              <a:rPr lang="en-US" sz="3200" b="1" dirty="0">
                <a:latin typeface="Arial" pitchFamily="34" charset="0"/>
                <a:cs typeface="Arial" pitchFamily="34" charset="0"/>
              </a:rPr>
              <a:t> </a:t>
            </a:r>
            <a:r>
              <a:rPr lang="en-US" sz="3200" b="1" dirty="0" err="1">
                <a:latin typeface="Arial" pitchFamily="34" charset="0"/>
                <a:cs typeface="Arial" pitchFamily="34" charset="0"/>
              </a:rPr>
              <a:t>chậm</a:t>
            </a:r>
            <a:r>
              <a:rPr lang="en-US" sz="3200" b="1" dirty="0">
                <a:latin typeface="Arial" pitchFamily="34" charset="0"/>
                <a:cs typeface="Arial" pitchFamily="34" charset="0"/>
              </a:rPr>
              <a:t>, </a:t>
            </a:r>
            <a:endParaRPr lang="vi-VN" sz="3200" b="1" dirty="0">
              <a:latin typeface="Arial" pitchFamily="34" charset="0"/>
              <a:cs typeface="Arial" pitchFamily="34" charset="0"/>
            </a:endParaRPr>
          </a:p>
        </p:txBody>
      </p:sp>
      <p:sp>
        <p:nvSpPr>
          <p:cNvPr id="8" name="Rounded Rectangle 7"/>
          <p:cNvSpPr/>
          <p:nvPr/>
        </p:nvSpPr>
        <p:spPr>
          <a:xfrm>
            <a:off x="1219200" y="4775664"/>
            <a:ext cx="6705600" cy="1320336"/>
          </a:xfrm>
          <a:prstGeom prst="roundRect">
            <a:avLst/>
          </a:prstGeom>
          <a:solidFill>
            <a:schemeClr val="bg1"/>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algn="ctr">
              <a:defRPr/>
            </a:pPr>
            <a:r>
              <a:rPr lang="en-US" sz="3200" b="1" dirty="0" err="1">
                <a:latin typeface="Arial" pitchFamily="34" charset="0"/>
                <a:cs typeface="Arial" pitchFamily="34" charset="0"/>
              </a:rPr>
              <a:t>anh</a:t>
            </a:r>
            <a:r>
              <a:rPr lang="en-US" sz="3200" b="1" dirty="0">
                <a:latin typeface="Arial" pitchFamily="34" charset="0"/>
                <a:cs typeface="Arial" pitchFamily="34" charset="0"/>
              </a:rPr>
              <a:t> </a:t>
            </a:r>
            <a:r>
              <a:rPr lang="en-US" sz="3200" b="1" dirty="0" err="1">
                <a:latin typeface="Arial" pitchFamily="34" charset="0"/>
                <a:cs typeface="Arial" pitchFamily="34" charset="0"/>
              </a:rPr>
              <a:t>chị</a:t>
            </a:r>
            <a:r>
              <a:rPr lang="en-US" sz="3200" b="1" dirty="0">
                <a:latin typeface="Arial" pitchFamily="34" charset="0"/>
                <a:cs typeface="Arial" pitchFamily="34" charset="0"/>
              </a:rPr>
              <a:t> </a:t>
            </a:r>
            <a:r>
              <a:rPr lang="en-US" sz="3200" b="1" dirty="0" err="1">
                <a:latin typeface="Arial" pitchFamily="34" charset="0"/>
                <a:cs typeface="Arial" pitchFamily="34" charset="0"/>
              </a:rPr>
              <a:t>sẽ</a:t>
            </a:r>
            <a:r>
              <a:rPr lang="en-US" sz="3200" b="1" dirty="0">
                <a:latin typeface="Arial" pitchFamily="34" charset="0"/>
                <a:cs typeface="Arial" pitchFamily="34" charset="0"/>
              </a:rPr>
              <a:t> </a:t>
            </a:r>
            <a:r>
              <a:rPr lang="en-US" sz="3200" b="1" dirty="0" err="1">
                <a:latin typeface="Arial" pitchFamily="34" charset="0"/>
                <a:cs typeface="Arial" pitchFamily="34" charset="0"/>
              </a:rPr>
              <a:t>làm</a:t>
            </a:r>
            <a:r>
              <a:rPr lang="en-US" sz="3200" b="1" dirty="0">
                <a:latin typeface="Arial" pitchFamily="34" charset="0"/>
                <a:cs typeface="Arial" pitchFamily="34" charset="0"/>
              </a:rPr>
              <a:t> </a:t>
            </a:r>
            <a:r>
              <a:rPr lang="en-US" sz="3200" b="1" dirty="0" err="1">
                <a:latin typeface="Arial" pitchFamily="34" charset="0"/>
                <a:cs typeface="Arial" pitchFamily="34" charset="0"/>
              </a:rPr>
              <a:t>gì</a:t>
            </a:r>
            <a:r>
              <a:rPr lang="en-US" sz="3200" b="1" dirty="0">
                <a:latin typeface="Arial" pitchFamily="34" charset="0"/>
                <a:cs typeface="Arial" pitchFamily="34" charset="0"/>
              </a:rPr>
              <a:t> </a:t>
            </a:r>
            <a:r>
              <a:rPr lang="en-US" sz="3200" b="1" dirty="0" err="1">
                <a:latin typeface="Arial" pitchFamily="34" charset="0"/>
                <a:cs typeface="Arial" pitchFamily="34" charset="0"/>
              </a:rPr>
              <a:t>để</a:t>
            </a:r>
            <a:r>
              <a:rPr lang="en-US" sz="3200" b="1" dirty="0">
                <a:latin typeface="Arial" pitchFamily="34" charset="0"/>
                <a:cs typeface="Arial" pitchFamily="34" charset="0"/>
              </a:rPr>
              <a:t> </a:t>
            </a:r>
            <a:r>
              <a:rPr lang="en-US" sz="3200" b="1" dirty="0" err="1">
                <a:latin typeface="Arial" pitchFamily="34" charset="0"/>
                <a:cs typeface="Arial" pitchFamily="34" charset="0"/>
              </a:rPr>
              <a:t>giảng</a:t>
            </a:r>
            <a:r>
              <a:rPr lang="en-US" sz="3200" b="1" dirty="0">
                <a:latin typeface="Arial" pitchFamily="34" charset="0"/>
                <a:cs typeface="Arial" pitchFamily="34" charset="0"/>
              </a:rPr>
              <a:t> </a:t>
            </a:r>
            <a:r>
              <a:rPr lang="en-US" sz="3200" b="1" dirty="0" err="1">
                <a:latin typeface="Arial" pitchFamily="34" charset="0"/>
                <a:cs typeface="Arial" pitchFamily="34" charset="0"/>
              </a:rPr>
              <a:t>dạy</a:t>
            </a:r>
            <a:r>
              <a:rPr lang="en-US" sz="3200" b="1" dirty="0">
                <a:latin typeface="Arial" pitchFamily="34" charset="0"/>
                <a:cs typeface="Arial" pitchFamily="34" charset="0"/>
              </a:rPr>
              <a:t> </a:t>
            </a:r>
            <a:r>
              <a:rPr lang="en-US" sz="3200" b="1" dirty="0" err="1">
                <a:latin typeface="Arial" pitchFamily="34" charset="0"/>
                <a:cs typeface="Arial" pitchFamily="34" charset="0"/>
              </a:rPr>
              <a:t>có</a:t>
            </a:r>
            <a:r>
              <a:rPr lang="en-US" sz="3200" b="1" dirty="0">
                <a:latin typeface="Arial" pitchFamily="34" charset="0"/>
                <a:cs typeface="Arial" pitchFamily="34" charset="0"/>
              </a:rPr>
              <a:t> </a:t>
            </a:r>
            <a:r>
              <a:rPr lang="en-US" sz="3200" b="1" dirty="0" err="1">
                <a:latin typeface="Arial" pitchFamily="34" charset="0"/>
                <a:cs typeface="Arial" pitchFamily="34" charset="0"/>
              </a:rPr>
              <a:t>hiệu</a:t>
            </a:r>
            <a:r>
              <a:rPr lang="en-US" sz="3200" b="1" dirty="0">
                <a:latin typeface="Arial" pitchFamily="34" charset="0"/>
                <a:cs typeface="Arial" pitchFamily="34" charset="0"/>
              </a:rPr>
              <a:t> </a:t>
            </a:r>
            <a:r>
              <a:rPr lang="en-US" sz="3200" b="1" dirty="0" err="1">
                <a:latin typeface="Arial" pitchFamily="34" charset="0"/>
                <a:cs typeface="Arial" pitchFamily="34" charset="0"/>
              </a:rPr>
              <a:t>quả</a:t>
            </a:r>
            <a:r>
              <a:rPr lang="en-US" sz="3200" b="1" dirty="0" smtClean="0">
                <a:latin typeface="Arial" pitchFamily="34" charset="0"/>
                <a:cs typeface="Arial" pitchFamily="34" charset="0"/>
              </a:rPr>
              <a:t>?</a:t>
            </a:r>
            <a:endParaRPr lang="vi-VN" sz="3200" b="1" dirty="0">
              <a:latin typeface="Arial" pitchFamily="34" charset="0"/>
              <a:cs typeface="Arial" pitchFamily="34" charset="0"/>
            </a:endParaRPr>
          </a:p>
        </p:txBody>
      </p:sp>
      <p:sp>
        <p:nvSpPr>
          <p:cNvPr id="9" name="Rounded Rectangle 8"/>
          <p:cNvSpPr/>
          <p:nvPr/>
        </p:nvSpPr>
        <p:spPr>
          <a:xfrm>
            <a:off x="152401" y="632231"/>
            <a:ext cx="3543299" cy="663169"/>
          </a:xfrm>
          <a:prstGeom prst="roundRect">
            <a:avLst/>
          </a:prstGeom>
          <a:ln/>
        </p:spPr>
        <p:style>
          <a:lnRef idx="1">
            <a:schemeClr val="accent2"/>
          </a:lnRef>
          <a:fillRef idx="2">
            <a:schemeClr val="accent2"/>
          </a:fillRef>
          <a:effectRef idx="1">
            <a:schemeClr val="accent2"/>
          </a:effectRef>
          <a:fontRef idx="minor">
            <a:schemeClr val="dk1"/>
          </a:fontRef>
        </p:style>
        <p:txBody>
          <a:bodyPr anchor="ctr"/>
          <a:lstStyle/>
          <a:p>
            <a:pPr fontAlgn="auto">
              <a:spcBef>
                <a:spcPts val="0"/>
              </a:spcBef>
              <a:spcAft>
                <a:spcPts val="0"/>
              </a:spcAft>
              <a:defRPr/>
            </a:pPr>
            <a:r>
              <a:rPr lang="en-US" sz="3600" b="1" dirty="0" smtClean="0">
                <a:latin typeface="Arial" pitchFamily="34" charset="0"/>
                <a:cs typeface="Arial" pitchFamily="34" charset="0"/>
              </a:rPr>
              <a:t>4. GIẢI PHÁP</a:t>
            </a:r>
            <a:endParaRPr lang="vi-VN" sz="3600" b="1" dirty="0">
              <a:latin typeface="Arial" pitchFamily="34" charset="0"/>
              <a:cs typeface="Arial" pitchFamily="34" charset="0"/>
            </a:endParaRPr>
          </a:p>
        </p:txBody>
      </p:sp>
      <p:sp>
        <p:nvSpPr>
          <p:cNvPr id="11" name="Rounded Rectangle 10"/>
          <p:cNvSpPr/>
          <p:nvPr/>
        </p:nvSpPr>
        <p:spPr>
          <a:xfrm>
            <a:off x="172736" y="1394018"/>
            <a:ext cx="2951464" cy="741449"/>
          </a:xfrm>
          <a:prstGeom prst="roundRect">
            <a:avLst/>
          </a:prstGeom>
          <a:solidFill>
            <a:schemeClr val="bg1"/>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algn="ctr">
              <a:defRPr/>
            </a:pPr>
            <a:r>
              <a:rPr lang="en-US" sz="3200" b="1" dirty="0" err="1" smtClean="0">
                <a:latin typeface="Arial" pitchFamily="34" charset="0"/>
                <a:cs typeface="Arial" pitchFamily="34" charset="0"/>
              </a:rPr>
              <a:t>Tình</a:t>
            </a:r>
            <a:r>
              <a:rPr lang="en-US" sz="3200" b="1" dirty="0" smtClean="0">
                <a:latin typeface="Arial" pitchFamily="34" charset="0"/>
                <a:cs typeface="Arial" pitchFamily="34" charset="0"/>
              </a:rPr>
              <a:t> </a:t>
            </a:r>
            <a:r>
              <a:rPr lang="en-US" sz="3200" b="1" dirty="0" err="1" smtClean="0">
                <a:latin typeface="Arial" pitchFamily="34" charset="0"/>
                <a:cs typeface="Arial" pitchFamily="34" charset="0"/>
              </a:rPr>
              <a:t>huống</a:t>
            </a:r>
            <a:endParaRPr lang="vi-VN" sz="3200" b="1" dirty="0">
              <a:latin typeface="Arial" pitchFamily="34" charset="0"/>
              <a:cs typeface="Arial" pitchFamily="34" charset="0"/>
            </a:endParaRPr>
          </a:p>
        </p:txBody>
      </p:sp>
    </p:spTree>
    <p:extLst>
      <p:ext uri="{BB962C8B-B14F-4D97-AF65-F5344CB8AC3E}">
        <p14:creationId xmlns:p14="http://schemas.microsoft.com/office/powerpoint/2010/main" val="179544751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circle(in)">
                                      <p:cBhvr>
                                        <p:cTn id="7" dur="2000"/>
                                        <p:tgtEl>
                                          <p:spTgt spid="6"/>
                                        </p:tgtEl>
                                      </p:cBhvr>
                                    </p:animEffect>
                                  </p:childTnLst>
                                </p:cTn>
                              </p:par>
                              <p:par>
                                <p:cTn id="8" presetID="6" presetClass="entr" presetSubtype="16" fill="hold" grpId="0" nodeType="withEffect">
                                  <p:stCondLst>
                                    <p:cond delay="0"/>
                                  </p:stCondLst>
                                  <p:childTnLst>
                                    <p:set>
                                      <p:cBhvr>
                                        <p:cTn id="9" dur="1" fill="hold">
                                          <p:stCondLst>
                                            <p:cond delay="0"/>
                                          </p:stCondLst>
                                        </p:cTn>
                                        <p:tgtEl>
                                          <p:spTgt spid="8"/>
                                        </p:tgtEl>
                                        <p:attrNameLst>
                                          <p:attrName>style.visibility</p:attrName>
                                        </p:attrNameLst>
                                      </p:cBhvr>
                                      <p:to>
                                        <p:strVal val="visible"/>
                                      </p:to>
                                    </p:set>
                                    <p:animEffect transition="in" filter="circle(in)">
                                      <p:cBhvr>
                                        <p:cTn id="10" dur="20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8" grpId="0" animBg="1"/>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lstStyle/>
          <a:p>
            <a:endParaRPr lang="en-US"/>
          </a:p>
        </p:txBody>
      </p:sp>
      <p:pic>
        <p:nvPicPr>
          <p:cNvPr id="1026" name="Picture 2" descr="D:\LY LUAN CHINH TRI\nam 20-21\SH chuyendef hanche bỏ học\hinh-nen-powerpoint-don-gian-3.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927" y="0"/>
            <a:ext cx="9144000" cy="6858000"/>
          </a:xfrm>
          <a:prstGeom prst="rect">
            <a:avLst/>
          </a:prstGeom>
          <a:noFill/>
          <a:extLst>
            <a:ext uri="{909E8E84-426E-40DD-AFC4-6F175D3DCCD1}">
              <a14:hiddenFill xmlns:a14="http://schemas.microsoft.com/office/drawing/2010/main">
                <a:solidFill>
                  <a:srgbClr val="FFFFFF"/>
                </a:solidFill>
              </a14:hiddenFill>
            </a:ext>
          </a:extLst>
        </p:spPr>
      </p:pic>
      <p:pic>
        <p:nvPicPr>
          <p:cNvPr id="10" name="Picture 3"/>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814388" y="-7938"/>
            <a:ext cx="1944687" cy="7651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 name="Rounded Rectangle 5"/>
          <p:cNvSpPr/>
          <p:nvPr/>
        </p:nvSpPr>
        <p:spPr>
          <a:xfrm>
            <a:off x="103912" y="5519652"/>
            <a:ext cx="2944091" cy="1109748"/>
          </a:xfrm>
          <a:prstGeom prst="roundRect">
            <a:avLst/>
          </a:prstGeom>
          <a:solidFill>
            <a:schemeClr val="accent6">
              <a:lumMod val="60000"/>
              <a:lumOff val="40000"/>
            </a:schemeClr>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algn="ctr">
              <a:defRPr/>
            </a:pPr>
            <a:r>
              <a:rPr lang="en-US" sz="4000" b="1" dirty="0" err="1" smtClean="0">
                <a:latin typeface="Arial" pitchFamily="34" charset="0"/>
                <a:cs typeface="Arial" pitchFamily="34" charset="0"/>
              </a:rPr>
              <a:t>Nhân</a:t>
            </a:r>
            <a:r>
              <a:rPr lang="en-US" sz="4000" b="1" dirty="0" smtClean="0">
                <a:latin typeface="Arial" pitchFamily="34" charset="0"/>
                <a:cs typeface="Arial" pitchFamily="34" charset="0"/>
              </a:rPr>
              <a:t> </a:t>
            </a:r>
            <a:r>
              <a:rPr lang="en-US" sz="4000" b="1" dirty="0" err="1" smtClean="0">
                <a:latin typeface="Arial" pitchFamily="34" charset="0"/>
                <a:cs typeface="Arial" pitchFamily="34" charset="0"/>
              </a:rPr>
              <a:t>văn</a:t>
            </a:r>
            <a:endParaRPr lang="vi-VN" sz="4000" b="1" dirty="0">
              <a:latin typeface="Arial" pitchFamily="34" charset="0"/>
              <a:cs typeface="Arial" pitchFamily="34" charset="0"/>
            </a:endParaRPr>
          </a:p>
        </p:txBody>
      </p:sp>
      <p:sp>
        <p:nvSpPr>
          <p:cNvPr id="7" name="Rounded Rectangle 6"/>
          <p:cNvSpPr/>
          <p:nvPr/>
        </p:nvSpPr>
        <p:spPr>
          <a:xfrm>
            <a:off x="2209803" y="4071852"/>
            <a:ext cx="2944091" cy="1109748"/>
          </a:xfrm>
          <a:prstGeom prst="roundRect">
            <a:avLst/>
          </a:prstGeom>
          <a:solidFill>
            <a:schemeClr val="accent6">
              <a:lumMod val="60000"/>
              <a:lumOff val="40000"/>
            </a:schemeClr>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algn="ctr">
              <a:defRPr/>
            </a:pPr>
            <a:r>
              <a:rPr lang="en-US" sz="4000" b="1" dirty="0" err="1" smtClean="0">
                <a:latin typeface="Arial" pitchFamily="34" charset="0"/>
                <a:cs typeface="Arial" pitchFamily="34" charset="0"/>
              </a:rPr>
              <a:t>Sáng</a:t>
            </a:r>
            <a:r>
              <a:rPr lang="en-US" sz="4000" b="1" dirty="0" smtClean="0">
                <a:latin typeface="Arial" pitchFamily="34" charset="0"/>
                <a:cs typeface="Arial" pitchFamily="34" charset="0"/>
              </a:rPr>
              <a:t> </a:t>
            </a:r>
            <a:r>
              <a:rPr lang="en-US" sz="4000" b="1" dirty="0" err="1" smtClean="0">
                <a:latin typeface="Arial" pitchFamily="34" charset="0"/>
                <a:cs typeface="Arial" pitchFamily="34" charset="0"/>
              </a:rPr>
              <a:t>tạo</a:t>
            </a:r>
            <a:endParaRPr lang="vi-VN" sz="4000" b="1" dirty="0">
              <a:latin typeface="Arial" pitchFamily="34" charset="0"/>
              <a:cs typeface="Arial" pitchFamily="34" charset="0"/>
            </a:endParaRPr>
          </a:p>
        </p:txBody>
      </p:sp>
      <p:sp>
        <p:nvSpPr>
          <p:cNvPr id="8" name="Rounded Rectangle 7"/>
          <p:cNvSpPr/>
          <p:nvPr/>
        </p:nvSpPr>
        <p:spPr>
          <a:xfrm>
            <a:off x="4267203" y="2644834"/>
            <a:ext cx="2944091" cy="1109748"/>
          </a:xfrm>
          <a:prstGeom prst="roundRect">
            <a:avLst/>
          </a:prstGeom>
          <a:solidFill>
            <a:schemeClr val="accent6">
              <a:lumMod val="40000"/>
              <a:lumOff val="60000"/>
            </a:schemeClr>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algn="ctr">
              <a:defRPr/>
            </a:pPr>
            <a:r>
              <a:rPr lang="en-US" sz="4000" b="1" dirty="0" err="1" smtClean="0">
                <a:latin typeface="Arial" pitchFamily="34" charset="0"/>
                <a:cs typeface="Arial" pitchFamily="34" charset="0"/>
              </a:rPr>
              <a:t>Phát</a:t>
            </a:r>
            <a:r>
              <a:rPr lang="en-US" sz="4000" b="1" dirty="0" smtClean="0">
                <a:latin typeface="Arial" pitchFamily="34" charset="0"/>
                <a:cs typeface="Arial" pitchFamily="34" charset="0"/>
              </a:rPr>
              <a:t> </a:t>
            </a:r>
            <a:r>
              <a:rPr lang="en-US" sz="4000" b="1" dirty="0" err="1" smtClean="0">
                <a:latin typeface="Arial" pitchFamily="34" charset="0"/>
                <a:cs typeface="Arial" pitchFamily="34" charset="0"/>
              </a:rPr>
              <a:t>triển</a:t>
            </a:r>
            <a:r>
              <a:rPr lang="en-US" sz="4000" b="1" dirty="0" smtClean="0">
                <a:latin typeface="Arial" pitchFamily="34" charset="0"/>
                <a:cs typeface="Arial" pitchFamily="34" charset="0"/>
              </a:rPr>
              <a:t> </a:t>
            </a:r>
            <a:endParaRPr lang="vi-VN" sz="4000" b="1" dirty="0">
              <a:latin typeface="Arial" pitchFamily="34" charset="0"/>
              <a:cs typeface="Arial" pitchFamily="34" charset="0"/>
            </a:endParaRPr>
          </a:p>
        </p:txBody>
      </p:sp>
      <p:sp>
        <p:nvSpPr>
          <p:cNvPr id="9" name="Rounded Rectangle 8"/>
          <p:cNvSpPr/>
          <p:nvPr/>
        </p:nvSpPr>
        <p:spPr>
          <a:xfrm>
            <a:off x="6199912" y="1247690"/>
            <a:ext cx="2944091" cy="1109748"/>
          </a:xfrm>
          <a:prstGeom prst="roundRect">
            <a:avLst/>
          </a:prstGeom>
          <a:solidFill>
            <a:schemeClr val="accent6">
              <a:lumMod val="20000"/>
              <a:lumOff val="80000"/>
            </a:schemeClr>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algn="ctr">
              <a:defRPr/>
            </a:pPr>
            <a:r>
              <a:rPr lang="en-US" sz="4000" b="1" dirty="0" err="1" smtClean="0">
                <a:latin typeface="Arial" pitchFamily="34" charset="0"/>
                <a:cs typeface="Arial" pitchFamily="34" charset="0"/>
              </a:rPr>
              <a:t>Bền</a:t>
            </a:r>
            <a:r>
              <a:rPr lang="en-US" sz="4000" b="1" dirty="0" smtClean="0">
                <a:latin typeface="Arial" pitchFamily="34" charset="0"/>
                <a:cs typeface="Arial" pitchFamily="34" charset="0"/>
              </a:rPr>
              <a:t> </a:t>
            </a:r>
            <a:r>
              <a:rPr lang="en-US" sz="4000" b="1" dirty="0" err="1" smtClean="0">
                <a:latin typeface="Arial" pitchFamily="34" charset="0"/>
                <a:cs typeface="Arial" pitchFamily="34" charset="0"/>
              </a:rPr>
              <a:t>vững</a:t>
            </a:r>
            <a:endParaRPr lang="vi-VN" sz="4000" b="1" dirty="0">
              <a:latin typeface="Arial" pitchFamily="34" charset="0"/>
              <a:cs typeface="Arial" pitchFamily="34" charset="0"/>
            </a:endParaRPr>
          </a:p>
        </p:txBody>
      </p:sp>
      <p:sp>
        <p:nvSpPr>
          <p:cNvPr id="11" name="Rounded Rectangle 10"/>
          <p:cNvSpPr/>
          <p:nvPr/>
        </p:nvSpPr>
        <p:spPr>
          <a:xfrm>
            <a:off x="103909" y="914400"/>
            <a:ext cx="3688772" cy="863136"/>
          </a:xfrm>
          <a:prstGeom prst="roundRect">
            <a:avLst/>
          </a:prstGeom>
          <a:solidFill>
            <a:schemeClr val="bg1"/>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algn="ctr" fontAlgn="auto">
              <a:spcBef>
                <a:spcPts val="0"/>
              </a:spcBef>
              <a:spcAft>
                <a:spcPts val="0"/>
              </a:spcAft>
              <a:defRPr/>
            </a:pPr>
            <a:r>
              <a:rPr lang="en-US" sz="3600" b="1" dirty="0" err="1" smtClean="0">
                <a:latin typeface="Arial" pitchFamily="34" charset="0"/>
                <a:cs typeface="Arial" pitchFamily="34" charset="0"/>
              </a:rPr>
              <a:t>Giá</a:t>
            </a:r>
            <a:r>
              <a:rPr lang="en-US" sz="3600" b="1" dirty="0" smtClean="0">
                <a:latin typeface="Arial" pitchFamily="34" charset="0"/>
                <a:cs typeface="Arial" pitchFamily="34" charset="0"/>
              </a:rPr>
              <a:t> </a:t>
            </a:r>
            <a:r>
              <a:rPr lang="en-US" sz="3600" b="1" dirty="0" err="1" smtClean="0">
                <a:latin typeface="Arial" pitchFamily="34" charset="0"/>
                <a:cs typeface="Arial" pitchFamily="34" charset="0"/>
              </a:rPr>
              <a:t>trị</a:t>
            </a:r>
            <a:r>
              <a:rPr lang="en-US" sz="3600" b="1" dirty="0" smtClean="0">
                <a:latin typeface="Arial" pitchFamily="34" charset="0"/>
                <a:cs typeface="Arial" pitchFamily="34" charset="0"/>
              </a:rPr>
              <a:t> </a:t>
            </a:r>
            <a:r>
              <a:rPr lang="en-US" sz="3600" b="1" dirty="0" err="1" smtClean="0">
                <a:latin typeface="Arial" pitchFamily="34" charset="0"/>
                <a:cs typeface="Arial" pitchFamily="34" charset="0"/>
              </a:rPr>
              <a:t>cốt</a:t>
            </a:r>
            <a:r>
              <a:rPr lang="en-US" sz="3600" b="1" dirty="0" smtClean="0">
                <a:latin typeface="Arial" pitchFamily="34" charset="0"/>
                <a:cs typeface="Arial" pitchFamily="34" charset="0"/>
              </a:rPr>
              <a:t> </a:t>
            </a:r>
            <a:r>
              <a:rPr lang="en-US" sz="3600" b="1" dirty="0" err="1" smtClean="0">
                <a:latin typeface="Arial" pitchFamily="34" charset="0"/>
                <a:cs typeface="Arial" pitchFamily="34" charset="0"/>
              </a:rPr>
              <a:t>lõi</a:t>
            </a:r>
            <a:endParaRPr lang="vi-VN" sz="3600" b="1" dirty="0">
              <a:latin typeface="Arial" pitchFamily="34" charset="0"/>
              <a:cs typeface="Arial" pitchFamily="34" charset="0"/>
            </a:endParaRPr>
          </a:p>
        </p:txBody>
      </p:sp>
    </p:spTree>
    <p:extLst>
      <p:ext uri="{BB962C8B-B14F-4D97-AF65-F5344CB8AC3E}">
        <p14:creationId xmlns:p14="http://schemas.microsoft.com/office/powerpoint/2010/main" val="179544751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wipe(down)">
                                      <p:cBhvr>
                                        <p:cTn id="7" dur="500"/>
                                        <p:tgtEl>
                                          <p:spTgt spid="6"/>
                                        </p:tgtEl>
                                      </p:cBhvr>
                                    </p:animEffect>
                                  </p:childTnLst>
                                </p:cTn>
                              </p:par>
                              <p:par>
                                <p:cTn id="8" presetID="22" presetClass="entr" presetSubtype="4" fill="hold" grpId="0" nodeType="withEffect">
                                  <p:stCondLst>
                                    <p:cond delay="0"/>
                                  </p:stCondLst>
                                  <p:childTnLst>
                                    <p:set>
                                      <p:cBhvr>
                                        <p:cTn id="9" dur="1" fill="hold">
                                          <p:stCondLst>
                                            <p:cond delay="0"/>
                                          </p:stCondLst>
                                        </p:cTn>
                                        <p:tgtEl>
                                          <p:spTgt spid="7"/>
                                        </p:tgtEl>
                                        <p:attrNameLst>
                                          <p:attrName>style.visibility</p:attrName>
                                        </p:attrNameLst>
                                      </p:cBhvr>
                                      <p:to>
                                        <p:strVal val="visible"/>
                                      </p:to>
                                    </p:set>
                                    <p:animEffect transition="in" filter="wipe(down)">
                                      <p:cBhvr>
                                        <p:cTn id="10" dur="500"/>
                                        <p:tgtEl>
                                          <p:spTgt spid="7"/>
                                        </p:tgtEl>
                                      </p:cBhvr>
                                    </p:animEffect>
                                  </p:childTnLst>
                                </p:cTn>
                              </p:par>
                              <p:par>
                                <p:cTn id="11" presetID="22" presetClass="entr" presetSubtype="4" fill="hold" grpId="0" nodeType="withEffect">
                                  <p:stCondLst>
                                    <p:cond delay="0"/>
                                  </p:stCondLst>
                                  <p:childTnLst>
                                    <p:set>
                                      <p:cBhvr>
                                        <p:cTn id="12" dur="1" fill="hold">
                                          <p:stCondLst>
                                            <p:cond delay="0"/>
                                          </p:stCondLst>
                                        </p:cTn>
                                        <p:tgtEl>
                                          <p:spTgt spid="8"/>
                                        </p:tgtEl>
                                        <p:attrNameLst>
                                          <p:attrName>style.visibility</p:attrName>
                                        </p:attrNameLst>
                                      </p:cBhvr>
                                      <p:to>
                                        <p:strVal val="visible"/>
                                      </p:to>
                                    </p:set>
                                    <p:animEffect transition="in" filter="wipe(down)">
                                      <p:cBhvr>
                                        <p:cTn id="13" dur="500"/>
                                        <p:tgtEl>
                                          <p:spTgt spid="8"/>
                                        </p:tgtEl>
                                      </p:cBhvr>
                                    </p:animEffect>
                                  </p:childTnLst>
                                </p:cTn>
                              </p:par>
                              <p:par>
                                <p:cTn id="14" presetID="22" presetClass="entr" presetSubtype="4" fill="hold" grpId="0" nodeType="withEffect">
                                  <p:stCondLst>
                                    <p:cond delay="0"/>
                                  </p:stCondLst>
                                  <p:childTnLst>
                                    <p:set>
                                      <p:cBhvr>
                                        <p:cTn id="15" dur="1" fill="hold">
                                          <p:stCondLst>
                                            <p:cond delay="0"/>
                                          </p:stCondLst>
                                        </p:cTn>
                                        <p:tgtEl>
                                          <p:spTgt spid="9"/>
                                        </p:tgtEl>
                                        <p:attrNameLst>
                                          <p:attrName>style.visibility</p:attrName>
                                        </p:attrNameLst>
                                      </p:cBhvr>
                                      <p:to>
                                        <p:strVal val="visible"/>
                                      </p:to>
                                    </p:set>
                                    <p:animEffect transition="in" filter="wipe(down)">
                                      <p:cBhvr>
                                        <p:cTn id="16"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7" grpId="0" animBg="1"/>
      <p:bldP spid="8" grpId="0" animBg="1"/>
      <p:bldP spid="9" grpId="0" animBg="1"/>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lstStyle/>
          <a:p>
            <a:endParaRPr lang="en-US"/>
          </a:p>
        </p:txBody>
      </p:sp>
      <p:pic>
        <p:nvPicPr>
          <p:cNvPr id="1026" name="Picture 2" descr="D:\LY LUAN CHINH TRI\nam 20-21\SH chuyendef hanche bỏ học\hinh-nen-powerpoint-don-gian-3.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927" y="0"/>
            <a:ext cx="9144000" cy="6858000"/>
          </a:xfrm>
          <a:prstGeom prst="rect">
            <a:avLst/>
          </a:prstGeom>
          <a:noFill/>
          <a:extLst>
            <a:ext uri="{909E8E84-426E-40DD-AFC4-6F175D3DCCD1}">
              <a14:hiddenFill xmlns:a14="http://schemas.microsoft.com/office/drawing/2010/main">
                <a:solidFill>
                  <a:srgbClr val="FFFFFF"/>
                </a:solidFill>
              </a14:hiddenFill>
            </a:ext>
          </a:extLst>
        </p:spPr>
      </p:pic>
      <p:pic>
        <p:nvPicPr>
          <p:cNvPr id="10" name="Picture 3"/>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814388" y="-7938"/>
            <a:ext cx="1944687" cy="7651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1" name="Rounded Rectangle 10"/>
          <p:cNvSpPr/>
          <p:nvPr/>
        </p:nvSpPr>
        <p:spPr>
          <a:xfrm>
            <a:off x="103912" y="762000"/>
            <a:ext cx="2944091" cy="863136"/>
          </a:xfrm>
          <a:prstGeom prst="roundRect">
            <a:avLst/>
          </a:prstGeom>
          <a:solidFill>
            <a:schemeClr val="bg1"/>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algn="ctr" fontAlgn="auto">
              <a:spcBef>
                <a:spcPts val="0"/>
              </a:spcBef>
              <a:spcAft>
                <a:spcPts val="0"/>
              </a:spcAft>
              <a:defRPr/>
            </a:pPr>
            <a:r>
              <a:rPr lang="en-US" sz="4000" b="1" dirty="0" err="1" smtClean="0">
                <a:latin typeface="Arial" pitchFamily="34" charset="0"/>
                <a:cs typeface="Arial" pitchFamily="34" charset="0"/>
              </a:rPr>
              <a:t>Kết</a:t>
            </a:r>
            <a:r>
              <a:rPr lang="en-US" sz="4000" b="1" dirty="0" smtClean="0">
                <a:latin typeface="Arial" pitchFamily="34" charset="0"/>
                <a:cs typeface="Arial" pitchFamily="34" charset="0"/>
              </a:rPr>
              <a:t> </a:t>
            </a:r>
            <a:r>
              <a:rPr lang="en-US" sz="4000" b="1" dirty="0" err="1" smtClean="0">
                <a:latin typeface="Arial" pitchFamily="34" charset="0"/>
                <a:cs typeface="Arial" pitchFamily="34" charset="0"/>
              </a:rPr>
              <a:t>luận</a:t>
            </a:r>
            <a:endParaRPr lang="vi-VN" sz="4000" b="1" dirty="0">
              <a:latin typeface="Arial" pitchFamily="34" charset="0"/>
              <a:cs typeface="Arial" pitchFamily="34" charset="0"/>
            </a:endParaRPr>
          </a:p>
        </p:txBody>
      </p:sp>
      <p:sp>
        <p:nvSpPr>
          <p:cNvPr id="4" name="12-Point Star 3"/>
          <p:cNvSpPr/>
          <p:nvPr/>
        </p:nvSpPr>
        <p:spPr>
          <a:xfrm>
            <a:off x="2" y="1371600"/>
            <a:ext cx="9137073" cy="5410200"/>
          </a:xfrm>
          <a:prstGeom prst="star12">
            <a:avLst/>
          </a:prstGeom>
        </p:spPr>
        <p:style>
          <a:lnRef idx="1">
            <a:schemeClr val="accent2"/>
          </a:lnRef>
          <a:fillRef idx="2">
            <a:schemeClr val="accent2"/>
          </a:fillRef>
          <a:effectRef idx="1">
            <a:schemeClr val="accent2"/>
          </a:effectRef>
          <a:fontRef idx="minor">
            <a:schemeClr val="dk1"/>
          </a:fontRef>
        </p:style>
        <p:txBody>
          <a:bodyPr rtlCol="0" anchor="ctr"/>
          <a:lstStyle/>
          <a:p>
            <a:pPr algn="ctr"/>
            <a:r>
              <a:rPr lang="vi-VN" sz="4800" b="1" dirty="0"/>
              <a:t>chúng ta cần phải giáo dục theo hướng </a:t>
            </a:r>
            <a:endParaRPr lang="en-US" sz="4800" b="1" dirty="0" smtClean="0"/>
          </a:p>
          <a:p>
            <a:pPr algn="ctr"/>
            <a:r>
              <a:rPr lang="vi-VN" sz="4800" b="1" dirty="0" smtClean="0"/>
              <a:t>cá </a:t>
            </a:r>
            <a:r>
              <a:rPr lang="vi-VN" sz="4800" b="1" dirty="0"/>
              <a:t>nhân hóa</a:t>
            </a:r>
            <a:r>
              <a:rPr lang="vi-VN" sz="4800" b="1" dirty="0" smtClean="0"/>
              <a:t>...</a:t>
            </a:r>
            <a:endParaRPr lang="vi-VN" sz="4800" b="1" dirty="0">
              <a:latin typeface="Arial" pitchFamily="34" charset="0"/>
              <a:cs typeface="Arial" pitchFamily="34" charset="0"/>
            </a:endParaRPr>
          </a:p>
        </p:txBody>
      </p:sp>
    </p:spTree>
    <p:extLst>
      <p:ext uri="{BB962C8B-B14F-4D97-AF65-F5344CB8AC3E}">
        <p14:creationId xmlns:p14="http://schemas.microsoft.com/office/powerpoint/2010/main" val="76841954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11"/>
                                        </p:tgtEl>
                                        <p:attrNameLst>
                                          <p:attrName>style.visibility</p:attrName>
                                        </p:attrNameLst>
                                      </p:cBhvr>
                                      <p:to>
                                        <p:strVal val="visible"/>
                                      </p:to>
                                    </p:set>
                                    <p:animEffect transition="in" filter="fade">
                                      <p:cBhvr>
                                        <p:cTn id="7" dur="1000"/>
                                        <p:tgtEl>
                                          <p:spTgt spid="11"/>
                                        </p:tgtEl>
                                      </p:cBhvr>
                                    </p:animEffect>
                                    <p:anim calcmode="lin" valueType="num">
                                      <p:cBhvr>
                                        <p:cTn id="8" dur="1000" fill="hold"/>
                                        <p:tgtEl>
                                          <p:spTgt spid="11"/>
                                        </p:tgtEl>
                                        <p:attrNameLst>
                                          <p:attrName>ppt_x</p:attrName>
                                        </p:attrNameLst>
                                      </p:cBhvr>
                                      <p:tavLst>
                                        <p:tav tm="0">
                                          <p:val>
                                            <p:strVal val="#ppt_x"/>
                                          </p:val>
                                        </p:tav>
                                        <p:tav tm="100000">
                                          <p:val>
                                            <p:strVal val="#ppt_x"/>
                                          </p:val>
                                        </p:tav>
                                      </p:tavLst>
                                    </p:anim>
                                    <p:anim calcmode="lin" valueType="num">
                                      <p:cBhvr>
                                        <p:cTn id="9" dur="1000" fill="hold"/>
                                        <p:tgtEl>
                                          <p:spTgt spid="11"/>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6" presetClass="entr" presetSubtype="16" fill="hold" grpId="0" nodeType="clickEffect">
                                  <p:stCondLst>
                                    <p:cond delay="0"/>
                                  </p:stCondLst>
                                  <p:childTnLst>
                                    <p:set>
                                      <p:cBhvr>
                                        <p:cTn id="13" dur="1" fill="hold">
                                          <p:stCondLst>
                                            <p:cond delay="0"/>
                                          </p:stCondLst>
                                        </p:cTn>
                                        <p:tgtEl>
                                          <p:spTgt spid="4"/>
                                        </p:tgtEl>
                                        <p:attrNameLst>
                                          <p:attrName>style.visibility</p:attrName>
                                        </p:attrNameLst>
                                      </p:cBhvr>
                                      <p:to>
                                        <p:strVal val="visible"/>
                                      </p:to>
                                    </p:set>
                                    <p:animEffect transition="in" filter="circle(in)">
                                      <p:cBhvr>
                                        <p:cTn id="14"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p:bldP spid="4" grpId="0" animBg="1"/>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lstStyle/>
          <a:p>
            <a:endParaRPr lang="en-US"/>
          </a:p>
        </p:txBody>
      </p:sp>
      <p:pic>
        <p:nvPicPr>
          <p:cNvPr id="1026" name="Picture 2" descr="D:\LY LUAN CHINH TRI\nam 20-21\SH chuyendef hanche bỏ học\hinh-nen-powerpoint-don-gian-3.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927" y="0"/>
            <a:ext cx="9144000" cy="6858000"/>
          </a:xfrm>
          <a:prstGeom prst="rect">
            <a:avLst/>
          </a:prstGeom>
          <a:noFill/>
          <a:extLst>
            <a:ext uri="{909E8E84-426E-40DD-AFC4-6F175D3DCCD1}">
              <a14:hiddenFill xmlns:a14="http://schemas.microsoft.com/office/drawing/2010/main">
                <a:solidFill>
                  <a:srgbClr val="FFFFFF"/>
                </a:solidFill>
              </a14:hiddenFill>
            </a:ext>
          </a:extLst>
        </p:spPr>
      </p:pic>
      <p:pic>
        <p:nvPicPr>
          <p:cNvPr id="10" name="Picture 3"/>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814388" y="-7938"/>
            <a:ext cx="1944687" cy="7651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 name="Content Placeholder 2"/>
          <p:cNvSpPr txBox="1">
            <a:spLocks/>
          </p:cNvSpPr>
          <p:nvPr/>
        </p:nvSpPr>
        <p:spPr>
          <a:xfrm>
            <a:off x="409576" y="2033588"/>
            <a:ext cx="8407400" cy="3605212"/>
          </a:xfrm>
          <a:prstGeom prst="rect">
            <a:avLst/>
          </a:prstGeom>
        </p:spPr>
        <p:txBody>
          <a:bodyPr vert="horz" lIns="91440" tIns="45720" rIns="91440" bIns="45720" rtlCol="0">
            <a:normAutofit/>
          </a:bodyPr>
          <a:lstStyle>
            <a:lvl1pPr marL="0" indent="0" algn="ctr" defTabSz="914400" rtl="0" eaLnBrk="1" latinLnBrk="0" hangingPunct="1">
              <a:spcBef>
                <a:spcPct val="20000"/>
              </a:spcBef>
              <a:buFont typeface="Arial" pitchFamily="34" charset="0"/>
              <a:buNone/>
              <a:defRPr sz="3200" kern="1200">
                <a:solidFill>
                  <a:schemeClr val="tx1">
                    <a:tint val="75000"/>
                  </a:schemeClr>
                </a:solidFill>
                <a:latin typeface="+mn-lt"/>
                <a:ea typeface="+mn-ea"/>
                <a:cs typeface="+mn-cs"/>
              </a:defRPr>
            </a:lvl1pPr>
            <a:lvl2pPr marL="457200" indent="0" algn="ctr" defTabSz="914400" rtl="0" eaLnBrk="1" latinLnBrk="0" hangingPunct="1">
              <a:spcBef>
                <a:spcPct val="20000"/>
              </a:spcBef>
              <a:buFont typeface="Arial" pitchFamily="34" charset="0"/>
              <a:buNone/>
              <a:defRPr sz="2800" kern="1200">
                <a:solidFill>
                  <a:schemeClr val="tx1">
                    <a:tint val="75000"/>
                  </a:schemeClr>
                </a:solidFill>
                <a:latin typeface="+mn-lt"/>
                <a:ea typeface="+mn-ea"/>
                <a:cs typeface="+mn-cs"/>
              </a:defRPr>
            </a:lvl2pPr>
            <a:lvl3pPr marL="914400" indent="0" algn="ctr" defTabSz="914400" rtl="0" eaLnBrk="1" latinLnBrk="0" hangingPunct="1">
              <a:spcBef>
                <a:spcPct val="20000"/>
              </a:spcBef>
              <a:buFont typeface="Arial" pitchFamily="34" charset="0"/>
              <a:buNone/>
              <a:defRPr sz="2400" kern="1200">
                <a:solidFill>
                  <a:schemeClr val="tx1">
                    <a:tint val="75000"/>
                  </a:schemeClr>
                </a:solidFill>
                <a:latin typeface="+mn-lt"/>
                <a:ea typeface="+mn-ea"/>
                <a:cs typeface="+mn-cs"/>
              </a:defRPr>
            </a:lvl3pPr>
            <a:lvl4pPr marL="13716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4pPr>
            <a:lvl5pPr marL="18288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5pPr>
            <a:lvl6pPr marL="22860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6pPr>
            <a:lvl7pPr marL="27432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7pPr>
            <a:lvl8pPr marL="32004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8pPr>
            <a:lvl9pPr marL="36576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9pPr>
          </a:lstStyle>
          <a:p>
            <a:pPr marL="33338"/>
            <a:r>
              <a:rPr lang="en-US" sz="4000" b="1" dirty="0" smtClean="0">
                <a:solidFill>
                  <a:schemeClr val="tx1"/>
                </a:solidFill>
                <a:latin typeface="Times New Roman" pitchFamily="18" charset="0"/>
                <a:cs typeface="Times New Roman" pitchFamily="18" charset="0"/>
              </a:rPr>
              <a:t>CẢM ƠN </a:t>
            </a:r>
          </a:p>
          <a:p>
            <a:pPr marL="33338"/>
            <a:r>
              <a:rPr lang="en-US" sz="4000" b="1" dirty="0" smtClean="0">
                <a:solidFill>
                  <a:schemeClr val="tx1"/>
                </a:solidFill>
                <a:latin typeface="Times New Roman" pitchFamily="18" charset="0"/>
                <a:cs typeface="Times New Roman" pitchFamily="18" charset="0"/>
              </a:rPr>
              <a:t>BAN GIÁM HIỆU</a:t>
            </a:r>
          </a:p>
          <a:p>
            <a:pPr marL="33338"/>
            <a:r>
              <a:rPr lang="en-US" sz="4000" b="1" dirty="0" smtClean="0">
                <a:solidFill>
                  <a:schemeClr val="tx1"/>
                </a:solidFill>
                <a:latin typeface="Times New Roman" pitchFamily="18" charset="0"/>
                <a:cs typeface="Times New Roman" pitchFamily="18" charset="0"/>
              </a:rPr>
              <a:t>CÁN BỘ - GIÁO VIÊN </a:t>
            </a:r>
          </a:p>
          <a:p>
            <a:pPr marL="33338"/>
            <a:r>
              <a:rPr lang="en-US" sz="4000" b="1" dirty="0" smtClean="0">
                <a:solidFill>
                  <a:schemeClr val="tx1"/>
                </a:solidFill>
                <a:latin typeface="Times New Roman" pitchFamily="18" charset="0"/>
                <a:cs typeface="Times New Roman" pitchFamily="18" charset="0"/>
              </a:rPr>
              <a:t>VÀ NHÂN VIÊN ĐÃ LẮNG NGHE</a:t>
            </a:r>
            <a:endParaRPr lang="en-US" sz="4000" dirty="0">
              <a:solidFill>
                <a:schemeClr val="tx1"/>
              </a:solidFill>
            </a:endParaRPr>
          </a:p>
        </p:txBody>
      </p:sp>
    </p:spTree>
    <p:extLst>
      <p:ext uri="{BB962C8B-B14F-4D97-AF65-F5344CB8AC3E}">
        <p14:creationId xmlns:p14="http://schemas.microsoft.com/office/powerpoint/2010/main" val="304410290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1"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wheel(1)">
                                      <p:cBhvr>
                                        <p:cTn id="7" dur="20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2_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3_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Flow</Template>
  <TotalTime>1287</TotalTime>
  <Words>501</Words>
  <Application>Microsoft Office PowerPoint</Application>
  <PresentationFormat>On-screen Show (4:3)</PresentationFormat>
  <Paragraphs>107</Paragraphs>
  <Slides>20</Slides>
  <Notes>0</Notes>
  <HiddenSlides>0</HiddenSlides>
  <MMClips>5</MMClips>
  <ScaleCrop>false</ScaleCrop>
  <HeadingPairs>
    <vt:vector size="6" baseType="variant">
      <vt:variant>
        <vt:lpstr>Fonts Used</vt:lpstr>
      </vt:variant>
      <vt:variant>
        <vt:i4>8</vt:i4>
      </vt:variant>
      <vt:variant>
        <vt:lpstr>Theme</vt:lpstr>
      </vt:variant>
      <vt:variant>
        <vt:i4>3</vt:i4>
      </vt:variant>
      <vt:variant>
        <vt:lpstr>Slide Titles</vt:lpstr>
      </vt:variant>
      <vt:variant>
        <vt:i4>20</vt:i4>
      </vt:variant>
    </vt:vector>
  </HeadingPairs>
  <TitlesOfParts>
    <vt:vector size="31" baseType="lpstr">
      <vt:lpstr>SimSun</vt:lpstr>
      <vt:lpstr>Arial</vt:lpstr>
      <vt:lpstr>Calibri</vt:lpstr>
      <vt:lpstr>Calibri Light</vt:lpstr>
      <vt:lpstr>Tahoma</vt:lpstr>
      <vt:lpstr>Times New Roman</vt:lpstr>
      <vt:lpstr>Wingdings</vt:lpstr>
      <vt:lpstr>Wingdings 2</vt:lpstr>
      <vt:lpstr>Office Theme</vt:lpstr>
      <vt:lpstr>2_Office Theme</vt:lpstr>
      <vt:lpstr>3_Office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Windows User</dc:creator>
  <cp:lastModifiedBy>thuvien3</cp:lastModifiedBy>
  <cp:revision>103</cp:revision>
  <dcterms:created xsi:type="dcterms:W3CDTF">2020-04-24T05:38:17Z</dcterms:created>
  <dcterms:modified xsi:type="dcterms:W3CDTF">2021-01-22T08:37:57Z</dcterms:modified>
</cp:coreProperties>
</file>