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8" r:id="rId2"/>
    <p:sldId id="260" r:id="rId3"/>
    <p:sldId id="261" r:id="rId4"/>
    <p:sldId id="266" r:id="rId5"/>
    <p:sldId id="259" r:id="rId6"/>
    <p:sldId id="263"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5" d="100"/>
          <a:sy n="75" d="100"/>
        </p:scale>
        <p:origin x="-294" y="-6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image" Target="../media/image5.png"/><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image" Target="../media/image5.png"/><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8F0B2D-1937-4EF3-A1A8-FAB2C0E183C9}" type="doc">
      <dgm:prSet loTypeId="urn:microsoft.com/office/officeart/2005/8/layout/vList3" loCatId="list" qsTypeId="urn:microsoft.com/office/officeart/2005/8/quickstyle/simple1" qsCatId="simple" csTypeId="urn:microsoft.com/office/officeart/2005/8/colors/accent2_2" csCatId="accent2" phldr="1"/>
      <dgm:spPr/>
    </dgm:pt>
    <dgm:pt modelId="{BD981E5C-FB98-4173-AB1A-87F602BD221C}">
      <dgm:prSet phldrT="[Text]" custT="1"/>
      <dgm:spPr>
        <a:solidFill>
          <a:srgbClr val="C00000"/>
        </a:solidFill>
      </dgm:spPr>
      <dgm:t>
        <a:bodyPr/>
        <a:lstStyle/>
        <a:p>
          <a:pPr algn="l"/>
          <a:r>
            <a:rPr lang="en-US" altLang="en-US" sz="2000" b="1" dirty="0" smtClean="0">
              <a:latin typeface="Times New Roman" panose="02020603050405020304" pitchFamily="18" charset="0"/>
              <a:cs typeface="Times New Roman" panose="02020603050405020304" pitchFamily="18" charset="0"/>
            </a:rPr>
            <a:t>Chào cờ (Hát Quốc ca, Quốc tế ca);</a:t>
          </a:r>
          <a:endParaRPr lang="en-US" sz="2000" dirty="0"/>
        </a:p>
      </dgm:t>
    </dgm:pt>
    <dgm:pt modelId="{9ECBF6D6-DC53-4988-BE13-38B5512D4B99}" type="parTrans" cxnId="{164AF6FA-5B92-4F3C-9036-3683D720CD35}">
      <dgm:prSet/>
      <dgm:spPr/>
      <dgm:t>
        <a:bodyPr/>
        <a:lstStyle/>
        <a:p>
          <a:endParaRPr lang="en-US" sz="2400"/>
        </a:p>
      </dgm:t>
    </dgm:pt>
    <dgm:pt modelId="{3929AA9B-2FB7-42E5-A477-86F5E4AE012D}" type="sibTrans" cxnId="{164AF6FA-5B92-4F3C-9036-3683D720CD35}">
      <dgm:prSet/>
      <dgm:spPr/>
      <dgm:t>
        <a:bodyPr/>
        <a:lstStyle/>
        <a:p>
          <a:endParaRPr lang="en-US" sz="2400"/>
        </a:p>
      </dgm:t>
    </dgm:pt>
    <dgm:pt modelId="{CAFF26F5-33BE-4203-A977-A4F355C91CD8}">
      <dgm:prSet phldrT="[Text]" custT="1"/>
      <dgm:spPr>
        <a:solidFill>
          <a:srgbClr val="C00000"/>
        </a:solidFill>
      </dgm:spPr>
      <dgm:t>
        <a:bodyPr/>
        <a:lstStyle/>
        <a:p>
          <a:pPr algn="l"/>
          <a:r>
            <a:rPr lang="en-US" altLang="en-US" sz="2000" b="1" dirty="0" smtClean="0">
              <a:latin typeface="Times New Roman" panose="02020603050405020304" pitchFamily="18" charset="0"/>
              <a:cs typeface="Times New Roman" panose="02020603050405020304" pitchFamily="18" charset="0"/>
            </a:rPr>
            <a:t>Tuyên bố </a:t>
          </a:r>
          <a:r>
            <a:rPr lang="en-US" altLang="en-US" sz="2000" b="1" smtClean="0">
              <a:latin typeface="Times New Roman" panose="02020603050405020304" pitchFamily="18" charset="0"/>
              <a:cs typeface="Times New Roman" panose="02020603050405020304" pitchFamily="18" charset="0"/>
            </a:rPr>
            <a:t>lý do</a:t>
          </a:r>
          <a:endParaRPr lang="en-US" sz="2000" dirty="0"/>
        </a:p>
      </dgm:t>
    </dgm:pt>
    <dgm:pt modelId="{B881DB45-849D-4690-99B0-53CE6D611DC4}" type="parTrans" cxnId="{8DC2C233-49FF-42E5-AEB2-E00BC71E040A}">
      <dgm:prSet/>
      <dgm:spPr/>
      <dgm:t>
        <a:bodyPr/>
        <a:lstStyle/>
        <a:p>
          <a:endParaRPr lang="en-US" sz="2400"/>
        </a:p>
      </dgm:t>
    </dgm:pt>
    <dgm:pt modelId="{F5DAF37E-42BD-4EA6-9F2E-AD532E1092C8}" type="sibTrans" cxnId="{8DC2C233-49FF-42E5-AEB2-E00BC71E040A}">
      <dgm:prSet/>
      <dgm:spPr/>
      <dgm:t>
        <a:bodyPr/>
        <a:lstStyle/>
        <a:p>
          <a:endParaRPr lang="en-US" sz="2400"/>
        </a:p>
      </dgm:t>
    </dgm:pt>
    <dgm:pt modelId="{56D57CAD-45DF-4859-926E-C43A50FDE933}">
      <dgm:prSet phldrT="[Text]" custT="1"/>
      <dgm:spPr>
        <a:solidFill>
          <a:srgbClr val="C00000"/>
        </a:solidFill>
      </dgm:spPr>
      <dgm:t>
        <a:bodyPr/>
        <a:lstStyle/>
        <a:p>
          <a:pPr algn="l"/>
          <a:r>
            <a:rPr lang="en-US" sz="2000" b="1" smtClean="0">
              <a:latin typeface="Times New Roman" pitchFamily="18" charset="0"/>
              <a:cs typeface="Times New Roman" pitchFamily="18" charset="0"/>
            </a:rPr>
            <a:t>Người vào Đảng đọc đơn xin vào Đảng </a:t>
          </a:r>
          <a:r>
            <a:rPr lang="en-US" altLang="en-US" sz="2000" b="1" smtClean="0">
              <a:latin typeface="Times New Roman" panose="02020603050405020304" pitchFamily="18" charset="0"/>
              <a:cs typeface="Times New Roman" panose="02020603050405020304" pitchFamily="18" charset="0"/>
            </a:rPr>
            <a:t>(từng Đảng viên mới) </a:t>
          </a:r>
          <a:endParaRPr lang="en-US" sz="2000" dirty="0"/>
        </a:p>
      </dgm:t>
    </dgm:pt>
    <dgm:pt modelId="{C430DE70-F004-4B67-9864-E7713A42C75F}" type="parTrans" cxnId="{FD33D271-338D-4B55-82B9-932F06FABBE8}">
      <dgm:prSet/>
      <dgm:spPr/>
      <dgm:t>
        <a:bodyPr/>
        <a:lstStyle/>
        <a:p>
          <a:endParaRPr lang="en-US" sz="2400"/>
        </a:p>
      </dgm:t>
    </dgm:pt>
    <dgm:pt modelId="{11903B59-F00C-4F65-907A-0F1D74FB68A1}" type="sibTrans" cxnId="{FD33D271-338D-4B55-82B9-932F06FABBE8}">
      <dgm:prSet/>
      <dgm:spPr/>
      <dgm:t>
        <a:bodyPr/>
        <a:lstStyle/>
        <a:p>
          <a:endParaRPr lang="en-US" sz="2400"/>
        </a:p>
      </dgm:t>
    </dgm:pt>
    <dgm:pt modelId="{2D7705D2-353E-4D3C-8984-84BBBCCEC86A}">
      <dgm:prSet phldrT="[Text]" custT="1"/>
      <dgm:spPr>
        <a:solidFill>
          <a:srgbClr val="C00000"/>
        </a:solidFill>
      </dgm:spPr>
      <dgm:t>
        <a:bodyPr/>
        <a:lstStyle/>
        <a:p>
          <a:pPr algn="l"/>
          <a:r>
            <a:rPr lang="en-US" altLang="en-US" sz="2000" b="1" dirty="0" smtClean="0">
              <a:latin typeface="Times New Roman" panose="02020603050405020304" pitchFamily="18" charset="0"/>
              <a:cs typeface="Times New Roman" panose="02020603050405020304" pitchFamily="18" charset="0"/>
            </a:rPr>
            <a:t>Đảng viên mới đọc lời tuyên thệ (từng Đảng viên mới) </a:t>
          </a:r>
          <a:endParaRPr lang="en-US" sz="2000" dirty="0"/>
        </a:p>
      </dgm:t>
    </dgm:pt>
    <dgm:pt modelId="{D995F2CF-CAF5-4789-A6CD-46744B58C5FD}" type="parTrans" cxnId="{93EEA634-ABE7-4370-B918-8B32A9701979}">
      <dgm:prSet/>
      <dgm:spPr/>
      <dgm:t>
        <a:bodyPr/>
        <a:lstStyle/>
        <a:p>
          <a:endParaRPr lang="en-US" sz="2400"/>
        </a:p>
      </dgm:t>
    </dgm:pt>
    <dgm:pt modelId="{5845373B-FCE1-453D-A345-86AEACB398A7}" type="sibTrans" cxnId="{93EEA634-ABE7-4370-B918-8B32A9701979}">
      <dgm:prSet/>
      <dgm:spPr/>
      <dgm:t>
        <a:bodyPr/>
        <a:lstStyle/>
        <a:p>
          <a:endParaRPr lang="en-US" sz="2400"/>
        </a:p>
      </dgm:t>
    </dgm:pt>
    <dgm:pt modelId="{CA3E3A18-BB41-46D9-86A5-F93A83E4182F}">
      <dgm:prSet phldrT="[Text]" custT="1"/>
      <dgm:spPr>
        <a:solidFill>
          <a:srgbClr val="C00000"/>
        </a:solidFill>
      </dgm:spPr>
      <dgm:t>
        <a:bodyPr/>
        <a:lstStyle/>
        <a:p>
          <a:pPr algn="l"/>
          <a:r>
            <a:rPr lang="en-US" altLang="en-US" sz="2000" b="1" dirty="0" smtClean="0">
              <a:latin typeface="Times New Roman" panose="02020603050405020304" pitchFamily="18" charset="0"/>
              <a:cs typeface="Times New Roman" panose="02020603050405020304" pitchFamily="18" charset="0"/>
            </a:rPr>
            <a:t>Đại diện Chi bộ nói rõ nhiệm vụ, quyền hạn của người đảng viên, nhiệm vụ của Chi bộ và phân công đảng viên chính thức giúp đỡ đảng viên dự bị.</a:t>
          </a:r>
          <a:endParaRPr lang="en-US" sz="2000" dirty="0"/>
        </a:p>
      </dgm:t>
    </dgm:pt>
    <dgm:pt modelId="{4CA0CDED-C2C9-4DB1-9CEA-E4265E085BD2}" type="parTrans" cxnId="{B355C153-00A6-411C-8AA4-CC173E5C17BB}">
      <dgm:prSet/>
      <dgm:spPr/>
      <dgm:t>
        <a:bodyPr/>
        <a:lstStyle/>
        <a:p>
          <a:endParaRPr lang="en-US" sz="2400"/>
        </a:p>
      </dgm:t>
    </dgm:pt>
    <dgm:pt modelId="{F5429E00-52DB-4B21-97F3-99F91A72DC8C}" type="sibTrans" cxnId="{B355C153-00A6-411C-8AA4-CC173E5C17BB}">
      <dgm:prSet/>
      <dgm:spPr/>
      <dgm:t>
        <a:bodyPr/>
        <a:lstStyle/>
        <a:p>
          <a:endParaRPr lang="en-US" sz="2400"/>
        </a:p>
      </dgm:t>
    </dgm:pt>
    <dgm:pt modelId="{CFE388D2-BCC4-4C4D-8474-6C6267FA767A}">
      <dgm:prSet phldrT="[Text]" custT="1"/>
      <dgm:spPr>
        <a:solidFill>
          <a:srgbClr val="C00000"/>
        </a:solidFill>
      </dgm:spPr>
      <dgm:t>
        <a:bodyPr/>
        <a:lstStyle/>
        <a:p>
          <a:pPr algn="l"/>
          <a:r>
            <a:rPr lang="en-US" altLang="en-US" sz="2000" b="1" dirty="0" smtClean="0">
              <a:latin typeface="Times New Roman" panose="02020603050405020304" pitchFamily="18" charset="0"/>
              <a:cs typeface="Times New Roman" panose="02020603050405020304" pitchFamily="18" charset="0"/>
            </a:rPr>
            <a:t>Bế mạc (Hát Quốc ca, Quốc tế ca).</a:t>
          </a:r>
          <a:endParaRPr lang="en-US" sz="2000" dirty="0"/>
        </a:p>
      </dgm:t>
    </dgm:pt>
    <dgm:pt modelId="{5024FEFB-F046-47C2-849A-3E8D5EDBF778}" type="parTrans" cxnId="{A86F010C-9041-4190-A40F-EE5F7BA67FED}">
      <dgm:prSet/>
      <dgm:spPr/>
      <dgm:t>
        <a:bodyPr/>
        <a:lstStyle/>
        <a:p>
          <a:endParaRPr lang="en-US" sz="2400"/>
        </a:p>
      </dgm:t>
    </dgm:pt>
    <dgm:pt modelId="{30EAB0D2-BA96-4C2F-B404-E434983D3F3C}" type="sibTrans" cxnId="{A86F010C-9041-4190-A40F-EE5F7BA67FED}">
      <dgm:prSet/>
      <dgm:spPr/>
      <dgm:t>
        <a:bodyPr/>
        <a:lstStyle/>
        <a:p>
          <a:endParaRPr lang="en-US" sz="2400"/>
        </a:p>
      </dgm:t>
    </dgm:pt>
    <dgm:pt modelId="{70EDDA94-2FEE-40E8-8977-0223101B0859}">
      <dgm:prSet phldrT="[Text]" custT="1"/>
      <dgm:spPr>
        <a:solidFill>
          <a:srgbClr val="C00000"/>
        </a:solidFill>
      </dgm:spPr>
      <dgm:t>
        <a:bodyPr/>
        <a:lstStyle/>
        <a:p>
          <a:pPr algn="l"/>
          <a:r>
            <a:rPr lang="en-US" altLang="en-US" sz="2000" b="1" smtClean="0">
              <a:latin typeface="Times New Roman" panose="02020603050405020304" pitchFamily="18" charset="0"/>
              <a:cs typeface="Times New Roman" panose="02020603050405020304" pitchFamily="18" charset="0"/>
            </a:rPr>
            <a:t>Thông qua quyết định kết nạp đảng viên (từng Đảng viên mới) </a:t>
          </a:r>
          <a:endParaRPr lang="en-US" sz="2000" dirty="0"/>
        </a:p>
      </dgm:t>
    </dgm:pt>
    <dgm:pt modelId="{0E06BD37-74FA-4822-B534-BF469E3E5420}" type="parTrans" cxnId="{8DDF5C7E-E738-4CB2-8FC9-CF5FDC7BE234}">
      <dgm:prSet/>
      <dgm:spPr/>
      <dgm:t>
        <a:bodyPr/>
        <a:lstStyle/>
        <a:p>
          <a:endParaRPr lang="en-US"/>
        </a:p>
      </dgm:t>
    </dgm:pt>
    <dgm:pt modelId="{0839DB99-11D8-489B-A983-2DCA291AB80D}" type="sibTrans" cxnId="{8DDF5C7E-E738-4CB2-8FC9-CF5FDC7BE234}">
      <dgm:prSet/>
      <dgm:spPr/>
      <dgm:t>
        <a:bodyPr/>
        <a:lstStyle/>
        <a:p>
          <a:endParaRPr lang="en-US"/>
        </a:p>
      </dgm:t>
    </dgm:pt>
    <dgm:pt modelId="{38BDE035-F96B-4942-A8E5-3744BE94E529}">
      <dgm:prSet phldrT="[Text]" custT="1"/>
      <dgm:spPr>
        <a:solidFill>
          <a:srgbClr val="C00000"/>
        </a:solidFill>
      </dgm:spPr>
      <dgm:t>
        <a:bodyPr/>
        <a:lstStyle/>
        <a:p>
          <a:pPr algn="l"/>
          <a:r>
            <a:rPr lang="en-US" sz="2000" b="1" smtClean="0">
              <a:latin typeface="Times New Roman" pitchFamily="18" charset="0"/>
              <a:cs typeface="Times New Roman" pitchFamily="18" charset="0"/>
            </a:rPr>
            <a:t>Phát biểu ý kiến chỉ đạo</a:t>
          </a:r>
          <a:endParaRPr lang="en-US" sz="2000" dirty="0"/>
        </a:p>
      </dgm:t>
    </dgm:pt>
    <dgm:pt modelId="{8E35FB09-D65F-4FFE-A84D-EAA3F2F76E97}" type="parTrans" cxnId="{6ACC049C-9492-4519-A6B5-9E926D593801}">
      <dgm:prSet/>
      <dgm:spPr/>
      <dgm:t>
        <a:bodyPr/>
        <a:lstStyle/>
        <a:p>
          <a:endParaRPr lang="en-US"/>
        </a:p>
      </dgm:t>
    </dgm:pt>
    <dgm:pt modelId="{F8EB6BDD-1945-4809-818C-20D8BF766FF9}" type="sibTrans" cxnId="{6ACC049C-9492-4519-A6B5-9E926D593801}">
      <dgm:prSet/>
      <dgm:spPr/>
      <dgm:t>
        <a:bodyPr/>
        <a:lstStyle/>
        <a:p>
          <a:endParaRPr lang="en-US"/>
        </a:p>
      </dgm:t>
    </dgm:pt>
    <dgm:pt modelId="{115EC94D-3D42-4F65-8690-B654D78F994B}" type="pres">
      <dgm:prSet presAssocID="{5D8F0B2D-1937-4EF3-A1A8-FAB2C0E183C9}" presName="linearFlow" presStyleCnt="0">
        <dgm:presLayoutVars>
          <dgm:dir/>
          <dgm:resizeHandles val="exact"/>
        </dgm:presLayoutVars>
      </dgm:prSet>
      <dgm:spPr/>
    </dgm:pt>
    <dgm:pt modelId="{3ECE9366-4E5A-4E52-B2DE-8B22B9A1BD51}" type="pres">
      <dgm:prSet presAssocID="{BD981E5C-FB98-4173-AB1A-87F602BD221C}" presName="composite" presStyleCnt="0"/>
      <dgm:spPr/>
    </dgm:pt>
    <dgm:pt modelId="{DDE5463E-156D-408E-A023-F4F892DF69A3}" type="pres">
      <dgm:prSet presAssocID="{BD981E5C-FB98-4173-AB1A-87F602BD221C}" presName="imgShp" presStyleLbl="fgImgPlace1" presStyleIdx="0" presStyleCnt="8"/>
      <dgm:spPr>
        <a:blipFill>
          <a:blip xmlns:r="http://schemas.openxmlformats.org/officeDocument/2006/relationships" r:embed="rId1"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pt>
    <dgm:pt modelId="{F0ACD9B2-85F9-408C-8D03-790A034A8AD2}" type="pres">
      <dgm:prSet presAssocID="{BD981E5C-FB98-4173-AB1A-87F602BD221C}" presName="txShp" presStyleLbl="node1" presStyleIdx="0" presStyleCnt="8" custLinFactNeighborX="140" custLinFactNeighborY="866">
        <dgm:presLayoutVars>
          <dgm:bulletEnabled val="1"/>
        </dgm:presLayoutVars>
      </dgm:prSet>
      <dgm:spPr/>
      <dgm:t>
        <a:bodyPr/>
        <a:lstStyle/>
        <a:p>
          <a:endParaRPr lang="en-US"/>
        </a:p>
      </dgm:t>
    </dgm:pt>
    <dgm:pt modelId="{0CD86AD9-F670-49F2-B60E-F790AD07FACA}" type="pres">
      <dgm:prSet presAssocID="{3929AA9B-2FB7-42E5-A477-86F5E4AE012D}" presName="spacing" presStyleCnt="0"/>
      <dgm:spPr/>
    </dgm:pt>
    <dgm:pt modelId="{321DB75C-678A-40E3-BD7C-170A0EC65213}" type="pres">
      <dgm:prSet presAssocID="{CAFF26F5-33BE-4203-A977-A4F355C91CD8}" presName="composite" presStyleCnt="0"/>
      <dgm:spPr/>
    </dgm:pt>
    <dgm:pt modelId="{F45859DD-B2D9-44BE-A704-1C2E19AF9A8D}" type="pres">
      <dgm:prSet presAssocID="{CAFF26F5-33BE-4203-A977-A4F355C91CD8}" presName="imgShp" presStyleLbl="fgImgPlace1" presStyleIdx="1" presStyleCnt="8"/>
      <dgm:spPr>
        <a:blipFill>
          <a:blip xmlns:r="http://schemas.openxmlformats.org/officeDocument/2006/relationships" r:embed="rId2"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pt>
    <dgm:pt modelId="{1E7BEB39-F4A9-4F61-A5FC-D447310229C2}" type="pres">
      <dgm:prSet presAssocID="{CAFF26F5-33BE-4203-A977-A4F355C91CD8}" presName="txShp" presStyleLbl="node1" presStyleIdx="1" presStyleCnt="8">
        <dgm:presLayoutVars>
          <dgm:bulletEnabled val="1"/>
        </dgm:presLayoutVars>
      </dgm:prSet>
      <dgm:spPr/>
      <dgm:t>
        <a:bodyPr/>
        <a:lstStyle/>
        <a:p>
          <a:endParaRPr lang="en-US"/>
        </a:p>
      </dgm:t>
    </dgm:pt>
    <dgm:pt modelId="{B3EC2028-5C31-4026-BE1E-AC92238138B0}" type="pres">
      <dgm:prSet presAssocID="{F5DAF37E-42BD-4EA6-9F2E-AD532E1092C8}" presName="spacing" presStyleCnt="0"/>
      <dgm:spPr/>
    </dgm:pt>
    <dgm:pt modelId="{3CAA37E6-9A62-4D37-B7CD-CFCB1B2E7208}" type="pres">
      <dgm:prSet presAssocID="{56D57CAD-45DF-4859-926E-C43A50FDE933}" presName="composite" presStyleCnt="0"/>
      <dgm:spPr/>
    </dgm:pt>
    <dgm:pt modelId="{319D5996-9EA0-4E27-9365-5D61AECC25FF}" type="pres">
      <dgm:prSet presAssocID="{56D57CAD-45DF-4859-926E-C43A50FDE933}" presName="imgShp" presStyleLbl="fgImgPlace1" presStyleIdx="2" presStyleCnt="8"/>
      <dgm:spPr>
        <a:blipFill>
          <a:blip xmlns:r="http://schemas.openxmlformats.org/officeDocument/2006/relationships" r:embed="rId3"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pt>
    <dgm:pt modelId="{95090549-B82D-4289-BBA8-4CB046C10187}" type="pres">
      <dgm:prSet presAssocID="{56D57CAD-45DF-4859-926E-C43A50FDE933}" presName="txShp" presStyleLbl="node1" presStyleIdx="2" presStyleCnt="8">
        <dgm:presLayoutVars>
          <dgm:bulletEnabled val="1"/>
        </dgm:presLayoutVars>
      </dgm:prSet>
      <dgm:spPr/>
      <dgm:t>
        <a:bodyPr/>
        <a:lstStyle/>
        <a:p>
          <a:endParaRPr lang="en-US"/>
        </a:p>
      </dgm:t>
    </dgm:pt>
    <dgm:pt modelId="{DD4C99A3-F371-42AD-B98E-140E0D2482DD}" type="pres">
      <dgm:prSet presAssocID="{11903B59-F00C-4F65-907A-0F1D74FB68A1}" presName="spacing" presStyleCnt="0"/>
      <dgm:spPr/>
    </dgm:pt>
    <dgm:pt modelId="{A3116E6C-FD66-454B-9793-D50555B8C6FB}" type="pres">
      <dgm:prSet presAssocID="{70EDDA94-2FEE-40E8-8977-0223101B0859}" presName="composite" presStyleCnt="0"/>
      <dgm:spPr/>
    </dgm:pt>
    <dgm:pt modelId="{829DE395-425E-4840-9D03-BDE43F9954C7}" type="pres">
      <dgm:prSet presAssocID="{70EDDA94-2FEE-40E8-8977-0223101B0859}" presName="imgShp" presStyleLbl="fgImgPlace1" presStyleIdx="3" presStyleCnt="8"/>
      <dgm:spPr>
        <a:blipFill>
          <a:blip xmlns:r="http://schemas.openxmlformats.org/officeDocument/2006/relationships" r:embed="rId4"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pt>
    <dgm:pt modelId="{F4FD8F02-8674-4A3F-96F3-4282CAB38AE4}" type="pres">
      <dgm:prSet presAssocID="{70EDDA94-2FEE-40E8-8977-0223101B0859}" presName="txShp" presStyleLbl="node1" presStyleIdx="3" presStyleCnt="8">
        <dgm:presLayoutVars>
          <dgm:bulletEnabled val="1"/>
        </dgm:presLayoutVars>
      </dgm:prSet>
      <dgm:spPr/>
      <dgm:t>
        <a:bodyPr/>
        <a:lstStyle/>
        <a:p>
          <a:endParaRPr lang="en-US"/>
        </a:p>
      </dgm:t>
    </dgm:pt>
    <dgm:pt modelId="{5C1B58F9-2889-4653-8644-96DC912119FF}" type="pres">
      <dgm:prSet presAssocID="{0839DB99-11D8-489B-A983-2DCA291AB80D}" presName="spacing" presStyleCnt="0"/>
      <dgm:spPr/>
    </dgm:pt>
    <dgm:pt modelId="{47386442-A73B-4913-95A5-66D38F3AF38E}" type="pres">
      <dgm:prSet presAssocID="{2D7705D2-353E-4D3C-8984-84BBBCCEC86A}" presName="composite" presStyleCnt="0"/>
      <dgm:spPr/>
    </dgm:pt>
    <dgm:pt modelId="{334B3B45-4BE7-4005-B4FD-DA1A046D0B09}" type="pres">
      <dgm:prSet presAssocID="{2D7705D2-353E-4D3C-8984-84BBBCCEC86A}" presName="imgShp" presStyleLbl="fgImgPlace1" presStyleIdx="4" presStyleCnt="8"/>
      <dgm:spPr>
        <a:blipFill>
          <a:blip xmlns:r="http://schemas.openxmlformats.org/officeDocument/2006/relationships" r:embed="rId5"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pt>
    <dgm:pt modelId="{B8DE55D7-3A59-4EA4-880B-9D5EBE3233DE}" type="pres">
      <dgm:prSet presAssocID="{2D7705D2-353E-4D3C-8984-84BBBCCEC86A}" presName="txShp" presStyleLbl="node1" presStyleIdx="4" presStyleCnt="8">
        <dgm:presLayoutVars>
          <dgm:bulletEnabled val="1"/>
        </dgm:presLayoutVars>
      </dgm:prSet>
      <dgm:spPr/>
      <dgm:t>
        <a:bodyPr/>
        <a:lstStyle/>
        <a:p>
          <a:endParaRPr lang="en-US"/>
        </a:p>
      </dgm:t>
    </dgm:pt>
    <dgm:pt modelId="{CE3C01E6-3942-4BE9-AF07-1E778A77F4F3}" type="pres">
      <dgm:prSet presAssocID="{5845373B-FCE1-453D-A345-86AEACB398A7}" presName="spacing" presStyleCnt="0"/>
      <dgm:spPr/>
    </dgm:pt>
    <dgm:pt modelId="{DD27A61F-7CBA-4C4E-B201-16712B7668E2}" type="pres">
      <dgm:prSet presAssocID="{CA3E3A18-BB41-46D9-86A5-F93A83E4182F}" presName="composite" presStyleCnt="0"/>
      <dgm:spPr/>
    </dgm:pt>
    <dgm:pt modelId="{43128D0E-F62E-477D-B429-79AEF886A1C1}" type="pres">
      <dgm:prSet presAssocID="{CA3E3A18-BB41-46D9-86A5-F93A83E4182F}" presName="imgShp" presStyleLbl="fgImgPlace1" presStyleIdx="5" presStyleCnt="8"/>
      <dgm:spPr>
        <a:blipFill>
          <a:blip xmlns:r="http://schemas.openxmlformats.org/officeDocument/2006/relationships" r:embed="rId6"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pt>
    <dgm:pt modelId="{5B7E3A44-0A14-4F4D-8E84-D48871B26B1F}" type="pres">
      <dgm:prSet presAssocID="{CA3E3A18-BB41-46D9-86A5-F93A83E4182F}" presName="txShp" presStyleLbl="node1" presStyleIdx="5" presStyleCnt="8">
        <dgm:presLayoutVars>
          <dgm:bulletEnabled val="1"/>
        </dgm:presLayoutVars>
      </dgm:prSet>
      <dgm:spPr/>
      <dgm:t>
        <a:bodyPr/>
        <a:lstStyle/>
        <a:p>
          <a:endParaRPr lang="en-US"/>
        </a:p>
      </dgm:t>
    </dgm:pt>
    <dgm:pt modelId="{29C54C98-966A-486B-B8B5-76277C8B43E8}" type="pres">
      <dgm:prSet presAssocID="{F5429E00-52DB-4B21-97F3-99F91A72DC8C}" presName="spacing" presStyleCnt="0"/>
      <dgm:spPr/>
    </dgm:pt>
    <dgm:pt modelId="{7FBC7FF3-7009-4EAD-AF4B-6D21067E560D}" type="pres">
      <dgm:prSet presAssocID="{38BDE035-F96B-4942-A8E5-3744BE94E529}" presName="composite" presStyleCnt="0"/>
      <dgm:spPr/>
    </dgm:pt>
    <dgm:pt modelId="{B14D8038-0F03-4904-A66B-FFAB573F94C8}" type="pres">
      <dgm:prSet presAssocID="{38BDE035-F96B-4942-A8E5-3744BE94E529}" presName="imgShp" presStyleLbl="fgImgPlace1" presStyleIdx="6" presStyleCnt="8"/>
      <dgm:spPr>
        <a:blipFill>
          <a:blip xmlns:r="http://schemas.openxmlformats.org/officeDocument/2006/relationships" r:embed="rId7"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pt>
    <dgm:pt modelId="{21440AC5-4245-4FC9-B776-CAB489E231FA}" type="pres">
      <dgm:prSet presAssocID="{38BDE035-F96B-4942-A8E5-3744BE94E529}" presName="txShp" presStyleLbl="node1" presStyleIdx="6" presStyleCnt="8">
        <dgm:presLayoutVars>
          <dgm:bulletEnabled val="1"/>
        </dgm:presLayoutVars>
      </dgm:prSet>
      <dgm:spPr/>
      <dgm:t>
        <a:bodyPr/>
        <a:lstStyle/>
        <a:p>
          <a:endParaRPr lang="en-US"/>
        </a:p>
      </dgm:t>
    </dgm:pt>
    <dgm:pt modelId="{2A698D4E-8097-4FC9-96FE-93B136817F11}" type="pres">
      <dgm:prSet presAssocID="{F8EB6BDD-1945-4809-818C-20D8BF766FF9}" presName="spacing" presStyleCnt="0"/>
      <dgm:spPr/>
    </dgm:pt>
    <dgm:pt modelId="{33FE890A-2B3D-4CED-949E-7B616B194A74}" type="pres">
      <dgm:prSet presAssocID="{CFE388D2-BCC4-4C4D-8474-6C6267FA767A}" presName="composite" presStyleCnt="0"/>
      <dgm:spPr/>
    </dgm:pt>
    <dgm:pt modelId="{86C777C3-4DFF-402D-A428-B182F5872CD8}" type="pres">
      <dgm:prSet presAssocID="{CFE388D2-BCC4-4C4D-8474-6C6267FA767A}" presName="imgShp" presStyleLbl="fgImgPlace1" presStyleIdx="7" presStyleCnt="8"/>
      <dgm:spPr>
        <a:blipFill>
          <a:blip xmlns:r="http://schemas.openxmlformats.org/officeDocument/2006/relationships" r:embed="rId8"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dgm:spPr>
    </dgm:pt>
    <dgm:pt modelId="{3ECDAA0C-84B8-4647-8BC5-9E1728EDE408}" type="pres">
      <dgm:prSet presAssocID="{CFE388D2-BCC4-4C4D-8474-6C6267FA767A}" presName="txShp" presStyleLbl="node1" presStyleIdx="7" presStyleCnt="8">
        <dgm:presLayoutVars>
          <dgm:bulletEnabled val="1"/>
        </dgm:presLayoutVars>
      </dgm:prSet>
      <dgm:spPr/>
      <dgm:t>
        <a:bodyPr/>
        <a:lstStyle/>
        <a:p>
          <a:endParaRPr lang="en-US"/>
        </a:p>
      </dgm:t>
    </dgm:pt>
  </dgm:ptLst>
  <dgm:cxnLst>
    <dgm:cxn modelId="{9FDFE4C5-4294-414D-90BA-78FC924F63C3}" type="presOf" srcId="{5D8F0B2D-1937-4EF3-A1A8-FAB2C0E183C9}" destId="{115EC94D-3D42-4F65-8690-B654D78F994B}" srcOrd="0" destOrd="0" presId="urn:microsoft.com/office/officeart/2005/8/layout/vList3"/>
    <dgm:cxn modelId="{164AF6FA-5B92-4F3C-9036-3683D720CD35}" srcId="{5D8F0B2D-1937-4EF3-A1A8-FAB2C0E183C9}" destId="{BD981E5C-FB98-4173-AB1A-87F602BD221C}" srcOrd="0" destOrd="0" parTransId="{9ECBF6D6-DC53-4988-BE13-38B5512D4B99}" sibTransId="{3929AA9B-2FB7-42E5-A477-86F5E4AE012D}"/>
    <dgm:cxn modelId="{8DDF5C7E-E738-4CB2-8FC9-CF5FDC7BE234}" srcId="{5D8F0B2D-1937-4EF3-A1A8-FAB2C0E183C9}" destId="{70EDDA94-2FEE-40E8-8977-0223101B0859}" srcOrd="3" destOrd="0" parTransId="{0E06BD37-74FA-4822-B534-BF469E3E5420}" sibTransId="{0839DB99-11D8-489B-A983-2DCA291AB80D}"/>
    <dgm:cxn modelId="{2C0563C6-C7C8-4B2B-AA84-5AB8243C4F80}" type="presOf" srcId="{38BDE035-F96B-4942-A8E5-3744BE94E529}" destId="{21440AC5-4245-4FC9-B776-CAB489E231FA}" srcOrd="0" destOrd="0" presId="urn:microsoft.com/office/officeart/2005/8/layout/vList3"/>
    <dgm:cxn modelId="{93EEA634-ABE7-4370-B918-8B32A9701979}" srcId="{5D8F0B2D-1937-4EF3-A1A8-FAB2C0E183C9}" destId="{2D7705D2-353E-4D3C-8984-84BBBCCEC86A}" srcOrd="4" destOrd="0" parTransId="{D995F2CF-CAF5-4789-A6CD-46744B58C5FD}" sibTransId="{5845373B-FCE1-453D-A345-86AEACB398A7}"/>
    <dgm:cxn modelId="{A86F010C-9041-4190-A40F-EE5F7BA67FED}" srcId="{5D8F0B2D-1937-4EF3-A1A8-FAB2C0E183C9}" destId="{CFE388D2-BCC4-4C4D-8474-6C6267FA767A}" srcOrd="7" destOrd="0" parTransId="{5024FEFB-F046-47C2-849A-3E8D5EDBF778}" sibTransId="{30EAB0D2-BA96-4C2F-B404-E434983D3F3C}"/>
    <dgm:cxn modelId="{B613A534-1D13-4429-8F5A-A347AAB9BFA5}" type="presOf" srcId="{CA3E3A18-BB41-46D9-86A5-F93A83E4182F}" destId="{5B7E3A44-0A14-4F4D-8E84-D48871B26B1F}" srcOrd="0" destOrd="0" presId="urn:microsoft.com/office/officeart/2005/8/layout/vList3"/>
    <dgm:cxn modelId="{E350D70D-7080-4607-ADA0-1FDEEB5C2A57}" type="presOf" srcId="{56D57CAD-45DF-4859-926E-C43A50FDE933}" destId="{95090549-B82D-4289-BBA8-4CB046C10187}" srcOrd="0" destOrd="0" presId="urn:microsoft.com/office/officeart/2005/8/layout/vList3"/>
    <dgm:cxn modelId="{FD33D271-338D-4B55-82B9-932F06FABBE8}" srcId="{5D8F0B2D-1937-4EF3-A1A8-FAB2C0E183C9}" destId="{56D57CAD-45DF-4859-926E-C43A50FDE933}" srcOrd="2" destOrd="0" parTransId="{C430DE70-F004-4B67-9864-E7713A42C75F}" sibTransId="{11903B59-F00C-4F65-907A-0F1D74FB68A1}"/>
    <dgm:cxn modelId="{B355C153-00A6-411C-8AA4-CC173E5C17BB}" srcId="{5D8F0B2D-1937-4EF3-A1A8-FAB2C0E183C9}" destId="{CA3E3A18-BB41-46D9-86A5-F93A83E4182F}" srcOrd="5" destOrd="0" parTransId="{4CA0CDED-C2C9-4DB1-9CEA-E4265E085BD2}" sibTransId="{F5429E00-52DB-4B21-97F3-99F91A72DC8C}"/>
    <dgm:cxn modelId="{4AA3237C-88CA-4C79-AC14-5E6D34FDB695}" type="presOf" srcId="{BD981E5C-FB98-4173-AB1A-87F602BD221C}" destId="{F0ACD9B2-85F9-408C-8D03-790A034A8AD2}" srcOrd="0" destOrd="0" presId="urn:microsoft.com/office/officeart/2005/8/layout/vList3"/>
    <dgm:cxn modelId="{6ACC049C-9492-4519-A6B5-9E926D593801}" srcId="{5D8F0B2D-1937-4EF3-A1A8-FAB2C0E183C9}" destId="{38BDE035-F96B-4942-A8E5-3744BE94E529}" srcOrd="6" destOrd="0" parTransId="{8E35FB09-D65F-4FFE-A84D-EAA3F2F76E97}" sibTransId="{F8EB6BDD-1945-4809-818C-20D8BF766FF9}"/>
    <dgm:cxn modelId="{D5E3CE4D-796A-4D9F-BBAD-3BFFECC16C6E}" type="presOf" srcId="{CFE388D2-BCC4-4C4D-8474-6C6267FA767A}" destId="{3ECDAA0C-84B8-4647-8BC5-9E1728EDE408}" srcOrd="0" destOrd="0" presId="urn:microsoft.com/office/officeart/2005/8/layout/vList3"/>
    <dgm:cxn modelId="{216F71FB-D1A9-49A5-AA89-8F7CEE104FDC}" type="presOf" srcId="{2D7705D2-353E-4D3C-8984-84BBBCCEC86A}" destId="{B8DE55D7-3A59-4EA4-880B-9D5EBE3233DE}" srcOrd="0" destOrd="0" presId="urn:microsoft.com/office/officeart/2005/8/layout/vList3"/>
    <dgm:cxn modelId="{B756B5E4-EB8B-471C-A3E5-685C7AD59E45}" type="presOf" srcId="{CAFF26F5-33BE-4203-A977-A4F355C91CD8}" destId="{1E7BEB39-F4A9-4F61-A5FC-D447310229C2}" srcOrd="0" destOrd="0" presId="urn:microsoft.com/office/officeart/2005/8/layout/vList3"/>
    <dgm:cxn modelId="{25E44A83-51E4-4A4F-8D32-A6AC3C8ADBA3}" type="presOf" srcId="{70EDDA94-2FEE-40E8-8977-0223101B0859}" destId="{F4FD8F02-8674-4A3F-96F3-4282CAB38AE4}" srcOrd="0" destOrd="0" presId="urn:microsoft.com/office/officeart/2005/8/layout/vList3"/>
    <dgm:cxn modelId="{8DC2C233-49FF-42E5-AEB2-E00BC71E040A}" srcId="{5D8F0B2D-1937-4EF3-A1A8-FAB2C0E183C9}" destId="{CAFF26F5-33BE-4203-A977-A4F355C91CD8}" srcOrd="1" destOrd="0" parTransId="{B881DB45-849D-4690-99B0-53CE6D611DC4}" sibTransId="{F5DAF37E-42BD-4EA6-9F2E-AD532E1092C8}"/>
    <dgm:cxn modelId="{01F0A0A1-BC5E-42F4-875E-4BAB6D0FF247}" type="presParOf" srcId="{115EC94D-3D42-4F65-8690-B654D78F994B}" destId="{3ECE9366-4E5A-4E52-B2DE-8B22B9A1BD51}" srcOrd="0" destOrd="0" presId="urn:microsoft.com/office/officeart/2005/8/layout/vList3"/>
    <dgm:cxn modelId="{0B73EAB4-FF1C-4457-B30A-C9594C6A2BC2}" type="presParOf" srcId="{3ECE9366-4E5A-4E52-B2DE-8B22B9A1BD51}" destId="{DDE5463E-156D-408E-A023-F4F892DF69A3}" srcOrd="0" destOrd="0" presId="urn:microsoft.com/office/officeart/2005/8/layout/vList3"/>
    <dgm:cxn modelId="{D0A0447A-A54B-416B-9E74-77E171DDBE82}" type="presParOf" srcId="{3ECE9366-4E5A-4E52-B2DE-8B22B9A1BD51}" destId="{F0ACD9B2-85F9-408C-8D03-790A034A8AD2}" srcOrd="1" destOrd="0" presId="urn:microsoft.com/office/officeart/2005/8/layout/vList3"/>
    <dgm:cxn modelId="{AF9500A3-94DD-400B-AEA0-EC8E1A935AE7}" type="presParOf" srcId="{115EC94D-3D42-4F65-8690-B654D78F994B}" destId="{0CD86AD9-F670-49F2-B60E-F790AD07FACA}" srcOrd="1" destOrd="0" presId="urn:microsoft.com/office/officeart/2005/8/layout/vList3"/>
    <dgm:cxn modelId="{5944F2AD-49B4-4148-9468-564C6B2D24D1}" type="presParOf" srcId="{115EC94D-3D42-4F65-8690-B654D78F994B}" destId="{321DB75C-678A-40E3-BD7C-170A0EC65213}" srcOrd="2" destOrd="0" presId="urn:microsoft.com/office/officeart/2005/8/layout/vList3"/>
    <dgm:cxn modelId="{C8176C39-60C2-496F-9793-D3AB4CA05B58}" type="presParOf" srcId="{321DB75C-678A-40E3-BD7C-170A0EC65213}" destId="{F45859DD-B2D9-44BE-A704-1C2E19AF9A8D}" srcOrd="0" destOrd="0" presId="urn:microsoft.com/office/officeart/2005/8/layout/vList3"/>
    <dgm:cxn modelId="{0600AECA-1BD8-46AC-BE94-F1A24FA2058A}" type="presParOf" srcId="{321DB75C-678A-40E3-BD7C-170A0EC65213}" destId="{1E7BEB39-F4A9-4F61-A5FC-D447310229C2}" srcOrd="1" destOrd="0" presId="urn:microsoft.com/office/officeart/2005/8/layout/vList3"/>
    <dgm:cxn modelId="{F20BE514-88F5-43AB-BEBD-76D803104006}" type="presParOf" srcId="{115EC94D-3D42-4F65-8690-B654D78F994B}" destId="{B3EC2028-5C31-4026-BE1E-AC92238138B0}" srcOrd="3" destOrd="0" presId="urn:microsoft.com/office/officeart/2005/8/layout/vList3"/>
    <dgm:cxn modelId="{34CCDFA4-CB2F-4F57-B686-6930F47E8CB7}" type="presParOf" srcId="{115EC94D-3D42-4F65-8690-B654D78F994B}" destId="{3CAA37E6-9A62-4D37-B7CD-CFCB1B2E7208}" srcOrd="4" destOrd="0" presId="urn:microsoft.com/office/officeart/2005/8/layout/vList3"/>
    <dgm:cxn modelId="{5444B4D9-B7D9-4A4E-B2B6-2B8F03FA283E}" type="presParOf" srcId="{3CAA37E6-9A62-4D37-B7CD-CFCB1B2E7208}" destId="{319D5996-9EA0-4E27-9365-5D61AECC25FF}" srcOrd="0" destOrd="0" presId="urn:microsoft.com/office/officeart/2005/8/layout/vList3"/>
    <dgm:cxn modelId="{B0853293-65B4-4813-9366-CA05DB999C93}" type="presParOf" srcId="{3CAA37E6-9A62-4D37-B7CD-CFCB1B2E7208}" destId="{95090549-B82D-4289-BBA8-4CB046C10187}" srcOrd="1" destOrd="0" presId="urn:microsoft.com/office/officeart/2005/8/layout/vList3"/>
    <dgm:cxn modelId="{4809826B-41A7-4476-9B5F-34D9AA57A2E4}" type="presParOf" srcId="{115EC94D-3D42-4F65-8690-B654D78F994B}" destId="{DD4C99A3-F371-42AD-B98E-140E0D2482DD}" srcOrd="5" destOrd="0" presId="urn:microsoft.com/office/officeart/2005/8/layout/vList3"/>
    <dgm:cxn modelId="{6576C21B-16AB-4D25-9EFA-68A997F2E053}" type="presParOf" srcId="{115EC94D-3D42-4F65-8690-B654D78F994B}" destId="{A3116E6C-FD66-454B-9793-D50555B8C6FB}" srcOrd="6" destOrd="0" presId="urn:microsoft.com/office/officeart/2005/8/layout/vList3"/>
    <dgm:cxn modelId="{867B05EE-7FC9-4D72-BEFD-499E3845D753}" type="presParOf" srcId="{A3116E6C-FD66-454B-9793-D50555B8C6FB}" destId="{829DE395-425E-4840-9D03-BDE43F9954C7}" srcOrd="0" destOrd="0" presId="urn:microsoft.com/office/officeart/2005/8/layout/vList3"/>
    <dgm:cxn modelId="{BCF3DAA6-E333-47EB-AA7F-45BAE500DC2F}" type="presParOf" srcId="{A3116E6C-FD66-454B-9793-D50555B8C6FB}" destId="{F4FD8F02-8674-4A3F-96F3-4282CAB38AE4}" srcOrd="1" destOrd="0" presId="urn:microsoft.com/office/officeart/2005/8/layout/vList3"/>
    <dgm:cxn modelId="{9E4288D3-076C-4BEA-A871-FDAA1356CD7C}" type="presParOf" srcId="{115EC94D-3D42-4F65-8690-B654D78F994B}" destId="{5C1B58F9-2889-4653-8644-96DC912119FF}" srcOrd="7" destOrd="0" presId="urn:microsoft.com/office/officeart/2005/8/layout/vList3"/>
    <dgm:cxn modelId="{5BFA202B-9FBE-4F8C-A514-F8E9272B7FF1}" type="presParOf" srcId="{115EC94D-3D42-4F65-8690-B654D78F994B}" destId="{47386442-A73B-4913-95A5-66D38F3AF38E}" srcOrd="8" destOrd="0" presId="urn:microsoft.com/office/officeart/2005/8/layout/vList3"/>
    <dgm:cxn modelId="{3350263C-7439-44ED-AFBC-95BBF5972898}" type="presParOf" srcId="{47386442-A73B-4913-95A5-66D38F3AF38E}" destId="{334B3B45-4BE7-4005-B4FD-DA1A046D0B09}" srcOrd="0" destOrd="0" presId="urn:microsoft.com/office/officeart/2005/8/layout/vList3"/>
    <dgm:cxn modelId="{171802B1-BADF-45E2-9404-13AFBE57F2CB}" type="presParOf" srcId="{47386442-A73B-4913-95A5-66D38F3AF38E}" destId="{B8DE55D7-3A59-4EA4-880B-9D5EBE3233DE}" srcOrd="1" destOrd="0" presId="urn:microsoft.com/office/officeart/2005/8/layout/vList3"/>
    <dgm:cxn modelId="{157CAF25-E87B-4739-A03D-B2A7AE4CD372}" type="presParOf" srcId="{115EC94D-3D42-4F65-8690-B654D78F994B}" destId="{CE3C01E6-3942-4BE9-AF07-1E778A77F4F3}" srcOrd="9" destOrd="0" presId="urn:microsoft.com/office/officeart/2005/8/layout/vList3"/>
    <dgm:cxn modelId="{5A4D9C94-FD3A-4292-AE60-0029DE1C2E3B}" type="presParOf" srcId="{115EC94D-3D42-4F65-8690-B654D78F994B}" destId="{DD27A61F-7CBA-4C4E-B201-16712B7668E2}" srcOrd="10" destOrd="0" presId="urn:microsoft.com/office/officeart/2005/8/layout/vList3"/>
    <dgm:cxn modelId="{5A0A35C5-E803-4E66-B32F-01E25FBED89C}" type="presParOf" srcId="{DD27A61F-7CBA-4C4E-B201-16712B7668E2}" destId="{43128D0E-F62E-477D-B429-79AEF886A1C1}" srcOrd="0" destOrd="0" presId="urn:microsoft.com/office/officeart/2005/8/layout/vList3"/>
    <dgm:cxn modelId="{1C6BEEB6-B57F-4589-AD97-D83B2FEF5E1D}" type="presParOf" srcId="{DD27A61F-7CBA-4C4E-B201-16712B7668E2}" destId="{5B7E3A44-0A14-4F4D-8E84-D48871B26B1F}" srcOrd="1" destOrd="0" presId="urn:microsoft.com/office/officeart/2005/8/layout/vList3"/>
    <dgm:cxn modelId="{8AC8709B-8A79-4F4A-816A-4C39BE510EC4}" type="presParOf" srcId="{115EC94D-3D42-4F65-8690-B654D78F994B}" destId="{29C54C98-966A-486B-B8B5-76277C8B43E8}" srcOrd="11" destOrd="0" presId="urn:microsoft.com/office/officeart/2005/8/layout/vList3"/>
    <dgm:cxn modelId="{F0B35FC7-1829-4A27-AE51-3FE57A41DA70}" type="presParOf" srcId="{115EC94D-3D42-4F65-8690-B654D78F994B}" destId="{7FBC7FF3-7009-4EAD-AF4B-6D21067E560D}" srcOrd="12" destOrd="0" presId="urn:microsoft.com/office/officeart/2005/8/layout/vList3"/>
    <dgm:cxn modelId="{E4431673-0AC4-4180-B24C-CB3D64AAB77D}" type="presParOf" srcId="{7FBC7FF3-7009-4EAD-AF4B-6D21067E560D}" destId="{B14D8038-0F03-4904-A66B-FFAB573F94C8}" srcOrd="0" destOrd="0" presId="urn:microsoft.com/office/officeart/2005/8/layout/vList3"/>
    <dgm:cxn modelId="{2AC12EFD-679F-45CC-9E4E-30135003D192}" type="presParOf" srcId="{7FBC7FF3-7009-4EAD-AF4B-6D21067E560D}" destId="{21440AC5-4245-4FC9-B776-CAB489E231FA}" srcOrd="1" destOrd="0" presId="urn:microsoft.com/office/officeart/2005/8/layout/vList3"/>
    <dgm:cxn modelId="{B8AC90C9-2C35-4C50-83F6-CC075632FAA8}" type="presParOf" srcId="{115EC94D-3D42-4F65-8690-B654D78F994B}" destId="{2A698D4E-8097-4FC9-96FE-93B136817F11}" srcOrd="13" destOrd="0" presId="urn:microsoft.com/office/officeart/2005/8/layout/vList3"/>
    <dgm:cxn modelId="{0F92BF6E-64C9-4859-B5EC-1A05D7B024BD}" type="presParOf" srcId="{115EC94D-3D42-4F65-8690-B654D78F994B}" destId="{33FE890A-2B3D-4CED-949E-7B616B194A74}" srcOrd="14" destOrd="0" presId="urn:microsoft.com/office/officeart/2005/8/layout/vList3"/>
    <dgm:cxn modelId="{A8BA27ED-8D73-41F7-86CD-0CB1637ACB36}" type="presParOf" srcId="{33FE890A-2B3D-4CED-949E-7B616B194A74}" destId="{86C777C3-4DFF-402D-A428-B182F5872CD8}" srcOrd="0" destOrd="0" presId="urn:microsoft.com/office/officeart/2005/8/layout/vList3"/>
    <dgm:cxn modelId="{F2C263CA-8D67-49B7-8B16-53A1F5841A4A}" type="presParOf" srcId="{33FE890A-2B3D-4CED-949E-7B616B194A74}" destId="{3ECDAA0C-84B8-4647-8BC5-9E1728EDE40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ACD9B2-85F9-408C-8D03-790A034A8AD2}">
      <dsp:nvSpPr>
        <dsp:cNvPr id="0" name=""/>
        <dsp:cNvSpPr/>
      </dsp:nvSpPr>
      <dsp:spPr>
        <a:xfrm rot="10800000">
          <a:off x="2917792" y="5681"/>
          <a:ext cx="10945368" cy="582210"/>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738" tIns="76200" rIns="142240" bIns="76200" numCol="1" spcCol="1270" anchor="ctr" anchorCtr="0">
          <a:noAutofit/>
        </a:bodyPr>
        <a:lstStyle/>
        <a:p>
          <a:pPr lvl="0" algn="l" defTabSz="889000">
            <a:lnSpc>
              <a:spcPct val="90000"/>
            </a:lnSpc>
            <a:spcBef>
              <a:spcPct val="0"/>
            </a:spcBef>
            <a:spcAft>
              <a:spcPct val="35000"/>
            </a:spcAft>
          </a:pPr>
          <a:r>
            <a:rPr lang="en-US" altLang="en-US" sz="2000" b="1" kern="1200" dirty="0" smtClean="0">
              <a:latin typeface="Times New Roman" panose="02020603050405020304" pitchFamily="18" charset="0"/>
              <a:cs typeface="Times New Roman" panose="02020603050405020304" pitchFamily="18" charset="0"/>
            </a:rPr>
            <a:t>Chào cờ (Hát Quốc ca, Quốc tế ca);</a:t>
          </a:r>
          <a:endParaRPr lang="en-US" sz="2000" kern="1200" dirty="0"/>
        </a:p>
      </dsp:txBody>
      <dsp:txXfrm rot="10800000">
        <a:off x="3063344" y="5681"/>
        <a:ext cx="10799816" cy="582210"/>
      </dsp:txXfrm>
    </dsp:sp>
    <dsp:sp modelId="{DDE5463E-156D-408E-A023-F4F892DF69A3}">
      <dsp:nvSpPr>
        <dsp:cNvPr id="0" name=""/>
        <dsp:cNvSpPr/>
      </dsp:nvSpPr>
      <dsp:spPr>
        <a:xfrm>
          <a:off x="2611363" y="639"/>
          <a:ext cx="582210" cy="582210"/>
        </a:xfrm>
        <a:prstGeom prst="ellipse">
          <a:avLst/>
        </a:prstGeom>
        <a:blipFill>
          <a:blip xmlns:r="http://schemas.openxmlformats.org/officeDocument/2006/relationships" r:embed="rId1"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E7BEB39-F4A9-4F61-A5FC-D447310229C2}">
      <dsp:nvSpPr>
        <dsp:cNvPr id="0" name=""/>
        <dsp:cNvSpPr/>
      </dsp:nvSpPr>
      <dsp:spPr>
        <a:xfrm rot="10800000">
          <a:off x="2902468" y="733712"/>
          <a:ext cx="10945368" cy="582210"/>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738" tIns="76200" rIns="142240" bIns="76200" numCol="1" spcCol="1270" anchor="ctr" anchorCtr="0">
          <a:noAutofit/>
        </a:bodyPr>
        <a:lstStyle/>
        <a:p>
          <a:pPr lvl="0" algn="l" defTabSz="889000">
            <a:lnSpc>
              <a:spcPct val="90000"/>
            </a:lnSpc>
            <a:spcBef>
              <a:spcPct val="0"/>
            </a:spcBef>
            <a:spcAft>
              <a:spcPct val="35000"/>
            </a:spcAft>
          </a:pPr>
          <a:r>
            <a:rPr lang="en-US" altLang="en-US" sz="2000" b="1" kern="1200" dirty="0" smtClean="0">
              <a:latin typeface="Times New Roman" panose="02020603050405020304" pitchFamily="18" charset="0"/>
              <a:cs typeface="Times New Roman" panose="02020603050405020304" pitchFamily="18" charset="0"/>
            </a:rPr>
            <a:t>Tuyên bố </a:t>
          </a:r>
          <a:r>
            <a:rPr lang="en-US" altLang="en-US" sz="2000" b="1" kern="1200" smtClean="0">
              <a:latin typeface="Times New Roman" panose="02020603050405020304" pitchFamily="18" charset="0"/>
              <a:cs typeface="Times New Roman" panose="02020603050405020304" pitchFamily="18" charset="0"/>
            </a:rPr>
            <a:t>lý do</a:t>
          </a:r>
          <a:endParaRPr lang="en-US" sz="2000" kern="1200" dirty="0"/>
        </a:p>
      </dsp:txBody>
      <dsp:txXfrm rot="10800000">
        <a:off x="3048020" y="733712"/>
        <a:ext cx="10799816" cy="582210"/>
      </dsp:txXfrm>
    </dsp:sp>
    <dsp:sp modelId="{F45859DD-B2D9-44BE-A704-1C2E19AF9A8D}">
      <dsp:nvSpPr>
        <dsp:cNvPr id="0" name=""/>
        <dsp:cNvSpPr/>
      </dsp:nvSpPr>
      <dsp:spPr>
        <a:xfrm>
          <a:off x="2611363" y="733712"/>
          <a:ext cx="582210" cy="582210"/>
        </a:xfrm>
        <a:prstGeom prst="ellipse">
          <a:avLst/>
        </a:prstGeom>
        <a:blipFill>
          <a:blip xmlns:r="http://schemas.openxmlformats.org/officeDocument/2006/relationships" r:embed="rId2"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090549-B82D-4289-BBA8-4CB046C10187}">
      <dsp:nvSpPr>
        <dsp:cNvPr id="0" name=""/>
        <dsp:cNvSpPr/>
      </dsp:nvSpPr>
      <dsp:spPr>
        <a:xfrm rot="10800000">
          <a:off x="2902468" y="1466785"/>
          <a:ext cx="10945368" cy="582210"/>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738" tIns="76200" rIns="142240" bIns="76200" numCol="1" spcCol="1270" anchor="ctr" anchorCtr="0">
          <a:noAutofit/>
        </a:bodyPr>
        <a:lstStyle/>
        <a:p>
          <a:pPr lvl="0" algn="l" defTabSz="889000">
            <a:lnSpc>
              <a:spcPct val="90000"/>
            </a:lnSpc>
            <a:spcBef>
              <a:spcPct val="0"/>
            </a:spcBef>
            <a:spcAft>
              <a:spcPct val="35000"/>
            </a:spcAft>
          </a:pPr>
          <a:r>
            <a:rPr lang="en-US" sz="2000" b="1" kern="1200" smtClean="0">
              <a:latin typeface="Times New Roman" pitchFamily="18" charset="0"/>
              <a:cs typeface="Times New Roman" pitchFamily="18" charset="0"/>
            </a:rPr>
            <a:t>Người vào Đảng đọc đơn xin vào Đảng </a:t>
          </a:r>
          <a:r>
            <a:rPr lang="en-US" altLang="en-US" sz="2000" b="1" kern="1200" smtClean="0">
              <a:latin typeface="Times New Roman" panose="02020603050405020304" pitchFamily="18" charset="0"/>
              <a:cs typeface="Times New Roman" panose="02020603050405020304" pitchFamily="18" charset="0"/>
            </a:rPr>
            <a:t>(từng Đảng viên mới) </a:t>
          </a:r>
          <a:endParaRPr lang="en-US" sz="2000" kern="1200" dirty="0"/>
        </a:p>
      </dsp:txBody>
      <dsp:txXfrm rot="10800000">
        <a:off x="3048020" y="1466785"/>
        <a:ext cx="10799816" cy="582210"/>
      </dsp:txXfrm>
    </dsp:sp>
    <dsp:sp modelId="{319D5996-9EA0-4E27-9365-5D61AECC25FF}">
      <dsp:nvSpPr>
        <dsp:cNvPr id="0" name=""/>
        <dsp:cNvSpPr/>
      </dsp:nvSpPr>
      <dsp:spPr>
        <a:xfrm>
          <a:off x="2611363" y="1466785"/>
          <a:ext cx="582210" cy="582210"/>
        </a:xfrm>
        <a:prstGeom prst="ellipse">
          <a:avLst/>
        </a:prstGeom>
        <a:blipFill>
          <a:blip xmlns:r="http://schemas.openxmlformats.org/officeDocument/2006/relationships" r:embed="rId3"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FD8F02-8674-4A3F-96F3-4282CAB38AE4}">
      <dsp:nvSpPr>
        <dsp:cNvPr id="0" name=""/>
        <dsp:cNvSpPr/>
      </dsp:nvSpPr>
      <dsp:spPr>
        <a:xfrm rot="10800000">
          <a:off x="2902468" y="2199858"/>
          <a:ext cx="10945368" cy="582210"/>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738" tIns="76200" rIns="142240" bIns="76200" numCol="1" spcCol="1270" anchor="ctr" anchorCtr="0">
          <a:noAutofit/>
        </a:bodyPr>
        <a:lstStyle/>
        <a:p>
          <a:pPr lvl="0" algn="l" defTabSz="889000">
            <a:lnSpc>
              <a:spcPct val="90000"/>
            </a:lnSpc>
            <a:spcBef>
              <a:spcPct val="0"/>
            </a:spcBef>
            <a:spcAft>
              <a:spcPct val="35000"/>
            </a:spcAft>
          </a:pPr>
          <a:r>
            <a:rPr lang="en-US" altLang="en-US" sz="2000" b="1" kern="1200" smtClean="0">
              <a:latin typeface="Times New Roman" panose="02020603050405020304" pitchFamily="18" charset="0"/>
              <a:cs typeface="Times New Roman" panose="02020603050405020304" pitchFamily="18" charset="0"/>
            </a:rPr>
            <a:t>Thông qua quyết định kết nạp đảng viên (từng Đảng viên mới) </a:t>
          </a:r>
          <a:endParaRPr lang="en-US" sz="2000" kern="1200" dirty="0"/>
        </a:p>
      </dsp:txBody>
      <dsp:txXfrm rot="10800000">
        <a:off x="3048020" y="2199858"/>
        <a:ext cx="10799816" cy="582210"/>
      </dsp:txXfrm>
    </dsp:sp>
    <dsp:sp modelId="{829DE395-425E-4840-9D03-BDE43F9954C7}">
      <dsp:nvSpPr>
        <dsp:cNvPr id="0" name=""/>
        <dsp:cNvSpPr/>
      </dsp:nvSpPr>
      <dsp:spPr>
        <a:xfrm>
          <a:off x="2611363" y="2199858"/>
          <a:ext cx="582210" cy="582210"/>
        </a:xfrm>
        <a:prstGeom prst="ellipse">
          <a:avLst/>
        </a:prstGeom>
        <a:blipFill>
          <a:blip xmlns:r="http://schemas.openxmlformats.org/officeDocument/2006/relationships" r:embed="rId4"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8DE55D7-3A59-4EA4-880B-9D5EBE3233DE}">
      <dsp:nvSpPr>
        <dsp:cNvPr id="0" name=""/>
        <dsp:cNvSpPr/>
      </dsp:nvSpPr>
      <dsp:spPr>
        <a:xfrm rot="10800000">
          <a:off x="2902468" y="2932931"/>
          <a:ext cx="10945368" cy="582210"/>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738" tIns="76200" rIns="142240" bIns="76200" numCol="1" spcCol="1270" anchor="ctr" anchorCtr="0">
          <a:noAutofit/>
        </a:bodyPr>
        <a:lstStyle/>
        <a:p>
          <a:pPr lvl="0" algn="l" defTabSz="889000">
            <a:lnSpc>
              <a:spcPct val="90000"/>
            </a:lnSpc>
            <a:spcBef>
              <a:spcPct val="0"/>
            </a:spcBef>
            <a:spcAft>
              <a:spcPct val="35000"/>
            </a:spcAft>
          </a:pPr>
          <a:r>
            <a:rPr lang="en-US" altLang="en-US" sz="2000" b="1" kern="1200" dirty="0" smtClean="0">
              <a:latin typeface="Times New Roman" panose="02020603050405020304" pitchFamily="18" charset="0"/>
              <a:cs typeface="Times New Roman" panose="02020603050405020304" pitchFamily="18" charset="0"/>
            </a:rPr>
            <a:t>Đảng viên mới đọc lời tuyên thệ (từng Đảng viên mới) </a:t>
          </a:r>
          <a:endParaRPr lang="en-US" sz="2000" kern="1200" dirty="0"/>
        </a:p>
      </dsp:txBody>
      <dsp:txXfrm rot="10800000">
        <a:off x="3048020" y="2932931"/>
        <a:ext cx="10799816" cy="582210"/>
      </dsp:txXfrm>
    </dsp:sp>
    <dsp:sp modelId="{334B3B45-4BE7-4005-B4FD-DA1A046D0B09}">
      <dsp:nvSpPr>
        <dsp:cNvPr id="0" name=""/>
        <dsp:cNvSpPr/>
      </dsp:nvSpPr>
      <dsp:spPr>
        <a:xfrm>
          <a:off x="2611363" y="2932931"/>
          <a:ext cx="582210" cy="582210"/>
        </a:xfrm>
        <a:prstGeom prst="ellipse">
          <a:avLst/>
        </a:prstGeom>
        <a:blipFill>
          <a:blip xmlns:r="http://schemas.openxmlformats.org/officeDocument/2006/relationships" r:embed="rId5"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7E3A44-0A14-4F4D-8E84-D48871B26B1F}">
      <dsp:nvSpPr>
        <dsp:cNvPr id="0" name=""/>
        <dsp:cNvSpPr/>
      </dsp:nvSpPr>
      <dsp:spPr>
        <a:xfrm rot="10800000">
          <a:off x="2902468" y="3666004"/>
          <a:ext cx="10945368" cy="582210"/>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738" tIns="76200" rIns="142240" bIns="76200" numCol="1" spcCol="1270" anchor="ctr" anchorCtr="0">
          <a:noAutofit/>
        </a:bodyPr>
        <a:lstStyle/>
        <a:p>
          <a:pPr lvl="0" algn="l" defTabSz="889000">
            <a:lnSpc>
              <a:spcPct val="90000"/>
            </a:lnSpc>
            <a:spcBef>
              <a:spcPct val="0"/>
            </a:spcBef>
            <a:spcAft>
              <a:spcPct val="35000"/>
            </a:spcAft>
          </a:pPr>
          <a:r>
            <a:rPr lang="en-US" altLang="en-US" sz="2000" b="1" kern="1200" dirty="0" smtClean="0">
              <a:latin typeface="Times New Roman" panose="02020603050405020304" pitchFamily="18" charset="0"/>
              <a:cs typeface="Times New Roman" panose="02020603050405020304" pitchFamily="18" charset="0"/>
            </a:rPr>
            <a:t>Đại diện Chi bộ nói rõ nhiệm vụ, quyền hạn của người đảng viên, nhiệm vụ của Chi bộ và phân công đảng viên chính thức giúp đỡ đảng viên dự bị.</a:t>
          </a:r>
          <a:endParaRPr lang="en-US" sz="2000" kern="1200" dirty="0"/>
        </a:p>
      </dsp:txBody>
      <dsp:txXfrm rot="10800000">
        <a:off x="3048020" y="3666004"/>
        <a:ext cx="10799816" cy="582210"/>
      </dsp:txXfrm>
    </dsp:sp>
    <dsp:sp modelId="{43128D0E-F62E-477D-B429-79AEF886A1C1}">
      <dsp:nvSpPr>
        <dsp:cNvPr id="0" name=""/>
        <dsp:cNvSpPr/>
      </dsp:nvSpPr>
      <dsp:spPr>
        <a:xfrm>
          <a:off x="2611363" y="3666004"/>
          <a:ext cx="582210" cy="582210"/>
        </a:xfrm>
        <a:prstGeom prst="ellipse">
          <a:avLst/>
        </a:prstGeom>
        <a:blipFill>
          <a:blip xmlns:r="http://schemas.openxmlformats.org/officeDocument/2006/relationships" r:embed="rId6"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440AC5-4245-4FC9-B776-CAB489E231FA}">
      <dsp:nvSpPr>
        <dsp:cNvPr id="0" name=""/>
        <dsp:cNvSpPr/>
      </dsp:nvSpPr>
      <dsp:spPr>
        <a:xfrm rot="10800000">
          <a:off x="2902468" y="4399077"/>
          <a:ext cx="10945368" cy="582210"/>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738" tIns="76200" rIns="142240" bIns="76200" numCol="1" spcCol="1270" anchor="ctr" anchorCtr="0">
          <a:noAutofit/>
        </a:bodyPr>
        <a:lstStyle/>
        <a:p>
          <a:pPr lvl="0" algn="l" defTabSz="889000">
            <a:lnSpc>
              <a:spcPct val="90000"/>
            </a:lnSpc>
            <a:spcBef>
              <a:spcPct val="0"/>
            </a:spcBef>
            <a:spcAft>
              <a:spcPct val="35000"/>
            </a:spcAft>
          </a:pPr>
          <a:r>
            <a:rPr lang="en-US" sz="2000" b="1" kern="1200" smtClean="0">
              <a:latin typeface="Times New Roman" pitchFamily="18" charset="0"/>
              <a:cs typeface="Times New Roman" pitchFamily="18" charset="0"/>
            </a:rPr>
            <a:t>Phát biểu ý kiến chỉ đạo</a:t>
          </a:r>
          <a:endParaRPr lang="en-US" sz="2000" kern="1200" dirty="0"/>
        </a:p>
      </dsp:txBody>
      <dsp:txXfrm rot="10800000">
        <a:off x="3048020" y="4399077"/>
        <a:ext cx="10799816" cy="582210"/>
      </dsp:txXfrm>
    </dsp:sp>
    <dsp:sp modelId="{B14D8038-0F03-4904-A66B-FFAB573F94C8}">
      <dsp:nvSpPr>
        <dsp:cNvPr id="0" name=""/>
        <dsp:cNvSpPr/>
      </dsp:nvSpPr>
      <dsp:spPr>
        <a:xfrm>
          <a:off x="2611363" y="4399077"/>
          <a:ext cx="582210" cy="582210"/>
        </a:xfrm>
        <a:prstGeom prst="ellipse">
          <a:avLst/>
        </a:prstGeom>
        <a:blipFill>
          <a:blip xmlns:r="http://schemas.openxmlformats.org/officeDocument/2006/relationships" r:embed="rId7"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CDAA0C-84B8-4647-8BC5-9E1728EDE408}">
      <dsp:nvSpPr>
        <dsp:cNvPr id="0" name=""/>
        <dsp:cNvSpPr/>
      </dsp:nvSpPr>
      <dsp:spPr>
        <a:xfrm rot="10800000">
          <a:off x="2902468" y="5132150"/>
          <a:ext cx="10945368" cy="582210"/>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738" tIns="76200" rIns="142240" bIns="76200" numCol="1" spcCol="1270" anchor="ctr" anchorCtr="0">
          <a:noAutofit/>
        </a:bodyPr>
        <a:lstStyle/>
        <a:p>
          <a:pPr lvl="0" algn="l" defTabSz="889000">
            <a:lnSpc>
              <a:spcPct val="90000"/>
            </a:lnSpc>
            <a:spcBef>
              <a:spcPct val="0"/>
            </a:spcBef>
            <a:spcAft>
              <a:spcPct val="35000"/>
            </a:spcAft>
          </a:pPr>
          <a:r>
            <a:rPr lang="en-US" altLang="en-US" sz="2000" b="1" kern="1200" dirty="0" smtClean="0">
              <a:latin typeface="Times New Roman" panose="02020603050405020304" pitchFamily="18" charset="0"/>
              <a:cs typeface="Times New Roman" panose="02020603050405020304" pitchFamily="18" charset="0"/>
            </a:rPr>
            <a:t>Bế mạc (Hát Quốc ca, Quốc tế ca).</a:t>
          </a:r>
          <a:endParaRPr lang="en-US" sz="2000" kern="1200" dirty="0"/>
        </a:p>
      </dsp:txBody>
      <dsp:txXfrm rot="10800000">
        <a:off x="3048020" y="5132150"/>
        <a:ext cx="10799816" cy="582210"/>
      </dsp:txXfrm>
    </dsp:sp>
    <dsp:sp modelId="{86C777C3-4DFF-402D-A428-B182F5872CD8}">
      <dsp:nvSpPr>
        <dsp:cNvPr id="0" name=""/>
        <dsp:cNvSpPr/>
      </dsp:nvSpPr>
      <dsp:spPr>
        <a:xfrm>
          <a:off x="2611363" y="5132150"/>
          <a:ext cx="582210" cy="582210"/>
        </a:xfrm>
        <a:prstGeom prst="ellipse">
          <a:avLst/>
        </a:prstGeom>
        <a:blipFill>
          <a:blip xmlns:r="http://schemas.openxmlformats.org/officeDocument/2006/relationships" r:embed="rId8" cstate="print">
            <a:duotone>
              <a:schemeClr val="accent2">
                <a:hueOff val="0"/>
                <a:satOff val="0"/>
                <a:lumOff val="0"/>
                <a:alphaOff val="0"/>
                <a:shade val="20000"/>
                <a:satMod val="200000"/>
              </a:schemeClr>
              <a:schemeClr val="accent2">
                <a:hueOff val="0"/>
                <a:satOff val="0"/>
                <a:lumOff val="0"/>
                <a:alphaOff val="0"/>
                <a:tint val="12000"/>
                <a:satMod val="190000"/>
              </a:schemeClr>
            </a:duotone>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B55488-60C1-4C58-9FB0-1D66C0686525}" type="datetimeFigureOut">
              <a:rPr lang="en-US" smtClean="0"/>
              <a:t>1/29/2021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AC192D-7847-4C36-B92F-14E31B5F6AD8}" type="slidenum">
              <a:rPr lang="en-US" smtClean="0"/>
              <a:t>‹#›</a:t>
            </a:fld>
            <a:endParaRPr lang="en-US"/>
          </a:p>
        </p:txBody>
      </p:sp>
    </p:spTree>
    <p:extLst>
      <p:ext uri="{BB962C8B-B14F-4D97-AF65-F5344CB8AC3E}">
        <p14:creationId xmlns:p14="http://schemas.microsoft.com/office/powerpoint/2010/main" val="884119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fld id="{FAD62ADD-49D7-407A-B1E1-DEE0663264B2}" type="slidenum">
              <a:rPr lang="en-US" altLang="en-US" smtClean="0">
                <a:latin typeface="Arial" panose="020B0604020202020204" pitchFamily="34" charset="0"/>
              </a:rPr>
              <a:pPr/>
              <a:t>1</a:t>
            </a:fld>
            <a:endParaRPr lang="en-US" altLang="en-US" smtClean="0">
              <a:latin typeface="Arial" panose="020B0604020202020204" pitchFamily="34" charset="0"/>
            </a:endParaRPr>
          </a:p>
        </p:txBody>
      </p:sp>
    </p:spTree>
    <p:extLst>
      <p:ext uri="{BB962C8B-B14F-4D97-AF65-F5344CB8AC3E}">
        <p14:creationId xmlns:p14="http://schemas.microsoft.com/office/powerpoint/2010/main" val="41399475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fld id="{B684453D-E8DF-4B82-8070-F461AE67E173}" type="slidenum">
              <a:rPr lang="en-US" altLang="en-US" smtClean="0">
                <a:latin typeface="Arial" panose="020B0604020202020204" pitchFamily="34" charset="0"/>
              </a:rPr>
              <a:pPr/>
              <a:t>2</a:t>
            </a:fld>
            <a:endParaRPr lang="en-US" altLang="en-US" smtClean="0">
              <a:latin typeface="Arial" panose="020B0604020202020204" pitchFamily="34" charset="0"/>
            </a:endParaRPr>
          </a:p>
        </p:txBody>
      </p:sp>
    </p:spTree>
    <p:extLst>
      <p:ext uri="{BB962C8B-B14F-4D97-AF65-F5344CB8AC3E}">
        <p14:creationId xmlns:p14="http://schemas.microsoft.com/office/powerpoint/2010/main" val="1640034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fld id="{0E7B71E2-CEE4-46AE-AA0E-429BEC2B7B28}" type="slidenum">
              <a:rPr lang="en-US" altLang="en-US" smtClean="0">
                <a:latin typeface="Arial" panose="020B0604020202020204" pitchFamily="34" charset="0"/>
              </a:rPr>
              <a:pPr/>
              <a:t>3</a:t>
            </a:fld>
            <a:endParaRPr lang="en-US" altLang="en-US" smtClean="0">
              <a:latin typeface="Arial" panose="020B0604020202020204" pitchFamily="34" charset="0"/>
            </a:endParaRPr>
          </a:p>
        </p:txBody>
      </p:sp>
    </p:spTree>
    <p:extLst>
      <p:ext uri="{BB962C8B-B14F-4D97-AF65-F5344CB8AC3E}">
        <p14:creationId xmlns:p14="http://schemas.microsoft.com/office/powerpoint/2010/main" val="3155734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fld id="{FAD62ADD-49D7-407A-B1E1-DEE0663264B2}" type="slidenum">
              <a:rPr lang="en-US" altLang="en-US" smtClean="0">
                <a:latin typeface="Arial" panose="020B0604020202020204" pitchFamily="34" charset="0"/>
              </a:rPr>
              <a:pPr/>
              <a:t>4</a:t>
            </a:fld>
            <a:endParaRPr lang="en-US" altLang="en-US" smtClean="0">
              <a:latin typeface="Arial" panose="020B0604020202020204" pitchFamily="34" charset="0"/>
            </a:endParaRPr>
          </a:p>
        </p:txBody>
      </p:sp>
    </p:spTree>
    <p:extLst>
      <p:ext uri="{BB962C8B-B14F-4D97-AF65-F5344CB8AC3E}">
        <p14:creationId xmlns:p14="http://schemas.microsoft.com/office/powerpoint/2010/main" val="3447653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fld id="{CD559D0C-0B0E-4EF4-BB27-34D82CC07824}" type="slidenum">
              <a:rPr lang="en-US" altLang="en-US" smtClean="0">
                <a:latin typeface="Arial" panose="020B0604020202020204" pitchFamily="34" charset="0"/>
              </a:rPr>
              <a:pPr/>
              <a:t>5</a:t>
            </a:fld>
            <a:endParaRPr lang="en-US" altLang="en-US" smtClean="0">
              <a:latin typeface="Arial" panose="020B0604020202020204" pitchFamily="34" charset="0"/>
            </a:endParaRPr>
          </a:p>
        </p:txBody>
      </p:sp>
    </p:spTree>
    <p:extLst>
      <p:ext uri="{BB962C8B-B14F-4D97-AF65-F5344CB8AC3E}">
        <p14:creationId xmlns:p14="http://schemas.microsoft.com/office/powerpoint/2010/main" val="378663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fld id="{B684453D-E8DF-4B82-8070-F461AE67E173}" type="slidenum">
              <a:rPr lang="en-US" altLang="en-US" smtClean="0">
                <a:latin typeface="Arial" panose="020B0604020202020204" pitchFamily="34" charset="0"/>
              </a:rPr>
              <a:pPr/>
              <a:t>6</a:t>
            </a:fld>
            <a:endParaRPr lang="en-US" altLang="en-US" smtClean="0">
              <a:latin typeface="Arial" panose="020B0604020202020204" pitchFamily="34" charset="0"/>
            </a:endParaRPr>
          </a:p>
        </p:txBody>
      </p:sp>
    </p:spTree>
    <p:extLst>
      <p:ext uri="{BB962C8B-B14F-4D97-AF65-F5344CB8AC3E}">
        <p14:creationId xmlns:p14="http://schemas.microsoft.com/office/powerpoint/2010/main" val="1845329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fld id="{0E7B71E2-CEE4-46AE-AA0E-429BEC2B7B28}" type="slidenum">
              <a:rPr lang="en-US" altLang="en-US" smtClean="0">
                <a:latin typeface="Arial" panose="020B0604020202020204" pitchFamily="34" charset="0"/>
              </a:rPr>
              <a:pPr/>
              <a:t>7</a:t>
            </a:fld>
            <a:endParaRPr lang="en-US" altLang="en-US" smtClean="0">
              <a:latin typeface="Arial" panose="020B0604020202020204" pitchFamily="34" charset="0"/>
            </a:endParaRPr>
          </a:p>
        </p:txBody>
      </p:sp>
    </p:spTree>
    <p:extLst>
      <p:ext uri="{BB962C8B-B14F-4D97-AF65-F5344CB8AC3E}">
        <p14:creationId xmlns:p14="http://schemas.microsoft.com/office/powerpoint/2010/main" val="75482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05E3A93-B0CA-43AC-BD92-14E7A8FE8F1C}" type="datetimeFigureOut">
              <a:rPr lang="en-US" smtClean="0"/>
              <a:t>1/29/2021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8AA8A35-DC3B-4A28-914A-F2C8CD74337E}" type="slidenum">
              <a:rPr lang="en-US" smtClean="0"/>
              <a:t>‹#›</a:t>
            </a:fld>
            <a:endParaRPr lang="en-US"/>
          </a:p>
        </p:txBody>
      </p:sp>
    </p:spTree>
    <p:extLst>
      <p:ext uri="{BB962C8B-B14F-4D97-AF65-F5344CB8AC3E}">
        <p14:creationId xmlns:p14="http://schemas.microsoft.com/office/powerpoint/2010/main" val="740938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5E3A93-B0CA-43AC-BD92-14E7A8FE8F1C}" type="datetimeFigureOut">
              <a:rPr lang="en-US" smtClean="0"/>
              <a:t>1/29/2021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8AA8A35-DC3B-4A28-914A-F2C8CD74337E}" type="slidenum">
              <a:rPr lang="en-US" smtClean="0"/>
              <a:t>‹#›</a:t>
            </a:fld>
            <a:endParaRPr lang="en-US"/>
          </a:p>
        </p:txBody>
      </p:sp>
    </p:spTree>
    <p:extLst>
      <p:ext uri="{BB962C8B-B14F-4D97-AF65-F5344CB8AC3E}">
        <p14:creationId xmlns:p14="http://schemas.microsoft.com/office/powerpoint/2010/main" val="1986615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05E3A93-B0CA-43AC-BD92-14E7A8FE8F1C}" type="datetimeFigureOut">
              <a:rPr lang="en-US" smtClean="0"/>
              <a:t>1/29/2021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8AA8A35-DC3B-4A28-914A-F2C8CD74337E}" type="slidenum">
              <a:rPr lang="en-US" smtClean="0"/>
              <a:t>‹#›</a:t>
            </a:fld>
            <a:endParaRPr lang="en-US"/>
          </a:p>
        </p:txBody>
      </p:sp>
    </p:spTree>
    <p:extLst>
      <p:ext uri="{BB962C8B-B14F-4D97-AF65-F5344CB8AC3E}">
        <p14:creationId xmlns:p14="http://schemas.microsoft.com/office/powerpoint/2010/main" val="1961754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05E3A93-B0CA-43AC-BD92-14E7A8FE8F1C}" type="datetimeFigureOut">
              <a:rPr lang="en-US" smtClean="0"/>
              <a:t>1/29/2021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8AA8A35-DC3B-4A28-914A-F2C8CD74337E}" type="slidenum">
              <a:rPr lang="en-US" smtClean="0"/>
              <a:t>‹#›</a:t>
            </a:fld>
            <a:endParaRPr lang="en-US"/>
          </a:p>
        </p:txBody>
      </p:sp>
    </p:spTree>
    <p:extLst>
      <p:ext uri="{BB962C8B-B14F-4D97-AF65-F5344CB8AC3E}">
        <p14:creationId xmlns:p14="http://schemas.microsoft.com/office/powerpoint/2010/main" val="2369622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05E3A93-B0CA-43AC-BD92-14E7A8FE8F1C}" type="datetimeFigureOut">
              <a:rPr lang="en-US" smtClean="0"/>
              <a:t>1/29/2021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8AA8A35-DC3B-4A28-914A-F2C8CD74337E}" type="slidenum">
              <a:rPr lang="en-US" smtClean="0"/>
              <a:t>‹#›</a:t>
            </a:fld>
            <a:endParaRPr lang="en-US"/>
          </a:p>
        </p:txBody>
      </p:sp>
    </p:spTree>
    <p:extLst>
      <p:ext uri="{BB962C8B-B14F-4D97-AF65-F5344CB8AC3E}">
        <p14:creationId xmlns:p14="http://schemas.microsoft.com/office/powerpoint/2010/main" val="3535098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05E3A93-B0CA-43AC-BD92-14E7A8FE8F1C}" type="datetimeFigureOut">
              <a:rPr lang="en-US" smtClean="0"/>
              <a:t>1/29/2021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8AA8A35-DC3B-4A28-914A-F2C8CD74337E}" type="slidenum">
              <a:rPr lang="en-US" smtClean="0"/>
              <a:t>‹#›</a:t>
            </a:fld>
            <a:endParaRPr lang="en-US"/>
          </a:p>
        </p:txBody>
      </p:sp>
    </p:spTree>
    <p:extLst>
      <p:ext uri="{BB962C8B-B14F-4D97-AF65-F5344CB8AC3E}">
        <p14:creationId xmlns:p14="http://schemas.microsoft.com/office/powerpoint/2010/main" val="2491449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5E3A93-B0CA-43AC-BD92-14E7A8FE8F1C}" type="datetimeFigureOut">
              <a:rPr lang="en-US" smtClean="0"/>
              <a:t>1/29/2021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8AA8A35-DC3B-4A28-914A-F2C8CD74337E}" type="slidenum">
              <a:rPr lang="en-US" smtClean="0"/>
              <a:t>‹#›</a:t>
            </a:fld>
            <a:endParaRPr lang="en-US"/>
          </a:p>
        </p:txBody>
      </p:sp>
    </p:spTree>
    <p:extLst>
      <p:ext uri="{BB962C8B-B14F-4D97-AF65-F5344CB8AC3E}">
        <p14:creationId xmlns:p14="http://schemas.microsoft.com/office/powerpoint/2010/main" val="2533136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05E3A93-B0CA-43AC-BD92-14E7A8FE8F1C}" type="datetimeFigureOut">
              <a:rPr lang="en-US" smtClean="0"/>
              <a:t>1/29/2021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8AA8A35-DC3B-4A28-914A-F2C8CD74337E}" type="slidenum">
              <a:rPr lang="en-US" smtClean="0"/>
              <a:t>‹#›</a:t>
            </a:fld>
            <a:endParaRPr lang="en-US"/>
          </a:p>
        </p:txBody>
      </p:sp>
    </p:spTree>
    <p:extLst>
      <p:ext uri="{BB962C8B-B14F-4D97-AF65-F5344CB8AC3E}">
        <p14:creationId xmlns:p14="http://schemas.microsoft.com/office/powerpoint/2010/main" val="2839778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05E3A93-B0CA-43AC-BD92-14E7A8FE8F1C}" type="datetimeFigureOut">
              <a:rPr lang="en-US" smtClean="0"/>
              <a:t>1/29/2021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8AA8A35-DC3B-4A28-914A-F2C8CD74337E}" type="slidenum">
              <a:rPr lang="en-US" smtClean="0"/>
              <a:t>‹#›</a:t>
            </a:fld>
            <a:endParaRPr lang="en-US"/>
          </a:p>
        </p:txBody>
      </p:sp>
    </p:spTree>
    <p:extLst>
      <p:ext uri="{BB962C8B-B14F-4D97-AF65-F5344CB8AC3E}">
        <p14:creationId xmlns:p14="http://schemas.microsoft.com/office/powerpoint/2010/main" val="4120057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5E3A93-B0CA-43AC-BD92-14E7A8FE8F1C}" type="datetimeFigureOut">
              <a:rPr lang="en-US" smtClean="0"/>
              <a:t>1/29/2021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8AA8A35-DC3B-4A28-914A-F2C8CD74337E}" type="slidenum">
              <a:rPr lang="en-US" smtClean="0"/>
              <a:t>‹#›</a:t>
            </a:fld>
            <a:endParaRPr lang="en-US"/>
          </a:p>
        </p:txBody>
      </p:sp>
    </p:spTree>
    <p:extLst>
      <p:ext uri="{BB962C8B-B14F-4D97-AF65-F5344CB8AC3E}">
        <p14:creationId xmlns:p14="http://schemas.microsoft.com/office/powerpoint/2010/main" val="395525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5E3A93-B0CA-43AC-BD92-14E7A8FE8F1C}" type="datetimeFigureOut">
              <a:rPr lang="en-US" smtClean="0"/>
              <a:t>1/29/2021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8AA8A35-DC3B-4A28-914A-F2C8CD74337E}" type="slidenum">
              <a:rPr lang="en-US" smtClean="0"/>
              <a:t>‹#›</a:t>
            </a:fld>
            <a:endParaRPr lang="en-US"/>
          </a:p>
        </p:txBody>
      </p:sp>
    </p:spTree>
    <p:extLst>
      <p:ext uri="{BB962C8B-B14F-4D97-AF65-F5344CB8AC3E}">
        <p14:creationId xmlns:p14="http://schemas.microsoft.com/office/powerpoint/2010/main" val="1253322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5E3A93-B0CA-43AC-BD92-14E7A8FE8F1C}" type="datetimeFigureOut">
              <a:rPr lang="en-US" smtClean="0"/>
              <a:t>1/29/2021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AA8A35-DC3B-4A28-914A-F2C8CD74337E}" type="slidenum">
              <a:rPr lang="en-US" smtClean="0"/>
              <a:t>‹#›</a:t>
            </a:fld>
            <a:endParaRPr lang="en-US"/>
          </a:p>
        </p:txBody>
      </p:sp>
    </p:spTree>
    <p:extLst>
      <p:ext uri="{BB962C8B-B14F-4D97-AF65-F5344CB8AC3E}">
        <p14:creationId xmlns:p14="http://schemas.microsoft.com/office/powerpoint/2010/main" val="27991154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file:///G:\3.%20DANG\CHI%20BO%20SINH%20VIEN\LE%20KET%20NAP%20DANG\trinh%20chieu\NHAC%20-%20CO%20LOI\Quoc%20Ca%20-%20Top%20Ca%20-%20co%20loi.mp3" TargetMode="External"/><Relationship Id="rId1" Type="http://schemas.microsoft.com/office/2007/relationships/media" Target="file:///G:\3.%20DANG\CHI%20BO%20SINH%20VIEN\LE%20KET%20NAP%20DANG\trinh%20chieu\NHAC%20-%20CO%20LOI\Quoc%20Ca%20-%20Top%20Ca%20-%20co%20loi.mp3" TargetMode="Externa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file:///G:\3.%20DANG\CHI%20BO%20SINH%20VIEN\LE%20KET%20NAP%20DANG\trinh%20chieu\NHAC%20-%20CO%20LOI\Quoc%20Te%20Ca%20-%20V.A%20-%20co%20loi.mp3" TargetMode="External"/><Relationship Id="rId1" Type="http://schemas.microsoft.com/office/2007/relationships/media" Target="file:///G:\3.%20DANG\CHI%20BO%20SINH%20VIEN\LE%20KET%20NAP%20DANG\trinh%20chieu\NHAC%20-%20CO%20LOI\Quoc%20Te%20Ca%20-%20V.A%20-%20co%20loi.mp3" TargetMode="External"/><Relationship Id="rId6" Type="http://schemas.openxmlformats.org/officeDocument/2006/relationships/image" Target="../media/image3.png"/><Relationship Id="rId5" Type="http://schemas.openxmlformats.org/officeDocument/2006/relationships/image" Target="../media/image4.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file:///G:\3.%20DANG\CHI%20BO%20SINH%20VIEN\LE%20KET%20NAP%20DANG\trinh%20chieu\NHAC%20-%20CO%20LOI\Quoc%20Ca%20-%20Top%20Ca%20-%20co%20loi.mp3" TargetMode="External"/><Relationship Id="rId1" Type="http://schemas.microsoft.com/office/2007/relationships/media" Target="file:///G:\3.%20DANG\CHI%20BO%20SINH%20VIEN\LE%20KET%20NAP%20DANG\trinh%20chieu\NHAC%20-%20CO%20LOI\Quoc%20Ca%20-%20Top%20Ca%20-%20co%20loi.mp3" TargetMode="Externa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file:///G:\3.%20DANG\CHI%20BO%20SINH%20VIEN\LE%20KET%20NAP%20DANG\trinh%20chieu\NHAC%20-%20CO%20LOI\Quoc%20Te%20Ca%20-%20V.A%20-%20co%20loi.mp3" TargetMode="External"/><Relationship Id="rId1" Type="http://schemas.microsoft.com/office/2007/relationships/media" Target="file:///G:\3.%20DANG\CHI%20BO%20SINH%20VIEN\LE%20KET%20NAP%20DANG\trinh%20chieu\NHAC%20-%20CO%20LOI\Quoc%20Te%20Ca%20-%20V.A%20-%20co%20loi.mp3" TargetMode="External"/><Relationship Id="rId6" Type="http://schemas.openxmlformats.org/officeDocument/2006/relationships/image" Target="../media/image3.png"/><Relationship Id="rId5" Type="http://schemas.openxmlformats.org/officeDocument/2006/relationships/image" Target="../media/image4.jpeg"/><Relationship Id="rId4" Type="http://schemas.openxmlformats.org/officeDocument/2006/relationships/notesSlide" Target="../notesSlides/notesSlide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7170" name="TextBox 14"/>
          <p:cNvSpPr txBox="1">
            <a:spLocks noChangeArrowheads="1"/>
          </p:cNvSpPr>
          <p:nvPr/>
        </p:nvSpPr>
        <p:spPr bwMode="auto">
          <a:xfrm>
            <a:off x="673101" y="5181600"/>
            <a:ext cx="9525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lgn="r">
              <a:spcBef>
                <a:spcPct val="0"/>
              </a:spcBef>
              <a:buClrTx/>
              <a:buSzTx/>
              <a:buFontTx/>
              <a:buNone/>
            </a:pPr>
            <a:r>
              <a:rPr lang="en-US" altLang="en-US" sz="2400" dirty="0" smtClean="0">
                <a:solidFill>
                  <a:srgbClr val="FFFF00"/>
                </a:solidFill>
                <a:latin typeface="UTM Futura Extra" panose="02040603050506020204" pitchFamily="18" charset="0"/>
              </a:rPr>
              <a:t>THÀNH PHỐ HỒ CHÍ MINH, NGÀY </a:t>
            </a:r>
            <a:r>
              <a:rPr lang="en-US" altLang="en-US" sz="2400" dirty="0" smtClean="0">
                <a:solidFill>
                  <a:srgbClr val="FFFF00"/>
                </a:solidFill>
                <a:latin typeface="UTM Futura Extra" panose="02040603050506020204" pitchFamily="18" charset="0"/>
              </a:rPr>
              <a:t>02 </a:t>
            </a:r>
            <a:r>
              <a:rPr lang="en-US" altLang="en-US" sz="2400" dirty="0" smtClean="0">
                <a:solidFill>
                  <a:srgbClr val="FFFF00"/>
                </a:solidFill>
                <a:latin typeface="UTM Futura Extra" panose="02040603050506020204" pitchFamily="18" charset="0"/>
              </a:rPr>
              <a:t>THÁNG </a:t>
            </a:r>
            <a:r>
              <a:rPr lang="en-US" altLang="en-US" sz="2400" dirty="0" smtClean="0">
                <a:solidFill>
                  <a:srgbClr val="FFFF00"/>
                </a:solidFill>
                <a:latin typeface="UTM Futura Extra" panose="02040603050506020204" pitchFamily="18" charset="0"/>
              </a:rPr>
              <a:t>02 </a:t>
            </a:r>
            <a:r>
              <a:rPr lang="en-US" altLang="en-US" sz="2400" dirty="0" smtClean="0">
                <a:solidFill>
                  <a:srgbClr val="FFFF00"/>
                </a:solidFill>
                <a:latin typeface="UTM Futura Extra" panose="02040603050506020204" pitchFamily="18" charset="0"/>
              </a:rPr>
              <a:t>NĂM 2021</a:t>
            </a:r>
            <a:endParaRPr lang="en-US" altLang="en-US" sz="2400" dirty="0">
              <a:solidFill>
                <a:srgbClr val="FFFF00"/>
              </a:solidFill>
              <a:latin typeface="UTM Futura Extra" panose="02040603050506020204" pitchFamily="18" charset="0"/>
            </a:endParaRPr>
          </a:p>
        </p:txBody>
      </p:sp>
      <p:grpSp>
        <p:nvGrpSpPr>
          <p:cNvPr id="7171" name="Group 4"/>
          <p:cNvGrpSpPr>
            <a:grpSpLocks/>
          </p:cNvGrpSpPr>
          <p:nvPr/>
        </p:nvGrpSpPr>
        <p:grpSpPr bwMode="auto">
          <a:xfrm>
            <a:off x="2209800" y="3293143"/>
            <a:ext cx="8264210" cy="930275"/>
            <a:chOff x="2667000" y="2612335"/>
            <a:chExt cx="8860118" cy="931351"/>
          </a:xfrm>
        </p:grpSpPr>
        <p:sp>
          <p:nvSpPr>
            <p:cNvPr id="4" name="TextBox 3"/>
            <p:cNvSpPr txBox="1"/>
            <p:nvPr/>
          </p:nvSpPr>
          <p:spPr>
            <a:xfrm>
              <a:off x="2667000" y="2612335"/>
              <a:ext cx="8860118" cy="923330"/>
            </a:xfrm>
            <a:prstGeom prst="rect">
              <a:avLst/>
            </a:prstGeom>
            <a:noFill/>
          </p:spPr>
          <p:txBody>
            <a:bodyPr wrap="none">
              <a:spAutoFit/>
            </a:bodyPr>
            <a:lstStyle/>
            <a:p>
              <a:pPr>
                <a:defRPr/>
              </a:pPr>
              <a:r>
                <a:rPr lang="en-US" sz="5400" dirty="0">
                  <a:ln w="57150">
                    <a:solidFill>
                      <a:srgbClr val="FF0000"/>
                    </a:solidFill>
                  </a:ln>
                  <a:solidFill>
                    <a:srgbClr val="FFFF00"/>
                  </a:solidFill>
                  <a:latin typeface="UTM Futura Extra" panose="02040603050506020204" pitchFamily="18" charset="0"/>
                </a:rPr>
                <a:t>LỄ KẾT NẠP ĐẢNG VIÊN</a:t>
              </a:r>
            </a:p>
          </p:txBody>
        </p:sp>
        <p:sp>
          <p:nvSpPr>
            <p:cNvPr id="7174" name="TextBox 17"/>
            <p:cNvSpPr txBox="1">
              <a:spLocks noChangeArrowheads="1"/>
            </p:cNvSpPr>
            <p:nvPr/>
          </p:nvSpPr>
          <p:spPr bwMode="auto">
            <a:xfrm>
              <a:off x="2667000" y="2620356"/>
              <a:ext cx="886011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spcBef>
                  <a:spcPct val="0"/>
                </a:spcBef>
                <a:buClrTx/>
                <a:buSzTx/>
                <a:buFontTx/>
                <a:buNone/>
              </a:pPr>
              <a:r>
                <a:rPr lang="en-US" altLang="en-US" sz="5400" dirty="0">
                  <a:solidFill>
                    <a:srgbClr val="FFFF00"/>
                  </a:solidFill>
                  <a:latin typeface="UTM Futura Extra" panose="02040603050506020204" pitchFamily="18" charset="0"/>
                </a:rPr>
                <a:t>LỄ KẾT NẠP ĐẢNG VIÊN</a:t>
              </a:r>
            </a:p>
          </p:txBody>
        </p:sp>
      </p:grpSp>
      <p:sp>
        <p:nvSpPr>
          <p:cNvPr id="7172" name="TextBox 27"/>
          <p:cNvSpPr txBox="1">
            <a:spLocks noChangeArrowheads="1"/>
          </p:cNvSpPr>
          <p:nvPr/>
        </p:nvSpPr>
        <p:spPr bwMode="auto">
          <a:xfrm>
            <a:off x="1096571" y="1828640"/>
            <a:ext cx="1017336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lgn="ctr">
              <a:spcBef>
                <a:spcPct val="0"/>
              </a:spcBef>
              <a:buClrTx/>
              <a:buSzTx/>
              <a:buFontTx/>
              <a:buNone/>
            </a:pPr>
            <a:r>
              <a:rPr lang="en-US" altLang="en-US" sz="2800" dirty="0">
                <a:solidFill>
                  <a:srgbClr val="FFFF00"/>
                </a:solidFill>
                <a:latin typeface="UTM Futura Extra" panose="02040603050506020204" pitchFamily="18" charset="0"/>
              </a:rPr>
              <a:t>ĐẢNG BỘ TRƯỜNG CAO ĐẲNG LÝ TỰ </a:t>
            </a:r>
            <a:r>
              <a:rPr lang="en-US" altLang="en-US" sz="2800">
                <a:solidFill>
                  <a:srgbClr val="FFFF00"/>
                </a:solidFill>
                <a:latin typeface="UTM Futura Extra" panose="02040603050506020204" pitchFamily="18" charset="0"/>
              </a:rPr>
              <a:t>TRỌNG </a:t>
            </a:r>
            <a:r>
              <a:rPr lang="en-US" altLang="en-US" sz="2800" smtClean="0">
                <a:solidFill>
                  <a:srgbClr val="FFFF00"/>
                </a:solidFill>
                <a:latin typeface="UTM Futura Extra" panose="02040603050506020204" pitchFamily="18" charset="0"/>
              </a:rPr>
              <a:t>TP.HCM</a:t>
            </a:r>
          </a:p>
          <a:p>
            <a:pPr algn="ctr">
              <a:spcBef>
                <a:spcPct val="0"/>
              </a:spcBef>
              <a:buClrTx/>
              <a:buSzTx/>
              <a:buFontTx/>
              <a:buNone/>
            </a:pPr>
            <a:r>
              <a:rPr lang="en-US" altLang="en-US" sz="2800" smtClean="0">
                <a:solidFill>
                  <a:srgbClr val="FFFF00"/>
                </a:solidFill>
                <a:latin typeface="UTM Futura Extra" panose="02040603050506020204" pitchFamily="18" charset="0"/>
              </a:rPr>
              <a:t>CHI BỘ 02, 03</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65431" y="-17398"/>
            <a:ext cx="2204399" cy="1593950"/>
          </a:xfrm>
          <a:prstGeom prst="rect">
            <a:avLst/>
          </a:prstGeom>
        </p:spPr>
      </p:pic>
    </p:spTree>
    <p:extLst>
      <p:ext uri="{BB962C8B-B14F-4D97-AF65-F5344CB8AC3E}">
        <p14:creationId xmlns:p14="http://schemas.microsoft.com/office/powerpoint/2010/main" val="59852184"/>
      </p:ext>
    </p:extLst>
  </p:cSld>
  <p:clrMapOvr>
    <a:masterClrMapping/>
  </p:clrMapOvr>
  <mc:AlternateContent xmlns:mc="http://schemas.openxmlformats.org/markup-compatibility/2006" xmlns:p14="http://schemas.microsoft.com/office/powerpoint/2010/main">
    <mc:Choice Requires="p14">
      <p:transition spd="slow" p14:dur="2000" advTm="300000"/>
    </mc:Choice>
    <mc:Fallback xmlns="">
      <p:transition spd="slow" advTm="300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vietnamflag"/>
          <p:cNvPicPr>
            <a:picLocks noGrp="1" noChangeAspect="1" noChangeArrowheads="1"/>
          </p:cNvPicPr>
          <p:nvPr>
            <p:ph type="body" idx="4294967295"/>
          </p:nvPr>
        </p:nvPicPr>
        <p:blipFill>
          <a:blip r:embed="rId5">
            <a:extLst>
              <a:ext uri="{28A0092B-C50C-407E-A947-70E740481C1C}">
                <a14:useLocalDpi xmlns:a14="http://schemas.microsoft.com/office/drawing/2010/main" val="0"/>
              </a:ext>
            </a:extLst>
          </a:blip>
          <a:srcRect/>
          <a:stretch>
            <a:fillRect/>
          </a:stretch>
        </p:blipFill>
        <p:spPr>
          <a:xfrm>
            <a:off x="0" y="0"/>
            <a:ext cx="12192000" cy="6858000"/>
          </a:xfrm>
          <a:noFill/>
          <a:extLst>
            <a:ext uri="{909E8E84-426E-40DD-AFC4-6F175D3DCCD1}">
              <a14:hiddenFill xmlns:a14="http://schemas.microsoft.com/office/drawing/2010/main">
                <a:solidFill>
                  <a:srgbClr val="FFFFFF"/>
                </a:solidFill>
              </a14:hiddenFill>
            </a:ext>
          </a:extLst>
        </p:spPr>
      </p:pic>
      <p:pic>
        <p:nvPicPr>
          <p:cNvPr id="2" name="Quoc Ca - Top Ca - co loi.mp3">
            <a:hlinkClick r:id="" action="ppaction://media"/>
          </p:cNvPr>
          <p:cNvPicPr>
            <a:picLocks noChangeAspect="1"/>
          </p:cNvPicPr>
          <p:nvPr>
            <a:audioFile r:link="rId2"/>
            <p:extLst>
              <p:ext uri="{DAA4B4D4-6D71-4841-9C94-3DE7FCFB9230}">
                <p14:media xmlns:p14="http://schemas.microsoft.com/office/powerpoint/2010/main" r:link="rId1"/>
              </p:ext>
            </p:extLst>
          </p:nvPr>
        </p:nvPicPr>
        <p:blipFill>
          <a:blip r:embed="rId6">
            <a:extLst>
              <a:ext uri="{28A0092B-C50C-407E-A947-70E740481C1C}">
                <a14:useLocalDpi xmlns:a14="http://schemas.microsoft.com/office/drawing/2010/main" val="0"/>
              </a:ext>
            </a:extLst>
          </a:blip>
          <a:srcRect/>
          <a:stretch>
            <a:fillRect/>
          </a:stretch>
        </p:blipFill>
        <p:spPr bwMode="auto">
          <a:xfrm>
            <a:off x="228600" y="62484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4823800"/>
      </p:ext>
    </p:extLst>
  </p:cSld>
  <p:clrMapOvr>
    <a:masterClrMapping/>
  </p:clrMapOvr>
  <mc:AlternateContent xmlns:mc="http://schemas.openxmlformats.org/markup-compatibility/2006" xmlns:p14="http://schemas.microsoft.com/office/powerpoint/2010/main">
    <mc:Choice Requires="p14">
      <p:transition spd="slow" p14:dur="2000" advClick="0" advTm="66000"/>
    </mc:Choice>
    <mc:Fallback xmlns="">
      <p:transition spd="slow" advClick="0" advTm="6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51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Quoc Te Ca - V.A - co loi.mp3">
            <a:hlinkClick r:id="" action="ppaction://media"/>
          </p:cNvPr>
          <p:cNvPicPr>
            <a:picLocks noChangeAspect="1"/>
          </p:cNvPicPr>
          <p:nvPr>
            <a:audioFile r:link="rId2"/>
            <p:extLst>
              <p:ext uri="{DAA4B4D4-6D71-4841-9C94-3DE7FCFB9230}">
                <p14:media xmlns:p14="http://schemas.microsoft.com/office/powerpoint/2010/main" r:link="rId1"/>
              </p:ext>
            </p:extLst>
          </p:nvPr>
        </p:nvPicPr>
        <p:blipFill>
          <a:blip r:embed="rId6">
            <a:extLst>
              <a:ext uri="{28A0092B-C50C-407E-A947-70E740481C1C}">
                <a14:useLocalDpi xmlns:a14="http://schemas.microsoft.com/office/drawing/2010/main" val="0"/>
              </a:ext>
            </a:extLst>
          </a:blip>
          <a:srcRect/>
          <a:stretch>
            <a:fillRect/>
          </a:stretch>
        </p:blipFill>
        <p:spPr bwMode="auto">
          <a:xfrm>
            <a:off x="228600" y="62484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52166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7170" name="TextBox 14"/>
          <p:cNvSpPr txBox="1">
            <a:spLocks noChangeArrowheads="1"/>
          </p:cNvSpPr>
          <p:nvPr/>
        </p:nvSpPr>
        <p:spPr bwMode="auto">
          <a:xfrm>
            <a:off x="990895" y="5181600"/>
            <a:ext cx="920720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lgn="r">
              <a:spcBef>
                <a:spcPct val="0"/>
              </a:spcBef>
              <a:buClrTx/>
              <a:buSzTx/>
              <a:buFontTx/>
              <a:buNone/>
            </a:pPr>
            <a:r>
              <a:rPr lang="en-US" altLang="en-US" sz="2400" dirty="0" smtClean="0">
                <a:solidFill>
                  <a:srgbClr val="FFFF00"/>
                </a:solidFill>
                <a:latin typeface="UTM Futura Extra" panose="02040603050506020204" pitchFamily="18" charset="0"/>
              </a:rPr>
              <a:t>THÀNH PHỐ HỒ CHÍ MINH, NGÀY </a:t>
            </a:r>
            <a:r>
              <a:rPr lang="en-US" altLang="en-US" sz="2400" dirty="0" smtClean="0">
                <a:solidFill>
                  <a:srgbClr val="FFFF00"/>
                </a:solidFill>
                <a:latin typeface="UTM Futura Extra" panose="02040603050506020204" pitchFamily="18" charset="0"/>
              </a:rPr>
              <a:t>02 </a:t>
            </a:r>
            <a:r>
              <a:rPr lang="en-US" altLang="en-US" sz="2400" dirty="0" smtClean="0">
                <a:solidFill>
                  <a:srgbClr val="FFFF00"/>
                </a:solidFill>
                <a:latin typeface="UTM Futura Extra" panose="02040603050506020204" pitchFamily="18" charset="0"/>
              </a:rPr>
              <a:t>THÁNG </a:t>
            </a:r>
            <a:r>
              <a:rPr lang="en-US" altLang="en-US" sz="2400" dirty="0" smtClean="0">
                <a:solidFill>
                  <a:srgbClr val="FFFF00"/>
                </a:solidFill>
                <a:latin typeface="UTM Futura Extra" panose="02040603050506020204" pitchFamily="18" charset="0"/>
              </a:rPr>
              <a:t>02 </a:t>
            </a:r>
            <a:r>
              <a:rPr lang="en-US" altLang="en-US" sz="2400" dirty="0" smtClean="0">
                <a:solidFill>
                  <a:srgbClr val="FFFF00"/>
                </a:solidFill>
                <a:latin typeface="UTM Futura Extra" panose="02040603050506020204" pitchFamily="18" charset="0"/>
              </a:rPr>
              <a:t>NĂM 2021</a:t>
            </a:r>
            <a:endParaRPr lang="en-US" altLang="en-US" sz="2400" dirty="0">
              <a:solidFill>
                <a:srgbClr val="FFFF00"/>
              </a:solidFill>
              <a:latin typeface="UTM Futura Extra" panose="02040603050506020204" pitchFamily="18" charset="0"/>
            </a:endParaRPr>
          </a:p>
        </p:txBody>
      </p:sp>
      <p:grpSp>
        <p:nvGrpSpPr>
          <p:cNvPr id="7171" name="Group 4"/>
          <p:cNvGrpSpPr>
            <a:grpSpLocks/>
          </p:cNvGrpSpPr>
          <p:nvPr/>
        </p:nvGrpSpPr>
        <p:grpSpPr bwMode="auto">
          <a:xfrm>
            <a:off x="2070100" y="3293143"/>
            <a:ext cx="8403910" cy="930275"/>
            <a:chOff x="2667000" y="2612335"/>
            <a:chExt cx="8860118" cy="931351"/>
          </a:xfrm>
        </p:grpSpPr>
        <p:sp>
          <p:nvSpPr>
            <p:cNvPr id="4" name="TextBox 3"/>
            <p:cNvSpPr txBox="1"/>
            <p:nvPr/>
          </p:nvSpPr>
          <p:spPr>
            <a:xfrm>
              <a:off x="2667000" y="2612335"/>
              <a:ext cx="8860118" cy="923330"/>
            </a:xfrm>
            <a:prstGeom prst="rect">
              <a:avLst/>
            </a:prstGeom>
            <a:noFill/>
          </p:spPr>
          <p:txBody>
            <a:bodyPr wrap="none">
              <a:spAutoFit/>
            </a:bodyPr>
            <a:lstStyle/>
            <a:p>
              <a:pPr>
                <a:defRPr/>
              </a:pPr>
              <a:r>
                <a:rPr lang="en-US" sz="5400" dirty="0">
                  <a:ln w="57150">
                    <a:solidFill>
                      <a:srgbClr val="FF0000"/>
                    </a:solidFill>
                  </a:ln>
                  <a:solidFill>
                    <a:srgbClr val="FFFF00"/>
                  </a:solidFill>
                  <a:latin typeface="UTM Futura Extra" panose="02040603050506020204" pitchFamily="18" charset="0"/>
                </a:rPr>
                <a:t>LỄ KẾT NẠP ĐẢNG VIÊN</a:t>
              </a:r>
            </a:p>
          </p:txBody>
        </p:sp>
        <p:sp>
          <p:nvSpPr>
            <p:cNvPr id="7174" name="TextBox 17"/>
            <p:cNvSpPr txBox="1">
              <a:spLocks noChangeArrowheads="1"/>
            </p:cNvSpPr>
            <p:nvPr/>
          </p:nvSpPr>
          <p:spPr bwMode="auto">
            <a:xfrm>
              <a:off x="2667000" y="2620356"/>
              <a:ext cx="886011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spcBef>
                  <a:spcPct val="0"/>
                </a:spcBef>
                <a:buClrTx/>
                <a:buSzTx/>
                <a:buFontTx/>
                <a:buNone/>
              </a:pPr>
              <a:r>
                <a:rPr lang="en-US" altLang="en-US" sz="5400" dirty="0">
                  <a:solidFill>
                    <a:srgbClr val="FFFF00"/>
                  </a:solidFill>
                  <a:latin typeface="UTM Futura Extra" panose="02040603050506020204" pitchFamily="18" charset="0"/>
                </a:rPr>
                <a:t>LỄ KẾT NẠP ĐẢNG VIÊN</a:t>
              </a:r>
            </a:p>
          </p:txBody>
        </p:sp>
      </p:grpSp>
      <p:sp>
        <p:nvSpPr>
          <p:cNvPr id="7172" name="TextBox 27"/>
          <p:cNvSpPr txBox="1">
            <a:spLocks noChangeArrowheads="1"/>
          </p:cNvSpPr>
          <p:nvPr/>
        </p:nvSpPr>
        <p:spPr bwMode="auto">
          <a:xfrm>
            <a:off x="1096571" y="1828640"/>
            <a:ext cx="1017336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lgn="ctr">
              <a:spcBef>
                <a:spcPct val="0"/>
              </a:spcBef>
              <a:buClrTx/>
              <a:buSzTx/>
              <a:buFontTx/>
              <a:buNone/>
            </a:pPr>
            <a:r>
              <a:rPr lang="en-US" altLang="en-US" sz="2800" dirty="0">
                <a:solidFill>
                  <a:srgbClr val="FFFF00"/>
                </a:solidFill>
                <a:latin typeface="UTM Futura Extra" panose="02040603050506020204" pitchFamily="18" charset="0"/>
              </a:rPr>
              <a:t>ĐẢNG BỘ TRƯỜNG CAO ĐẲNG LÝ TỰ </a:t>
            </a:r>
            <a:r>
              <a:rPr lang="en-US" altLang="en-US" sz="2800">
                <a:solidFill>
                  <a:srgbClr val="FFFF00"/>
                </a:solidFill>
                <a:latin typeface="UTM Futura Extra" panose="02040603050506020204" pitchFamily="18" charset="0"/>
              </a:rPr>
              <a:t>TRỌNG </a:t>
            </a:r>
            <a:r>
              <a:rPr lang="en-US" altLang="en-US" sz="2800" smtClean="0">
                <a:solidFill>
                  <a:srgbClr val="FFFF00"/>
                </a:solidFill>
                <a:latin typeface="UTM Futura Extra" panose="02040603050506020204" pitchFamily="18" charset="0"/>
              </a:rPr>
              <a:t>TP.HCM</a:t>
            </a:r>
          </a:p>
          <a:p>
            <a:pPr algn="ctr">
              <a:spcBef>
                <a:spcPct val="0"/>
              </a:spcBef>
              <a:buClrTx/>
              <a:buSzTx/>
              <a:buFontTx/>
              <a:buNone/>
            </a:pPr>
            <a:r>
              <a:rPr lang="en-US" altLang="en-US" sz="2800" smtClean="0">
                <a:solidFill>
                  <a:srgbClr val="FFFF00"/>
                </a:solidFill>
                <a:latin typeface="UTM Futura Extra" panose="02040603050506020204" pitchFamily="18" charset="0"/>
              </a:rPr>
              <a:t>CHI BỘ 02, 03</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65431" y="-17398"/>
            <a:ext cx="2204399" cy="1593950"/>
          </a:xfrm>
          <a:prstGeom prst="rect">
            <a:avLst/>
          </a:prstGeom>
        </p:spPr>
      </p:pic>
    </p:spTree>
    <p:extLst>
      <p:ext uri="{BB962C8B-B14F-4D97-AF65-F5344CB8AC3E}">
        <p14:creationId xmlns:p14="http://schemas.microsoft.com/office/powerpoint/2010/main" val="2784339164"/>
      </p:ext>
    </p:extLst>
  </p:cSld>
  <p:clrMapOvr>
    <a:masterClrMapping/>
  </p:clrMapOvr>
  <mc:AlternateContent xmlns:mc="http://schemas.openxmlformats.org/markup-compatibility/2006" xmlns:p14="http://schemas.microsoft.com/office/powerpoint/2010/main">
    <mc:Choice Requires="p14">
      <p:transition spd="slow" p14:dur="2000" advTm="300000"/>
    </mc:Choice>
    <mc:Fallback xmlns="">
      <p:transition spd="slow" advTm="300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2000" cy="70008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219" name="Rectangle 2"/>
          <p:cNvSpPr>
            <a:spLocks noGrp="1" noChangeArrowheads="1"/>
          </p:cNvSpPr>
          <p:nvPr>
            <p:ph type="title"/>
          </p:nvPr>
        </p:nvSpPr>
        <p:spPr>
          <a:xfrm>
            <a:off x="2895600" y="23813"/>
            <a:ext cx="8686800" cy="676275"/>
          </a:xfrm>
        </p:spPr>
        <p:txBody>
          <a:bodyPr/>
          <a:lstStyle/>
          <a:p>
            <a:pPr algn="ctr" eaLnBrk="1" hangingPunct="1"/>
            <a:r>
              <a:rPr lang="en-US" altLang="en-US" sz="3200" b="1" smtClean="0">
                <a:solidFill>
                  <a:srgbClr val="FF0000"/>
                </a:solidFill>
                <a:latin typeface="Times New Roman" panose="02020603050405020304" pitchFamily="18" charset="0"/>
                <a:cs typeface="Times New Roman" panose="02020603050405020304" pitchFamily="18" charset="0"/>
              </a:rPr>
              <a:t>CHƯƠNG TRÌNH LỄ KẾT NẠP ĐẢNG VIÊN</a:t>
            </a:r>
          </a:p>
        </p:txBody>
      </p:sp>
      <p:graphicFrame>
        <p:nvGraphicFramePr>
          <p:cNvPr id="2" name="Diagram 1"/>
          <p:cNvGraphicFramePr/>
          <p:nvPr>
            <p:extLst>
              <p:ext uri="{D42A27DB-BD31-4B8C-83A1-F6EECF244321}">
                <p14:modId xmlns:p14="http://schemas.microsoft.com/office/powerpoint/2010/main" val="144175445"/>
              </p:ext>
            </p:extLst>
          </p:nvPr>
        </p:nvGraphicFramePr>
        <p:xfrm>
          <a:off x="-2286000" y="838200"/>
          <a:ext cx="16459200" cy="5715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221" name="Picture 3"/>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7500" y="14288"/>
            <a:ext cx="28956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3912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vietnamflag"/>
          <p:cNvPicPr>
            <a:picLocks noGrp="1" noChangeAspect="1" noChangeArrowheads="1"/>
          </p:cNvPicPr>
          <p:nvPr>
            <p:ph type="body" idx="4294967295"/>
          </p:nvPr>
        </p:nvPicPr>
        <p:blipFill>
          <a:blip r:embed="rId5">
            <a:extLst>
              <a:ext uri="{28A0092B-C50C-407E-A947-70E740481C1C}">
                <a14:useLocalDpi xmlns:a14="http://schemas.microsoft.com/office/drawing/2010/main" val="0"/>
              </a:ext>
            </a:extLst>
          </a:blip>
          <a:srcRect/>
          <a:stretch>
            <a:fillRect/>
          </a:stretch>
        </p:blipFill>
        <p:spPr>
          <a:xfrm>
            <a:off x="0" y="0"/>
            <a:ext cx="12192000" cy="6858000"/>
          </a:xfrm>
          <a:noFill/>
          <a:extLst>
            <a:ext uri="{909E8E84-426E-40DD-AFC4-6F175D3DCCD1}">
              <a14:hiddenFill xmlns:a14="http://schemas.microsoft.com/office/drawing/2010/main">
                <a:solidFill>
                  <a:srgbClr val="FFFFFF"/>
                </a:solidFill>
              </a14:hiddenFill>
            </a:ext>
          </a:extLst>
        </p:spPr>
      </p:pic>
      <p:pic>
        <p:nvPicPr>
          <p:cNvPr id="2" name="Quoc Ca - Top Ca - co loi.mp3">
            <a:hlinkClick r:id="" action="ppaction://media"/>
          </p:cNvPr>
          <p:cNvPicPr>
            <a:picLocks noChangeAspect="1"/>
          </p:cNvPicPr>
          <p:nvPr>
            <a:audioFile r:link="rId2"/>
            <p:extLst>
              <p:ext uri="{DAA4B4D4-6D71-4841-9C94-3DE7FCFB9230}">
                <p14:media xmlns:p14="http://schemas.microsoft.com/office/powerpoint/2010/main" r:link="rId1"/>
              </p:ext>
            </p:extLst>
          </p:nvPr>
        </p:nvPicPr>
        <p:blipFill>
          <a:blip r:embed="rId6">
            <a:extLst>
              <a:ext uri="{28A0092B-C50C-407E-A947-70E740481C1C}">
                <a14:useLocalDpi xmlns:a14="http://schemas.microsoft.com/office/drawing/2010/main" val="0"/>
              </a:ext>
            </a:extLst>
          </a:blip>
          <a:srcRect/>
          <a:stretch>
            <a:fillRect/>
          </a:stretch>
        </p:blipFill>
        <p:spPr bwMode="auto">
          <a:xfrm>
            <a:off x="228600" y="62484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2158268"/>
      </p:ext>
    </p:extLst>
  </p:cSld>
  <p:clrMapOvr>
    <a:masterClrMapping/>
  </p:clrMapOvr>
  <mc:AlternateContent xmlns:mc="http://schemas.openxmlformats.org/markup-compatibility/2006" xmlns:p14="http://schemas.microsoft.com/office/powerpoint/2010/main">
    <mc:Choice Requires="p14">
      <p:transition spd="slow" p14:dur="2000" advClick="0" advTm="66000"/>
    </mc:Choice>
    <mc:Fallback xmlns="">
      <p:transition spd="slow" advClick="0" advTm="6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51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Quoc Te Ca - V.A - co loi.mp3">
            <a:hlinkClick r:id="" action="ppaction://media"/>
          </p:cNvPr>
          <p:cNvPicPr>
            <a:picLocks noChangeAspect="1"/>
          </p:cNvPicPr>
          <p:nvPr>
            <a:audioFile r:link="rId2"/>
            <p:extLst>
              <p:ext uri="{DAA4B4D4-6D71-4841-9C94-3DE7FCFB9230}">
                <p14:media xmlns:p14="http://schemas.microsoft.com/office/powerpoint/2010/main" r:link="rId1"/>
              </p:ext>
            </p:extLst>
          </p:nvPr>
        </p:nvPicPr>
        <p:blipFill>
          <a:blip r:embed="rId6">
            <a:extLst>
              <a:ext uri="{28A0092B-C50C-407E-A947-70E740481C1C}">
                <a14:useLocalDpi xmlns:a14="http://schemas.microsoft.com/office/drawing/2010/main" val="0"/>
              </a:ext>
            </a:extLst>
          </a:blip>
          <a:srcRect/>
          <a:stretch>
            <a:fillRect/>
          </a:stretch>
        </p:blipFill>
        <p:spPr bwMode="auto">
          <a:xfrm>
            <a:off x="228600" y="62484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42757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194</Words>
  <Application>Microsoft Office PowerPoint</Application>
  <PresentationFormat>Custom</PresentationFormat>
  <Paragraphs>26</Paragraphs>
  <Slides>7</Slides>
  <Notes>7</Notes>
  <HiddenSlides>0</HiddenSlides>
  <MMClips>4</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PowerPoint Presentation</vt:lpstr>
      <vt:lpstr>PowerPoint Presentation</vt:lpstr>
      <vt:lpstr>PowerPoint Presentation</vt:lpstr>
      <vt:lpstr>PowerPoint Presentation</vt:lpstr>
      <vt:lpstr>CHƯƠNG TRÌNH LỄ KẾT NẠP ĐẢNG VIÊN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Akaruz</dc:creator>
  <cp:lastModifiedBy>CNhuan</cp:lastModifiedBy>
  <cp:revision>9</cp:revision>
  <dcterms:created xsi:type="dcterms:W3CDTF">2019-08-17T05:26:34Z</dcterms:created>
  <dcterms:modified xsi:type="dcterms:W3CDTF">2021-01-29T03:36:42Z</dcterms:modified>
</cp:coreProperties>
</file>