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5"/>
  </p:notesMasterIdLst>
  <p:sldIdLst>
    <p:sldId id="256" r:id="rId4"/>
    <p:sldId id="266" r:id="rId5"/>
    <p:sldId id="317" r:id="rId6"/>
    <p:sldId id="268" r:id="rId7"/>
    <p:sldId id="269" r:id="rId8"/>
    <p:sldId id="316" r:id="rId9"/>
    <p:sldId id="355" r:id="rId10"/>
    <p:sldId id="356" r:id="rId11"/>
    <p:sldId id="357" r:id="rId12"/>
    <p:sldId id="351" r:id="rId13"/>
    <p:sldId id="358" r:id="rId14"/>
    <p:sldId id="352" r:id="rId15"/>
    <p:sldId id="359" r:id="rId16"/>
    <p:sldId id="353" r:id="rId17"/>
    <p:sldId id="360" r:id="rId18"/>
    <p:sldId id="361" r:id="rId19"/>
    <p:sldId id="354" r:id="rId20"/>
    <p:sldId id="362" r:id="rId21"/>
    <p:sldId id="363" r:id="rId22"/>
    <p:sldId id="265" r:id="rId23"/>
    <p:sldId id="31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1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168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 smtClean="0"/>
              <a:t>Trình </a:t>
            </a:r>
            <a:r>
              <a:rPr lang="vi-VN" sz="3600" dirty="0"/>
              <a:t>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4, 2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TỔ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CHỨC HOẠT ĐỘNG KINH DOANH KHÁCH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2644" y="1160067"/>
            <a:ext cx="8317755" cy="5472745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  </a:t>
            </a:r>
            <a:r>
              <a:rPr lang="en-US" sz="3100" b="1" dirty="0" err="1" smtClean="0">
                <a:solidFill>
                  <a:srgbClr val="FF0000"/>
                </a:solidFill>
              </a:rPr>
              <a:t>Kiến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thức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Trang bị cho người học một số kiến thức cơ bản về các loại hình cơ sở lưu trú và hoạt động kinh doanh khách sạn.</a:t>
            </a:r>
            <a:endParaRPr lang="en-US" sz="31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Kỹ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năng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Chọn lọc cơ sở lưu trú, hoạt động kinh doanh  thích hợp với từng vùng miền</a:t>
            </a:r>
            <a:endParaRPr lang="en-US" sz="3100" dirty="0" smtClean="0"/>
          </a:p>
          <a:p>
            <a:pPr lvl="0"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Thái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độ</a:t>
            </a:r>
            <a:r>
              <a:rPr lang="en-US" sz="3100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 </a:t>
            </a:r>
            <a:r>
              <a:rPr lang="en-US" sz="3100" dirty="0" err="1" smtClean="0"/>
              <a:t>nghiêm</a:t>
            </a:r>
            <a:r>
              <a:rPr lang="en-US" sz="3100" dirty="0" smtClean="0"/>
              <a:t> </a:t>
            </a:r>
            <a:r>
              <a:rPr lang="en-US" sz="3100" dirty="0" err="1" smtClean="0"/>
              <a:t>túc</a:t>
            </a:r>
            <a:r>
              <a:rPr lang="en-US" sz="3100" dirty="0" smtClean="0"/>
              <a:t>, </a:t>
            </a:r>
            <a:r>
              <a:rPr lang="en-US" sz="3100" dirty="0" err="1" smtClean="0"/>
              <a:t>lắng</a:t>
            </a:r>
            <a:r>
              <a:rPr lang="en-US" sz="3100" dirty="0" smtClean="0"/>
              <a:t> </a:t>
            </a:r>
            <a:r>
              <a:rPr lang="en-US" sz="3100" dirty="0" err="1" smtClean="0"/>
              <a:t>nghe</a:t>
            </a:r>
            <a:r>
              <a:rPr lang="en-US" sz="3100" dirty="0" smtClean="0"/>
              <a:t> </a:t>
            </a:r>
            <a:r>
              <a:rPr lang="en-US" sz="3100" dirty="0" err="1" smtClean="0"/>
              <a:t>giảng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r>
              <a:rPr lang="en-US" sz="3100" dirty="0" smtClean="0"/>
              <a:t>, </a:t>
            </a:r>
            <a:r>
              <a:rPr lang="en-US" sz="3100" dirty="0" err="1" smtClean="0"/>
              <a:t>phát</a:t>
            </a:r>
            <a:r>
              <a:rPr lang="en-US" sz="3100" dirty="0" smtClean="0"/>
              <a:t> </a:t>
            </a:r>
            <a:r>
              <a:rPr lang="en-US" sz="3100" dirty="0" err="1" smtClean="0"/>
              <a:t>biểu</a:t>
            </a:r>
            <a:r>
              <a:rPr lang="en-US" sz="3100" dirty="0" smtClean="0"/>
              <a:t> </a:t>
            </a:r>
            <a:r>
              <a:rPr lang="en-US" sz="3100" dirty="0" err="1" smtClean="0"/>
              <a:t>xây</a:t>
            </a:r>
            <a:r>
              <a:rPr lang="en-US" sz="3100" dirty="0" smtClean="0"/>
              <a:t> </a:t>
            </a:r>
            <a:r>
              <a:rPr lang="en-US" sz="3100" dirty="0" err="1" smtClean="0"/>
              <a:t>dựng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endParaRPr lang="en-US" sz="3100" dirty="0" smtClean="0"/>
          </a:p>
          <a:p>
            <a:pPr marL="0" indent="0" algn="just">
              <a:buNone/>
            </a:pPr>
            <a:r>
              <a:rPr lang="en-US" sz="3100" dirty="0" err="1" smtClean="0"/>
              <a:t>Tích</a:t>
            </a:r>
            <a:r>
              <a:rPr lang="en-US" sz="3100" dirty="0" smtClean="0"/>
              <a:t> </a:t>
            </a:r>
            <a:r>
              <a:rPr lang="en-US" sz="3100" dirty="0" err="1" smtClean="0"/>
              <a:t>cực</a:t>
            </a:r>
            <a:r>
              <a:rPr lang="en-US" sz="3100" dirty="0" smtClean="0"/>
              <a:t> </a:t>
            </a:r>
            <a:r>
              <a:rPr lang="en-US" sz="3100" dirty="0" err="1" smtClean="0"/>
              <a:t>rèn</a:t>
            </a:r>
            <a:r>
              <a:rPr lang="en-US" sz="3100" dirty="0" smtClean="0"/>
              <a:t> </a:t>
            </a:r>
            <a:r>
              <a:rPr lang="en-US" sz="3100" dirty="0" err="1" smtClean="0"/>
              <a:t>luyện</a:t>
            </a:r>
            <a:r>
              <a:rPr lang="en-US" sz="3100" dirty="0" smtClean="0"/>
              <a:t> </a:t>
            </a:r>
            <a:r>
              <a:rPr lang="en-US" sz="3100" dirty="0" err="1" smtClean="0"/>
              <a:t>tính</a:t>
            </a:r>
            <a:r>
              <a:rPr lang="en-US" sz="3100" dirty="0" smtClean="0"/>
              <a:t>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chủ</a:t>
            </a:r>
            <a:r>
              <a:rPr lang="en-US" sz="3100" dirty="0" smtClean="0"/>
              <a:t>,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chịu</a:t>
            </a:r>
            <a:r>
              <a:rPr lang="en-US" sz="3100" dirty="0" smtClean="0"/>
              <a:t> </a:t>
            </a:r>
            <a:r>
              <a:rPr lang="en-US" sz="3100" dirty="0" err="1" smtClean="0"/>
              <a:t>trách</a:t>
            </a:r>
            <a:r>
              <a:rPr lang="en-US" sz="3100" dirty="0" smtClean="0"/>
              <a:t> </a:t>
            </a:r>
            <a:r>
              <a:rPr lang="en-US" sz="3100" dirty="0" err="1" smtClean="0"/>
              <a:t>nhiệm</a:t>
            </a:r>
            <a:r>
              <a:rPr lang="en-US" sz="3100" dirty="0" smtClean="0"/>
              <a:t>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,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hoạt</a:t>
            </a:r>
            <a:r>
              <a:rPr lang="en-US" sz="3100" dirty="0" smtClean="0"/>
              <a:t> </a:t>
            </a:r>
            <a:r>
              <a:rPr lang="en-US" sz="3100" dirty="0" err="1" smtClean="0"/>
              <a:t>động</a:t>
            </a:r>
            <a:r>
              <a:rPr lang="en-US" sz="3100" dirty="0" smtClean="0"/>
              <a:t> </a:t>
            </a:r>
            <a:r>
              <a:rPr lang="en-US" sz="3100" dirty="0" err="1" smtClean="0"/>
              <a:t>nhóm</a:t>
            </a:r>
            <a:r>
              <a:rPr lang="en-US" sz="3100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27" y="1102969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2.1.1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6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2.1.2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Nội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dung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và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bản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chất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của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hoạt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động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kinh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doanh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khách</a:t>
            </a: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prstClr val="black"/>
                </a:solidFill>
                <a:cs typeface="Arial" charset="0"/>
              </a:rPr>
              <a:t>sạn</a:t>
            </a:r>
            <a:endParaRPr lang="en-US" sz="36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9184943" cy="51002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, </a:t>
            </a:r>
            <a:r>
              <a:rPr lang="en-US" sz="3600" dirty="0" err="1"/>
              <a:t>chỉ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đáp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hai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mâu</a:t>
            </a:r>
            <a:r>
              <a:rPr lang="en-US" sz="3600" dirty="0"/>
              <a:t> </a:t>
            </a:r>
            <a:r>
              <a:rPr lang="en-US" sz="3600" dirty="0" err="1"/>
              <a:t>thuẫn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: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0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9348717" cy="43809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 algn="just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smtClean="0"/>
              <a:t>+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mức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.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 smtClean="0"/>
              <a:t>lại</a:t>
            </a:r>
            <a:r>
              <a:rPr lang="en-US" sz="3600" dirty="0" smtClean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hài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tối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/>
              <a:t>+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: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bù</a:t>
            </a:r>
            <a:r>
              <a:rPr lang="en-US" sz="3600" dirty="0"/>
              <a:t> </a:t>
            </a:r>
            <a:r>
              <a:rPr lang="en-US" sz="3600" dirty="0" err="1"/>
              <a:t>đắp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 smtClean="0"/>
              <a:t>lãi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753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50579"/>
            <a:ext cx="8447941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898" y="1584121"/>
            <a:ext cx="7594957" cy="474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72" y="5707075"/>
            <a:ext cx="11870410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3600" dirty="0"/>
              <a:t>+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: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bù</a:t>
            </a:r>
            <a:r>
              <a:rPr lang="en-US" sz="3600" dirty="0"/>
              <a:t> </a:t>
            </a:r>
            <a:r>
              <a:rPr lang="en-US" sz="3600" dirty="0" err="1"/>
              <a:t>đắp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lãi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57500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50579"/>
            <a:ext cx="8447941" cy="1214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2"/>
            <a:r>
              <a:rPr lang="en-US" sz="4400" b="1" dirty="0" smtClean="0"/>
              <a:t>2.1.1 </a:t>
            </a:r>
            <a:r>
              <a:rPr lang="en-US" sz="4400" b="1" dirty="0" err="1" smtClean="0"/>
              <a:t>Khái</a:t>
            </a:r>
            <a:r>
              <a:rPr lang="en-US" sz="4400" b="1" dirty="0" smtClean="0"/>
              <a:t> </a:t>
            </a:r>
            <a:r>
              <a:rPr lang="en-US" sz="4400" b="1" dirty="0" err="1"/>
              <a:t>niệm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72" y="1757446"/>
            <a:ext cx="95250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12237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249252"/>
            <a:ext cx="11054687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đòi</a:t>
            </a:r>
            <a:r>
              <a:rPr lang="en-US" sz="3600" dirty="0"/>
              <a:t> </a:t>
            </a:r>
            <a:r>
              <a:rPr lang="en-US" sz="3600" dirty="0" err="1"/>
              <a:t>hỏi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đầu</a:t>
            </a:r>
            <a:r>
              <a:rPr lang="en-US" sz="3600" dirty="0"/>
              <a:t> </a:t>
            </a:r>
            <a:r>
              <a:rPr lang="en-US" sz="3600" dirty="0" err="1"/>
              <a:t>tư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,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,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.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, do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cạnh</a:t>
            </a:r>
            <a:r>
              <a:rPr lang="en-US" sz="3600" dirty="0"/>
              <a:t> </a:t>
            </a:r>
            <a:r>
              <a:rPr lang="en-US" sz="3600" dirty="0" err="1"/>
              <a:t>tranh</a:t>
            </a:r>
            <a:r>
              <a:rPr lang="en-US" sz="3600" dirty="0"/>
              <a:t>,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càng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,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ngừng</a:t>
            </a:r>
            <a:r>
              <a:rPr lang="en-US" sz="3600" dirty="0"/>
              <a:t> </a:t>
            </a:r>
            <a:r>
              <a:rPr lang="en-US" sz="3600" dirty="0" err="1"/>
              <a:t>mở</a:t>
            </a:r>
            <a:r>
              <a:rPr lang="en-US" sz="3600" dirty="0"/>
              <a:t> </a:t>
            </a:r>
            <a:r>
              <a:rPr lang="en-US" sz="3600" dirty="0" err="1"/>
              <a:t>rộng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,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danh</a:t>
            </a:r>
            <a:r>
              <a:rPr lang="en-US" sz="3600" dirty="0"/>
              <a:t> </a:t>
            </a:r>
            <a:r>
              <a:rPr lang="en-US" sz="3600" dirty="0" err="1"/>
              <a:t>tiếng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291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77877"/>
            <a:ext cx="11054687" cy="15558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21"/>
          <a:stretch/>
        </p:blipFill>
        <p:spPr bwMode="auto">
          <a:xfrm>
            <a:off x="5400240" y="2183642"/>
            <a:ext cx="6374793" cy="466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52400" y="2076709"/>
            <a:ext cx="5247840" cy="441195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đôi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sạn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tiệc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ngọt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,…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2875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682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mỗi</a:t>
            </a:r>
            <a:r>
              <a:rPr lang="en-US" sz="4000" dirty="0"/>
              <a:t> </a:t>
            </a:r>
            <a:r>
              <a:rPr lang="en-US" sz="4000" dirty="0" err="1"/>
              <a:t>hoạt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, </a:t>
            </a:r>
            <a:r>
              <a:rPr lang="en-US" sz="4000" dirty="0" err="1"/>
              <a:t>mỗi</a:t>
            </a:r>
            <a:r>
              <a:rPr lang="en-US" sz="4000" dirty="0"/>
              <a:t> </a:t>
            </a:r>
            <a:r>
              <a:rPr lang="en-US" sz="4000" dirty="0" err="1"/>
              <a:t>dịch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lại</a:t>
            </a:r>
            <a:r>
              <a:rPr lang="en-US" sz="4000" dirty="0"/>
              <a:t> </a:t>
            </a:r>
            <a:r>
              <a:rPr lang="en-US" sz="4000" dirty="0" err="1"/>
              <a:t>bao</a:t>
            </a:r>
            <a:r>
              <a:rPr lang="en-US" sz="4000" dirty="0"/>
              <a:t> </a:t>
            </a:r>
            <a:r>
              <a:rPr lang="en-US" sz="4000" dirty="0" err="1"/>
              <a:t>gồm</a:t>
            </a:r>
            <a:r>
              <a:rPr lang="en-US" sz="4000" dirty="0"/>
              <a:t> </a:t>
            </a:r>
            <a:r>
              <a:rPr lang="en-US" sz="4000" dirty="0" err="1"/>
              <a:t>nhiều</a:t>
            </a:r>
            <a:r>
              <a:rPr lang="en-US" sz="4000" dirty="0"/>
              <a:t> </a:t>
            </a:r>
            <a:r>
              <a:rPr lang="en-US" sz="4000" dirty="0" err="1"/>
              <a:t>giai</a:t>
            </a:r>
            <a:r>
              <a:rPr lang="en-US" sz="4000" dirty="0"/>
              <a:t> </a:t>
            </a:r>
            <a:r>
              <a:rPr lang="en-US" sz="4000" dirty="0" err="1"/>
              <a:t>đoạn</a:t>
            </a:r>
            <a:r>
              <a:rPr lang="en-US" sz="4000" dirty="0"/>
              <a:t> </a:t>
            </a:r>
            <a:r>
              <a:rPr lang="en-US" sz="4000" dirty="0" err="1"/>
              <a:t>phức</a:t>
            </a:r>
            <a:r>
              <a:rPr lang="en-US" sz="4000" dirty="0"/>
              <a:t> </a:t>
            </a:r>
            <a:r>
              <a:rPr lang="en-US" sz="4000" dirty="0" err="1"/>
              <a:t>tạp</a:t>
            </a:r>
            <a:r>
              <a:rPr lang="en-US" sz="4000" dirty="0"/>
              <a:t>,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nhau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mối</a:t>
            </a:r>
            <a:r>
              <a:rPr lang="en-US" sz="4000" dirty="0"/>
              <a:t>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bên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 </a:t>
            </a:r>
            <a:r>
              <a:rPr lang="en-US" sz="4000" dirty="0" err="1"/>
              <a:t>ngày</a:t>
            </a:r>
            <a:r>
              <a:rPr lang="en-US" sz="4000" dirty="0"/>
              <a:t> </a:t>
            </a:r>
            <a:r>
              <a:rPr lang="en-US" sz="4000" dirty="0" err="1"/>
              <a:t>càng</a:t>
            </a:r>
            <a:r>
              <a:rPr lang="en-US" sz="4000" dirty="0"/>
              <a:t> </a:t>
            </a:r>
            <a:r>
              <a:rPr lang="en-US" sz="4000" dirty="0" err="1"/>
              <a:t>trở</a:t>
            </a:r>
            <a:r>
              <a:rPr lang="en-US" sz="4000" dirty="0"/>
              <a:t> </a:t>
            </a:r>
            <a:r>
              <a:rPr lang="en-US" sz="4000" dirty="0" err="1"/>
              <a:t>nên</a:t>
            </a:r>
            <a:r>
              <a:rPr lang="en-US" sz="4000" dirty="0"/>
              <a:t> </a:t>
            </a:r>
            <a:r>
              <a:rPr lang="en-US" sz="4000" dirty="0" err="1"/>
              <a:t>chằng</a:t>
            </a:r>
            <a:r>
              <a:rPr lang="en-US" sz="4000" dirty="0"/>
              <a:t> </a:t>
            </a:r>
            <a:r>
              <a:rPr lang="en-US" sz="4000" dirty="0" err="1"/>
              <a:t>chịt</a:t>
            </a:r>
            <a:r>
              <a:rPr lang="en-US" sz="40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3432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12516"/>
            <a:ext cx="12192000" cy="13028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smtClean="0"/>
              <a:t>                                 </a:t>
            </a:r>
            <a:r>
              <a:rPr lang="en-US" sz="4400" b="1" dirty="0" err="1" smtClean="0"/>
              <a:t>kinh</a:t>
            </a:r>
            <a:r>
              <a:rPr lang="en-US" sz="4400" b="1" dirty="0" smtClean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" r="3892"/>
          <a:stretch/>
        </p:blipFill>
        <p:spPr bwMode="auto">
          <a:xfrm>
            <a:off x="13646" y="1463955"/>
            <a:ext cx="3084396" cy="5394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6"/>
          <a:stretch/>
        </p:blipFill>
        <p:spPr bwMode="auto">
          <a:xfrm>
            <a:off x="3041193" y="3048438"/>
            <a:ext cx="9205399" cy="38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058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14400"/>
            <a:ext cx="9758149" cy="151490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545" y="2261358"/>
            <a:ext cx="6617964" cy="44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0181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9063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4000" dirty="0" err="1"/>
              <a:t>Hơn</a:t>
            </a:r>
            <a:r>
              <a:rPr lang="en-US" sz="4000" dirty="0"/>
              <a:t> </a:t>
            </a:r>
            <a:r>
              <a:rPr lang="en-US" sz="4000" dirty="0" err="1"/>
              <a:t>nữa</a:t>
            </a:r>
            <a:r>
              <a:rPr lang="en-US" sz="4000" dirty="0"/>
              <a:t>,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ngành</a:t>
            </a:r>
            <a:r>
              <a:rPr lang="en-US" sz="4000" dirty="0"/>
              <a:t> </a:t>
            </a:r>
            <a:r>
              <a:rPr lang="en-US" sz="4000" dirty="0" err="1"/>
              <a:t>kinh</a:t>
            </a:r>
            <a:r>
              <a:rPr lang="en-US" sz="4000" dirty="0"/>
              <a:t> </a:t>
            </a:r>
            <a:r>
              <a:rPr lang="en-US" sz="4000" dirty="0" err="1"/>
              <a:t>doanh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, </a:t>
            </a:r>
            <a:r>
              <a:rPr lang="en-US" sz="4000" dirty="0" err="1"/>
              <a:t>đối</a:t>
            </a:r>
            <a:r>
              <a:rPr lang="en-US" sz="4000" dirty="0"/>
              <a:t> </a:t>
            </a:r>
            <a:r>
              <a:rPr lang="en-US" sz="4000" dirty="0" err="1"/>
              <a:t>tượng</a:t>
            </a:r>
            <a:r>
              <a:rPr lang="en-US" sz="4000" dirty="0"/>
              <a:t> </a:t>
            </a:r>
            <a:r>
              <a:rPr lang="en-US" sz="4000" dirty="0" err="1"/>
              <a:t>phục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. </a:t>
            </a:r>
            <a:r>
              <a:rPr lang="en-US" sz="4000" dirty="0" err="1"/>
              <a:t>Họ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nhu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đa</a:t>
            </a:r>
            <a:r>
              <a:rPr lang="en-US" sz="4000" dirty="0"/>
              <a:t> </a:t>
            </a:r>
            <a:r>
              <a:rPr lang="en-US" sz="4000" dirty="0" err="1"/>
              <a:t>dạng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đòi</a:t>
            </a:r>
            <a:r>
              <a:rPr lang="en-US" sz="4000" dirty="0"/>
              <a:t> </a:t>
            </a:r>
            <a:r>
              <a:rPr lang="en-US" sz="4000" dirty="0" err="1"/>
              <a:t>hỏi</a:t>
            </a:r>
            <a:r>
              <a:rPr lang="en-US" sz="4000" dirty="0"/>
              <a:t> </a:t>
            </a:r>
            <a:r>
              <a:rPr lang="en-US" sz="4000" dirty="0" err="1"/>
              <a:t>cao</a:t>
            </a:r>
            <a:r>
              <a:rPr lang="en-US" sz="4000" dirty="0"/>
              <a:t>. </a:t>
            </a:r>
            <a:r>
              <a:rPr lang="en-US" sz="4000" dirty="0" err="1"/>
              <a:t>Đặc</a:t>
            </a:r>
            <a:r>
              <a:rPr lang="en-US" sz="4000" dirty="0"/>
              <a:t> </a:t>
            </a:r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đó</a:t>
            </a:r>
            <a:r>
              <a:rPr lang="en-US" sz="4000" dirty="0"/>
              <a:t>, </a:t>
            </a:r>
            <a:r>
              <a:rPr lang="en-US" sz="4000" dirty="0" err="1"/>
              <a:t>phần</a:t>
            </a:r>
            <a:r>
              <a:rPr lang="en-US" sz="4000" dirty="0"/>
              <a:t> </a:t>
            </a:r>
            <a:r>
              <a:rPr lang="en-US" sz="4000" dirty="0" err="1"/>
              <a:t>lớn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quốc</a:t>
            </a:r>
            <a:r>
              <a:rPr lang="en-US" sz="4000" dirty="0"/>
              <a:t> </a:t>
            </a:r>
            <a:r>
              <a:rPr lang="en-US" sz="4000" dirty="0" err="1"/>
              <a:t>tế</a:t>
            </a:r>
            <a:r>
              <a:rPr lang="en-US" sz="4000" dirty="0"/>
              <a:t> </a:t>
            </a:r>
            <a:r>
              <a:rPr lang="en-US" sz="4000" dirty="0" err="1"/>
              <a:t>với</a:t>
            </a:r>
            <a:r>
              <a:rPr lang="en-US" sz="4000" dirty="0"/>
              <a:t> </a:t>
            </a:r>
            <a:r>
              <a:rPr lang="en-US" sz="4000" dirty="0" err="1"/>
              <a:t>dân</a:t>
            </a:r>
            <a:r>
              <a:rPr lang="en-US" sz="4000" dirty="0"/>
              <a:t> </a:t>
            </a:r>
            <a:r>
              <a:rPr lang="en-US" sz="4000" dirty="0" err="1"/>
              <a:t>tộc</a:t>
            </a:r>
            <a:r>
              <a:rPr lang="en-US" sz="4000" dirty="0"/>
              <a:t>, </a:t>
            </a:r>
            <a:r>
              <a:rPr lang="en-US" sz="4000" dirty="0" err="1"/>
              <a:t>giới</a:t>
            </a:r>
            <a:r>
              <a:rPr lang="en-US" sz="4000" dirty="0"/>
              <a:t> </a:t>
            </a:r>
            <a:r>
              <a:rPr lang="en-US" sz="4000" dirty="0" err="1"/>
              <a:t>tính</a:t>
            </a:r>
            <a:r>
              <a:rPr lang="en-US" sz="4000" dirty="0"/>
              <a:t>, </a:t>
            </a:r>
            <a:r>
              <a:rPr lang="en-US" sz="4000" dirty="0" err="1"/>
              <a:t>tâm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,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thích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thị</a:t>
            </a:r>
            <a:r>
              <a:rPr lang="en-US" sz="4000" dirty="0"/>
              <a:t> </a:t>
            </a:r>
            <a:r>
              <a:rPr lang="en-US" sz="4000" dirty="0" err="1"/>
              <a:t>hiếu</a:t>
            </a:r>
            <a:r>
              <a:rPr lang="en-US" sz="4000" dirty="0"/>
              <a:t> </a:t>
            </a:r>
            <a:r>
              <a:rPr lang="en-US" sz="4000" dirty="0" err="1"/>
              <a:t>đa</a:t>
            </a:r>
            <a:r>
              <a:rPr lang="en-US" sz="4000" dirty="0"/>
              <a:t> </a:t>
            </a:r>
            <a:r>
              <a:rPr lang="en-US" sz="4000" dirty="0" err="1"/>
              <a:t>dạng</a:t>
            </a:r>
            <a:r>
              <a:rPr lang="en-US" sz="3600" dirty="0"/>
              <a:t>.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9391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798868"/>
            <a:ext cx="121920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 smtClean="0"/>
              <a:t>:</a:t>
            </a:r>
            <a:endParaRPr lang="en-US" sz="4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36198" y="6475510"/>
            <a:ext cx="45397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82" y="1423810"/>
            <a:ext cx="4914927" cy="542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31490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249252"/>
            <a:ext cx="975814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400" b="1" dirty="0"/>
              <a:t>2.1.2 </a:t>
            </a:r>
            <a:r>
              <a:rPr lang="en-US" sz="4400" b="1" dirty="0" err="1"/>
              <a:t>Nội</a:t>
            </a:r>
            <a:r>
              <a:rPr lang="en-US" sz="4400" b="1" dirty="0"/>
              <a:t> dung </a:t>
            </a:r>
            <a:r>
              <a:rPr lang="en-US" sz="4400" b="1" dirty="0" err="1"/>
              <a:t>và</a:t>
            </a:r>
            <a:r>
              <a:rPr lang="en-US" sz="4400" b="1" dirty="0"/>
              <a:t> </a:t>
            </a:r>
            <a:r>
              <a:rPr lang="en-US" sz="4400" b="1" dirty="0" err="1"/>
              <a:t>bản</a:t>
            </a:r>
            <a:r>
              <a:rPr lang="en-US" sz="4400" b="1" dirty="0"/>
              <a:t> </a:t>
            </a:r>
            <a:r>
              <a:rPr lang="en-US" sz="4400" b="1" dirty="0" err="1"/>
              <a:t>chất</a:t>
            </a:r>
            <a:r>
              <a:rPr lang="en-US" sz="4400" b="1" dirty="0"/>
              <a:t> </a:t>
            </a:r>
            <a:r>
              <a:rPr lang="en-US" sz="4400" b="1" dirty="0" err="1"/>
              <a:t>của</a:t>
            </a:r>
            <a:r>
              <a:rPr lang="en-US" sz="4400" b="1" dirty="0"/>
              <a:t> </a:t>
            </a:r>
            <a:r>
              <a:rPr lang="en-US" sz="4400" b="1" dirty="0" err="1"/>
              <a:t>hoạt</a:t>
            </a:r>
            <a:r>
              <a:rPr lang="en-US" sz="4400" b="1" dirty="0"/>
              <a:t> </a:t>
            </a:r>
            <a:r>
              <a:rPr lang="en-US" sz="4400" b="1" dirty="0" err="1"/>
              <a:t>động</a:t>
            </a:r>
            <a:r>
              <a:rPr lang="en-US" sz="4400" b="1" dirty="0"/>
              <a:t> </a:t>
            </a:r>
            <a:r>
              <a:rPr lang="en-US" sz="4400" b="1" dirty="0" err="1"/>
              <a:t>kinh</a:t>
            </a:r>
            <a:r>
              <a:rPr lang="en-US" sz="4400" b="1" dirty="0"/>
              <a:t> </a:t>
            </a:r>
            <a:r>
              <a:rPr lang="en-US" sz="4400" b="1" dirty="0" err="1"/>
              <a:t>doanh</a:t>
            </a:r>
            <a:r>
              <a:rPr lang="en-US" sz="4400" b="1" dirty="0"/>
              <a:t> </a:t>
            </a:r>
            <a:r>
              <a:rPr lang="en-US" sz="4400" b="1" dirty="0" err="1"/>
              <a:t>khách</a:t>
            </a:r>
            <a:r>
              <a:rPr lang="en-US" sz="4400" b="1" dirty="0"/>
              <a:t> </a:t>
            </a:r>
            <a:r>
              <a:rPr lang="en-US" sz="4400" b="1" dirty="0" err="1"/>
              <a:t>sạn</a:t>
            </a:r>
            <a:r>
              <a:rPr lang="en-US" sz="4400" b="1" dirty="0"/>
              <a:t>:</a:t>
            </a:r>
            <a:endParaRPr lang="en-US" sz="4400" dirty="0"/>
          </a:p>
          <a:p>
            <a:pPr algn="just"/>
            <a:r>
              <a:rPr lang="en-US" sz="3600" dirty="0" err="1" smtClean="0"/>
              <a:t>Họ</a:t>
            </a:r>
            <a:r>
              <a:rPr lang="en-US" sz="3600" dirty="0" smtClean="0"/>
              <a:t>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 smtClean="0"/>
              <a:t>khả</a:t>
            </a:r>
            <a:r>
              <a:rPr lang="en-US" sz="3600" dirty="0" smtClean="0"/>
              <a:t> </a:t>
            </a:r>
            <a:r>
              <a:rPr lang="en-US" sz="3600" dirty="0" err="1" smtClean="0"/>
              <a:t>năng</a:t>
            </a:r>
            <a:r>
              <a:rPr lang="en-US" sz="3600" dirty="0" smtClean="0"/>
              <a:t> </a:t>
            </a:r>
            <a:r>
              <a:rPr lang="en-US" sz="3600" dirty="0" err="1" smtClean="0"/>
              <a:t>thanh</a:t>
            </a:r>
            <a:r>
              <a:rPr lang="en-US" sz="3600" dirty="0" smtClean="0"/>
              <a:t> </a:t>
            </a:r>
            <a:r>
              <a:rPr lang="en-US" sz="3600" dirty="0" err="1" smtClean="0"/>
              <a:t>toán</a:t>
            </a:r>
            <a:r>
              <a:rPr lang="en-US" sz="3600" dirty="0" smtClean="0"/>
              <a:t> </a:t>
            </a:r>
            <a:r>
              <a:rPr lang="en-US" sz="3600" dirty="0" err="1" smtClean="0"/>
              <a:t>cao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vì</a:t>
            </a:r>
            <a:r>
              <a:rPr lang="en-US" sz="3600" dirty="0" smtClean="0"/>
              <a:t> </a:t>
            </a:r>
            <a:r>
              <a:rPr lang="en-US" sz="3600" dirty="0" err="1" smtClean="0"/>
              <a:t>vậy</a:t>
            </a:r>
            <a:r>
              <a:rPr lang="en-US" sz="3600" dirty="0" smtClean="0"/>
              <a:t> </a:t>
            </a:r>
            <a:r>
              <a:rPr lang="en-US" sz="3600" dirty="0" err="1" smtClean="0"/>
              <a:t>họ</a:t>
            </a:r>
            <a:r>
              <a:rPr lang="en-US" sz="3600" dirty="0" smtClean="0"/>
              <a:t> </a:t>
            </a:r>
            <a:r>
              <a:rPr lang="en-US" sz="3600" dirty="0" err="1" smtClean="0"/>
              <a:t>cần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phục</a:t>
            </a:r>
            <a:r>
              <a:rPr lang="en-US" sz="3600" dirty="0" smtClean="0"/>
              <a:t> </a:t>
            </a:r>
            <a:r>
              <a:rPr lang="en-US" sz="3600" dirty="0" err="1" smtClean="0"/>
              <a:t>vụ</a:t>
            </a:r>
            <a:r>
              <a:rPr lang="en-US" sz="3600" dirty="0" smtClean="0"/>
              <a:t> </a:t>
            </a:r>
            <a:r>
              <a:rPr lang="en-US" sz="3600" dirty="0" err="1" smtClean="0"/>
              <a:t>tốt</a:t>
            </a:r>
            <a:r>
              <a:rPr lang="en-US" sz="3600" dirty="0" smtClean="0"/>
              <a:t>,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chỉ</a:t>
            </a:r>
            <a:r>
              <a:rPr lang="en-US" sz="3600" dirty="0" smtClean="0"/>
              <a:t>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tổ</a:t>
            </a:r>
            <a:r>
              <a:rPr lang="en-US" sz="3600" dirty="0" smtClean="0"/>
              <a:t> </a:t>
            </a:r>
            <a:r>
              <a:rPr lang="en-US" sz="3600" dirty="0" err="1" smtClean="0"/>
              <a:t>chức</a:t>
            </a:r>
            <a:r>
              <a:rPr lang="en-US" sz="3600" dirty="0" smtClean="0"/>
              <a:t> </a:t>
            </a:r>
            <a:r>
              <a:rPr lang="en-US" sz="3600" dirty="0" err="1" smtClean="0"/>
              <a:t>hợp</a:t>
            </a:r>
            <a:r>
              <a:rPr lang="en-US" sz="3600" dirty="0" smtClean="0"/>
              <a:t> </a:t>
            </a:r>
            <a:r>
              <a:rPr lang="en-US" sz="3600" dirty="0" err="1" smtClean="0"/>
              <a:t>lý</a:t>
            </a:r>
            <a:r>
              <a:rPr lang="en-US" sz="3600" dirty="0" smtClean="0"/>
              <a:t>, </a:t>
            </a:r>
            <a:r>
              <a:rPr lang="en-US" sz="3600" dirty="0" err="1" smtClean="0"/>
              <a:t>nghiên</a:t>
            </a:r>
            <a:r>
              <a:rPr lang="en-US" sz="3600" dirty="0" smtClean="0"/>
              <a:t> </a:t>
            </a:r>
            <a:r>
              <a:rPr lang="en-US" sz="3600" dirty="0" err="1" smtClean="0"/>
              <a:t>cứu</a:t>
            </a:r>
            <a:r>
              <a:rPr lang="en-US" sz="3600" dirty="0" smtClean="0"/>
              <a:t> </a:t>
            </a:r>
            <a:r>
              <a:rPr lang="en-US" sz="3600" dirty="0" err="1" smtClean="0"/>
              <a:t>tỉ</a:t>
            </a:r>
            <a:r>
              <a:rPr lang="en-US" sz="3600" dirty="0" smtClean="0"/>
              <a:t> </a:t>
            </a:r>
            <a:r>
              <a:rPr lang="en-US" sz="3600" dirty="0" err="1" smtClean="0"/>
              <a:t>mỉ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chu</a:t>
            </a:r>
            <a:r>
              <a:rPr lang="en-US" sz="3600" dirty="0" smtClean="0"/>
              <a:t> </a:t>
            </a:r>
            <a:r>
              <a:rPr lang="en-US" sz="3600" dirty="0" err="1" smtClean="0"/>
              <a:t>đáo</a:t>
            </a:r>
            <a:r>
              <a:rPr lang="en-US" sz="3600" dirty="0" smtClean="0"/>
              <a:t>, </a:t>
            </a:r>
            <a:r>
              <a:rPr lang="en-US" sz="3600" dirty="0" err="1" smtClean="0"/>
              <a:t>theo</a:t>
            </a:r>
            <a:r>
              <a:rPr lang="en-US" sz="3600" dirty="0" smtClean="0"/>
              <a:t> </a:t>
            </a:r>
            <a:r>
              <a:rPr lang="en-US" sz="3600" dirty="0" err="1" smtClean="0"/>
              <a:t>dõi</a:t>
            </a:r>
            <a:r>
              <a:rPr lang="en-US" sz="3600" dirty="0" smtClean="0"/>
              <a:t> </a:t>
            </a:r>
            <a:r>
              <a:rPr lang="en-US" sz="3600" dirty="0" err="1" smtClean="0"/>
              <a:t>chặt</a:t>
            </a:r>
            <a:r>
              <a:rPr lang="en-US" sz="3600" dirty="0" smtClean="0"/>
              <a:t> </a:t>
            </a:r>
            <a:r>
              <a:rPr lang="en-US" sz="3600" dirty="0" err="1" smtClean="0"/>
              <a:t>chẽ</a:t>
            </a:r>
            <a:r>
              <a:rPr lang="en-US" sz="3600" dirty="0" smtClean="0"/>
              <a:t> </a:t>
            </a:r>
            <a:r>
              <a:rPr lang="en-US" sz="3600" dirty="0" err="1" smtClean="0"/>
              <a:t>thường</a:t>
            </a:r>
            <a:r>
              <a:rPr lang="en-US" sz="3600" dirty="0" smtClean="0"/>
              <a:t> </a:t>
            </a:r>
            <a:r>
              <a:rPr lang="en-US" sz="3600" dirty="0" err="1" smtClean="0"/>
              <a:t>xuyên</a:t>
            </a:r>
            <a:r>
              <a:rPr lang="en-US" sz="3600" dirty="0" smtClean="0"/>
              <a:t> </a:t>
            </a:r>
            <a:r>
              <a:rPr lang="en-US" sz="3600" dirty="0" err="1" smtClean="0"/>
              <a:t>nhu</a:t>
            </a:r>
            <a:r>
              <a:rPr lang="en-US" sz="3600" dirty="0" smtClean="0"/>
              <a:t> </a:t>
            </a:r>
            <a:r>
              <a:rPr lang="en-US" sz="3600" dirty="0" err="1" smtClean="0"/>
              <a:t>cầu</a:t>
            </a:r>
            <a:r>
              <a:rPr lang="en-US" sz="3600" dirty="0" smtClean="0"/>
              <a:t> </a:t>
            </a:r>
            <a:r>
              <a:rPr lang="en-US" sz="3600" dirty="0" err="1" smtClean="0"/>
              <a:t>của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</a:t>
            </a:r>
            <a:r>
              <a:rPr lang="en-US" sz="3600" dirty="0" err="1" smtClean="0"/>
              <a:t>cho</a:t>
            </a:r>
            <a:r>
              <a:rPr lang="en-US" sz="3600" dirty="0" smtClean="0"/>
              <a:t> </a:t>
            </a:r>
            <a:r>
              <a:rPr lang="en-US" sz="3600" dirty="0" err="1" smtClean="0"/>
              <a:t>phép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sạn</a:t>
            </a:r>
            <a:r>
              <a:rPr lang="en-US" sz="3600" dirty="0" smtClean="0"/>
              <a:t> </a:t>
            </a:r>
            <a:r>
              <a:rPr lang="en-US" sz="3600" dirty="0" err="1" smtClean="0"/>
              <a:t>thực</a:t>
            </a:r>
            <a:r>
              <a:rPr lang="en-US" sz="3600" dirty="0" smtClean="0"/>
              <a:t> </a:t>
            </a:r>
            <a:r>
              <a:rPr lang="en-US" sz="3600" dirty="0" err="1" smtClean="0"/>
              <a:t>hiện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yêu</a:t>
            </a:r>
            <a:r>
              <a:rPr lang="en-US" sz="3600" dirty="0" smtClean="0"/>
              <a:t> </a:t>
            </a:r>
            <a:r>
              <a:rPr lang="en-US" sz="3600" dirty="0" err="1" smtClean="0"/>
              <a:t>cầu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chất</a:t>
            </a:r>
            <a:r>
              <a:rPr lang="en-US" sz="3600" dirty="0" smtClean="0"/>
              <a:t> </a:t>
            </a:r>
            <a:r>
              <a:rPr lang="en-US" sz="3600" dirty="0" err="1" smtClean="0"/>
              <a:t>lượng</a:t>
            </a:r>
            <a:r>
              <a:rPr lang="en-US" sz="3600" dirty="0" smtClean="0"/>
              <a:t>, </a:t>
            </a:r>
            <a:r>
              <a:rPr lang="en-US" sz="3600" dirty="0" err="1" smtClean="0"/>
              <a:t>mang</a:t>
            </a:r>
            <a:r>
              <a:rPr lang="en-US" sz="3600" dirty="0" smtClean="0"/>
              <a:t> </a:t>
            </a:r>
            <a:r>
              <a:rPr lang="en-US" sz="3600" dirty="0" err="1" smtClean="0"/>
              <a:t>lại</a:t>
            </a:r>
            <a:r>
              <a:rPr lang="en-US" sz="3600" dirty="0" smtClean="0"/>
              <a:t> </a:t>
            </a:r>
            <a:r>
              <a:rPr lang="en-US" sz="3600" dirty="0" err="1" smtClean="0"/>
              <a:t>danh</a:t>
            </a:r>
            <a:r>
              <a:rPr lang="en-US" sz="3600" dirty="0" smtClean="0"/>
              <a:t> </a:t>
            </a:r>
            <a:r>
              <a:rPr lang="en-US" sz="3600" dirty="0" err="1" smtClean="0"/>
              <a:t>tiếng</a:t>
            </a:r>
            <a:r>
              <a:rPr lang="en-US" sz="3600" dirty="0" smtClean="0"/>
              <a:t> </a:t>
            </a:r>
            <a:r>
              <a:rPr lang="en-US" sz="3600" dirty="0" err="1" smtClean="0"/>
              <a:t>cho</a:t>
            </a:r>
            <a:r>
              <a:rPr lang="en-US" sz="3600" dirty="0" smtClean="0"/>
              <a:t> </a:t>
            </a:r>
            <a:r>
              <a:rPr lang="en-US" sz="3600" dirty="0" err="1" smtClean="0"/>
              <a:t>khách</a:t>
            </a:r>
            <a:r>
              <a:rPr lang="en-US" sz="3600" dirty="0" smtClean="0"/>
              <a:t> </a:t>
            </a:r>
            <a:r>
              <a:rPr lang="en-US" sz="3600" dirty="0" err="1" smtClean="0"/>
              <a:t>sạn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1076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266700" y="779818"/>
            <a:ext cx="124587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200" b="1" dirty="0"/>
              <a:t>2.1.2 </a:t>
            </a:r>
            <a:r>
              <a:rPr lang="en-US" sz="4200" b="1" dirty="0" err="1"/>
              <a:t>Nội</a:t>
            </a:r>
            <a:r>
              <a:rPr lang="en-US" sz="4200" b="1" dirty="0"/>
              <a:t> dung </a:t>
            </a:r>
            <a:r>
              <a:rPr lang="en-US" sz="4200" b="1" dirty="0" err="1"/>
              <a:t>và</a:t>
            </a:r>
            <a:r>
              <a:rPr lang="en-US" sz="4200" b="1" dirty="0"/>
              <a:t> </a:t>
            </a:r>
            <a:r>
              <a:rPr lang="en-US" sz="4200" b="1" dirty="0" err="1"/>
              <a:t>bản</a:t>
            </a:r>
            <a:r>
              <a:rPr lang="en-US" sz="4200" b="1" dirty="0"/>
              <a:t> </a:t>
            </a:r>
            <a:r>
              <a:rPr lang="en-US" sz="4200" b="1" dirty="0" err="1"/>
              <a:t>chất</a:t>
            </a:r>
            <a:r>
              <a:rPr lang="en-US" sz="4200" b="1" dirty="0"/>
              <a:t> </a:t>
            </a:r>
            <a:r>
              <a:rPr lang="en-US" sz="4200" b="1" dirty="0" err="1"/>
              <a:t>của</a:t>
            </a:r>
            <a:r>
              <a:rPr lang="en-US" sz="4200" b="1" dirty="0"/>
              <a:t> </a:t>
            </a:r>
            <a:r>
              <a:rPr lang="en-US" sz="4200" b="1" dirty="0" err="1"/>
              <a:t>hoạt</a:t>
            </a:r>
            <a:r>
              <a:rPr lang="en-US" sz="4200" b="1" dirty="0"/>
              <a:t> </a:t>
            </a:r>
            <a:r>
              <a:rPr lang="en-US" sz="4200" b="1" dirty="0" err="1"/>
              <a:t>động</a:t>
            </a:r>
            <a:r>
              <a:rPr lang="en-US" sz="4200" b="1" dirty="0"/>
              <a:t> </a:t>
            </a:r>
            <a:r>
              <a:rPr lang="en-US" sz="4200" b="1" dirty="0" err="1"/>
              <a:t>kinh</a:t>
            </a:r>
            <a:r>
              <a:rPr lang="en-US" sz="4200" b="1" dirty="0"/>
              <a:t> </a:t>
            </a:r>
            <a:r>
              <a:rPr lang="en-US" sz="4200" b="1" dirty="0" err="1"/>
              <a:t>doanh</a:t>
            </a:r>
            <a:r>
              <a:rPr lang="en-US" sz="4200" b="1" dirty="0"/>
              <a:t> </a:t>
            </a:r>
            <a:r>
              <a:rPr lang="en-US" sz="4200" b="1" dirty="0" err="1"/>
              <a:t>khách</a:t>
            </a:r>
            <a:r>
              <a:rPr lang="en-US" sz="4200" b="1" dirty="0"/>
              <a:t> </a:t>
            </a:r>
            <a:r>
              <a:rPr lang="en-US" sz="4200" b="1" dirty="0" err="1"/>
              <a:t>sạn</a:t>
            </a:r>
            <a:r>
              <a:rPr lang="en-US" sz="4200" b="1" dirty="0" smtClean="0"/>
              <a:t>:</a:t>
            </a:r>
            <a:endParaRPr lang="en-US" sz="42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96" y="1886236"/>
            <a:ext cx="6929504" cy="460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7380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266700" y="779818"/>
            <a:ext cx="12458700" cy="13847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en-US" sz="4200" b="1" dirty="0"/>
              <a:t>2.1.2 </a:t>
            </a:r>
            <a:r>
              <a:rPr lang="en-US" sz="4200" b="1" dirty="0" err="1"/>
              <a:t>Nội</a:t>
            </a:r>
            <a:r>
              <a:rPr lang="en-US" sz="4200" b="1" dirty="0"/>
              <a:t> dung </a:t>
            </a:r>
            <a:r>
              <a:rPr lang="en-US" sz="4200" b="1" dirty="0" err="1"/>
              <a:t>và</a:t>
            </a:r>
            <a:r>
              <a:rPr lang="en-US" sz="4200" b="1" dirty="0"/>
              <a:t> </a:t>
            </a:r>
            <a:r>
              <a:rPr lang="en-US" sz="4200" b="1" dirty="0" err="1"/>
              <a:t>bản</a:t>
            </a:r>
            <a:r>
              <a:rPr lang="en-US" sz="4200" b="1" dirty="0"/>
              <a:t> </a:t>
            </a:r>
            <a:r>
              <a:rPr lang="en-US" sz="4200" b="1" dirty="0" err="1"/>
              <a:t>chất</a:t>
            </a:r>
            <a:r>
              <a:rPr lang="en-US" sz="4200" b="1" dirty="0"/>
              <a:t> </a:t>
            </a:r>
            <a:r>
              <a:rPr lang="en-US" sz="4200" b="1" dirty="0" err="1"/>
              <a:t>của</a:t>
            </a:r>
            <a:r>
              <a:rPr lang="en-US" sz="4200" b="1" dirty="0"/>
              <a:t> </a:t>
            </a:r>
            <a:r>
              <a:rPr lang="en-US" sz="4200" b="1" dirty="0" err="1"/>
              <a:t>hoạt</a:t>
            </a:r>
            <a:r>
              <a:rPr lang="en-US" sz="4200" b="1" dirty="0"/>
              <a:t> </a:t>
            </a:r>
            <a:r>
              <a:rPr lang="en-US" sz="4200" b="1" dirty="0" err="1"/>
              <a:t>động</a:t>
            </a:r>
            <a:r>
              <a:rPr lang="en-US" sz="4200" b="1" dirty="0"/>
              <a:t> </a:t>
            </a:r>
            <a:r>
              <a:rPr lang="en-US" sz="4200" b="1" dirty="0" err="1"/>
              <a:t>kinh</a:t>
            </a:r>
            <a:r>
              <a:rPr lang="en-US" sz="4200" b="1" dirty="0"/>
              <a:t> </a:t>
            </a:r>
            <a:r>
              <a:rPr lang="en-US" sz="4200" b="1" dirty="0" err="1"/>
              <a:t>doanh</a:t>
            </a:r>
            <a:r>
              <a:rPr lang="en-US" sz="4200" b="1" dirty="0"/>
              <a:t> </a:t>
            </a:r>
            <a:r>
              <a:rPr lang="en-US" sz="4200" b="1" dirty="0" err="1"/>
              <a:t>khách</a:t>
            </a:r>
            <a:r>
              <a:rPr lang="en-US" sz="4200" b="1" dirty="0"/>
              <a:t> </a:t>
            </a:r>
            <a:r>
              <a:rPr lang="en-US" sz="4200" b="1" dirty="0" err="1"/>
              <a:t>sạn</a:t>
            </a:r>
            <a:r>
              <a:rPr lang="en-US" sz="4200" b="1" dirty="0" smtClean="0"/>
              <a:t>:</a:t>
            </a:r>
            <a:endParaRPr lang="en-US" sz="42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41836"/>
            <a:ext cx="6318250" cy="509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779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5400" dirty="0">
                <a:solidFill>
                  <a:srgbClr val="FF0000"/>
                </a:solidFill>
              </a:rPr>
              <a:t>CỦNG CỐ BÀI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4400" b="1" dirty="0" smtClean="0"/>
              <a:t>CÂU </a:t>
            </a:r>
            <a:r>
              <a:rPr lang="vi-VN" sz="4400" b="1" dirty="0"/>
              <a:t>HỎI</a:t>
            </a:r>
            <a:r>
              <a:rPr lang="en-US" sz="4400" b="1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4400" dirty="0" smtClean="0"/>
              <a:t>Trình </a:t>
            </a:r>
            <a:r>
              <a:rPr lang="vi-VN" sz="4400" dirty="0"/>
              <a:t>bày </a:t>
            </a:r>
            <a:r>
              <a:rPr lang="en-US" sz="4400" dirty="0" err="1" smtClean="0"/>
              <a:t>khái</a:t>
            </a:r>
            <a:r>
              <a:rPr lang="en-US" sz="4400" dirty="0" smtClean="0"/>
              <a:t> </a:t>
            </a:r>
            <a:r>
              <a:rPr lang="en-US" sz="4400" dirty="0" err="1" smtClean="0"/>
              <a:t>niệm</a:t>
            </a:r>
            <a:r>
              <a:rPr lang="en-US" sz="4400" dirty="0" smtClean="0"/>
              <a:t> </a:t>
            </a:r>
            <a:r>
              <a:rPr lang="en-US" sz="4400" dirty="0" err="1" smtClean="0"/>
              <a:t>hoạt</a:t>
            </a:r>
            <a:r>
              <a:rPr lang="en-US" sz="4400" dirty="0" smtClean="0"/>
              <a:t> </a:t>
            </a:r>
            <a:r>
              <a:rPr lang="en-US" sz="4400" dirty="0" err="1" smtClean="0"/>
              <a:t>động</a:t>
            </a:r>
            <a:r>
              <a:rPr lang="en-US" sz="4400" dirty="0" smtClean="0"/>
              <a:t> </a:t>
            </a:r>
            <a:r>
              <a:rPr lang="en-US" sz="4400" dirty="0" err="1" smtClean="0"/>
              <a:t>kinh</a:t>
            </a:r>
            <a:r>
              <a:rPr lang="en-US" sz="4400" dirty="0" smtClean="0"/>
              <a:t> </a:t>
            </a:r>
            <a:r>
              <a:rPr lang="en-US" sz="4400" dirty="0" err="1" smtClean="0"/>
              <a:t>doanh</a:t>
            </a:r>
            <a:r>
              <a:rPr lang="en-US" sz="4400" dirty="0" smtClean="0"/>
              <a:t> </a:t>
            </a:r>
            <a:r>
              <a:rPr lang="en-US" sz="4400" dirty="0" err="1" smtClean="0"/>
              <a:t>khách</a:t>
            </a:r>
            <a:r>
              <a:rPr lang="en-US" sz="4400" dirty="0" smtClean="0"/>
              <a:t> </a:t>
            </a:r>
            <a:r>
              <a:rPr lang="en-US" sz="4400" dirty="0" err="1" smtClean="0"/>
              <a:t>sạn</a:t>
            </a:r>
            <a:r>
              <a:rPr lang="en-US" sz="4400" dirty="0" smtClean="0"/>
              <a:t>?</a:t>
            </a:r>
            <a:endParaRPr lang="en-US" sz="4400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HƯỚNG DẪN TỰ HỌC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26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dirty="0" smtClean="0"/>
              <a:t>30</a:t>
            </a:r>
            <a:endParaRPr lang="en-US" sz="44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870</TotalTime>
  <Words>891</Words>
  <Application>Microsoft Office PowerPoint</Application>
  <PresentationFormat>Widescreen</PresentationFormat>
  <Paragraphs>89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Tahoma</vt:lpstr>
      <vt:lpstr>Times New Roman</vt:lpstr>
      <vt:lpstr>Trebuchet MS</vt:lpstr>
      <vt:lpstr>Wingdings</vt:lpstr>
      <vt:lpstr>Wingdings 3</vt:lpstr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 CHỨC HOẠT ĐỘNG KINH DOANH KHÁCH SẠN </vt:lpstr>
      <vt:lpstr>MỤC TIÊU</vt:lpstr>
      <vt:lpstr>NỘI DUNG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CỦNG CỐ BÀI</vt:lpstr>
      <vt:lpstr>HƯỚNG DẪN TỰ HỌC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ZOOM03</cp:lastModifiedBy>
  <cp:revision>69</cp:revision>
  <dcterms:created xsi:type="dcterms:W3CDTF">2020-12-28T10:22:22Z</dcterms:created>
  <dcterms:modified xsi:type="dcterms:W3CDTF">2021-01-27T08:00:24Z</dcterms:modified>
</cp:coreProperties>
</file>