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393" r:id="rId4"/>
    <p:sldId id="378" r:id="rId5"/>
    <p:sldId id="394" r:id="rId6"/>
    <p:sldId id="396" r:id="rId7"/>
    <p:sldId id="397" r:id="rId8"/>
    <p:sldId id="398" r:id="rId9"/>
    <p:sldId id="395" r:id="rId10"/>
    <p:sldId id="399" r:id="rId11"/>
    <p:sldId id="387" r:id="rId12"/>
    <p:sldId id="400" r:id="rId13"/>
    <p:sldId id="403" r:id="rId14"/>
    <p:sldId id="401" r:id="rId15"/>
    <p:sldId id="402" r:id="rId16"/>
    <p:sldId id="404" r:id="rId17"/>
    <p:sldId id="405" r:id="rId18"/>
    <p:sldId id="374" r:id="rId19"/>
    <p:sldId id="373" r:id="rId20"/>
    <p:sldId id="375" r:id="rId21"/>
    <p:sldId id="36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66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370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131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8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274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08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46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30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888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417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607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4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1/20/2021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4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8.png"/><Relationship Id="rId5" Type="http://schemas.microsoft.com/office/2007/relationships/media" Target="../media/media3.mp3"/><Relationship Id="rId10" Type="http://schemas.openxmlformats.org/officeDocument/2006/relationships/image" Target="../media/image7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401"/>
            <a:ext cx="9144000" cy="4114799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spc="50" dirty="0" smtClean="0">
              <a:ln w="11430"/>
              <a:solidFill>
                <a:schemeClr val="tx1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</a:t>
            </a: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TP</a:t>
            </a:r>
            <a:r>
              <a:rPr lang="en-US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.</a:t>
            </a: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HCM</a:t>
            </a:r>
            <a:endParaRPr lang="en-US" sz="34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362200" y="5867400"/>
            <a:ext cx="4648200" cy="9906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</a:t>
            </a:r>
            <a:r>
              <a:rPr lang="en-US" sz="2000" b="1" spc="50" dirty="0" smtClean="0">
                <a:ln w="11430"/>
                <a:solidFill>
                  <a:srgbClr val="C00000"/>
                </a:solidFill>
                <a:latin typeface="Constantia"/>
              </a:rPr>
              <a:t>TRỊ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i="1" spc="50" dirty="0" smtClean="0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TP.HCM </a:t>
            </a:r>
            <a:r>
              <a:rPr lang="en-US" altLang="zh-CN" sz="1600" b="1" i="1" spc="50" dirty="0" err="1" smtClean="0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ngày</a:t>
            </a:r>
            <a:r>
              <a:rPr lang="en-US" altLang="zh-CN" sz="1600" b="1" i="1" spc="50" dirty="0" smtClean="0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 22/01/2021</a:t>
            </a:r>
            <a:endParaRPr lang="fr-CA" altLang="zh-CN" sz="1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438401" y="1600200"/>
            <a:ext cx="6553200" cy="838200"/>
          </a:xfrm>
          <a:prstGeom prst="roundRect">
            <a:avLst/>
          </a:prstGeom>
          <a:solidFill>
            <a:srgbClr val="92D050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CĐ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ự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Trọng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TP.HCM</a:t>
            </a:r>
          </a:p>
          <a:p>
            <a:pPr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D:\HINH\truong LTT\SV LTT 15-16\P11608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667000"/>
            <a:ext cx="5486399" cy="42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HINH\truong LTT\SV LTT 15-16\P11608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819400"/>
            <a:ext cx="5486400" cy="399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HINH\truong LTT\SV LTT 15-16\P11608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1" y="2514600"/>
            <a:ext cx="5486398" cy="42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514600"/>
            <a:ext cx="5486399" cy="438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52401" y="632231"/>
            <a:ext cx="8801099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GIỚI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THIỆU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82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THỰC TRẠNG BỎ HỌC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95400" y="2154151"/>
            <a:ext cx="6477000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bỏ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nhiều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14388" y="3657600"/>
            <a:ext cx="7415212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T4 &gt;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C1 &gt;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Khối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C4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92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323033" y="2176475"/>
            <a:ext cx="3867967" cy="7953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Nghỉ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24282" y="3830551"/>
            <a:ext cx="3867967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Trốn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tiết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410200" y="3906751"/>
            <a:ext cx="3417132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Nghỉ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luôn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24282" y="5257800"/>
            <a:ext cx="3867967" cy="8953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khỏi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11" idx="3"/>
            <a:endCxn id="13" idx="1"/>
          </p:cNvCxnSpPr>
          <p:nvPr/>
        </p:nvCxnSpPr>
        <p:spPr>
          <a:xfrm>
            <a:off x="4191000" y="2574138"/>
            <a:ext cx="1219200" cy="170333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" idx="3"/>
            <a:endCxn id="13" idx="1"/>
          </p:cNvCxnSpPr>
          <p:nvPr/>
        </p:nvCxnSpPr>
        <p:spPr>
          <a:xfrm>
            <a:off x="4192249" y="4201276"/>
            <a:ext cx="1217951" cy="76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3"/>
            <a:endCxn id="13" idx="1"/>
          </p:cNvCxnSpPr>
          <p:nvPr/>
        </p:nvCxnSpPr>
        <p:spPr>
          <a:xfrm flipV="1">
            <a:off x="4192249" y="4277476"/>
            <a:ext cx="1217951" cy="142801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NGUYÊN NHÂN</a:t>
            </a:r>
          </a:p>
        </p:txBody>
      </p:sp>
    </p:spTree>
    <p:extLst>
      <p:ext uri="{BB962C8B-B14F-4D97-AF65-F5344CB8AC3E}">
        <p14:creationId xmlns:p14="http://schemas.microsoft.com/office/powerpoint/2010/main" val="256154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323033" y="2176475"/>
            <a:ext cx="3867967" cy="7953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Nghỉ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94948" y="3048000"/>
            <a:ext cx="5096654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Lười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Lười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NGUYÊN NHÂN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886200" y="3962400"/>
            <a:ext cx="5096654" cy="76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886200" y="4876800"/>
            <a:ext cx="5096654" cy="76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nổi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86200" y="5791200"/>
            <a:ext cx="5096654" cy="76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kiếm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tiền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42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323032" y="2230351"/>
            <a:ext cx="3867967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Trốn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tiết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NGUYÊN NHÂN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981202" y="3089102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Lười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giờ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chán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981202" y="3962400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bè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rủ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rê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kiếm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tiền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77452" y="4821151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bè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thị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969957" y="5659351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mệt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91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324282" y="2176475"/>
            <a:ext cx="3867967" cy="7953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khỏi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NGUYÊN NHÂN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981202" y="3317702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Nói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chuyện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đùa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nghịch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81202" y="4572000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Ngủ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977452" y="5811751"/>
            <a:ext cx="7010400" cy="7414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ghi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chép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bài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01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4.1.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676401" y="2612036"/>
            <a:ext cx="7315199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sớm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bỏ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669475" y="4495800"/>
            <a:ext cx="7315199" cy="7907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669475" y="3586248"/>
            <a:ext cx="7315199" cy="757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28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669474" y="5410200"/>
            <a:ext cx="7321789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Bổ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sung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ngoại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…)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7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4.2.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676401" y="2612036"/>
            <a:ext cx="7315199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chia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669475" y="4495800"/>
            <a:ext cx="7315199" cy="7907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Tạo cơ hội cho SV một cách công bằng 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676401" y="3586248"/>
            <a:ext cx="7315199" cy="757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Ứ</a:t>
            </a:r>
            <a:r>
              <a:rPr lang="vi-VN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 </a:t>
            </a:r>
            <a:r>
              <a:rPr lang="vi-VN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dụng một số phương pháp giảng dạy tạo hứng thú cho SV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669474" y="5410200"/>
            <a:ext cx="7321789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Bổ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sung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ngoại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…)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4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-49894"/>
            <a:ext cx="3505200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2254BD6F-C222-4EBF-A18A-FDA724EC8AEA}"/>
              </a:ext>
            </a:extLst>
          </p:cNvPr>
          <p:cNvSpPr/>
          <p:nvPr/>
        </p:nvSpPr>
        <p:spPr>
          <a:xfrm flipH="1">
            <a:off x="494930" y="3584278"/>
            <a:ext cx="8154143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605F6AC-8356-4661-B6A4-309609CF4CCF}"/>
              </a:ext>
            </a:extLst>
          </p:cNvPr>
          <p:cNvSpPr txBox="1"/>
          <p:nvPr/>
        </p:nvSpPr>
        <p:spPr>
          <a:xfrm>
            <a:off x="1038689" y="3616549"/>
            <a:ext cx="703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prstClr val="white"/>
                </a:solidFill>
              </a:rPr>
              <a:t>Lênin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là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người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nước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nào</a:t>
            </a:r>
            <a:r>
              <a:rPr lang="en-US" sz="2400" dirty="0" smtClean="0">
                <a:solidFill>
                  <a:prstClr val="white"/>
                </a:solidFill>
              </a:rPr>
              <a:t>? </a:t>
            </a: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xmlns="" id="{D0E6AFB4-275F-4728-9A13-27E00F9EA3A2}"/>
              </a:ext>
            </a:extLst>
          </p:cNvPr>
          <p:cNvSpPr/>
          <p:nvPr/>
        </p:nvSpPr>
        <p:spPr>
          <a:xfrm flipH="1">
            <a:off x="604749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xmlns="" id="{CA2E0476-BE10-4768-BE1B-A9C0072703C2}"/>
              </a:ext>
            </a:extLst>
          </p:cNvPr>
          <p:cNvSpPr/>
          <p:nvPr/>
        </p:nvSpPr>
        <p:spPr>
          <a:xfrm flipH="1">
            <a:off x="604749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xmlns="" id="{9897B1B9-EB78-41AF-AC33-1E8F7714B11F}"/>
              </a:ext>
            </a:extLst>
          </p:cNvPr>
          <p:cNvSpPr txBox="1"/>
          <p:nvPr/>
        </p:nvSpPr>
        <p:spPr>
          <a:xfrm>
            <a:off x="829507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xmlns="" id="{D96707EC-5A82-4050-B897-6DBAB63AC957}"/>
              </a:ext>
            </a:extLst>
          </p:cNvPr>
          <p:cNvSpPr txBox="1"/>
          <p:nvPr/>
        </p:nvSpPr>
        <p:spPr>
          <a:xfrm>
            <a:off x="829507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xmlns="" id="{8DD63B39-09F3-4F04-83CD-408FC7619A90}"/>
              </a:ext>
            </a:extLst>
          </p:cNvPr>
          <p:cNvSpPr/>
          <p:nvPr/>
        </p:nvSpPr>
        <p:spPr>
          <a:xfrm flipH="1">
            <a:off x="4601922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xmlns="" id="{A6F11D1C-4D08-4BAF-9A3D-4AC673B9036B}"/>
              </a:ext>
            </a:extLst>
          </p:cNvPr>
          <p:cNvSpPr/>
          <p:nvPr/>
        </p:nvSpPr>
        <p:spPr>
          <a:xfrm flipH="1">
            <a:off x="4601922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xmlns="" id="{9B5DABB8-849A-4D2D-930C-9CA07BFC5BDE}"/>
              </a:ext>
            </a:extLst>
          </p:cNvPr>
          <p:cNvSpPr txBox="1"/>
          <p:nvPr/>
        </p:nvSpPr>
        <p:spPr>
          <a:xfrm>
            <a:off x="4826680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Đức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xmlns="" id="{42A746A3-96B8-42A5-8EFA-A104DB6B2F69}"/>
              </a:ext>
            </a:extLst>
          </p:cNvPr>
          <p:cNvSpPr txBox="1"/>
          <p:nvPr/>
        </p:nvSpPr>
        <p:spPr>
          <a:xfrm>
            <a:off x="4826680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xmlns="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863862"/>
            <a:ext cx="365522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xmlns="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1478696"/>
            <a:ext cx="365522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xmlns="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074158"/>
            <a:ext cx="365522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xmlns="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630414"/>
            <a:ext cx="36552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9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4.2.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0" descr="hinh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2438400"/>
            <a:ext cx="5676992" cy="4270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541933"/>
            <a:ext cx="5628328" cy="416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438400"/>
            <a:ext cx="5791200" cy="4270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D:\HINH\SV LTT 18-19\hinh 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994" y="2438400"/>
            <a:ext cx="5581605" cy="427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88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72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4.2.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2584389"/>
            <a:ext cx="4130447" cy="4159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1" y="2586706"/>
            <a:ext cx="4114799" cy="4173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882" y="2586706"/>
            <a:ext cx="4927918" cy="419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80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4.2.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676401" y="2895600"/>
            <a:ext cx="7315199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Xây dựng những đôi bạn học tập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676401" y="4354643"/>
            <a:ext cx="7315199" cy="757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ạo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trải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nghiệm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44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4.2.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6" descr="D:\HINH\truong LTT\SV LTT 15-16\P1160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514600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HINH\truong LTT\hinh nghe LTT\DSC_00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020" y="2486181"/>
            <a:ext cx="6112759" cy="431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HINH\truong LTT\hinh nghe LTT\DSC_006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773613"/>
            <a:ext cx="6102766" cy="407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26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4.3.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981202" y="2667000"/>
            <a:ext cx="7010400" cy="16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mối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981200" y="4648200"/>
            <a:ext cx="7010400" cy="16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Luôn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sẻ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77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1600201"/>
            <a:ext cx="4876800" cy="68579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4.4.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28600" y="632231"/>
            <a:ext cx="8763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GIẢI PHÁP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981202" y="2667000"/>
            <a:ext cx="7010400" cy="16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thổi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SV </a:t>
            </a: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nềm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đam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mê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981200" y="4648200"/>
            <a:ext cx="7010400" cy="16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Luôn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sẻ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         SV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5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7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biệt</a:t>
            </a:r>
            <a:endParaRPr lang="vi-VN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10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1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1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10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28600" y="762000"/>
            <a:ext cx="8610600" cy="863136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1" y="1371600"/>
            <a:ext cx="9137073" cy="5410200"/>
          </a:xfrm>
          <a:prstGeom prst="star12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6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1040</TotalTime>
  <Words>486</Words>
  <Application>Microsoft Office PowerPoint</Application>
  <PresentationFormat>On-screen Show (4:3)</PresentationFormat>
  <Paragraphs>90</Paragraphs>
  <Slides>20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88</cp:revision>
  <dcterms:created xsi:type="dcterms:W3CDTF">2020-04-24T05:38:17Z</dcterms:created>
  <dcterms:modified xsi:type="dcterms:W3CDTF">2021-01-20T18:13:19Z</dcterms:modified>
</cp:coreProperties>
</file>