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378" r:id="rId4"/>
    <p:sldId id="364" r:id="rId5"/>
    <p:sldId id="366" r:id="rId6"/>
    <p:sldId id="365" r:id="rId7"/>
    <p:sldId id="368" r:id="rId8"/>
    <p:sldId id="379" r:id="rId9"/>
    <p:sldId id="367" r:id="rId10"/>
    <p:sldId id="390" r:id="rId11"/>
    <p:sldId id="387" r:id="rId12"/>
    <p:sldId id="363" r:id="rId13"/>
    <p:sldId id="389" r:id="rId14"/>
    <p:sldId id="391" r:id="rId15"/>
    <p:sldId id="371" r:id="rId16"/>
    <p:sldId id="372" r:id="rId17"/>
    <p:sldId id="370" r:id="rId18"/>
    <p:sldId id="392" r:id="rId19"/>
    <p:sldId id="380" r:id="rId20"/>
    <p:sldId id="376" r:id="rId21"/>
    <p:sldId id="374" r:id="rId22"/>
    <p:sldId id="373" r:id="rId23"/>
    <p:sldId id="375" r:id="rId24"/>
    <p:sldId id="36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370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131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8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274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08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46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30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888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417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607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4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4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401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7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667000" y="632231"/>
            <a:ext cx="3810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THỰC TRẠNG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728354" y="1676402"/>
            <a:ext cx="5815446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VD: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17T4THU1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52400" y="2590800"/>
            <a:ext cx="40386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đầu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vào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72 SV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038601" y="3690852"/>
            <a:ext cx="5098473" cy="9573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năm cuối còn 47 SV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39700" y="5237248"/>
            <a:ext cx="4267200" cy="10335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bỏ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học là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25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/72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24600" y="5237248"/>
            <a:ext cx="2286000" cy="101115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34,7% </a:t>
            </a:r>
          </a:p>
        </p:txBody>
      </p:sp>
      <p:cxnSp>
        <p:nvCxnSpPr>
          <p:cNvPr id="5" name="Straight Arrow Connector 4"/>
          <p:cNvCxnSpPr>
            <a:stCxn id="11" idx="3"/>
            <a:endCxn id="12" idx="1"/>
          </p:cNvCxnSpPr>
          <p:nvPr/>
        </p:nvCxnSpPr>
        <p:spPr>
          <a:xfrm flipV="1">
            <a:off x="4406901" y="5742824"/>
            <a:ext cx="1917700" cy="1119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392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2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1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0" y="3680519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1" y="4724400"/>
            <a:ext cx="3295451" cy="2173012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endParaRPr lang="en-US" sz="2800" b="1" dirty="0" smtClean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1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31"/>
            <a:ext cx="70104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10" y="1938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93028" y="3733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6001" y="5348547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31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10" y="2352505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1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1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1" y="2362202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8600" y="4148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95800" y="2362201"/>
            <a:ext cx="4114800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Lôi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kéo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rủ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rê</a:t>
            </a:r>
            <a:endParaRPr lang="vi-VN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95800" y="4114800"/>
            <a:ext cx="4343400" cy="1828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lvl="0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Kỳ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SV, </a:t>
            </a:r>
          </a:p>
          <a:p>
            <a:pPr lvl="0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600" y="27432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43401" y="3657600"/>
            <a:ext cx="4682837" cy="261574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12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  </a:t>
            </a:r>
          </a:p>
          <a:p>
            <a:pPr lvl="0">
              <a:defRPr/>
            </a:pPr>
            <a:endParaRPr lang="en-US" sz="24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rất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ồn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17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8600" y="1559331"/>
            <a:ext cx="5540087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7" y="2644486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1" y="3330287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4" y="3330287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133600" y="3810000"/>
            <a:ext cx="6477002" cy="2743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dạy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228600" y="1524000"/>
            <a:ext cx="32004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73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-49894"/>
            <a:ext cx="3505200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494930" y="3584278"/>
            <a:ext cx="8154143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038689" y="3616549"/>
            <a:ext cx="703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prstClr val="white"/>
                </a:solidFill>
              </a:rPr>
              <a:t>Lênin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là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người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nước</a:t>
            </a:r>
            <a:r>
              <a:rPr lang="en-US" sz="2400" dirty="0" smtClean="0">
                <a:solidFill>
                  <a:prstClr val="white"/>
                </a:solidFill>
              </a:rPr>
              <a:t> </a:t>
            </a:r>
            <a:r>
              <a:rPr lang="en-US" sz="2400" dirty="0" err="1" smtClean="0">
                <a:solidFill>
                  <a:prstClr val="white"/>
                </a:solidFill>
              </a:rPr>
              <a:t>nào</a:t>
            </a:r>
            <a:r>
              <a:rPr lang="en-US" sz="2400" dirty="0" smtClean="0">
                <a:solidFill>
                  <a:prstClr val="white"/>
                </a:solidFill>
              </a:rPr>
              <a:t>? </a:t>
            </a: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04749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04749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829507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829507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4601922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4601922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4826680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Đức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4826680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863862"/>
            <a:ext cx="365522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1478696"/>
            <a:ext cx="365522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074158"/>
            <a:ext cx="365522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630414"/>
            <a:ext cx="36552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9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2" y="-329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28599" y="1520445"/>
            <a:ext cx="32766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hinh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78083"/>
            <a:ext cx="4943802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657600"/>
            <a:ext cx="4901423" cy="320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578083"/>
            <a:ext cx="5043260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ounded Rectangle 23"/>
          <p:cNvSpPr/>
          <p:nvPr/>
        </p:nvSpPr>
        <p:spPr>
          <a:xfrm>
            <a:off x="3304308" y="2418458"/>
            <a:ext cx="5465722" cy="106555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52802" y="2639576"/>
            <a:ext cx="5638799" cy="796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6" descr="D:\HINH\truong LTT\SV LTT 15-16\P1160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86150"/>
            <a:ext cx="44958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ounded Rectangle 19"/>
          <p:cNvSpPr/>
          <p:nvPr/>
        </p:nvSpPr>
        <p:spPr>
          <a:xfrm>
            <a:off x="173558" y="1524000"/>
            <a:ext cx="3255442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84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52801" y="2378008"/>
            <a:ext cx="5638799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đào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bớt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endParaRPr lang="vi-VN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HINH\truong LTT\hinh nghe LTT\DSC_00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015" y="3352800"/>
            <a:ext cx="524377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HINH\truong LTT\hinh nghe LTT\DSC_00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691" y="3399020"/>
            <a:ext cx="5243778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228600" y="1546583"/>
            <a:ext cx="32766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BẢN </a:t>
            </a:r>
            <a:r>
              <a:rPr kumimoji="0" lang="vi-VN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THÂN</a:t>
            </a:r>
            <a:endParaRPr kumimoji="0" lang="vi-VN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58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8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43401" y="20574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43400" y="26670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398" y="3253104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ổ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động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3" descr="D:\HINH\truong LTT\SV LTT 15-16\P11608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6813"/>
            <a:ext cx="4553235" cy="341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D:\HINH\truong LTT\SV LTT 15-16\P11608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" y="3435248"/>
            <a:ext cx="4529587" cy="339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81000" y="4953000"/>
            <a:ext cx="8458201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1000" y="5867400"/>
            <a:ext cx="8458201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7490"/>
            <a:ext cx="4946073" cy="4837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63" y="-7938"/>
            <a:ext cx="4927335" cy="485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2097" y="24384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thật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ngoan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62241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390841" y="44958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huy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tích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cực</a:t>
            </a:r>
            <a:endParaRPr lang="vi-VN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759074" y="2775917"/>
            <a:ext cx="6377998" cy="8382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chia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kịp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759075" y="2209800"/>
            <a:ext cx="6377997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huynh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242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4" descr="D:\HINH\truong LTT\SV LTT 15-16\P11608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614118"/>
            <a:ext cx="4325176" cy="324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95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0" y="4800600"/>
            <a:ext cx="9137073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-1" y="5867400"/>
            <a:ext cx="9137073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sớm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nguy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bỏ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D:\HINH\SV LTT 18-19\hinh 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338" y="0"/>
            <a:ext cx="4953000" cy="474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42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447801" y="4543254"/>
            <a:ext cx="7689273" cy="8669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4800" y="22860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447801" y="3510048"/>
            <a:ext cx="7689273" cy="9095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447800" y="5562600"/>
            <a:ext cx="76962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Bổ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sung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ngoại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thăm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tàng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…)</a:t>
            </a:r>
            <a:endParaRPr lang="vi-VN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897" y="30605"/>
            <a:ext cx="4476864" cy="3357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7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biệt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10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1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1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10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10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1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6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916</TotalTime>
  <Words>530</Words>
  <Application>Microsoft Office PowerPoint</Application>
  <PresentationFormat>On-screen Show (4:3)</PresentationFormat>
  <Paragraphs>124</Paragraphs>
  <Slides>23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宋体</vt:lpstr>
      <vt:lpstr>Arial</vt:lpstr>
      <vt:lpstr>Calibri</vt:lpstr>
      <vt:lpstr>Calibri Light</vt:lpstr>
      <vt:lpstr>Constantia</vt:lpstr>
      <vt:lpstr>Tahoma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Welcome</cp:lastModifiedBy>
  <cp:revision>75</cp:revision>
  <dcterms:created xsi:type="dcterms:W3CDTF">2020-04-24T05:38:17Z</dcterms:created>
  <dcterms:modified xsi:type="dcterms:W3CDTF">2021-01-21T04:18:29Z</dcterms:modified>
</cp:coreProperties>
</file>