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62" r:id="rId3"/>
    <p:sldId id="394" r:id="rId4"/>
    <p:sldId id="378" r:id="rId5"/>
    <p:sldId id="364" r:id="rId6"/>
    <p:sldId id="396" r:id="rId7"/>
    <p:sldId id="397" r:id="rId8"/>
    <p:sldId id="368" r:id="rId9"/>
    <p:sldId id="379" r:id="rId10"/>
    <p:sldId id="367" r:id="rId11"/>
    <p:sldId id="390" r:id="rId12"/>
    <p:sldId id="387" r:id="rId13"/>
    <p:sldId id="363" r:id="rId14"/>
    <p:sldId id="389" r:id="rId15"/>
    <p:sldId id="391" r:id="rId16"/>
    <p:sldId id="371" r:id="rId17"/>
    <p:sldId id="372" r:id="rId18"/>
    <p:sldId id="370" r:id="rId19"/>
    <p:sldId id="392" r:id="rId20"/>
    <p:sldId id="380" r:id="rId21"/>
    <p:sldId id="376" r:id="rId22"/>
    <p:sldId id="374" r:id="rId23"/>
    <p:sldId id="398" r:id="rId24"/>
    <p:sldId id="375" r:id="rId25"/>
    <p:sldId id="36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84" autoAdjust="0"/>
  </p:normalViewPr>
  <p:slideViewPr>
    <p:cSldViewPr>
      <p:cViewPr varScale="1">
        <p:scale>
          <a:sx n="107" d="100"/>
          <a:sy n="107" d="100"/>
        </p:scale>
        <p:origin x="173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5578-682B-4A01-9638-014C16DE11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AAC1EE-97A3-4603-AA67-B9B86F55FF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0C8B9-3AC5-46CF-A12A-6DF4288A1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CA0AF-530D-4EBD-B965-8B94F5F1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359C82-3A0F-48FF-926E-5D04481A0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3700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41855-5658-46FC-B1E4-D8A33D040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48DD4-982E-4DF5-83BC-71D4D6BCE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6D471-1D4A-4A93-8DC4-6EC44FFF7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F56D3-DE4D-452A-8EDB-00A20AD17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EE1EB-0B3D-4FD7-B6AB-2BD17542B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1311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AF01F-173B-42F4-B79E-090D56ACB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F68C77-CBFA-461F-A51E-325EB9550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E92DB-083F-452B-B9A8-07F35FD15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84B60-C1EA-4B69-AA90-8F1E5FB9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62BA63-766D-48C7-962C-260FED02A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088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F6C79-9DB9-41C2-AB7F-EE2DBD4CB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300A1-412B-4D8E-A682-9491921A93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449AE0-B2AB-4AC5-AD17-D5485CF0B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4E3E69-8221-46DF-8417-9117474D9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CA87B-A6B0-4084-8ABD-22FC70DE9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9FFCA0-2136-413A-9FC4-8666492A9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2746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C1165-B1EA-4947-A1FB-D9CF6BE2F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949C6E-764C-4F36-94CB-FE2A2DF8C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9B79E8-DF7C-4EBB-9F3B-6BE1496FD9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2F9A33-7E46-4A42-A0A4-E18DB17B89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8AAA32-05F2-47FB-B9B2-30397B27C7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0AE778-A2FD-4AD5-B23E-61A0D2506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F383F0-95C5-45CA-90E7-CB2237487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17D151-FD6A-419A-A7B0-CA8BE2A2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1087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CD961-234E-4CF8-B0EF-237952B82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917F9D-08A6-466A-864D-D2F376CC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DF56FB-BF1A-451B-AFCC-8E5E82A91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5A4458-ED35-410C-9316-3AE12AF06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6468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6121E3-1542-49D2-AFE7-215B078A3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B79D1B-E5A5-4FF6-B1AF-3C1CE82BE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A32E8B-A5B1-45B5-9A9F-B5EF9E6E9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3304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4EF36-1426-4285-828F-C8CFBFE98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C0F19-B360-4B7D-8B84-54564343E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1CC49-77D0-4E31-A9D2-D30F8EDAEA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B92D8-AB77-44F5-B9DD-F7A3C2F6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0A841E-88D4-4D0A-97C4-E4897B618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54F814-BBE2-4CE3-B3C8-C4A938E78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8888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247E2-3FF2-44B7-B10F-3C06FDF7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9E9FEF-3FB3-4E4C-A935-958BA93288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12C7B-8B90-4958-A986-27D36990B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EFE80-B253-4A84-BE72-FE1337473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70AA07-12BD-4E8C-B324-9F0CBE23C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AF4ED2-925B-495F-9A04-20C40D1E4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7417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5AAED-E4CB-438E-BAE6-D874C01F5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CA6078-7021-47C7-8ADD-30EB0D4D7E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7DC22C-267E-4ADC-AF05-BEB721900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ACB2E6-036D-489B-AF95-7F191F409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6DBCEB-45FD-4CA2-89E1-0743C2C24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8607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BF1447-7437-45B5-955F-F450CFC6FB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DF0BE9-59DA-4877-8D0D-735633F5C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A8181-2D82-4E5A-A55B-C3850F308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443D1-9D50-4347-8EF4-C71123BDF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B7A19-FC92-4734-BBA7-FBC0512D2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243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7F965-6FBF-4E4A-99CF-0D8736C95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441528-4D68-4198-AA39-08CEF828A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895987-3F38-4722-83D8-2292FDC382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012C-B1B7-47F6-B168-A941E97A73A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2F808-3920-4A01-9D82-C1D249E036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A23AC-28FD-47E2-A9E1-1773F85438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C7793-07B9-4429-92E8-8730EA77026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344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9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7.png"/><Relationship Id="rId5" Type="http://schemas.microsoft.com/office/2007/relationships/media" Target="../media/media3.mp3"/><Relationship Id="rId10" Type="http://schemas.openxmlformats.org/officeDocument/2006/relationships/image" Target="../media/image6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786" y="-58831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F8AE30-B0B4-4A8B-960F-28AA4302E4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341437"/>
            <a:ext cx="6788944" cy="4525963"/>
          </a:xfrm>
        </p:spPr>
      </p:pic>
      <p:sp>
        <p:nvSpPr>
          <p:cNvPr id="11" name="Titre 1"/>
          <p:cNvSpPr txBox="1">
            <a:spLocks/>
          </p:cNvSpPr>
          <p:nvPr/>
        </p:nvSpPr>
        <p:spPr bwMode="auto">
          <a:xfrm>
            <a:off x="-6927" y="563843"/>
            <a:ext cx="9144000" cy="1264957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b="1" u="sng" spc="50">
                <a:ln w="11430"/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 CÁO CHUYÊN ĐỀ</a:t>
            </a:r>
            <a:r>
              <a:rPr lang="en-US" sz="2600" b="1" spc="50">
                <a:ln w="11430"/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spc="50">
                <a:ln w="1143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vi-VN" sz="3000" b="1" spc="50">
                <a:ln w="1143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 </a:t>
            </a:r>
            <a:r>
              <a:rPr lang="vi-VN" sz="3000" b="1" spc="50" dirty="0">
                <a:ln w="1143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 TÌNH </a:t>
            </a:r>
            <a:r>
              <a:rPr lang="vi-VN" sz="3000" b="1" spc="50">
                <a:ln w="1143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TRẠNG BỎ </a:t>
            </a:r>
            <a:r>
              <a:rPr lang="vi-VN" sz="3000" b="1" spc="50" dirty="0">
                <a:ln w="1143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CỦA SINH </a:t>
            </a:r>
            <a:r>
              <a:rPr lang="vi-VN" sz="3000" b="1" spc="50">
                <a:ln w="1143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 TẠI </a:t>
            </a:r>
            <a:r>
              <a:rPr lang="vi-VN" sz="3000" b="1" spc="50" dirty="0">
                <a:ln w="1143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CĐ LÝ TỰ TRỌNG TP HCM</a:t>
            </a:r>
            <a:endParaRPr lang="fr-CA" altLang="zh-CN" sz="3000" b="1" dirty="0">
              <a:solidFill>
                <a:srgbClr val="07389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re 1">
            <a:extLst>
              <a:ext uri="{FF2B5EF4-FFF2-40B4-BE49-F238E27FC236}">
                <a16:creationId xmlns:a16="http://schemas.microsoft.com/office/drawing/2014/main" id="{0B4CF4E1-E133-4C4D-BDCA-7B14594F7BED}"/>
              </a:ext>
            </a:extLst>
          </p:cNvPr>
          <p:cNvSpPr txBox="1">
            <a:spLocks/>
          </p:cNvSpPr>
          <p:nvPr/>
        </p:nvSpPr>
        <p:spPr bwMode="auto">
          <a:xfrm>
            <a:off x="2362200" y="5867400"/>
            <a:ext cx="4648200" cy="990600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spc="50" dirty="0">
                <a:ln w="11430"/>
                <a:solidFill>
                  <a:schemeClr val="tx1"/>
                </a:solidFill>
                <a:latin typeface="Constantia"/>
              </a:rPr>
              <a:t>THAM LUẬN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50" dirty="0">
                <a:ln w="11430"/>
                <a:solidFill>
                  <a:srgbClr val="C00000"/>
                </a:solidFill>
                <a:latin typeface="Constantia"/>
              </a:rPr>
              <a:t>KHOA LÝ LUẬN CHÍNH TRỊ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i="1" spc="50" dirty="0">
                <a:ln w="11430"/>
                <a:solidFill>
                  <a:schemeClr val="tx1"/>
                </a:solidFill>
                <a:latin typeface="Constantia"/>
                <a:cs typeface="Arial" pitchFamily="34" charset="0"/>
              </a:rPr>
              <a:t>TP.HCM </a:t>
            </a:r>
            <a:r>
              <a:rPr lang="en-US" altLang="zh-CN" sz="1600" b="1" i="1" spc="50" dirty="0" err="1">
                <a:ln w="11430"/>
                <a:solidFill>
                  <a:schemeClr val="tx1"/>
                </a:solidFill>
                <a:latin typeface="Constantia"/>
                <a:cs typeface="Arial" pitchFamily="34" charset="0"/>
              </a:rPr>
              <a:t>ngày</a:t>
            </a:r>
            <a:r>
              <a:rPr lang="en-US" altLang="zh-CN" sz="1600" b="1" i="1" spc="50" dirty="0">
                <a:ln w="11430"/>
                <a:solidFill>
                  <a:schemeClr val="tx1"/>
                </a:solidFill>
                <a:latin typeface="Constantia"/>
                <a:cs typeface="Arial" pitchFamily="34" charset="0"/>
              </a:rPr>
              <a:t> 22/01/2021</a:t>
            </a:r>
            <a:endParaRPr lang="fr-CA" altLang="zh-CN" sz="16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71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4" y="-28852"/>
            <a:ext cx="91215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re 1"/>
          <p:cNvSpPr txBox="1">
            <a:spLocks/>
          </p:cNvSpPr>
          <p:nvPr/>
        </p:nvSpPr>
        <p:spPr bwMode="auto">
          <a:xfrm>
            <a:off x="16544" y="0"/>
            <a:ext cx="9127456" cy="868367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000" b="1" spc="50">
                <a:ln w="11430"/>
                <a:solidFill>
                  <a:srgbClr val="00B050"/>
                </a:solidFill>
                <a:latin typeface="Constantia"/>
              </a:rPr>
              <a:t>NỘI DUNG BÁO CÁO</a:t>
            </a:r>
            <a:endParaRPr lang="fr-CA" altLang="zh-CN" sz="50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re 1">
            <a:hlinkClick r:id="rId3" action="ppaction://hlinksldjump"/>
          </p:cNvPr>
          <p:cNvSpPr txBox="1">
            <a:spLocks/>
          </p:cNvSpPr>
          <p:nvPr/>
        </p:nvSpPr>
        <p:spPr bwMode="auto">
          <a:xfrm>
            <a:off x="0" y="2028304"/>
            <a:ext cx="9127456" cy="7148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514350" indent="-514350" fontAlgn="auto"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r>
              <a:rPr lang="en-US" sz="5000" b="1" spc="50">
                <a:ln w="1143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THỰC TRẠNG </a:t>
            </a:r>
          </a:p>
        </p:txBody>
      </p:sp>
      <p:sp>
        <p:nvSpPr>
          <p:cNvPr id="8" name="Titre 1">
            <a:hlinkClick r:id="rId4" action="ppaction://hlinksldjump"/>
            <a:extLst>
              <a:ext uri="{FF2B5EF4-FFF2-40B4-BE49-F238E27FC236}">
                <a16:creationId xmlns:a16="http://schemas.microsoft.com/office/drawing/2014/main" id="{EBC99EFC-1E68-4E66-A89E-C6CFCF17F673}"/>
              </a:ext>
            </a:extLst>
          </p:cNvPr>
          <p:cNvSpPr txBox="1">
            <a:spLocks/>
          </p:cNvSpPr>
          <p:nvPr/>
        </p:nvSpPr>
        <p:spPr bwMode="auto">
          <a:xfrm>
            <a:off x="0" y="3353866"/>
            <a:ext cx="9144000" cy="7148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000" b="1" spc="50">
                <a:ln w="1143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NGUYÊN NHÂN</a:t>
            </a:r>
          </a:p>
        </p:txBody>
      </p:sp>
      <p:sp>
        <p:nvSpPr>
          <p:cNvPr id="9" name="Titre 1">
            <a:hlinkClick r:id="rId5" action="ppaction://hlinksldjump"/>
            <a:extLst>
              <a:ext uri="{FF2B5EF4-FFF2-40B4-BE49-F238E27FC236}">
                <a16:creationId xmlns:a16="http://schemas.microsoft.com/office/drawing/2014/main" id="{EEFDB752-5A2A-4981-952B-75E9F15A99ED}"/>
              </a:ext>
            </a:extLst>
          </p:cNvPr>
          <p:cNvSpPr txBox="1">
            <a:spLocks/>
          </p:cNvSpPr>
          <p:nvPr/>
        </p:nvSpPr>
        <p:spPr bwMode="auto">
          <a:xfrm>
            <a:off x="0" y="5029200"/>
            <a:ext cx="9138082" cy="7148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000" b="1" spc="50">
                <a:ln w="1143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GIẢI PHÁP</a:t>
            </a:r>
            <a:endParaRPr lang="fr-CA" altLang="zh-CN" sz="5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210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667000" y="632231"/>
            <a:ext cx="3810000" cy="802871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TRẠNG</a:t>
            </a: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728354" y="1676402"/>
            <a:ext cx="5815446" cy="7414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VD: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17T4THU1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52400" y="2590800"/>
            <a:ext cx="4038600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 vào </a:t>
            </a: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 SV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038601" y="3690852"/>
            <a:ext cx="5098473" cy="9573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</a:t>
            </a: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 còn 47 SV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39700" y="5237248"/>
            <a:ext cx="4267200" cy="10335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Bỏ </a:t>
            </a: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là 25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/72 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324600" y="5237248"/>
            <a:ext cx="2286000" cy="101115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34,7% </a:t>
            </a:r>
          </a:p>
        </p:txBody>
      </p:sp>
      <p:cxnSp>
        <p:nvCxnSpPr>
          <p:cNvPr id="5" name="Straight Arrow Connector 4"/>
          <p:cNvCxnSpPr>
            <a:stCxn id="11" idx="3"/>
            <a:endCxn id="12" idx="1"/>
          </p:cNvCxnSpPr>
          <p:nvPr/>
        </p:nvCxnSpPr>
        <p:spPr>
          <a:xfrm flipV="1">
            <a:off x="4406901" y="5742824"/>
            <a:ext cx="1917700" cy="1119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392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reeform 7"/>
          <p:cNvSpPr>
            <a:spLocks noEditPoints="1"/>
          </p:cNvSpPr>
          <p:nvPr/>
        </p:nvSpPr>
        <p:spPr bwMode="gray">
          <a:xfrm>
            <a:off x="1311462" y="1041400"/>
            <a:ext cx="7825612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Group 48"/>
          <p:cNvGrpSpPr>
            <a:grpSpLocks/>
          </p:cNvGrpSpPr>
          <p:nvPr/>
        </p:nvGrpSpPr>
        <p:grpSpPr bwMode="auto">
          <a:xfrm>
            <a:off x="1" y="838200"/>
            <a:ext cx="2839733" cy="2047875"/>
            <a:chOff x="3248025" y="3752850"/>
            <a:chExt cx="1704975" cy="1885950"/>
          </a:xfrm>
        </p:grpSpPr>
        <p:sp>
          <p:nvSpPr>
            <p:cNvPr id="13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878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vi-VN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OÀN CẢNH</a:t>
              </a:r>
              <a:r>
                <a:rPr lang="vi-VN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GIA ĐÌNH </a:t>
              </a:r>
              <a:endParaRPr lang="vi-V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Group 48"/>
          <p:cNvGrpSpPr>
            <a:grpSpLocks/>
          </p:cNvGrpSpPr>
          <p:nvPr/>
        </p:nvGrpSpPr>
        <p:grpSpPr bwMode="auto">
          <a:xfrm>
            <a:off x="0" y="3680519"/>
            <a:ext cx="3862631" cy="2720283"/>
            <a:chOff x="3148742" y="3752850"/>
            <a:chExt cx="1895193" cy="1885950"/>
          </a:xfrm>
        </p:grpSpPr>
        <p:sp>
          <p:nvSpPr>
            <p:cNvPr id="20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1258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BẢN THÂN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Kiến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endPara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Kỹ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năng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Thái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độ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vi-V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6" name="Group 48"/>
          <p:cNvGrpSpPr>
            <a:grpSpLocks/>
          </p:cNvGrpSpPr>
          <p:nvPr/>
        </p:nvGrpSpPr>
        <p:grpSpPr bwMode="auto">
          <a:xfrm>
            <a:off x="4181071" y="4724399"/>
            <a:ext cx="3296770" cy="2309219"/>
            <a:chOff x="3248025" y="3752850"/>
            <a:chExt cx="1722386" cy="1885950"/>
          </a:xfrm>
        </p:grpSpPr>
        <p:sp>
          <p:nvSpPr>
            <p:cNvPr id="2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" name="Text Box 39"/>
            <p:cNvSpPr txBox="1">
              <a:spLocks noChangeArrowheads="1"/>
            </p:cNvSpPr>
            <p:nvPr/>
          </p:nvSpPr>
          <p:spPr bwMode="gray">
            <a:xfrm>
              <a:off x="3390088" y="3856560"/>
              <a:ext cx="1580323" cy="1575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TÁC NHÂN</a:t>
              </a:r>
            </a:p>
            <a:p>
              <a:pPr marL="457200" indent="-457200">
                <a:buFontTx/>
                <a:buChar char="-"/>
              </a:pP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Bạn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bè</a:t>
              </a:r>
              <a:endPara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indent="-457200">
                <a:buFontTx/>
                <a:buChar char="-"/>
              </a:pP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Thầy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cô</a:t>
              </a:r>
              <a:endPara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457200" indent="-457200">
                <a:buFontTx/>
                <a:buChar char="-"/>
              </a:pP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Nhà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trường</a:t>
              </a:r>
              <a:endPara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3352801" y="2133600"/>
            <a:ext cx="5181599" cy="90106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nhân</a:t>
            </a:r>
            <a:endParaRPr lang="en-US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3099954" y="5884266"/>
            <a:ext cx="2944091" cy="8616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ốt</a:t>
            </a:r>
            <a:endParaRPr kumimoji="0" lang="vi-VN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8952" y="1434791"/>
            <a:ext cx="2643933" cy="94041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Phức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tạp</a:t>
            </a:r>
            <a:r>
              <a:rPr kumimoji="0" lang="vi-VN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553520" y="1425576"/>
            <a:ext cx="2561528" cy="104148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Khó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khăn</a:t>
            </a:r>
            <a:endParaRPr kumimoji="0" lang="vi-VN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Oval 37">
            <a:extLst>
              <a:ext uri="{FF2B5EF4-FFF2-40B4-BE49-F238E27FC236}">
                <a16:creationId xmlns:a16="http://schemas.microsoft.com/office/drawing/2014/main" id="{9F1A4132-B959-4D40-B223-956B7F4948D8}"/>
              </a:ext>
            </a:extLst>
          </p:cNvPr>
          <p:cNvSpPr>
            <a:spLocks noChangeArrowheads="1"/>
          </p:cNvSpPr>
          <p:nvPr/>
        </p:nvSpPr>
        <p:spPr bwMode="gray">
          <a:xfrm>
            <a:off x="2692400" y="1690688"/>
            <a:ext cx="3743325" cy="3744912"/>
          </a:xfrm>
          <a:prstGeom prst="ellipse">
            <a:avLst/>
          </a:prstGeom>
          <a:noFill/>
          <a:ln w="38100" algn="ctr">
            <a:solidFill>
              <a:schemeClr val="tx2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2" name="Oval 56">
            <a:extLst>
              <a:ext uri="{FF2B5EF4-FFF2-40B4-BE49-F238E27FC236}">
                <a16:creationId xmlns:a16="http://schemas.microsoft.com/office/drawing/2014/main" id="{B9EBDAB1-13C5-4B96-89ED-CACA06CDA1E8}"/>
              </a:ext>
            </a:extLst>
          </p:cNvPr>
          <p:cNvSpPr>
            <a:spLocks noChangeArrowheads="1"/>
          </p:cNvSpPr>
          <p:nvPr/>
        </p:nvSpPr>
        <p:spPr bwMode="gray">
          <a:xfrm>
            <a:off x="3624263" y="2643188"/>
            <a:ext cx="1944687" cy="1944687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" name="Oval 57">
            <a:extLst>
              <a:ext uri="{FF2B5EF4-FFF2-40B4-BE49-F238E27FC236}">
                <a16:creationId xmlns:a16="http://schemas.microsoft.com/office/drawing/2014/main" id="{C0B3A4EE-94EA-4291-8AB3-50DD7B0C2146}"/>
              </a:ext>
            </a:extLst>
          </p:cNvPr>
          <p:cNvSpPr>
            <a:spLocks noChangeArrowheads="1"/>
          </p:cNvSpPr>
          <p:nvPr/>
        </p:nvSpPr>
        <p:spPr bwMode="gray">
          <a:xfrm>
            <a:off x="3617913" y="2627313"/>
            <a:ext cx="1944687" cy="1944687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" name="Oval 58">
            <a:extLst>
              <a:ext uri="{FF2B5EF4-FFF2-40B4-BE49-F238E27FC236}">
                <a16:creationId xmlns:a16="http://schemas.microsoft.com/office/drawing/2014/main" id="{D6673C43-6B82-4214-AF40-F5B099DB9439}"/>
              </a:ext>
            </a:extLst>
          </p:cNvPr>
          <p:cNvSpPr>
            <a:spLocks noChangeArrowheads="1"/>
          </p:cNvSpPr>
          <p:nvPr/>
        </p:nvSpPr>
        <p:spPr bwMode="gray">
          <a:xfrm>
            <a:off x="3751263" y="2770188"/>
            <a:ext cx="1690687" cy="1690687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Oval 59">
            <a:extLst>
              <a:ext uri="{FF2B5EF4-FFF2-40B4-BE49-F238E27FC236}">
                <a16:creationId xmlns:a16="http://schemas.microsoft.com/office/drawing/2014/main" id="{FA531528-B693-4D83-A9A6-BB2D6369797F}"/>
              </a:ext>
            </a:extLst>
          </p:cNvPr>
          <p:cNvSpPr>
            <a:spLocks noChangeArrowheads="1"/>
          </p:cNvSpPr>
          <p:nvPr/>
        </p:nvSpPr>
        <p:spPr bwMode="gray">
          <a:xfrm>
            <a:off x="3733800" y="2743200"/>
            <a:ext cx="1690688" cy="16906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7E74EF3-53F7-4D3C-90A5-30891BEE1F31}"/>
              </a:ext>
            </a:extLst>
          </p:cNvPr>
          <p:cNvGrpSpPr>
            <a:grpSpLocks/>
          </p:cNvGrpSpPr>
          <p:nvPr/>
        </p:nvGrpSpPr>
        <p:grpSpPr bwMode="auto">
          <a:xfrm>
            <a:off x="2732088" y="2427288"/>
            <a:ext cx="1122362" cy="650875"/>
            <a:chOff x="2732088" y="2427288"/>
            <a:chExt cx="1122362" cy="650875"/>
          </a:xfrm>
        </p:grpSpPr>
        <p:sp>
          <p:nvSpPr>
            <p:cNvPr id="17" name="AutoShape 33">
              <a:extLst>
                <a:ext uri="{FF2B5EF4-FFF2-40B4-BE49-F238E27FC236}">
                  <a16:creationId xmlns:a16="http://schemas.microsoft.com/office/drawing/2014/main" id="{8E5FD354-DC70-49FF-B00C-C93920D63A4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12522841">
              <a:off x="3062288" y="2789238"/>
              <a:ext cx="792162" cy="288925"/>
            </a:xfrm>
            <a:prstGeom prst="rightArrow">
              <a:avLst>
                <a:gd name="adj1" fmla="val 35167"/>
                <a:gd name="adj2" fmla="val 111029"/>
              </a:avLst>
            </a:prstGeom>
            <a:gradFill rotWithShape="1">
              <a:gsLst>
                <a:gs pos="0">
                  <a:schemeClr val="tx2">
                    <a:gamma/>
                    <a:shade val="89020"/>
                    <a:invGamma/>
                    <a:alpha val="0"/>
                  </a:schemeClr>
                </a:gs>
                <a:gs pos="100000">
                  <a:schemeClr val="tx2"/>
                </a:gs>
              </a:gsLst>
              <a:lin ang="0" scaled="1"/>
            </a:gradFill>
            <a:ln w="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grpSp>
          <p:nvGrpSpPr>
            <p:cNvPr id="18" name="Group 38">
              <a:extLst>
                <a:ext uri="{FF2B5EF4-FFF2-40B4-BE49-F238E27FC236}">
                  <a16:creationId xmlns:a16="http://schemas.microsoft.com/office/drawing/2014/main" id="{BB034958-FC40-4AFA-8E81-F1FBB717949A}"/>
                </a:ext>
              </a:extLst>
            </p:cNvPr>
            <p:cNvGrpSpPr>
              <a:grpSpLocks/>
            </p:cNvGrpSpPr>
            <p:nvPr/>
          </p:nvGrpSpPr>
          <p:grpSpPr bwMode="auto">
            <a:xfrm rot="-1846181">
              <a:off x="2732088" y="2427288"/>
              <a:ext cx="360362" cy="360362"/>
              <a:chOff x="1973" y="1706"/>
              <a:chExt cx="227" cy="227"/>
            </a:xfrm>
          </p:grpSpPr>
          <p:sp>
            <p:nvSpPr>
              <p:cNvPr id="19" name="Oval 39">
                <a:extLst>
                  <a:ext uri="{FF2B5EF4-FFF2-40B4-BE49-F238E27FC236}">
                    <a16:creationId xmlns:a16="http://schemas.microsoft.com/office/drawing/2014/main" id="{AD73C64A-AE28-4974-8555-056533653E29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973" y="1706"/>
                <a:ext cx="227" cy="22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33725"/>
                      <a:invGamma/>
                    </a:schemeClr>
                  </a:gs>
                  <a:gs pos="100000">
                    <a:schemeClr val="hlink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20" name="Oval 40">
                <a:extLst>
                  <a:ext uri="{FF2B5EF4-FFF2-40B4-BE49-F238E27FC236}">
                    <a16:creationId xmlns:a16="http://schemas.microsoft.com/office/drawing/2014/main" id="{7DB8F2C8-F754-409D-ABF2-51E1ED019A5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983" y="1725"/>
                <a:ext cx="141" cy="142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33725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85DCCDC-1A0F-47F5-92F4-90E2CD7CF35B}"/>
              </a:ext>
            </a:extLst>
          </p:cNvPr>
          <p:cNvGrpSpPr>
            <a:grpSpLocks/>
          </p:cNvGrpSpPr>
          <p:nvPr/>
        </p:nvGrpSpPr>
        <p:grpSpPr bwMode="auto">
          <a:xfrm>
            <a:off x="5297488" y="2536825"/>
            <a:ext cx="1127125" cy="563563"/>
            <a:chOff x="5297488" y="2536825"/>
            <a:chExt cx="1127125" cy="563563"/>
          </a:xfrm>
        </p:grpSpPr>
        <p:sp>
          <p:nvSpPr>
            <p:cNvPr id="22" name="AutoShape 31">
              <a:extLst>
                <a:ext uri="{FF2B5EF4-FFF2-40B4-BE49-F238E27FC236}">
                  <a16:creationId xmlns:a16="http://schemas.microsoft.com/office/drawing/2014/main" id="{1271BA0F-7AE8-4960-9D66-37892EAD899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20202412">
              <a:off x="5297488" y="2811463"/>
              <a:ext cx="792162" cy="288925"/>
            </a:xfrm>
            <a:prstGeom prst="rightArrow">
              <a:avLst>
                <a:gd name="adj1" fmla="val 35167"/>
                <a:gd name="adj2" fmla="val 111029"/>
              </a:avLst>
            </a:prstGeom>
            <a:gradFill rotWithShape="1">
              <a:gsLst>
                <a:gs pos="0">
                  <a:schemeClr val="tx2">
                    <a:gamma/>
                    <a:shade val="89020"/>
                    <a:invGamma/>
                    <a:alpha val="0"/>
                  </a:schemeClr>
                </a:gs>
                <a:gs pos="100000">
                  <a:schemeClr val="tx2"/>
                </a:gs>
              </a:gsLst>
              <a:lin ang="0" scaled="1"/>
            </a:gradFill>
            <a:ln w="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grpSp>
          <p:nvGrpSpPr>
            <p:cNvPr id="23" name="Group 47">
              <a:extLst>
                <a:ext uri="{FF2B5EF4-FFF2-40B4-BE49-F238E27FC236}">
                  <a16:creationId xmlns:a16="http://schemas.microsoft.com/office/drawing/2014/main" id="{E6484FA9-EAF5-4A12-8E7C-38BDA82199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64250" y="2536825"/>
              <a:ext cx="360363" cy="360363"/>
              <a:chOff x="3470" y="1706"/>
              <a:chExt cx="227" cy="227"/>
            </a:xfrm>
          </p:grpSpPr>
          <p:sp>
            <p:nvSpPr>
              <p:cNvPr id="24" name="Oval 48">
                <a:extLst>
                  <a:ext uri="{FF2B5EF4-FFF2-40B4-BE49-F238E27FC236}">
                    <a16:creationId xmlns:a16="http://schemas.microsoft.com/office/drawing/2014/main" id="{23A09E12-69F2-4861-BAC3-DD68E3DF77B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470" y="1706"/>
                <a:ext cx="227" cy="22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33725"/>
                      <a:invGamma/>
                    </a:schemeClr>
                  </a:gs>
                  <a:gs pos="100000">
                    <a:schemeClr val="hlink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25" name="Oval 49">
                <a:extLst>
                  <a:ext uri="{FF2B5EF4-FFF2-40B4-BE49-F238E27FC236}">
                    <a16:creationId xmlns:a16="http://schemas.microsoft.com/office/drawing/2014/main" id="{30E7F62B-E504-44D2-9E8A-6CA73DFFD55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480" y="1725"/>
                <a:ext cx="141" cy="142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33725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80FC83D-F9F1-415B-B178-7F823F98A8E7}"/>
              </a:ext>
            </a:extLst>
          </p:cNvPr>
          <p:cNvGrpSpPr>
            <a:grpSpLocks/>
          </p:cNvGrpSpPr>
          <p:nvPr/>
        </p:nvGrpSpPr>
        <p:grpSpPr bwMode="auto">
          <a:xfrm>
            <a:off x="4364038" y="4587875"/>
            <a:ext cx="360362" cy="1160463"/>
            <a:chOff x="4364038" y="4587875"/>
            <a:chExt cx="360362" cy="1160463"/>
          </a:xfrm>
        </p:grpSpPr>
        <p:sp>
          <p:nvSpPr>
            <p:cNvPr id="27" name="AutoShape 32">
              <a:extLst>
                <a:ext uri="{FF2B5EF4-FFF2-40B4-BE49-F238E27FC236}">
                  <a16:creationId xmlns:a16="http://schemas.microsoft.com/office/drawing/2014/main" id="{4BD9EA4D-A171-4C2B-A440-08E18ADBF0C0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5400000">
              <a:off x="4167981" y="4839494"/>
              <a:ext cx="792163" cy="288925"/>
            </a:xfrm>
            <a:prstGeom prst="rightArrow">
              <a:avLst>
                <a:gd name="adj1" fmla="val 35167"/>
                <a:gd name="adj2" fmla="val 111028"/>
              </a:avLst>
            </a:prstGeom>
            <a:gradFill rotWithShape="1">
              <a:gsLst>
                <a:gs pos="0">
                  <a:schemeClr val="tx2">
                    <a:gamma/>
                    <a:shade val="89020"/>
                    <a:invGamma/>
                    <a:alpha val="0"/>
                  </a:schemeClr>
                </a:gs>
                <a:gs pos="100000">
                  <a:schemeClr val="tx2"/>
                </a:gs>
              </a:gsLst>
              <a:lin ang="0" scaled="1"/>
            </a:gradFill>
            <a:ln w="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grpSp>
          <p:nvGrpSpPr>
            <p:cNvPr id="28" name="Group 53">
              <a:extLst>
                <a:ext uri="{FF2B5EF4-FFF2-40B4-BE49-F238E27FC236}">
                  <a16:creationId xmlns:a16="http://schemas.microsoft.com/office/drawing/2014/main" id="{7CFE85DE-CE10-40F4-BCF7-8B15ACE6DF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64038" y="5387975"/>
              <a:ext cx="360362" cy="360363"/>
              <a:chOff x="3515" y="3521"/>
              <a:chExt cx="227" cy="227"/>
            </a:xfrm>
          </p:grpSpPr>
          <p:sp>
            <p:nvSpPr>
              <p:cNvPr id="29" name="Oval 54">
                <a:extLst>
                  <a:ext uri="{FF2B5EF4-FFF2-40B4-BE49-F238E27FC236}">
                    <a16:creationId xmlns:a16="http://schemas.microsoft.com/office/drawing/2014/main" id="{C65345BB-D3AF-4077-AD90-11E09F6E012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15" y="3521"/>
                <a:ext cx="227" cy="22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33725"/>
                      <a:invGamma/>
                    </a:schemeClr>
                  </a:gs>
                  <a:gs pos="100000">
                    <a:schemeClr val="hlink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30" name="Oval 55">
                <a:extLst>
                  <a:ext uri="{FF2B5EF4-FFF2-40B4-BE49-F238E27FC236}">
                    <a16:creationId xmlns:a16="http://schemas.microsoft.com/office/drawing/2014/main" id="{EF55DB32-DEE8-4661-B762-7DCACB38378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25" y="3540"/>
                <a:ext cx="141" cy="142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33725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500B4202-945C-40E1-9D2F-5E09E5EF77F8}"/>
              </a:ext>
            </a:extLst>
          </p:cNvPr>
          <p:cNvGrpSpPr>
            <a:grpSpLocks/>
          </p:cNvGrpSpPr>
          <p:nvPr/>
        </p:nvGrpSpPr>
        <p:grpSpPr bwMode="auto">
          <a:xfrm>
            <a:off x="3685189" y="2854325"/>
            <a:ext cx="1723549" cy="1522413"/>
            <a:chOff x="3685189" y="2854325"/>
            <a:chExt cx="1723549" cy="1522413"/>
          </a:xfrm>
        </p:grpSpPr>
        <p:grpSp>
          <p:nvGrpSpPr>
            <p:cNvPr id="32" name="Group 60">
              <a:extLst>
                <a:ext uri="{FF2B5EF4-FFF2-40B4-BE49-F238E27FC236}">
                  <a16:creationId xmlns:a16="http://schemas.microsoft.com/office/drawing/2014/main" id="{4DB647C4-FC8B-4403-9ADC-FA32EA74299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35400" y="2854325"/>
              <a:ext cx="1522413" cy="1522413"/>
              <a:chOff x="2416" y="1798"/>
              <a:chExt cx="959" cy="959"/>
            </a:xfrm>
          </p:grpSpPr>
          <p:sp>
            <p:nvSpPr>
              <p:cNvPr id="35" name="Oval 61">
                <a:extLst>
                  <a:ext uri="{FF2B5EF4-FFF2-40B4-BE49-F238E27FC236}">
                    <a16:creationId xmlns:a16="http://schemas.microsoft.com/office/drawing/2014/main" id="{867967DF-E7DA-4AF0-8596-0D3DDCC072C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416" y="1798"/>
                <a:ext cx="959" cy="959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36" name="Oval 62">
                <a:extLst>
                  <a:ext uri="{FF2B5EF4-FFF2-40B4-BE49-F238E27FC236}">
                    <a16:creationId xmlns:a16="http://schemas.microsoft.com/office/drawing/2014/main" id="{6A0CE6E6-9924-46F8-B2E4-B5B2AB3FA95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430" y="1810"/>
                <a:ext cx="927" cy="928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37" name="Oval 63">
                <a:extLst>
                  <a:ext uri="{FF2B5EF4-FFF2-40B4-BE49-F238E27FC236}">
                    <a16:creationId xmlns:a16="http://schemas.microsoft.com/office/drawing/2014/main" id="{EB1BDF7E-E1C6-4DCB-96D1-8EB8C72E16D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441" y="1816"/>
                <a:ext cx="906" cy="904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38" name="Oval 64">
                <a:extLst>
                  <a:ext uri="{FF2B5EF4-FFF2-40B4-BE49-F238E27FC236}">
                    <a16:creationId xmlns:a16="http://schemas.microsoft.com/office/drawing/2014/main" id="{F3022ECF-127C-4A59-8B66-5EEEC1A39D1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451" y="1825"/>
                <a:ext cx="861" cy="845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39" name="Oval 65">
                <a:extLst>
                  <a:ext uri="{FF2B5EF4-FFF2-40B4-BE49-F238E27FC236}">
                    <a16:creationId xmlns:a16="http://schemas.microsoft.com/office/drawing/2014/main" id="{A01747BC-0ACD-4B96-BBED-F1DEB6734847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502" y="1848"/>
                <a:ext cx="765" cy="687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</p:grpSp>
        <p:sp>
          <p:nvSpPr>
            <p:cNvPr id="34" name="Rectangle 68">
              <a:extLst>
                <a:ext uri="{FF2B5EF4-FFF2-40B4-BE49-F238E27FC236}">
                  <a16:creationId xmlns:a16="http://schemas.microsoft.com/office/drawing/2014/main" id="{48B35E6E-D27C-42CC-8AF3-C338EF1279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5189" y="3334502"/>
              <a:ext cx="1723549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  HOÀN CẢNH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 GIA ĐÌNH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68709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3099954" y="5884266"/>
            <a:ext cx="2944091" cy="8616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vi-VN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 độ 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8952" y="1434791"/>
            <a:ext cx="2643933" cy="94041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 thức</a:t>
            </a:r>
            <a:endParaRPr lang="en-US" sz="4000" b="1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553520" y="1425576"/>
            <a:ext cx="2561528" cy="104148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 năng </a:t>
            </a:r>
            <a:endParaRPr kumimoji="0" lang="vi-VN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Oval 37">
            <a:extLst>
              <a:ext uri="{FF2B5EF4-FFF2-40B4-BE49-F238E27FC236}">
                <a16:creationId xmlns:a16="http://schemas.microsoft.com/office/drawing/2014/main" id="{9F1A4132-B959-4D40-B223-956B7F4948D8}"/>
              </a:ext>
            </a:extLst>
          </p:cNvPr>
          <p:cNvSpPr>
            <a:spLocks noChangeArrowheads="1"/>
          </p:cNvSpPr>
          <p:nvPr/>
        </p:nvSpPr>
        <p:spPr bwMode="gray">
          <a:xfrm>
            <a:off x="2692400" y="1690688"/>
            <a:ext cx="3743325" cy="3744912"/>
          </a:xfrm>
          <a:prstGeom prst="ellipse">
            <a:avLst/>
          </a:prstGeom>
          <a:noFill/>
          <a:ln w="38100" algn="ctr">
            <a:solidFill>
              <a:schemeClr val="tx2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2" name="Oval 56">
            <a:extLst>
              <a:ext uri="{FF2B5EF4-FFF2-40B4-BE49-F238E27FC236}">
                <a16:creationId xmlns:a16="http://schemas.microsoft.com/office/drawing/2014/main" id="{B9EBDAB1-13C5-4B96-89ED-CACA06CDA1E8}"/>
              </a:ext>
            </a:extLst>
          </p:cNvPr>
          <p:cNvSpPr>
            <a:spLocks noChangeArrowheads="1"/>
          </p:cNvSpPr>
          <p:nvPr/>
        </p:nvSpPr>
        <p:spPr bwMode="gray">
          <a:xfrm>
            <a:off x="3624263" y="2643188"/>
            <a:ext cx="1944687" cy="1944687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" name="Oval 57">
            <a:extLst>
              <a:ext uri="{FF2B5EF4-FFF2-40B4-BE49-F238E27FC236}">
                <a16:creationId xmlns:a16="http://schemas.microsoft.com/office/drawing/2014/main" id="{C0B3A4EE-94EA-4291-8AB3-50DD7B0C2146}"/>
              </a:ext>
            </a:extLst>
          </p:cNvPr>
          <p:cNvSpPr>
            <a:spLocks noChangeArrowheads="1"/>
          </p:cNvSpPr>
          <p:nvPr/>
        </p:nvSpPr>
        <p:spPr bwMode="gray">
          <a:xfrm>
            <a:off x="3617913" y="2627313"/>
            <a:ext cx="1944687" cy="1944687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4" name="Oval 58">
            <a:extLst>
              <a:ext uri="{FF2B5EF4-FFF2-40B4-BE49-F238E27FC236}">
                <a16:creationId xmlns:a16="http://schemas.microsoft.com/office/drawing/2014/main" id="{D6673C43-6B82-4214-AF40-F5B099DB9439}"/>
              </a:ext>
            </a:extLst>
          </p:cNvPr>
          <p:cNvSpPr>
            <a:spLocks noChangeArrowheads="1"/>
          </p:cNvSpPr>
          <p:nvPr/>
        </p:nvSpPr>
        <p:spPr bwMode="gray">
          <a:xfrm>
            <a:off x="3751263" y="2770188"/>
            <a:ext cx="1690687" cy="1690687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Oval 59">
            <a:extLst>
              <a:ext uri="{FF2B5EF4-FFF2-40B4-BE49-F238E27FC236}">
                <a16:creationId xmlns:a16="http://schemas.microsoft.com/office/drawing/2014/main" id="{FA531528-B693-4D83-A9A6-BB2D6369797F}"/>
              </a:ext>
            </a:extLst>
          </p:cNvPr>
          <p:cNvSpPr>
            <a:spLocks noChangeArrowheads="1"/>
          </p:cNvSpPr>
          <p:nvPr/>
        </p:nvSpPr>
        <p:spPr bwMode="gray">
          <a:xfrm>
            <a:off x="3733800" y="2743200"/>
            <a:ext cx="1690688" cy="1690688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7E74EF3-53F7-4D3C-90A5-30891BEE1F31}"/>
              </a:ext>
            </a:extLst>
          </p:cNvPr>
          <p:cNvGrpSpPr>
            <a:grpSpLocks/>
          </p:cNvGrpSpPr>
          <p:nvPr/>
        </p:nvGrpSpPr>
        <p:grpSpPr bwMode="auto">
          <a:xfrm>
            <a:off x="2732088" y="2427288"/>
            <a:ext cx="1122362" cy="650875"/>
            <a:chOff x="2732088" y="2427288"/>
            <a:chExt cx="1122362" cy="650875"/>
          </a:xfrm>
        </p:grpSpPr>
        <p:sp>
          <p:nvSpPr>
            <p:cNvPr id="17" name="AutoShape 33">
              <a:extLst>
                <a:ext uri="{FF2B5EF4-FFF2-40B4-BE49-F238E27FC236}">
                  <a16:creationId xmlns:a16="http://schemas.microsoft.com/office/drawing/2014/main" id="{8E5FD354-DC70-49FF-B00C-C93920D63A4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12522841">
              <a:off x="3062288" y="2789238"/>
              <a:ext cx="792162" cy="288925"/>
            </a:xfrm>
            <a:prstGeom prst="rightArrow">
              <a:avLst>
                <a:gd name="adj1" fmla="val 35167"/>
                <a:gd name="adj2" fmla="val 111029"/>
              </a:avLst>
            </a:prstGeom>
            <a:gradFill rotWithShape="1">
              <a:gsLst>
                <a:gs pos="0">
                  <a:schemeClr val="tx2">
                    <a:gamma/>
                    <a:shade val="89020"/>
                    <a:invGamma/>
                    <a:alpha val="0"/>
                  </a:schemeClr>
                </a:gs>
                <a:gs pos="100000">
                  <a:schemeClr val="tx2"/>
                </a:gs>
              </a:gsLst>
              <a:lin ang="0" scaled="1"/>
            </a:gradFill>
            <a:ln w="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grpSp>
          <p:nvGrpSpPr>
            <p:cNvPr id="18" name="Group 38">
              <a:extLst>
                <a:ext uri="{FF2B5EF4-FFF2-40B4-BE49-F238E27FC236}">
                  <a16:creationId xmlns:a16="http://schemas.microsoft.com/office/drawing/2014/main" id="{BB034958-FC40-4AFA-8E81-F1FBB717949A}"/>
                </a:ext>
              </a:extLst>
            </p:cNvPr>
            <p:cNvGrpSpPr>
              <a:grpSpLocks/>
            </p:cNvGrpSpPr>
            <p:nvPr/>
          </p:nvGrpSpPr>
          <p:grpSpPr bwMode="auto">
            <a:xfrm rot="-1846181">
              <a:off x="2732088" y="2427288"/>
              <a:ext cx="360362" cy="360362"/>
              <a:chOff x="1973" y="1706"/>
              <a:chExt cx="227" cy="227"/>
            </a:xfrm>
          </p:grpSpPr>
          <p:sp>
            <p:nvSpPr>
              <p:cNvPr id="19" name="Oval 39">
                <a:extLst>
                  <a:ext uri="{FF2B5EF4-FFF2-40B4-BE49-F238E27FC236}">
                    <a16:creationId xmlns:a16="http://schemas.microsoft.com/office/drawing/2014/main" id="{AD73C64A-AE28-4974-8555-056533653E29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973" y="1706"/>
                <a:ext cx="227" cy="22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33725"/>
                      <a:invGamma/>
                    </a:schemeClr>
                  </a:gs>
                  <a:gs pos="100000">
                    <a:schemeClr val="hlink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20" name="Oval 40">
                <a:extLst>
                  <a:ext uri="{FF2B5EF4-FFF2-40B4-BE49-F238E27FC236}">
                    <a16:creationId xmlns:a16="http://schemas.microsoft.com/office/drawing/2014/main" id="{7DB8F2C8-F754-409D-ABF2-51E1ED019A5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1983" y="1725"/>
                <a:ext cx="141" cy="142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33725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85DCCDC-1A0F-47F5-92F4-90E2CD7CF35B}"/>
              </a:ext>
            </a:extLst>
          </p:cNvPr>
          <p:cNvGrpSpPr>
            <a:grpSpLocks/>
          </p:cNvGrpSpPr>
          <p:nvPr/>
        </p:nvGrpSpPr>
        <p:grpSpPr bwMode="auto">
          <a:xfrm>
            <a:off x="5297488" y="2536825"/>
            <a:ext cx="1127125" cy="563563"/>
            <a:chOff x="5297488" y="2536825"/>
            <a:chExt cx="1127125" cy="563563"/>
          </a:xfrm>
        </p:grpSpPr>
        <p:sp>
          <p:nvSpPr>
            <p:cNvPr id="22" name="AutoShape 31">
              <a:extLst>
                <a:ext uri="{FF2B5EF4-FFF2-40B4-BE49-F238E27FC236}">
                  <a16:creationId xmlns:a16="http://schemas.microsoft.com/office/drawing/2014/main" id="{1271BA0F-7AE8-4960-9D66-37892EAD899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20202412">
              <a:off x="5297488" y="2811463"/>
              <a:ext cx="792162" cy="288925"/>
            </a:xfrm>
            <a:prstGeom prst="rightArrow">
              <a:avLst>
                <a:gd name="adj1" fmla="val 35167"/>
                <a:gd name="adj2" fmla="val 111029"/>
              </a:avLst>
            </a:prstGeom>
            <a:gradFill rotWithShape="1">
              <a:gsLst>
                <a:gs pos="0">
                  <a:schemeClr val="tx2">
                    <a:gamma/>
                    <a:shade val="89020"/>
                    <a:invGamma/>
                    <a:alpha val="0"/>
                  </a:schemeClr>
                </a:gs>
                <a:gs pos="100000">
                  <a:schemeClr val="tx2"/>
                </a:gs>
              </a:gsLst>
              <a:lin ang="0" scaled="1"/>
            </a:gradFill>
            <a:ln w="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grpSp>
          <p:nvGrpSpPr>
            <p:cNvPr id="23" name="Group 47">
              <a:extLst>
                <a:ext uri="{FF2B5EF4-FFF2-40B4-BE49-F238E27FC236}">
                  <a16:creationId xmlns:a16="http://schemas.microsoft.com/office/drawing/2014/main" id="{E6484FA9-EAF5-4A12-8E7C-38BDA82199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64250" y="2536825"/>
              <a:ext cx="360363" cy="360363"/>
              <a:chOff x="3470" y="1706"/>
              <a:chExt cx="227" cy="227"/>
            </a:xfrm>
          </p:grpSpPr>
          <p:sp>
            <p:nvSpPr>
              <p:cNvPr id="24" name="Oval 48">
                <a:extLst>
                  <a:ext uri="{FF2B5EF4-FFF2-40B4-BE49-F238E27FC236}">
                    <a16:creationId xmlns:a16="http://schemas.microsoft.com/office/drawing/2014/main" id="{23A09E12-69F2-4861-BAC3-DD68E3DF77B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470" y="1706"/>
                <a:ext cx="227" cy="22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33725"/>
                      <a:invGamma/>
                    </a:schemeClr>
                  </a:gs>
                  <a:gs pos="100000">
                    <a:schemeClr val="hlink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25" name="Oval 49">
                <a:extLst>
                  <a:ext uri="{FF2B5EF4-FFF2-40B4-BE49-F238E27FC236}">
                    <a16:creationId xmlns:a16="http://schemas.microsoft.com/office/drawing/2014/main" id="{30E7F62B-E504-44D2-9E8A-6CA73DFFD55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480" y="1725"/>
                <a:ext cx="141" cy="142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33725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80FC83D-F9F1-415B-B178-7F823F98A8E7}"/>
              </a:ext>
            </a:extLst>
          </p:cNvPr>
          <p:cNvGrpSpPr>
            <a:grpSpLocks/>
          </p:cNvGrpSpPr>
          <p:nvPr/>
        </p:nvGrpSpPr>
        <p:grpSpPr bwMode="auto">
          <a:xfrm>
            <a:off x="4364038" y="4587875"/>
            <a:ext cx="360362" cy="1160463"/>
            <a:chOff x="4364038" y="4587875"/>
            <a:chExt cx="360362" cy="1160463"/>
          </a:xfrm>
        </p:grpSpPr>
        <p:sp>
          <p:nvSpPr>
            <p:cNvPr id="27" name="AutoShape 32">
              <a:extLst>
                <a:ext uri="{FF2B5EF4-FFF2-40B4-BE49-F238E27FC236}">
                  <a16:creationId xmlns:a16="http://schemas.microsoft.com/office/drawing/2014/main" id="{4BD9EA4D-A171-4C2B-A440-08E18ADBF0C0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5400000">
              <a:off x="4167981" y="4839494"/>
              <a:ext cx="792163" cy="288925"/>
            </a:xfrm>
            <a:prstGeom prst="rightArrow">
              <a:avLst>
                <a:gd name="adj1" fmla="val 35167"/>
                <a:gd name="adj2" fmla="val 111028"/>
              </a:avLst>
            </a:prstGeom>
            <a:gradFill rotWithShape="1">
              <a:gsLst>
                <a:gs pos="0">
                  <a:schemeClr val="tx2">
                    <a:gamma/>
                    <a:shade val="89020"/>
                    <a:invGamma/>
                    <a:alpha val="0"/>
                  </a:schemeClr>
                </a:gs>
                <a:gs pos="100000">
                  <a:schemeClr val="tx2"/>
                </a:gs>
              </a:gsLst>
              <a:lin ang="0" scaled="1"/>
            </a:gradFill>
            <a:ln w="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grpSp>
          <p:nvGrpSpPr>
            <p:cNvPr id="28" name="Group 53">
              <a:extLst>
                <a:ext uri="{FF2B5EF4-FFF2-40B4-BE49-F238E27FC236}">
                  <a16:creationId xmlns:a16="http://schemas.microsoft.com/office/drawing/2014/main" id="{7CFE85DE-CE10-40F4-BCF7-8B15ACE6DF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64038" y="5387975"/>
              <a:ext cx="360362" cy="360363"/>
              <a:chOff x="3515" y="3521"/>
              <a:chExt cx="227" cy="227"/>
            </a:xfrm>
          </p:grpSpPr>
          <p:sp>
            <p:nvSpPr>
              <p:cNvPr id="29" name="Oval 54">
                <a:extLst>
                  <a:ext uri="{FF2B5EF4-FFF2-40B4-BE49-F238E27FC236}">
                    <a16:creationId xmlns:a16="http://schemas.microsoft.com/office/drawing/2014/main" id="{C65345BB-D3AF-4077-AD90-11E09F6E012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15" y="3521"/>
                <a:ext cx="227" cy="227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33725"/>
                      <a:invGamma/>
                    </a:schemeClr>
                  </a:gs>
                  <a:gs pos="100000">
                    <a:schemeClr val="hlink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30" name="Oval 55">
                <a:extLst>
                  <a:ext uri="{FF2B5EF4-FFF2-40B4-BE49-F238E27FC236}">
                    <a16:creationId xmlns:a16="http://schemas.microsoft.com/office/drawing/2014/main" id="{EF55DB32-DEE8-4661-B762-7DCACB38378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25" y="3540"/>
                <a:ext cx="141" cy="142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33725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500B4202-945C-40E1-9D2F-5E09E5EF77F8}"/>
              </a:ext>
            </a:extLst>
          </p:cNvPr>
          <p:cNvGrpSpPr>
            <a:grpSpLocks/>
          </p:cNvGrpSpPr>
          <p:nvPr/>
        </p:nvGrpSpPr>
        <p:grpSpPr bwMode="auto">
          <a:xfrm>
            <a:off x="3787781" y="2854325"/>
            <a:ext cx="1570032" cy="1522413"/>
            <a:chOff x="3787781" y="2854325"/>
            <a:chExt cx="1570032" cy="1522413"/>
          </a:xfrm>
        </p:grpSpPr>
        <p:grpSp>
          <p:nvGrpSpPr>
            <p:cNvPr id="32" name="Group 60">
              <a:extLst>
                <a:ext uri="{FF2B5EF4-FFF2-40B4-BE49-F238E27FC236}">
                  <a16:creationId xmlns:a16="http://schemas.microsoft.com/office/drawing/2014/main" id="{4DB647C4-FC8B-4403-9ADC-FA32EA74299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35400" y="2854325"/>
              <a:ext cx="1522413" cy="1522413"/>
              <a:chOff x="2416" y="1798"/>
              <a:chExt cx="959" cy="959"/>
            </a:xfrm>
          </p:grpSpPr>
          <p:sp>
            <p:nvSpPr>
              <p:cNvPr id="35" name="Oval 61">
                <a:extLst>
                  <a:ext uri="{FF2B5EF4-FFF2-40B4-BE49-F238E27FC236}">
                    <a16:creationId xmlns:a16="http://schemas.microsoft.com/office/drawing/2014/main" id="{867967DF-E7DA-4AF0-8596-0D3DDCC072C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416" y="1798"/>
                <a:ext cx="959" cy="959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36" name="Oval 62">
                <a:extLst>
                  <a:ext uri="{FF2B5EF4-FFF2-40B4-BE49-F238E27FC236}">
                    <a16:creationId xmlns:a16="http://schemas.microsoft.com/office/drawing/2014/main" id="{6A0CE6E6-9924-46F8-B2E4-B5B2AB3FA95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430" y="1810"/>
                <a:ext cx="927" cy="928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37" name="Oval 63">
                <a:extLst>
                  <a:ext uri="{FF2B5EF4-FFF2-40B4-BE49-F238E27FC236}">
                    <a16:creationId xmlns:a16="http://schemas.microsoft.com/office/drawing/2014/main" id="{EB1BDF7E-E1C6-4DCB-96D1-8EB8C72E16D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441" y="1816"/>
                <a:ext cx="906" cy="904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38" name="Oval 64">
                <a:extLst>
                  <a:ext uri="{FF2B5EF4-FFF2-40B4-BE49-F238E27FC236}">
                    <a16:creationId xmlns:a16="http://schemas.microsoft.com/office/drawing/2014/main" id="{F3022ECF-127C-4A59-8B66-5EEEC1A39D1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451" y="1825"/>
                <a:ext cx="861" cy="845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39" name="Oval 65">
                <a:extLst>
                  <a:ext uri="{FF2B5EF4-FFF2-40B4-BE49-F238E27FC236}">
                    <a16:creationId xmlns:a16="http://schemas.microsoft.com/office/drawing/2014/main" id="{A01747BC-0ACD-4B96-BBED-F1DEB6734847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502" y="1848"/>
                <a:ext cx="765" cy="687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3366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</p:grpSp>
        <p:sp>
          <p:nvSpPr>
            <p:cNvPr id="34" name="Rectangle 68">
              <a:extLst>
                <a:ext uri="{FF2B5EF4-FFF2-40B4-BE49-F238E27FC236}">
                  <a16:creationId xmlns:a16="http://schemas.microsoft.com/office/drawing/2014/main" id="{48B35E6E-D27C-42CC-8AF3-C338EF1279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7781" y="3334502"/>
              <a:ext cx="1518364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  BẢN THÂN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3057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914402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 NHÂN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1" y="2362202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28600" y="4148052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495800" y="2362201"/>
            <a:ext cx="4114800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rủ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rê</a:t>
            </a:r>
            <a:endParaRPr lang="vi-VN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495800" y="4114800"/>
            <a:ext cx="4343400" cy="18288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Thiếu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lvl="0">
              <a:defRPr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SV, </a:t>
            </a:r>
          </a:p>
          <a:p>
            <a:pPr lvl="0">
              <a:defRPr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914402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 NHÂN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28600" y="2743200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343401" y="3657600"/>
            <a:ext cx="4682837" cy="261574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khoá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 </a:t>
            </a:r>
          </a:p>
          <a:p>
            <a:pPr lvl="0">
              <a:defRPr/>
            </a:pP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ồn</a:t>
            </a:r>
            <a:endParaRPr lang="vi-VN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179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PHÁP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8600" y="1559331"/>
            <a:ext cx="5540087" cy="802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HOÀN CẢNH GIA ĐÌNH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101437" y="2644486"/>
            <a:ext cx="6927273" cy="6858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ìm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sẻ</a:t>
            </a:r>
            <a:endParaRPr lang="vi-VN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" y="4648200"/>
            <a:ext cx="4571999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bổng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800600" y="4648200"/>
            <a:ext cx="4343400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sẻ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Arrow Connector 4"/>
          <p:cNvCxnSpPr>
            <a:stCxn id="8" idx="2"/>
            <a:endCxn id="9" idx="0"/>
          </p:cNvCxnSpPr>
          <p:nvPr/>
        </p:nvCxnSpPr>
        <p:spPr>
          <a:xfrm flipH="1">
            <a:off x="2286001" y="3330287"/>
            <a:ext cx="2279073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2"/>
            <a:endCxn id="11" idx="0"/>
          </p:cNvCxnSpPr>
          <p:nvPr/>
        </p:nvCxnSpPr>
        <p:spPr>
          <a:xfrm>
            <a:off x="4565074" y="3330287"/>
            <a:ext cx="2407227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PHÁP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37426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 thức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133600" y="3810000"/>
            <a:ext cx="6477002" cy="2743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hứng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thú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SV </a:t>
            </a:r>
            <a:endParaRPr lang="vi-VN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7" descr="61159236_521277095073493_6984952820118061056_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811" y="9185275"/>
            <a:ext cx="2066925" cy="1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61631960_525804887954047_3726084510979194880_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61" y="8140700"/>
            <a:ext cx="1819275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/>
          <p:cNvSpPr/>
          <p:nvPr/>
        </p:nvSpPr>
        <p:spPr>
          <a:xfrm>
            <a:off x="228600" y="1524000"/>
            <a:ext cx="3200400" cy="689356"/>
          </a:xfrm>
          <a:prstGeom prst="round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BẢN THÂN</a:t>
            </a:r>
          </a:p>
        </p:txBody>
      </p:sp>
    </p:spTree>
    <p:extLst>
      <p:ext uri="{BB962C8B-B14F-4D97-AF65-F5344CB8AC3E}">
        <p14:creationId xmlns:p14="http://schemas.microsoft.com/office/powerpoint/2010/main" val="2429730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2AB8A841-494C-4C05-B559-B83B93E270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-49894"/>
            <a:ext cx="3505200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9144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9144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494930" y="3584278"/>
            <a:ext cx="8154143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038689" y="3616549"/>
            <a:ext cx="7037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prstClr val="white"/>
                </a:solidFill>
              </a:rPr>
              <a:t>Lênin</a:t>
            </a:r>
            <a:r>
              <a:rPr lang="en-US" sz="2400" dirty="0">
                <a:solidFill>
                  <a:prstClr val="white"/>
                </a:solidFill>
              </a:rPr>
              <a:t> </a:t>
            </a:r>
            <a:r>
              <a:rPr lang="en-US" sz="2400" dirty="0" err="1">
                <a:solidFill>
                  <a:prstClr val="white"/>
                </a:solidFill>
              </a:rPr>
              <a:t>là</a:t>
            </a:r>
            <a:r>
              <a:rPr lang="en-US" sz="2400" dirty="0">
                <a:solidFill>
                  <a:prstClr val="white"/>
                </a:solidFill>
              </a:rPr>
              <a:t> </a:t>
            </a:r>
            <a:r>
              <a:rPr lang="en-US" sz="2400" dirty="0" err="1">
                <a:solidFill>
                  <a:prstClr val="white"/>
                </a:solidFill>
              </a:rPr>
              <a:t>người</a:t>
            </a:r>
            <a:r>
              <a:rPr lang="en-US" sz="2400" dirty="0">
                <a:solidFill>
                  <a:prstClr val="white"/>
                </a:solidFill>
              </a:rPr>
              <a:t> </a:t>
            </a:r>
            <a:r>
              <a:rPr lang="en-US" sz="2400" dirty="0" err="1">
                <a:solidFill>
                  <a:prstClr val="white"/>
                </a:solidFill>
              </a:rPr>
              <a:t>nước</a:t>
            </a:r>
            <a:r>
              <a:rPr lang="en-US" sz="2400" dirty="0">
                <a:solidFill>
                  <a:prstClr val="white"/>
                </a:solidFill>
              </a:rPr>
              <a:t> </a:t>
            </a:r>
            <a:r>
              <a:rPr lang="en-US" sz="2400" dirty="0" err="1">
                <a:solidFill>
                  <a:prstClr val="white"/>
                </a:solidFill>
              </a:rPr>
              <a:t>nào</a:t>
            </a:r>
            <a:r>
              <a:rPr lang="en-US" sz="2400" dirty="0">
                <a:solidFill>
                  <a:prstClr val="white"/>
                </a:solidFill>
              </a:rPr>
              <a:t>? </a:t>
            </a:r>
          </a:p>
        </p:txBody>
      </p:sp>
      <p:sp>
        <p:nvSpPr>
          <p:cNvPr id="15" name="bang a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604749" y="5094962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604749" y="5958224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dap an a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829507" y="5197163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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Nga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dap an c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829507" y="6060425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Mỹ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b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4601922" y="5094962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4601922" y="5958224"/>
            <a:ext cx="3937330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dap an b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4826680" y="5197163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Đức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dap an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4826680" y="6060425"/>
            <a:ext cx="348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prstClr val="white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Anh</a:t>
            </a:r>
            <a:endParaRPr lang="en-US" sz="2000" dirty="0">
              <a:solidFill>
                <a:prstClr val="white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44001" y="863862"/>
            <a:ext cx="365522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44001" y="1478696"/>
            <a:ext cx="365522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52179" y="2074158"/>
            <a:ext cx="365522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52179" y="2630414"/>
            <a:ext cx="36552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79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2" y="-3292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PHÁP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37426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 thức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28599" y="1520445"/>
            <a:ext cx="3276601" cy="689356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 THÂN</a:t>
            </a:r>
          </a:p>
        </p:txBody>
      </p:sp>
      <p:pic>
        <p:nvPicPr>
          <p:cNvPr id="17" name="Picture 7" descr="61159236_521277095073493_6984952820118061056_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811" y="9185275"/>
            <a:ext cx="2066925" cy="1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61631960_525804887954047_3726084510979194880_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61" y="8140700"/>
            <a:ext cx="1819275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0" descr="hinh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578083"/>
            <a:ext cx="4943802" cy="3279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 descr="61159236_521277095073493_6984952820118061056_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379" y="3657600"/>
            <a:ext cx="4901423" cy="3200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8" descr="61631960_525804887954047_3726084510979194880_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379" y="3578083"/>
            <a:ext cx="5043260" cy="3279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ounded Rectangle 23"/>
          <p:cNvSpPr/>
          <p:nvPr/>
        </p:nvSpPr>
        <p:spPr>
          <a:xfrm>
            <a:off x="3304308" y="2418458"/>
            <a:ext cx="5465722" cy="106555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SV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PHÁP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37426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 thức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352802" y="2639576"/>
            <a:ext cx="5638799" cy="7966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6" descr="D:\HINH\truong LTT\SV LTT 15-16\P11608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86150"/>
            <a:ext cx="4495800" cy="337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ounded Rectangle 19"/>
          <p:cNvSpPr/>
          <p:nvPr/>
        </p:nvSpPr>
        <p:spPr>
          <a:xfrm>
            <a:off x="173558" y="1524000"/>
            <a:ext cx="3255442" cy="689356"/>
          </a:xfrm>
          <a:prstGeom prst="round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BẢN THÂN</a:t>
            </a:r>
          </a:p>
        </p:txBody>
      </p:sp>
    </p:spTree>
    <p:extLst>
      <p:ext uri="{BB962C8B-B14F-4D97-AF65-F5344CB8AC3E}">
        <p14:creationId xmlns:p14="http://schemas.microsoft.com/office/powerpoint/2010/main" val="83684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PHÁP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37426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 thức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352801" y="2378008"/>
            <a:ext cx="5638799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bớt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endParaRPr lang="vi-VN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 descr="D:\HINH\truong LTT\hinh nghe LTT\DSC_00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015" y="3352800"/>
            <a:ext cx="5243779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:\HINH\truong LTT\hinh nghe LTT\DSC_006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691" y="3399020"/>
            <a:ext cx="5243778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ounded Rectangle 16"/>
          <p:cNvSpPr/>
          <p:nvPr/>
        </p:nvSpPr>
        <p:spPr>
          <a:xfrm>
            <a:off x="228600" y="1546583"/>
            <a:ext cx="3276600" cy="689356"/>
          </a:xfrm>
          <a:prstGeom prst="roundRect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BẢN THÂN</a:t>
            </a:r>
          </a:p>
        </p:txBody>
      </p:sp>
    </p:spTree>
    <p:extLst>
      <p:ext uri="{BB962C8B-B14F-4D97-AF65-F5344CB8AC3E}">
        <p14:creationId xmlns:p14="http://schemas.microsoft.com/office/powerpoint/2010/main" val="3324589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6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PHÁP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63238" y="231925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 năng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343401" y="2057400"/>
            <a:ext cx="4793671" cy="5548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hông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vi-VN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343400" y="2667000"/>
            <a:ext cx="4793671" cy="5548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hông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SHCN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43398" y="3253104"/>
            <a:ext cx="4793671" cy="5548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ổ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28599" y="1520445"/>
            <a:ext cx="3200401" cy="689356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 THÂN</a:t>
            </a:r>
          </a:p>
        </p:txBody>
      </p:sp>
      <p:pic>
        <p:nvPicPr>
          <p:cNvPr id="16" name="Picture 3" descr="D:\HINH\truong LTT\SV LTT 15-16\P11608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496813"/>
            <a:ext cx="4553235" cy="341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D:\HINH\truong LTT\SV LTT 15-16\P116085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6" y="3435248"/>
            <a:ext cx="4529587" cy="339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48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PHÁP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1" y="231925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 độ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81000" y="4953000"/>
            <a:ext cx="8458201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vi-V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81000" y="5867400"/>
            <a:ext cx="8458201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vi-V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8599" y="1520445"/>
            <a:ext cx="3200401" cy="689356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 THÂN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7490"/>
            <a:ext cx="4946073" cy="4837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163" y="-7938"/>
            <a:ext cx="4927335" cy="4854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863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228601" y="231925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382097" y="2438400"/>
            <a:ext cx="4904509" cy="1676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thật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PHÁP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28600" y="1541665"/>
            <a:ext cx="3162241" cy="5919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 NHÂN</a:t>
            </a:r>
            <a:endParaRPr lang="vi-VN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390841" y="4495800"/>
            <a:ext cx="4904509" cy="1676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endParaRPr lang="vi-VN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8" grpId="0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8600" y="2209800"/>
            <a:ext cx="22860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 cô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759074" y="2775917"/>
            <a:ext cx="6377998" cy="8382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algn="ctr">
              <a:defRPr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chia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sẻ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kịp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vi-VN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PHÁP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759075" y="2209800"/>
            <a:ext cx="6377997" cy="5548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huynh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28600" y="1541665"/>
            <a:ext cx="3124200" cy="5919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 NHÂN</a:t>
            </a:r>
            <a:endParaRPr lang="vi-VN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4" descr="D:\HINH\truong LTT\SV LTT 15-16\P11608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614118"/>
            <a:ext cx="4325176" cy="324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95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8600" y="2209800"/>
            <a:ext cx="22860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 cô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PHÁP</a:t>
            </a:r>
            <a:endParaRPr lang="vi-VN" sz="4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0" y="4800600"/>
            <a:ext cx="9137073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endParaRPr lang="vi-VN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-1" y="5867400"/>
            <a:ext cx="9137073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sớm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SV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vi-V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28600" y="1541665"/>
            <a:ext cx="3200400" cy="5919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 NHÂN</a:t>
            </a:r>
            <a:endParaRPr lang="vi-VN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D:\HINH\SV LTT 18-19\hinh 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338" y="0"/>
            <a:ext cx="4953000" cy="4743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421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 PHÁP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447801" y="4543254"/>
            <a:ext cx="7689273" cy="86694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vi-VN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04800" y="2286000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447801" y="3510048"/>
            <a:ext cx="7689273" cy="9095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khoá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447800" y="5562600"/>
            <a:ext cx="7696200" cy="914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sung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ngoại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khóa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thăm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…)</a:t>
            </a:r>
            <a:endParaRPr lang="vi-V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28600" y="1541665"/>
            <a:ext cx="3200400" cy="5919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 NHÂN</a:t>
            </a:r>
            <a:endParaRPr lang="vi-VN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897" y="30605"/>
            <a:ext cx="4476864" cy="3357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895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76200" y="770317"/>
            <a:ext cx="7315200" cy="1109749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33400" y="29468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SV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kém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tuệ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43000" y="47756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khó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Freeform 31">
            <a:extLst>
              <a:ext uri="{FF2B5EF4-FFF2-40B4-BE49-F238E27FC236}">
                <a16:creationId xmlns:a16="http://schemas.microsoft.com/office/drawing/2014/main" id="{1ED70EC1-DA33-4B95-B5AD-41B8BD4EAD57}"/>
              </a:ext>
            </a:extLst>
          </p:cNvPr>
          <p:cNvSpPr>
            <a:spLocks noEditPoints="1"/>
          </p:cNvSpPr>
          <p:nvPr/>
        </p:nvSpPr>
        <p:spPr bwMode="gray">
          <a:xfrm>
            <a:off x="6927" y="2794935"/>
            <a:ext cx="5943600" cy="40386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hlink"/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</p:spPr>
        <p:txBody>
          <a:bodyPr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2">
            <a:extLst>
              <a:ext uri="{FF2B5EF4-FFF2-40B4-BE49-F238E27FC236}">
                <a16:creationId xmlns:a16="http://schemas.microsoft.com/office/drawing/2014/main" id="{EB92558B-FB6F-4A14-AD79-9DBE4A06FD1C}"/>
              </a:ext>
            </a:extLst>
          </p:cNvPr>
          <p:cNvSpPr>
            <a:spLocks noChangeArrowheads="1"/>
          </p:cNvSpPr>
          <p:nvPr/>
        </p:nvSpPr>
        <p:spPr bwMode="gray">
          <a:xfrm rot="-723406">
            <a:off x="2307215" y="5849285"/>
            <a:ext cx="1438275" cy="666750"/>
          </a:xfrm>
          <a:prstGeom prst="ellipse">
            <a:avLst/>
          </a:prstGeom>
          <a:solidFill>
            <a:srgbClr val="0F2145">
              <a:alpha val="30196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Oval 33">
            <a:extLst>
              <a:ext uri="{FF2B5EF4-FFF2-40B4-BE49-F238E27FC236}">
                <a16:creationId xmlns:a16="http://schemas.microsoft.com/office/drawing/2014/main" id="{9232AC3C-8F21-4C12-A333-CA21504E70A2}"/>
              </a:ext>
            </a:extLst>
          </p:cNvPr>
          <p:cNvSpPr>
            <a:spLocks noChangeArrowheads="1"/>
          </p:cNvSpPr>
          <p:nvPr/>
        </p:nvSpPr>
        <p:spPr bwMode="gray">
          <a:xfrm>
            <a:off x="2238952" y="4630085"/>
            <a:ext cx="1704975" cy="1706563"/>
          </a:xfrm>
          <a:prstGeom prst="ellipse">
            <a:avLst/>
          </a:prstGeom>
          <a:gradFill rotWithShape="1">
            <a:gsLst>
              <a:gs pos="0">
                <a:srgbClr val="636869"/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vert="eaVert"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4">
            <a:extLst>
              <a:ext uri="{FF2B5EF4-FFF2-40B4-BE49-F238E27FC236}">
                <a16:creationId xmlns:a16="http://schemas.microsoft.com/office/drawing/2014/main" id="{5C1C8934-94FB-4596-92D4-6055C2B384F4}"/>
              </a:ext>
            </a:extLst>
          </p:cNvPr>
          <p:cNvSpPr>
            <a:spLocks noChangeArrowheads="1"/>
          </p:cNvSpPr>
          <p:nvPr/>
        </p:nvSpPr>
        <p:spPr bwMode="gray">
          <a:xfrm>
            <a:off x="2259590" y="4639610"/>
            <a:ext cx="1665287" cy="16637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F1F5F5"/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vert="eaVert"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val 35">
            <a:extLst>
              <a:ext uri="{FF2B5EF4-FFF2-40B4-BE49-F238E27FC236}">
                <a16:creationId xmlns:a16="http://schemas.microsoft.com/office/drawing/2014/main" id="{B1ADC9E8-BB2F-4C14-95EF-3B68F63BC8E2}"/>
              </a:ext>
            </a:extLst>
          </p:cNvPr>
          <p:cNvSpPr>
            <a:spLocks noChangeArrowheads="1"/>
          </p:cNvSpPr>
          <p:nvPr/>
        </p:nvSpPr>
        <p:spPr bwMode="gray">
          <a:xfrm>
            <a:off x="2277052" y="4655485"/>
            <a:ext cx="1584325" cy="1555750"/>
          </a:xfrm>
          <a:prstGeom prst="ellipse">
            <a:avLst/>
          </a:prstGeom>
          <a:gradFill rotWithShape="1">
            <a:gsLst>
              <a:gs pos="0">
                <a:srgbClr val="AAB2B3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vert="eaVert"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6">
            <a:extLst>
              <a:ext uri="{FF2B5EF4-FFF2-40B4-BE49-F238E27FC236}">
                <a16:creationId xmlns:a16="http://schemas.microsoft.com/office/drawing/2014/main" id="{E5A219D0-B124-4052-9443-089CA8CB41C1}"/>
              </a:ext>
            </a:extLst>
          </p:cNvPr>
          <p:cNvSpPr>
            <a:spLocks noChangeArrowheads="1"/>
          </p:cNvSpPr>
          <p:nvPr/>
        </p:nvSpPr>
        <p:spPr bwMode="gray">
          <a:xfrm>
            <a:off x="2369127" y="4699935"/>
            <a:ext cx="1409700" cy="1262063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vert="eaVert"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 Box 37">
            <a:extLst>
              <a:ext uri="{FF2B5EF4-FFF2-40B4-BE49-F238E27FC236}">
                <a16:creationId xmlns:a16="http://schemas.microsoft.com/office/drawing/2014/main" id="{DD953BE0-4156-40E4-95A0-3B91385CDF0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546989" y="4979029"/>
            <a:ext cx="1069524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32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Bền </a:t>
            </a:r>
          </a:p>
          <a:p>
            <a:pPr algn="ctr">
              <a:defRPr/>
            </a:pPr>
            <a:r>
              <a:rPr lang="en-US" sz="32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endParaRPr lang="vi-VN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38">
            <a:extLst>
              <a:ext uri="{FF2B5EF4-FFF2-40B4-BE49-F238E27FC236}">
                <a16:creationId xmlns:a16="http://schemas.microsoft.com/office/drawing/2014/main" id="{F39D11FC-7B2F-4A20-A2DF-D56B624672A2}"/>
              </a:ext>
            </a:extLst>
          </p:cNvPr>
          <p:cNvSpPr>
            <a:spLocks noChangeArrowheads="1"/>
          </p:cNvSpPr>
          <p:nvPr/>
        </p:nvSpPr>
        <p:spPr bwMode="gray">
          <a:xfrm rot="-772996">
            <a:off x="464127" y="5239685"/>
            <a:ext cx="1133475" cy="609600"/>
          </a:xfrm>
          <a:prstGeom prst="ellipse">
            <a:avLst/>
          </a:prstGeom>
          <a:solidFill>
            <a:srgbClr val="0F2145">
              <a:alpha val="30196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" name="Group 39">
            <a:extLst>
              <a:ext uri="{FF2B5EF4-FFF2-40B4-BE49-F238E27FC236}">
                <a16:creationId xmlns:a16="http://schemas.microsoft.com/office/drawing/2014/main" id="{CE089EFE-A67C-40E5-9DE2-1F7CCA685D90}"/>
              </a:ext>
            </a:extLst>
          </p:cNvPr>
          <p:cNvGrpSpPr>
            <a:grpSpLocks/>
          </p:cNvGrpSpPr>
          <p:nvPr/>
        </p:nvGrpSpPr>
        <p:grpSpPr bwMode="auto">
          <a:xfrm>
            <a:off x="387927" y="4249085"/>
            <a:ext cx="1371600" cy="1441450"/>
            <a:chOff x="732" y="2112"/>
            <a:chExt cx="842" cy="860"/>
          </a:xfrm>
        </p:grpSpPr>
        <p:sp>
          <p:nvSpPr>
            <p:cNvPr id="43" name="Oval 40">
              <a:extLst>
                <a:ext uri="{FF2B5EF4-FFF2-40B4-BE49-F238E27FC236}">
                  <a16:creationId xmlns:a16="http://schemas.microsoft.com/office/drawing/2014/main" id="{9F9B33C5-6057-4242-A388-043CFC68066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32" y="2112"/>
              <a:ext cx="842" cy="860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en-US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Oval 41">
              <a:extLst>
                <a:ext uri="{FF2B5EF4-FFF2-40B4-BE49-F238E27FC236}">
                  <a16:creationId xmlns:a16="http://schemas.microsoft.com/office/drawing/2014/main" id="{43DD49A8-68D7-4F62-ACAB-722D8A0E1F1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43" y="2117"/>
              <a:ext cx="821" cy="83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en-US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5" name="Oval 42">
              <a:extLst>
                <a:ext uri="{FF2B5EF4-FFF2-40B4-BE49-F238E27FC236}">
                  <a16:creationId xmlns:a16="http://schemas.microsoft.com/office/drawing/2014/main" id="{7660DD25-C8E1-4D8B-AF2C-4AB0FAF0E91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51" y="2125"/>
              <a:ext cx="781" cy="78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en-US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6" name="Oval 43">
              <a:extLst>
                <a:ext uri="{FF2B5EF4-FFF2-40B4-BE49-F238E27FC236}">
                  <a16:creationId xmlns:a16="http://schemas.microsoft.com/office/drawing/2014/main" id="{508F129F-5296-4EF9-B79F-39979BA7006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95" y="2147"/>
              <a:ext cx="695" cy="63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en-US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Text Box 44">
              <a:extLst>
                <a:ext uri="{FF2B5EF4-FFF2-40B4-BE49-F238E27FC236}">
                  <a16:creationId xmlns:a16="http://schemas.microsoft.com/office/drawing/2014/main" id="{4BA1EABC-55CE-4090-841C-E730EC069B8C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861" y="2281"/>
              <a:ext cx="585" cy="5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sz="2600" b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Phát </a:t>
              </a:r>
            </a:p>
            <a:p>
              <a:pPr algn="ctr">
                <a:defRPr/>
              </a:pPr>
              <a:r>
                <a:rPr lang="en-US" sz="2600" b="1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triển </a:t>
              </a:r>
              <a:endParaRPr lang="vi-VN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8" name="Oval 45">
            <a:extLst>
              <a:ext uri="{FF2B5EF4-FFF2-40B4-BE49-F238E27FC236}">
                <a16:creationId xmlns:a16="http://schemas.microsoft.com/office/drawing/2014/main" id="{D08D9CDA-00EA-4DA6-A367-5706501B7915}"/>
              </a:ext>
            </a:extLst>
          </p:cNvPr>
          <p:cNvSpPr>
            <a:spLocks noChangeArrowheads="1"/>
          </p:cNvSpPr>
          <p:nvPr/>
        </p:nvSpPr>
        <p:spPr bwMode="gray">
          <a:xfrm>
            <a:off x="286327" y="3483910"/>
            <a:ext cx="914400" cy="533400"/>
          </a:xfrm>
          <a:prstGeom prst="ellipse">
            <a:avLst/>
          </a:prstGeom>
          <a:solidFill>
            <a:srgbClr val="0F2145">
              <a:alpha val="30196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val 46">
            <a:extLst>
              <a:ext uri="{FF2B5EF4-FFF2-40B4-BE49-F238E27FC236}">
                <a16:creationId xmlns:a16="http://schemas.microsoft.com/office/drawing/2014/main" id="{21F7879D-0907-4423-9F8C-287C185CF6E3}"/>
              </a:ext>
            </a:extLst>
          </p:cNvPr>
          <p:cNvSpPr>
            <a:spLocks noChangeArrowheads="1"/>
          </p:cNvSpPr>
          <p:nvPr/>
        </p:nvSpPr>
        <p:spPr bwMode="gray">
          <a:xfrm>
            <a:off x="362527" y="2877485"/>
            <a:ext cx="1023938" cy="1023938"/>
          </a:xfrm>
          <a:prstGeom prst="ellipse">
            <a:avLst/>
          </a:prstGeom>
          <a:gradFill rotWithShape="1">
            <a:gsLst>
              <a:gs pos="0">
                <a:srgbClr val="636869"/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vert="eaVert"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Oval 47">
            <a:extLst>
              <a:ext uri="{FF2B5EF4-FFF2-40B4-BE49-F238E27FC236}">
                <a16:creationId xmlns:a16="http://schemas.microsoft.com/office/drawing/2014/main" id="{FB09A3B2-285D-45A5-BAF6-04E6D9164DDE}"/>
              </a:ext>
            </a:extLst>
          </p:cNvPr>
          <p:cNvSpPr>
            <a:spLocks noChangeArrowheads="1"/>
          </p:cNvSpPr>
          <p:nvPr/>
        </p:nvSpPr>
        <p:spPr bwMode="gray">
          <a:xfrm>
            <a:off x="375227" y="2882248"/>
            <a:ext cx="1000125" cy="1000125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F1F5F5"/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vert="eaVert"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Oval 48">
            <a:extLst>
              <a:ext uri="{FF2B5EF4-FFF2-40B4-BE49-F238E27FC236}">
                <a16:creationId xmlns:a16="http://schemas.microsoft.com/office/drawing/2014/main" id="{1C7F014E-5980-434E-90DC-501DB8185DBB}"/>
              </a:ext>
            </a:extLst>
          </p:cNvPr>
          <p:cNvSpPr>
            <a:spLocks noChangeArrowheads="1"/>
          </p:cNvSpPr>
          <p:nvPr/>
        </p:nvSpPr>
        <p:spPr bwMode="gray">
          <a:xfrm>
            <a:off x="386340" y="2893360"/>
            <a:ext cx="950912" cy="933450"/>
          </a:xfrm>
          <a:prstGeom prst="ellipse">
            <a:avLst/>
          </a:prstGeom>
          <a:gradFill rotWithShape="1">
            <a:gsLst>
              <a:gs pos="0">
                <a:srgbClr val="AAB2B3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vert="eaVert"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Oval 49">
            <a:extLst>
              <a:ext uri="{FF2B5EF4-FFF2-40B4-BE49-F238E27FC236}">
                <a16:creationId xmlns:a16="http://schemas.microsoft.com/office/drawing/2014/main" id="{DD7D9C0C-D3EE-4ABB-90A7-165801D349C8}"/>
              </a:ext>
            </a:extLst>
          </p:cNvPr>
          <p:cNvSpPr>
            <a:spLocks noChangeArrowheads="1"/>
          </p:cNvSpPr>
          <p:nvPr/>
        </p:nvSpPr>
        <p:spPr bwMode="gray">
          <a:xfrm>
            <a:off x="440315" y="2918760"/>
            <a:ext cx="847725" cy="757238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vert="eaVert"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 Box 50">
            <a:extLst>
              <a:ext uri="{FF2B5EF4-FFF2-40B4-BE49-F238E27FC236}">
                <a16:creationId xmlns:a16="http://schemas.microsoft.com/office/drawing/2014/main" id="{517FE331-A2A4-466B-BF95-28BE8E38C72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96056" y="3047974"/>
            <a:ext cx="851515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2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Sáng </a:t>
            </a:r>
          </a:p>
          <a:p>
            <a:pPr algn="ctr">
              <a:defRPr/>
            </a:pPr>
            <a:r>
              <a:rPr lang="en-US" sz="22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endParaRPr lang="vi-VN" sz="2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Oval 51">
            <a:extLst>
              <a:ext uri="{FF2B5EF4-FFF2-40B4-BE49-F238E27FC236}">
                <a16:creationId xmlns:a16="http://schemas.microsoft.com/office/drawing/2014/main" id="{F959676A-DEF7-4D5D-93D7-A2B11195CBDD}"/>
              </a:ext>
            </a:extLst>
          </p:cNvPr>
          <p:cNvSpPr>
            <a:spLocks noChangeArrowheads="1"/>
          </p:cNvSpPr>
          <p:nvPr/>
        </p:nvSpPr>
        <p:spPr bwMode="gray">
          <a:xfrm>
            <a:off x="1553152" y="2953685"/>
            <a:ext cx="685800" cy="228600"/>
          </a:xfrm>
          <a:prstGeom prst="ellipse">
            <a:avLst/>
          </a:prstGeom>
          <a:solidFill>
            <a:srgbClr val="0F2145">
              <a:alpha val="30196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Oval 52">
            <a:extLst>
              <a:ext uri="{FF2B5EF4-FFF2-40B4-BE49-F238E27FC236}">
                <a16:creationId xmlns:a16="http://schemas.microsoft.com/office/drawing/2014/main" id="{2F7B4B36-4723-4BA5-9698-FDA864DDDEB8}"/>
              </a:ext>
            </a:extLst>
          </p:cNvPr>
          <p:cNvSpPr>
            <a:spLocks noChangeArrowheads="1"/>
          </p:cNvSpPr>
          <p:nvPr/>
        </p:nvSpPr>
        <p:spPr bwMode="gray">
          <a:xfrm>
            <a:off x="1610302" y="2474260"/>
            <a:ext cx="682625" cy="682625"/>
          </a:xfrm>
          <a:prstGeom prst="ellipse">
            <a:avLst/>
          </a:prstGeom>
          <a:gradFill rotWithShape="1">
            <a:gsLst>
              <a:gs pos="0">
                <a:srgbClr val="636869"/>
              </a:gs>
              <a:gs pos="100000">
                <a:srgbClr val="D6E1E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vert="eaVert"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Oval 53">
            <a:extLst>
              <a:ext uri="{FF2B5EF4-FFF2-40B4-BE49-F238E27FC236}">
                <a16:creationId xmlns:a16="http://schemas.microsoft.com/office/drawing/2014/main" id="{33681537-62FA-437B-ABA5-1F32A3FBE1E4}"/>
              </a:ext>
            </a:extLst>
          </p:cNvPr>
          <p:cNvSpPr>
            <a:spLocks noChangeArrowheads="1"/>
          </p:cNvSpPr>
          <p:nvPr/>
        </p:nvSpPr>
        <p:spPr bwMode="gray">
          <a:xfrm>
            <a:off x="1619827" y="2477435"/>
            <a:ext cx="665163" cy="66675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F1F5F5"/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vert="eaVert"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Oval 54">
            <a:extLst>
              <a:ext uri="{FF2B5EF4-FFF2-40B4-BE49-F238E27FC236}">
                <a16:creationId xmlns:a16="http://schemas.microsoft.com/office/drawing/2014/main" id="{65D1DEDA-1BFE-49AB-A57B-A73EDD1B751E}"/>
              </a:ext>
            </a:extLst>
          </p:cNvPr>
          <p:cNvSpPr>
            <a:spLocks noChangeArrowheads="1"/>
          </p:cNvSpPr>
          <p:nvPr/>
        </p:nvSpPr>
        <p:spPr bwMode="gray">
          <a:xfrm>
            <a:off x="1626177" y="2483785"/>
            <a:ext cx="633413" cy="622300"/>
          </a:xfrm>
          <a:prstGeom prst="ellipse">
            <a:avLst/>
          </a:prstGeom>
          <a:gradFill rotWithShape="1">
            <a:gsLst>
              <a:gs pos="0">
                <a:srgbClr val="AAB2B3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vert="eaVert"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Oval 55">
            <a:extLst>
              <a:ext uri="{FF2B5EF4-FFF2-40B4-BE49-F238E27FC236}">
                <a16:creationId xmlns:a16="http://schemas.microsoft.com/office/drawing/2014/main" id="{BDF62697-3D55-4687-A799-944F12ED6558}"/>
              </a:ext>
            </a:extLst>
          </p:cNvPr>
          <p:cNvSpPr>
            <a:spLocks noChangeArrowheads="1"/>
          </p:cNvSpPr>
          <p:nvPr/>
        </p:nvSpPr>
        <p:spPr bwMode="gray">
          <a:xfrm>
            <a:off x="1727777" y="2448860"/>
            <a:ext cx="563563" cy="503238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</p:spPr>
        <p:txBody>
          <a:bodyPr vert="eaVert" wrap="none" anchor="ctr"/>
          <a:lstStyle/>
          <a:p>
            <a:endParaRPr lang="en-US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Text Box 56">
            <a:extLst>
              <a:ext uri="{FF2B5EF4-FFF2-40B4-BE49-F238E27FC236}">
                <a16:creationId xmlns:a16="http://schemas.microsoft.com/office/drawing/2014/main" id="{1908E5B4-6E84-494D-9D22-ED63B8BA297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583331" y="2445767"/>
            <a:ext cx="784189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</a:p>
          <a:p>
            <a:r>
              <a:rPr lang="en-US" sz="20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văn</a:t>
            </a:r>
          </a:p>
        </p:txBody>
      </p:sp>
      <p:sp>
        <p:nvSpPr>
          <p:cNvPr id="60" name="Rectangle 51">
            <a:extLst>
              <a:ext uri="{FF2B5EF4-FFF2-40B4-BE49-F238E27FC236}">
                <a16:creationId xmlns:a16="http://schemas.microsoft.com/office/drawing/2014/main" id="{E200D64A-D9F9-4FC1-9B26-F57D992A73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1275" y="3698614"/>
            <a:ext cx="5595937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5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 TRỊ CỐT LÕI</a:t>
            </a:r>
            <a:endParaRPr lang="en-US" sz="5000" b="1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3F7188-93DB-452C-8485-1FF0B8455AF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599" y="-13352"/>
            <a:ext cx="5498523" cy="3665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6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103910" y="762000"/>
            <a:ext cx="2944091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endParaRPr lang="vi-VN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12-Point Star 3"/>
          <p:cNvSpPr/>
          <p:nvPr/>
        </p:nvSpPr>
        <p:spPr>
          <a:xfrm>
            <a:off x="1" y="1371600"/>
            <a:ext cx="9137073" cy="5410200"/>
          </a:xfrm>
          <a:prstGeom prst="star1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48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Chúng </a:t>
            </a:r>
            <a:r>
              <a:rPr lang="vi-VN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 cần phải giáo dục theo hướng </a:t>
            </a:r>
            <a:endParaRPr lang="en-US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 nhân hóa...</a:t>
            </a:r>
          </a:p>
        </p:txBody>
      </p:sp>
    </p:spTree>
    <p:extLst>
      <p:ext uri="{BB962C8B-B14F-4D97-AF65-F5344CB8AC3E}">
        <p14:creationId xmlns:p14="http://schemas.microsoft.com/office/powerpoint/2010/main" val="76841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09576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BAN GIÁM HIỆU</a:t>
            </a:r>
          </a:p>
          <a:p>
            <a:pPr marL="33338"/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CÁN BỘ - GIÁO VIÊN </a:t>
            </a:r>
          </a:p>
          <a:p>
            <a:pPr marL="33338"/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 NHÂN VIÊN ĐÃ </a:t>
            </a:r>
            <a:r>
              <a:rPr lang="en-US" sz="40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LẮNG NGHE !</a:t>
            </a:r>
            <a:endParaRPr lang="en-US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957</TotalTime>
  <Words>537</Words>
  <Application>Microsoft Office PowerPoint</Application>
  <PresentationFormat>On-screen Show (4:3)</PresentationFormat>
  <Paragraphs>129</Paragraphs>
  <Slides>24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Constantia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Manh Nguyen</cp:lastModifiedBy>
  <cp:revision>80</cp:revision>
  <dcterms:created xsi:type="dcterms:W3CDTF">2020-04-24T05:38:17Z</dcterms:created>
  <dcterms:modified xsi:type="dcterms:W3CDTF">2021-01-21T07:06:43Z</dcterms:modified>
</cp:coreProperties>
</file>