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sldIdLst>
    <p:sldId id="361" r:id="rId2"/>
    <p:sldId id="295" r:id="rId3"/>
    <p:sldId id="307" r:id="rId4"/>
    <p:sldId id="309" r:id="rId5"/>
    <p:sldId id="317" r:id="rId6"/>
    <p:sldId id="363" r:id="rId7"/>
    <p:sldId id="364" r:id="rId8"/>
    <p:sldId id="409" r:id="rId9"/>
    <p:sldId id="365" r:id="rId10"/>
    <p:sldId id="366" r:id="rId11"/>
    <p:sldId id="367" r:id="rId12"/>
    <p:sldId id="368" r:id="rId13"/>
    <p:sldId id="369" r:id="rId14"/>
    <p:sldId id="410" r:id="rId15"/>
    <p:sldId id="370" r:id="rId16"/>
    <p:sldId id="371" r:id="rId17"/>
    <p:sldId id="411" r:id="rId18"/>
    <p:sldId id="412" r:id="rId19"/>
    <p:sldId id="372" r:id="rId20"/>
    <p:sldId id="373" r:id="rId21"/>
    <p:sldId id="374" r:id="rId22"/>
    <p:sldId id="375" r:id="rId23"/>
    <p:sldId id="413" r:id="rId24"/>
    <p:sldId id="376" r:id="rId25"/>
    <p:sldId id="414" r:id="rId26"/>
    <p:sldId id="377" r:id="rId27"/>
    <p:sldId id="378" r:id="rId28"/>
    <p:sldId id="379" r:id="rId29"/>
    <p:sldId id="380" r:id="rId30"/>
    <p:sldId id="381" r:id="rId31"/>
    <p:sldId id="382" r:id="rId32"/>
    <p:sldId id="383" r:id="rId33"/>
    <p:sldId id="416" r:id="rId34"/>
    <p:sldId id="415" r:id="rId35"/>
    <p:sldId id="384" r:id="rId36"/>
    <p:sldId id="420" r:id="rId37"/>
    <p:sldId id="417" r:id="rId38"/>
    <p:sldId id="385" r:id="rId39"/>
    <p:sldId id="386" r:id="rId40"/>
    <p:sldId id="418" r:id="rId41"/>
    <p:sldId id="387" r:id="rId42"/>
    <p:sldId id="388" r:id="rId43"/>
    <p:sldId id="389" r:id="rId44"/>
    <p:sldId id="390" r:id="rId45"/>
    <p:sldId id="391" r:id="rId46"/>
    <p:sldId id="392" r:id="rId47"/>
    <p:sldId id="419" r:id="rId48"/>
    <p:sldId id="405" r:id="rId49"/>
    <p:sldId id="406" r:id="rId50"/>
    <p:sldId id="421" r:id="rId51"/>
    <p:sldId id="407" r:id="rId52"/>
    <p:sldId id="426" r:id="rId53"/>
    <p:sldId id="425" r:id="rId54"/>
    <p:sldId id="408" r:id="rId55"/>
    <p:sldId id="422" r:id="rId56"/>
    <p:sldId id="423" r:id="rId57"/>
    <p:sldId id="424" r:id="rId58"/>
    <p:sldId id="303" r:id="rId59"/>
    <p:sldId id="30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4660"/>
  </p:normalViewPr>
  <p:slideViewPr>
    <p:cSldViewPr snapToGrid="0">
      <p:cViewPr varScale="1">
        <p:scale>
          <a:sx n="67" d="100"/>
          <a:sy n="67" d="100"/>
        </p:scale>
        <p:origin x="7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6CBC1E-C365-4D69-91C7-022FE0C542CC}" type="doc">
      <dgm:prSet loTypeId="urn:microsoft.com/office/officeart/2005/8/layout/hierarchy2" loCatId="hierarchy" qsTypeId="urn:microsoft.com/office/officeart/2005/8/quickstyle/3d1" qsCatId="3D" csTypeId="urn:microsoft.com/office/officeart/2005/8/colors/colorful4" csCatId="colorful" phldr="1"/>
      <dgm:spPr/>
      <dgm:t>
        <a:bodyPr/>
        <a:lstStyle/>
        <a:p>
          <a:endParaRPr lang="en-US"/>
        </a:p>
      </dgm:t>
    </dgm:pt>
    <dgm:pt modelId="{46E50490-29CD-4B6C-AD37-8F76963AA6A0}">
      <dgm:prSet phldrT="[Text]"/>
      <dgm:spPr/>
      <dgm:t>
        <a:bodyPr/>
        <a:lstStyle/>
        <a:p>
          <a:r>
            <a:rPr lang="en-US" dirty="0" smtClean="0"/>
            <a:t>Men</a:t>
          </a:r>
          <a:endParaRPr lang="en-US" dirty="0"/>
        </a:p>
      </dgm:t>
    </dgm:pt>
    <dgm:pt modelId="{57B9744B-2E23-4196-8F40-B05EBC25EDD8}" type="parTrans" cxnId="{9906F23E-E454-4A9D-A3B2-152BE4E3A212}">
      <dgm:prSet/>
      <dgm:spPr/>
      <dgm:t>
        <a:bodyPr/>
        <a:lstStyle/>
        <a:p>
          <a:endParaRPr lang="en-US"/>
        </a:p>
      </dgm:t>
    </dgm:pt>
    <dgm:pt modelId="{54B3109C-A3D8-4B07-B517-6A8DEB6F2136}" type="sibTrans" cxnId="{9906F23E-E454-4A9D-A3B2-152BE4E3A212}">
      <dgm:prSet/>
      <dgm:spPr/>
      <dgm:t>
        <a:bodyPr/>
        <a:lstStyle/>
        <a:p>
          <a:endParaRPr lang="en-US"/>
        </a:p>
      </dgm:t>
    </dgm:pt>
    <dgm:pt modelId="{FB2CFEFD-933E-43CA-8DB1-93DA11086186}">
      <dgm:prSet phldrT="[Text]"/>
      <dgm:spPr/>
      <dgm:t>
        <a:bodyPr/>
        <a:lstStyle/>
        <a:p>
          <a:r>
            <a:rPr lang="en-US" dirty="0" smtClean="0"/>
            <a:t>Men </a:t>
          </a:r>
          <a:r>
            <a:rPr lang="en-US" dirty="0" err="1" smtClean="0"/>
            <a:t>tươi</a:t>
          </a:r>
          <a:endParaRPr lang="en-US" dirty="0"/>
        </a:p>
      </dgm:t>
    </dgm:pt>
    <dgm:pt modelId="{C1C91277-F1DC-4567-A5BF-DCC27365A0F9}" type="parTrans" cxnId="{F5867469-0B68-4911-84F2-DD9231AA0FFF}">
      <dgm:prSet/>
      <dgm:spPr/>
      <dgm:t>
        <a:bodyPr/>
        <a:lstStyle/>
        <a:p>
          <a:endParaRPr lang="en-US"/>
        </a:p>
      </dgm:t>
    </dgm:pt>
    <dgm:pt modelId="{00FDE7AC-4743-4590-9D72-DF4669D5FBD8}" type="sibTrans" cxnId="{F5867469-0B68-4911-84F2-DD9231AA0FFF}">
      <dgm:prSet/>
      <dgm:spPr/>
      <dgm:t>
        <a:bodyPr/>
        <a:lstStyle/>
        <a:p>
          <a:endParaRPr lang="en-US"/>
        </a:p>
      </dgm:t>
    </dgm:pt>
    <dgm:pt modelId="{F5935373-F38B-479F-B90A-56144A651E06}">
      <dgm:prSet phldrT="[Text]"/>
      <dgm:spPr/>
      <dgm:t>
        <a:bodyPr/>
        <a:lstStyle/>
        <a:p>
          <a:r>
            <a:rPr lang="en-US" dirty="0" smtClean="0"/>
            <a:t>Men </a:t>
          </a:r>
          <a:r>
            <a:rPr lang="en-US" dirty="0" err="1" smtClean="0"/>
            <a:t>khô</a:t>
          </a:r>
          <a:endParaRPr lang="en-US" dirty="0"/>
        </a:p>
      </dgm:t>
    </dgm:pt>
    <dgm:pt modelId="{42ACBDA2-DCE6-4ECC-B894-F47055A78986}" type="parTrans" cxnId="{4F13C8BD-E795-48D9-AD58-1C98AF8BF33D}">
      <dgm:prSet/>
      <dgm:spPr/>
      <dgm:t>
        <a:bodyPr/>
        <a:lstStyle/>
        <a:p>
          <a:endParaRPr lang="en-US"/>
        </a:p>
      </dgm:t>
    </dgm:pt>
    <dgm:pt modelId="{64E6EB65-6D5F-4BBF-9A05-EA17417405B3}" type="sibTrans" cxnId="{4F13C8BD-E795-48D9-AD58-1C98AF8BF33D}">
      <dgm:prSet/>
      <dgm:spPr/>
      <dgm:t>
        <a:bodyPr/>
        <a:lstStyle/>
        <a:p>
          <a:endParaRPr lang="en-US"/>
        </a:p>
      </dgm:t>
    </dgm:pt>
    <dgm:pt modelId="{71EE4FE4-7E62-4711-9A6C-6DC706EE7530}">
      <dgm:prSet phldrT="[Text]"/>
      <dgm:spPr/>
      <dgm:t>
        <a:bodyPr/>
        <a:lstStyle/>
        <a:p>
          <a:r>
            <a:rPr lang="en-US" dirty="0" smtClean="0"/>
            <a:t>Men </a:t>
          </a:r>
          <a:r>
            <a:rPr lang="en-US" dirty="0" err="1" smtClean="0"/>
            <a:t>ngọt</a:t>
          </a:r>
          <a:endParaRPr lang="en-US" dirty="0"/>
        </a:p>
      </dgm:t>
    </dgm:pt>
    <dgm:pt modelId="{227D7B94-BDF5-4995-8823-A489AC2C12EF}" type="sibTrans" cxnId="{1329B380-C897-4AB2-BF1B-A692495862F2}">
      <dgm:prSet/>
      <dgm:spPr/>
      <dgm:t>
        <a:bodyPr/>
        <a:lstStyle/>
        <a:p>
          <a:endParaRPr lang="en-US"/>
        </a:p>
      </dgm:t>
    </dgm:pt>
    <dgm:pt modelId="{833E6E45-CBA8-4AE5-846B-E5006E7265B5}" type="parTrans" cxnId="{1329B380-C897-4AB2-BF1B-A692495862F2}">
      <dgm:prSet/>
      <dgm:spPr/>
      <dgm:t>
        <a:bodyPr/>
        <a:lstStyle/>
        <a:p>
          <a:endParaRPr lang="en-US"/>
        </a:p>
      </dgm:t>
    </dgm:pt>
    <dgm:pt modelId="{76415E8E-CE7D-48B9-9E72-339BE6B5A0D2}">
      <dgm:prSet phldrT="[Text]"/>
      <dgm:spPr/>
      <dgm:t>
        <a:bodyPr/>
        <a:lstStyle/>
        <a:p>
          <a:r>
            <a:rPr lang="en-US" dirty="0" smtClean="0"/>
            <a:t>Men </a:t>
          </a:r>
          <a:r>
            <a:rPr lang="en-US" dirty="0" err="1" smtClean="0"/>
            <a:t>lạt</a:t>
          </a:r>
          <a:endParaRPr lang="en-US" dirty="0"/>
        </a:p>
      </dgm:t>
    </dgm:pt>
    <dgm:pt modelId="{F3F89E96-2902-48DD-8ECE-627FEABFFDEB}" type="sibTrans" cxnId="{37432A30-45EE-45D6-A0C7-4BED69252F20}">
      <dgm:prSet/>
      <dgm:spPr/>
      <dgm:t>
        <a:bodyPr/>
        <a:lstStyle/>
        <a:p>
          <a:endParaRPr lang="en-US"/>
        </a:p>
      </dgm:t>
    </dgm:pt>
    <dgm:pt modelId="{6527C817-DA0B-4E01-A657-1BED1D37308E}" type="parTrans" cxnId="{37432A30-45EE-45D6-A0C7-4BED69252F20}">
      <dgm:prSet/>
      <dgm:spPr/>
      <dgm:t>
        <a:bodyPr/>
        <a:lstStyle/>
        <a:p>
          <a:endParaRPr lang="en-US"/>
        </a:p>
      </dgm:t>
    </dgm:pt>
    <dgm:pt modelId="{5A516001-692A-4102-8F18-F8B401535718}">
      <dgm:prSet phldrT="[Text]"/>
      <dgm:spPr/>
      <dgm:t>
        <a:bodyPr/>
        <a:lstStyle/>
        <a:p>
          <a:r>
            <a:rPr lang="en-US" dirty="0" smtClean="0"/>
            <a:t>Men </a:t>
          </a:r>
          <a:r>
            <a:rPr lang="en-US" dirty="0" err="1" smtClean="0"/>
            <a:t>ngọt</a:t>
          </a:r>
          <a:endParaRPr lang="en-US" dirty="0"/>
        </a:p>
      </dgm:t>
    </dgm:pt>
    <dgm:pt modelId="{439FA896-6A97-4E6D-9A78-5E54B031B9CD}" type="sibTrans" cxnId="{10D4BC8F-50E5-4EDA-8570-253193ACE0DF}">
      <dgm:prSet/>
      <dgm:spPr/>
      <dgm:t>
        <a:bodyPr/>
        <a:lstStyle/>
        <a:p>
          <a:endParaRPr lang="en-US"/>
        </a:p>
      </dgm:t>
    </dgm:pt>
    <dgm:pt modelId="{A9399321-78B8-4CE1-9791-E9D22AB1CC31}" type="parTrans" cxnId="{10D4BC8F-50E5-4EDA-8570-253193ACE0DF}">
      <dgm:prSet/>
      <dgm:spPr/>
      <dgm:t>
        <a:bodyPr/>
        <a:lstStyle/>
        <a:p>
          <a:endParaRPr lang="en-US"/>
        </a:p>
      </dgm:t>
    </dgm:pt>
    <dgm:pt modelId="{50100134-6726-4A80-8F36-BAB1CB8BACFA}">
      <dgm:prSet/>
      <dgm:spPr/>
      <dgm:t>
        <a:bodyPr/>
        <a:lstStyle/>
        <a:p>
          <a:r>
            <a:rPr lang="en-US" dirty="0" smtClean="0"/>
            <a:t>Men </a:t>
          </a:r>
          <a:r>
            <a:rPr lang="en-US" dirty="0" err="1" smtClean="0"/>
            <a:t>lạt</a:t>
          </a:r>
          <a:endParaRPr lang="en-US" dirty="0"/>
        </a:p>
      </dgm:t>
    </dgm:pt>
    <dgm:pt modelId="{D116A33E-CC14-481C-A975-16FAD7D26789}" type="parTrans" cxnId="{C3B52FD6-6CDA-45E6-9E82-E82F8C367677}">
      <dgm:prSet/>
      <dgm:spPr/>
      <dgm:t>
        <a:bodyPr/>
        <a:lstStyle/>
        <a:p>
          <a:endParaRPr lang="en-US"/>
        </a:p>
      </dgm:t>
    </dgm:pt>
    <dgm:pt modelId="{0B252945-6F75-44D3-9126-C212D3DD8FD4}" type="sibTrans" cxnId="{C3B52FD6-6CDA-45E6-9E82-E82F8C367677}">
      <dgm:prSet/>
      <dgm:spPr/>
      <dgm:t>
        <a:bodyPr/>
        <a:lstStyle/>
        <a:p>
          <a:endParaRPr lang="en-US"/>
        </a:p>
      </dgm:t>
    </dgm:pt>
    <dgm:pt modelId="{2FA814ED-1EA9-4383-9DA4-F6796BF10366}" type="pres">
      <dgm:prSet presAssocID="{5A6CBC1E-C365-4D69-91C7-022FE0C542CC}" presName="diagram" presStyleCnt="0">
        <dgm:presLayoutVars>
          <dgm:chPref val="1"/>
          <dgm:dir/>
          <dgm:animOne val="branch"/>
          <dgm:animLvl val="lvl"/>
          <dgm:resizeHandles val="exact"/>
        </dgm:presLayoutVars>
      </dgm:prSet>
      <dgm:spPr/>
      <dgm:t>
        <a:bodyPr/>
        <a:lstStyle/>
        <a:p>
          <a:endParaRPr lang="en-US"/>
        </a:p>
      </dgm:t>
    </dgm:pt>
    <dgm:pt modelId="{33547793-C00C-48A2-8EE9-71F08F0564D9}" type="pres">
      <dgm:prSet presAssocID="{46E50490-29CD-4B6C-AD37-8F76963AA6A0}" presName="root1" presStyleCnt="0"/>
      <dgm:spPr/>
    </dgm:pt>
    <dgm:pt modelId="{5F73AB59-2714-49E1-8DC6-9D56FD884A32}" type="pres">
      <dgm:prSet presAssocID="{46E50490-29CD-4B6C-AD37-8F76963AA6A0}" presName="LevelOneTextNode" presStyleLbl="node0" presStyleIdx="0" presStyleCnt="1">
        <dgm:presLayoutVars>
          <dgm:chPref val="3"/>
        </dgm:presLayoutVars>
      </dgm:prSet>
      <dgm:spPr/>
      <dgm:t>
        <a:bodyPr/>
        <a:lstStyle/>
        <a:p>
          <a:endParaRPr lang="en-US"/>
        </a:p>
      </dgm:t>
    </dgm:pt>
    <dgm:pt modelId="{5FAC109A-AF4C-4CCD-848B-171D836FF1BD}" type="pres">
      <dgm:prSet presAssocID="{46E50490-29CD-4B6C-AD37-8F76963AA6A0}" presName="level2hierChild" presStyleCnt="0"/>
      <dgm:spPr/>
    </dgm:pt>
    <dgm:pt modelId="{C717C52F-77E2-4276-96CF-22608E0DE9EB}" type="pres">
      <dgm:prSet presAssocID="{C1C91277-F1DC-4567-A5BF-DCC27365A0F9}" presName="conn2-1" presStyleLbl="parChTrans1D2" presStyleIdx="0" presStyleCnt="2"/>
      <dgm:spPr/>
      <dgm:t>
        <a:bodyPr/>
        <a:lstStyle/>
        <a:p>
          <a:endParaRPr lang="en-US"/>
        </a:p>
      </dgm:t>
    </dgm:pt>
    <dgm:pt modelId="{B4F3A9D0-5803-4137-90B5-ED790075A526}" type="pres">
      <dgm:prSet presAssocID="{C1C91277-F1DC-4567-A5BF-DCC27365A0F9}" presName="connTx" presStyleLbl="parChTrans1D2" presStyleIdx="0" presStyleCnt="2"/>
      <dgm:spPr/>
      <dgm:t>
        <a:bodyPr/>
        <a:lstStyle/>
        <a:p>
          <a:endParaRPr lang="en-US"/>
        </a:p>
      </dgm:t>
    </dgm:pt>
    <dgm:pt modelId="{F552DE07-1CD2-4F6C-839E-890AF9D6138E}" type="pres">
      <dgm:prSet presAssocID="{FB2CFEFD-933E-43CA-8DB1-93DA11086186}" presName="root2" presStyleCnt="0"/>
      <dgm:spPr/>
    </dgm:pt>
    <dgm:pt modelId="{58DA9968-0A68-4EAA-BFCC-C2B6127423D8}" type="pres">
      <dgm:prSet presAssocID="{FB2CFEFD-933E-43CA-8DB1-93DA11086186}" presName="LevelTwoTextNode" presStyleLbl="node2" presStyleIdx="0" presStyleCnt="2">
        <dgm:presLayoutVars>
          <dgm:chPref val="3"/>
        </dgm:presLayoutVars>
      </dgm:prSet>
      <dgm:spPr/>
      <dgm:t>
        <a:bodyPr/>
        <a:lstStyle/>
        <a:p>
          <a:endParaRPr lang="en-US"/>
        </a:p>
      </dgm:t>
    </dgm:pt>
    <dgm:pt modelId="{E0E6B9B2-831C-42D8-9F60-C532AEA23F2E}" type="pres">
      <dgm:prSet presAssocID="{FB2CFEFD-933E-43CA-8DB1-93DA11086186}" presName="level3hierChild" presStyleCnt="0"/>
      <dgm:spPr/>
    </dgm:pt>
    <dgm:pt modelId="{7B18A080-D978-4715-8CEE-3F80AFD00152}" type="pres">
      <dgm:prSet presAssocID="{A9399321-78B8-4CE1-9791-E9D22AB1CC31}" presName="conn2-1" presStyleLbl="parChTrans1D3" presStyleIdx="0" presStyleCnt="4"/>
      <dgm:spPr/>
      <dgm:t>
        <a:bodyPr/>
        <a:lstStyle/>
        <a:p>
          <a:endParaRPr lang="en-US"/>
        </a:p>
      </dgm:t>
    </dgm:pt>
    <dgm:pt modelId="{BE3CD525-6915-4511-9DD0-288DB9C9287D}" type="pres">
      <dgm:prSet presAssocID="{A9399321-78B8-4CE1-9791-E9D22AB1CC31}" presName="connTx" presStyleLbl="parChTrans1D3" presStyleIdx="0" presStyleCnt="4"/>
      <dgm:spPr/>
      <dgm:t>
        <a:bodyPr/>
        <a:lstStyle/>
        <a:p>
          <a:endParaRPr lang="en-US"/>
        </a:p>
      </dgm:t>
    </dgm:pt>
    <dgm:pt modelId="{C1E27993-F58B-42D6-A247-781BA4858A88}" type="pres">
      <dgm:prSet presAssocID="{5A516001-692A-4102-8F18-F8B401535718}" presName="root2" presStyleCnt="0"/>
      <dgm:spPr/>
    </dgm:pt>
    <dgm:pt modelId="{9E66C43B-0964-4E30-8257-B2E6CDA1DBD8}" type="pres">
      <dgm:prSet presAssocID="{5A516001-692A-4102-8F18-F8B401535718}" presName="LevelTwoTextNode" presStyleLbl="node3" presStyleIdx="0" presStyleCnt="4">
        <dgm:presLayoutVars>
          <dgm:chPref val="3"/>
        </dgm:presLayoutVars>
      </dgm:prSet>
      <dgm:spPr/>
      <dgm:t>
        <a:bodyPr/>
        <a:lstStyle/>
        <a:p>
          <a:endParaRPr lang="en-US"/>
        </a:p>
      </dgm:t>
    </dgm:pt>
    <dgm:pt modelId="{CEF8927C-289A-4E32-ADF2-B8887D4C6017}" type="pres">
      <dgm:prSet presAssocID="{5A516001-692A-4102-8F18-F8B401535718}" presName="level3hierChild" presStyleCnt="0"/>
      <dgm:spPr/>
    </dgm:pt>
    <dgm:pt modelId="{177436C2-EB47-4ED6-9F74-3572804AE452}" type="pres">
      <dgm:prSet presAssocID="{6527C817-DA0B-4E01-A657-1BED1D37308E}" presName="conn2-1" presStyleLbl="parChTrans1D3" presStyleIdx="1" presStyleCnt="4"/>
      <dgm:spPr/>
      <dgm:t>
        <a:bodyPr/>
        <a:lstStyle/>
        <a:p>
          <a:endParaRPr lang="en-US"/>
        </a:p>
      </dgm:t>
    </dgm:pt>
    <dgm:pt modelId="{A27FE8AE-B464-428B-B557-AE6B7EE526D2}" type="pres">
      <dgm:prSet presAssocID="{6527C817-DA0B-4E01-A657-1BED1D37308E}" presName="connTx" presStyleLbl="parChTrans1D3" presStyleIdx="1" presStyleCnt="4"/>
      <dgm:spPr/>
      <dgm:t>
        <a:bodyPr/>
        <a:lstStyle/>
        <a:p>
          <a:endParaRPr lang="en-US"/>
        </a:p>
      </dgm:t>
    </dgm:pt>
    <dgm:pt modelId="{7B7C69C4-5B9C-4A45-9E84-920C3C7F79DD}" type="pres">
      <dgm:prSet presAssocID="{76415E8E-CE7D-48B9-9E72-339BE6B5A0D2}" presName="root2" presStyleCnt="0"/>
      <dgm:spPr/>
    </dgm:pt>
    <dgm:pt modelId="{17D7F9BD-67A7-4871-9BEA-3CA58BBD14A9}" type="pres">
      <dgm:prSet presAssocID="{76415E8E-CE7D-48B9-9E72-339BE6B5A0D2}" presName="LevelTwoTextNode" presStyleLbl="node3" presStyleIdx="1" presStyleCnt="4">
        <dgm:presLayoutVars>
          <dgm:chPref val="3"/>
        </dgm:presLayoutVars>
      </dgm:prSet>
      <dgm:spPr/>
      <dgm:t>
        <a:bodyPr/>
        <a:lstStyle/>
        <a:p>
          <a:endParaRPr lang="en-US"/>
        </a:p>
      </dgm:t>
    </dgm:pt>
    <dgm:pt modelId="{917B708D-AF73-4E85-A908-0C076731CBB4}" type="pres">
      <dgm:prSet presAssocID="{76415E8E-CE7D-48B9-9E72-339BE6B5A0D2}" presName="level3hierChild" presStyleCnt="0"/>
      <dgm:spPr/>
    </dgm:pt>
    <dgm:pt modelId="{5C72F792-917B-4B6F-ACA3-470E698330F3}" type="pres">
      <dgm:prSet presAssocID="{42ACBDA2-DCE6-4ECC-B894-F47055A78986}" presName="conn2-1" presStyleLbl="parChTrans1D2" presStyleIdx="1" presStyleCnt="2"/>
      <dgm:spPr/>
      <dgm:t>
        <a:bodyPr/>
        <a:lstStyle/>
        <a:p>
          <a:endParaRPr lang="en-US"/>
        </a:p>
      </dgm:t>
    </dgm:pt>
    <dgm:pt modelId="{8067581A-974D-4798-A1AA-27894CDE9F26}" type="pres">
      <dgm:prSet presAssocID="{42ACBDA2-DCE6-4ECC-B894-F47055A78986}" presName="connTx" presStyleLbl="parChTrans1D2" presStyleIdx="1" presStyleCnt="2"/>
      <dgm:spPr/>
      <dgm:t>
        <a:bodyPr/>
        <a:lstStyle/>
        <a:p>
          <a:endParaRPr lang="en-US"/>
        </a:p>
      </dgm:t>
    </dgm:pt>
    <dgm:pt modelId="{F7224A9C-299D-4FFE-A889-347B181DA6F0}" type="pres">
      <dgm:prSet presAssocID="{F5935373-F38B-479F-B90A-56144A651E06}" presName="root2" presStyleCnt="0"/>
      <dgm:spPr/>
    </dgm:pt>
    <dgm:pt modelId="{39D45977-9C02-4450-B99C-43F39A5F2FED}" type="pres">
      <dgm:prSet presAssocID="{F5935373-F38B-479F-B90A-56144A651E06}" presName="LevelTwoTextNode" presStyleLbl="node2" presStyleIdx="1" presStyleCnt="2">
        <dgm:presLayoutVars>
          <dgm:chPref val="3"/>
        </dgm:presLayoutVars>
      </dgm:prSet>
      <dgm:spPr/>
      <dgm:t>
        <a:bodyPr/>
        <a:lstStyle/>
        <a:p>
          <a:endParaRPr lang="en-US"/>
        </a:p>
      </dgm:t>
    </dgm:pt>
    <dgm:pt modelId="{F3472E25-06C4-4C35-A956-203EFB7E0626}" type="pres">
      <dgm:prSet presAssocID="{F5935373-F38B-479F-B90A-56144A651E06}" presName="level3hierChild" presStyleCnt="0"/>
      <dgm:spPr/>
    </dgm:pt>
    <dgm:pt modelId="{6D48D5E0-0D49-4241-8C13-A2E8D4028417}" type="pres">
      <dgm:prSet presAssocID="{833E6E45-CBA8-4AE5-846B-E5006E7265B5}" presName="conn2-1" presStyleLbl="parChTrans1D3" presStyleIdx="2" presStyleCnt="4"/>
      <dgm:spPr/>
      <dgm:t>
        <a:bodyPr/>
        <a:lstStyle/>
        <a:p>
          <a:endParaRPr lang="en-US"/>
        </a:p>
      </dgm:t>
    </dgm:pt>
    <dgm:pt modelId="{DE2E09E1-D9E9-4EE1-867A-E8FDB873BE5F}" type="pres">
      <dgm:prSet presAssocID="{833E6E45-CBA8-4AE5-846B-E5006E7265B5}" presName="connTx" presStyleLbl="parChTrans1D3" presStyleIdx="2" presStyleCnt="4"/>
      <dgm:spPr/>
      <dgm:t>
        <a:bodyPr/>
        <a:lstStyle/>
        <a:p>
          <a:endParaRPr lang="en-US"/>
        </a:p>
      </dgm:t>
    </dgm:pt>
    <dgm:pt modelId="{F3AD11BD-9904-4EE1-86D4-57A3C646F7F7}" type="pres">
      <dgm:prSet presAssocID="{71EE4FE4-7E62-4711-9A6C-6DC706EE7530}" presName="root2" presStyleCnt="0"/>
      <dgm:spPr/>
    </dgm:pt>
    <dgm:pt modelId="{CCE5F1CC-2C0B-4014-8739-FC79BD643AAB}" type="pres">
      <dgm:prSet presAssocID="{71EE4FE4-7E62-4711-9A6C-6DC706EE7530}" presName="LevelTwoTextNode" presStyleLbl="node3" presStyleIdx="2" presStyleCnt="4">
        <dgm:presLayoutVars>
          <dgm:chPref val="3"/>
        </dgm:presLayoutVars>
      </dgm:prSet>
      <dgm:spPr/>
      <dgm:t>
        <a:bodyPr/>
        <a:lstStyle/>
        <a:p>
          <a:endParaRPr lang="en-US"/>
        </a:p>
      </dgm:t>
    </dgm:pt>
    <dgm:pt modelId="{DB65AFB2-48D2-4E2E-ACD1-726C694C28FC}" type="pres">
      <dgm:prSet presAssocID="{71EE4FE4-7E62-4711-9A6C-6DC706EE7530}" presName="level3hierChild" presStyleCnt="0"/>
      <dgm:spPr/>
    </dgm:pt>
    <dgm:pt modelId="{935BA851-EB19-4603-A4F1-B25F4A29745A}" type="pres">
      <dgm:prSet presAssocID="{D116A33E-CC14-481C-A975-16FAD7D26789}" presName="conn2-1" presStyleLbl="parChTrans1D3" presStyleIdx="3" presStyleCnt="4"/>
      <dgm:spPr/>
      <dgm:t>
        <a:bodyPr/>
        <a:lstStyle/>
        <a:p>
          <a:endParaRPr lang="en-US"/>
        </a:p>
      </dgm:t>
    </dgm:pt>
    <dgm:pt modelId="{07553699-2758-494E-9DFF-6F4479C48C77}" type="pres">
      <dgm:prSet presAssocID="{D116A33E-CC14-481C-A975-16FAD7D26789}" presName="connTx" presStyleLbl="parChTrans1D3" presStyleIdx="3" presStyleCnt="4"/>
      <dgm:spPr/>
      <dgm:t>
        <a:bodyPr/>
        <a:lstStyle/>
        <a:p>
          <a:endParaRPr lang="en-US"/>
        </a:p>
      </dgm:t>
    </dgm:pt>
    <dgm:pt modelId="{B1F5EAEF-0420-4615-B504-2C3A67698DAD}" type="pres">
      <dgm:prSet presAssocID="{50100134-6726-4A80-8F36-BAB1CB8BACFA}" presName="root2" presStyleCnt="0"/>
      <dgm:spPr/>
    </dgm:pt>
    <dgm:pt modelId="{73D0DA4A-DDB0-4910-8D1A-107112F62662}" type="pres">
      <dgm:prSet presAssocID="{50100134-6726-4A80-8F36-BAB1CB8BACFA}" presName="LevelTwoTextNode" presStyleLbl="node3" presStyleIdx="3" presStyleCnt="4">
        <dgm:presLayoutVars>
          <dgm:chPref val="3"/>
        </dgm:presLayoutVars>
      </dgm:prSet>
      <dgm:spPr/>
      <dgm:t>
        <a:bodyPr/>
        <a:lstStyle/>
        <a:p>
          <a:endParaRPr lang="en-US"/>
        </a:p>
      </dgm:t>
    </dgm:pt>
    <dgm:pt modelId="{4EAB0B60-196C-4B9B-829C-7764281DBF31}" type="pres">
      <dgm:prSet presAssocID="{50100134-6726-4A80-8F36-BAB1CB8BACFA}" presName="level3hierChild" presStyleCnt="0"/>
      <dgm:spPr/>
    </dgm:pt>
  </dgm:ptLst>
  <dgm:cxnLst>
    <dgm:cxn modelId="{C4EE8298-A91A-4A8D-A19C-75CA5F3A0306}" type="presOf" srcId="{F5935373-F38B-479F-B90A-56144A651E06}" destId="{39D45977-9C02-4450-B99C-43F39A5F2FED}" srcOrd="0" destOrd="0" presId="urn:microsoft.com/office/officeart/2005/8/layout/hierarchy2"/>
    <dgm:cxn modelId="{4F13C8BD-E795-48D9-AD58-1C98AF8BF33D}" srcId="{46E50490-29CD-4B6C-AD37-8F76963AA6A0}" destId="{F5935373-F38B-479F-B90A-56144A651E06}" srcOrd="1" destOrd="0" parTransId="{42ACBDA2-DCE6-4ECC-B894-F47055A78986}" sibTransId="{64E6EB65-6D5F-4BBF-9A05-EA17417405B3}"/>
    <dgm:cxn modelId="{AFF4B820-58CF-412C-AEB6-DFACE2A61630}" type="presOf" srcId="{42ACBDA2-DCE6-4ECC-B894-F47055A78986}" destId="{8067581A-974D-4798-A1AA-27894CDE9F26}" srcOrd="1" destOrd="0" presId="urn:microsoft.com/office/officeart/2005/8/layout/hierarchy2"/>
    <dgm:cxn modelId="{463B4D84-2C8A-4473-A67C-3C4B69410D07}" type="presOf" srcId="{71EE4FE4-7E62-4711-9A6C-6DC706EE7530}" destId="{CCE5F1CC-2C0B-4014-8739-FC79BD643AAB}" srcOrd="0" destOrd="0" presId="urn:microsoft.com/office/officeart/2005/8/layout/hierarchy2"/>
    <dgm:cxn modelId="{3686B88E-0DE9-494D-8FA1-510F93D34029}" type="presOf" srcId="{833E6E45-CBA8-4AE5-846B-E5006E7265B5}" destId="{DE2E09E1-D9E9-4EE1-867A-E8FDB873BE5F}" srcOrd="1" destOrd="0" presId="urn:microsoft.com/office/officeart/2005/8/layout/hierarchy2"/>
    <dgm:cxn modelId="{B45DCE6C-DB79-4988-BC98-CFC594116C09}" type="presOf" srcId="{A9399321-78B8-4CE1-9791-E9D22AB1CC31}" destId="{7B18A080-D978-4715-8CEE-3F80AFD00152}" srcOrd="0" destOrd="0" presId="urn:microsoft.com/office/officeart/2005/8/layout/hierarchy2"/>
    <dgm:cxn modelId="{7BF0B9B9-BA86-493E-B5B4-3F4D011C3642}" type="presOf" srcId="{6527C817-DA0B-4E01-A657-1BED1D37308E}" destId="{A27FE8AE-B464-428B-B557-AE6B7EE526D2}" srcOrd="1" destOrd="0" presId="urn:microsoft.com/office/officeart/2005/8/layout/hierarchy2"/>
    <dgm:cxn modelId="{508D603E-9695-4357-B7A5-9DD1D0BBEAA5}" type="presOf" srcId="{76415E8E-CE7D-48B9-9E72-339BE6B5A0D2}" destId="{17D7F9BD-67A7-4871-9BEA-3CA58BBD14A9}" srcOrd="0" destOrd="0" presId="urn:microsoft.com/office/officeart/2005/8/layout/hierarchy2"/>
    <dgm:cxn modelId="{9380780F-4344-40CB-8793-E079EA61581E}" type="presOf" srcId="{50100134-6726-4A80-8F36-BAB1CB8BACFA}" destId="{73D0DA4A-DDB0-4910-8D1A-107112F62662}" srcOrd="0" destOrd="0" presId="urn:microsoft.com/office/officeart/2005/8/layout/hierarchy2"/>
    <dgm:cxn modelId="{9D284412-5106-487F-8FA9-9BC33C2201DE}" type="presOf" srcId="{D116A33E-CC14-481C-A975-16FAD7D26789}" destId="{07553699-2758-494E-9DFF-6F4479C48C77}" srcOrd="1" destOrd="0" presId="urn:microsoft.com/office/officeart/2005/8/layout/hierarchy2"/>
    <dgm:cxn modelId="{C3B52FD6-6CDA-45E6-9E82-E82F8C367677}" srcId="{F5935373-F38B-479F-B90A-56144A651E06}" destId="{50100134-6726-4A80-8F36-BAB1CB8BACFA}" srcOrd="1" destOrd="0" parTransId="{D116A33E-CC14-481C-A975-16FAD7D26789}" sibTransId="{0B252945-6F75-44D3-9126-C212D3DD8FD4}"/>
    <dgm:cxn modelId="{89B2A286-E0A8-4D9A-B66D-F3B6CC01951E}" type="presOf" srcId="{A9399321-78B8-4CE1-9791-E9D22AB1CC31}" destId="{BE3CD525-6915-4511-9DD0-288DB9C9287D}" srcOrd="1" destOrd="0" presId="urn:microsoft.com/office/officeart/2005/8/layout/hierarchy2"/>
    <dgm:cxn modelId="{708141DF-8F9B-4A4B-A3E9-A6E50D5DD4CC}" type="presOf" srcId="{5A6CBC1E-C365-4D69-91C7-022FE0C542CC}" destId="{2FA814ED-1EA9-4383-9DA4-F6796BF10366}" srcOrd="0" destOrd="0" presId="urn:microsoft.com/office/officeart/2005/8/layout/hierarchy2"/>
    <dgm:cxn modelId="{4D72F4D2-6DC4-4DED-8768-B6A7F02ABCEF}" type="presOf" srcId="{C1C91277-F1DC-4567-A5BF-DCC27365A0F9}" destId="{C717C52F-77E2-4276-96CF-22608E0DE9EB}" srcOrd="0" destOrd="0" presId="urn:microsoft.com/office/officeart/2005/8/layout/hierarchy2"/>
    <dgm:cxn modelId="{1329B380-C897-4AB2-BF1B-A692495862F2}" srcId="{F5935373-F38B-479F-B90A-56144A651E06}" destId="{71EE4FE4-7E62-4711-9A6C-6DC706EE7530}" srcOrd="0" destOrd="0" parTransId="{833E6E45-CBA8-4AE5-846B-E5006E7265B5}" sibTransId="{227D7B94-BDF5-4995-8823-A489AC2C12EF}"/>
    <dgm:cxn modelId="{8F1699DB-F22F-4609-92F1-4F31E3E82624}" type="presOf" srcId="{C1C91277-F1DC-4567-A5BF-DCC27365A0F9}" destId="{B4F3A9D0-5803-4137-90B5-ED790075A526}" srcOrd="1" destOrd="0" presId="urn:microsoft.com/office/officeart/2005/8/layout/hierarchy2"/>
    <dgm:cxn modelId="{4418D27D-1321-4718-9F25-5571B08DD2B8}" type="presOf" srcId="{46E50490-29CD-4B6C-AD37-8F76963AA6A0}" destId="{5F73AB59-2714-49E1-8DC6-9D56FD884A32}" srcOrd="0" destOrd="0" presId="urn:microsoft.com/office/officeart/2005/8/layout/hierarchy2"/>
    <dgm:cxn modelId="{F5867469-0B68-4911-84F2-DD9231AA0FFF}" srcId="{46E50490-29CD-4B6C-AD37-8F76963AA6A0}" destId="{FB2CFEFD-933E-43CA-8DB1-93DA11086186}" srcOrd="0" destOrd="0" parTransId="{C1C91277-F1DC-4567-A5BF-DCC27365A0F9}" sibTransId="{00FDE7AC-4743-4590-9D72-DF4669D5FBD8}"/>
    <dgm:cxn modelId="{916DEFC9-42A6-43C5-A746-0022B33A70F1}" type="presOf" srcId="{5A516001-692A-4102-8F18-F8B401535718}" destId="{9E66C43B-0964-4E30-8257-B2E6CDA1DBD8}" srcOrd="0" destOrd="0" presId="urn:microsoft.com/office/officeart/2005/8/layout/hierarchy2"/>
    <dgm:cxn modelId="{4271C3CA-555D-46AF-BB92-072A55F5D718}" type="presOf" srcId="{833E6E45-CBA8-4AE5-846B-E5006E7265B5}" destId="{6D48D5E0-0D49-4241-8C13-A2E8D4028417}" srcOrd="0" destOrd="0" presId="urn:microsoft.com/office/officeart/2005/8/layout/hierarchy2"/>
    <dgm:cxn modelId="{9906F23E-E454-4A9D-A3B2-152BE4E3A212}" srcId="{5A6CBC1E-C365-4D69-91C7-022FE0C542CC}" destId="{46E50490-29CD-4B6C-AD37-8F76963AA6A0}" srcOrd="0" destOrd="0" parTransId="{57B9744B-2E23-4196-8F40-B05EBC25EDD8}" sibTransId="{54B3109C-A3D8-4B07-B517-6A8DEB6F2136}"/>
    <dgm:cxn modelId="{6015B801-0495-48C5-8D76-D0297C84CC90}" type="presOf" srcId="{D116A33E-CC14-481C-A975-16FAD7D26789}" destId="{935BA851-EB19-4603-A4F1-B25F4A29745A}" srcOrd="0" destOrd="0" presId="urn:microsoft.com/office/officeart/2005/8/layout/hierarchy2"/>
    <dgm:cxn modelId="{F4B567F4-3D40-43CE-BB0F-32FA680E80C1}" type="presOf" srcId="{42ACBDA2-DCE6-4ECC-B894-F47055A78986}" destId="{5C72F792-917B-4B6F-ACA3-470E698330F3}" srcOrd="0" destOrd="0" presId="urn:microsoft.com/office/officeart/2005/8/layout/hierarchy2"/>
    <dgm:cxn modelId="{4F80B792-49E1-4AB8-AF42-3EB6C1C5F04C}" type="presOf" srcId="{6527C817-DA0B-4E01-A657-1BED1D37308E}" destId="{177436C2-EB47-4ED6-9F74-3572804AE452}" srcOrd="0" destOrd="0" presId="urn:microsoft.com/office/officeart/2005/8/layout/hierarchy2"/>
    <dgm:cxn modelId="{37432A30-45EE-45D6-A0C7-4BED69252F20}" srcId="{FB2CFEFD-933E-43CA-8DB1-93DA11086186}" destId="{76415E8E-CE7D-48B9-9E72-339BE6B5A0D2}" srcOrd="1" destOrd="0" parTransId="{6527C817-DA0B-4E01-A657-1BED1D37308E}" sibTransId="{F3F89E96-2902-48DD-8ECE-627FEABFFDEB}"/>
    <dgm:cxn modelId="{10D4BC8F-50E5-4EDA-8570-253193ACE0DF}" srcId="{FB2CFEFD-933E-43CA-8DB1-93DA11086186}" destId="{5A516001-692A-4102-8F18-F8B401535718}" srcOrd="0" destOrd="0" parTransId="{A9399321-78B8-4CE1-9791-E9D22AB1CC31}" sibTransId="{439FA896-6A97-4E6D-9A78-5E54B031B9CD}"/>
    <dgm:cxn modelId="{37468406-B0DB-43FA-90C4-F6D114215386}" type="presOf" srcId="{FB2CFEFD-933E-43CA-8DB1-93DA11086186}" destId="{58DA9968-0A68-4EAA-BFCC-C2B6127423D8}" srcOrd="0" destOrd="0" presId="urn:microsoft.com/office/officeart/2005/8/layout/hierarchy2"/>
    <dgm:cxn modelId="{1813239C-5995-40C7-8209-16BED168D07D}" type="presParOf" srcId="{2FA814ED-1EA9-4383-9DA4-F6796BF10366}" destId="{33547793-C00C-48A2-8EE9-71F08F0564D9}" srcOrd="0" destOrd="0" presId="urn:microsoft.com/office/officeart/2005/8/layout/hierarchy2"/>
    <dgm:cxn modelId="{D53DC206-7B37-4D1C-B964-4F5996CE6B63}" type="presParOf" srcId="{33547793-C00C-48A2-8EE9-71F08F0564D9}" destId="{5F73AB59-2714-49E1-8DC6-9D56FD884A32}" srcOrd="0" destOrd="0" presId="urn:microsoft.com/office/officeart/2005/8/layout/hierarchy2"/>
    <dgm:cxn modelId="{1CBEE5C9-4242-4B17-AF63-533A359601D7}" type="presParOf" srcId="{33547793-C00C-48A2-8EE9-71F08F0564D9}" destId="{5FAC109A-AF4C-4CCD-848B-171D836FF1BD}" srcOrd="1" destOrd="0" presId="urn:microsoft.com/office/officeart/2005/8/layout/hierarchy2"/>
    <dgm:cxn modelId="{0634196C-5F90-47E5-B7D0-E4CEE2BC4EA8}" type="presParOf" srcId="{5FAC109A-AF4C-4CCD-848B-171D836FF1BD}" destId="{C717C52F-77E2-4276-96CF-22608E0DE9EB}" srcOrd="0" destOrd="0" presId="urn:microsoft.com/office/officeart/2005/8/layout/hierarchy2"/>
    <dgm:cxn modelId="{2D30DEDC-1F12-4C69-8E8F-AB86FFB39A52}" type="presParOf" srcId="{C717C52F-77E2-4276-96CF-22608E0DE9EB}" destId="{B4F3A9D0-5803-4137-90B5-ED790075A526}" srcOrd="0" destOrd="0" presId="urn:microsoft.com/office/officeart/2005/8/layout/hierarchy2"/>
    <dgm:cxn modelId="{1875BB53-30C9-480A-BDFA-748FBAC733AC}" type="presParOf" srcId="{5FAC109A-AF4C-4CCD-848B-171D836FF1BD}" destId="{F552DE07-1CD2-4F6C-839E-890AF9D6138E}" srcOrd="1" destOrd="0" presId="urn:microsoft.com/office/officeart/2005/8/layout/hierarchy2"/>
    <dgm:cxn modelId="{BC69594C-8F60-4538-BBF4-0B680D309A9F}" type="presParOf" srcId="{F552DE07-1CD2-4F6C-839E-890AF9D6138E}" destId="{58DA9968-0A68-4EAA-BFCC-C2B6127423D8}" srcOrd="0" destOrd="0" presId="urn:microsoft.com/office/officeart/2005/8/layout/hierarchy2"/>
    <dgm:cxn modelId="{363A562B-866A-42AD-998C-A252F43C1307}" type="presParOf" srcId="{F552DE07-1CD2-4F6C-839E-890AF9D6138E}" destId="{E0E6B9B2-831C-42D8-9F60-C532AEA23F2E}" srcOrd="1" destOrd="0" presId="urn:microsoft.com/office/officeart/2005/8/layout/hierarchy2"/>
    <dgm:cxn modelId="{0674CAD8-8D2B-4B51-A335-27EC55AEC633}" type="presParOf" srcId="{E0E6B9B2-831C-42D8-9F60-C532AEA23F2E}" destId="{7B18A080-D978-4715-8CEE-3F80AFD00152}" srcOrd="0" destOrd="0" presId="urn:microsoft.com/office/officeart/2005/8/layout/hierarchy2"/>
    <dgm:cxn modelId="{F485E130-4344-429B-A736-B1413B84D1F5}" type="presParOf" srcId="{7B18A080-D978-4715-8CEE-3F80AFD00152}" destId="{BE3CD525-6915-4511-9DD0-288DB9C9287D}" srcOrd="0" destOrd="0" presId="urn:microsoft.com/office/officeart/2005/8/layout/hierarchy2"/>
    <dgm:cxn modelId="{784E6CA4-F10E-4799-AF50-4C85A6A6E3A4}" type="presParOf" srcId="{E0E6B9B2-831C-42D8-9F60-C532AEA23F2E}" destId="{C1E27993-F58B-42D6-A247-781BA4858A88}" srcOrd="1" destOrd="0" presId="urn:microsoft.com/office/officeart/2005/8/layout/hierarchy2"/>
    <dgm:cxn modelId="{0D02CA16-6361-4EB5-B004-1F96535A4653}" type="presParOf" srcId="{C1E27993-F58B-42D6-A247-781BA4858A88}" destId="{9E66C43B-0964-4E30-8257-B2E6CDA1DBD8}" srcOrd="0" destOrd="0" presId="urn:microsoft.com/office/officeart/2005/8/layout/hierarchy2"/>
    <dgm:cxn modelId="{7BBB6C50-78BC-4C6A-BB15-BAAF5C6693B2}" type="presParOf" srcId="{C1E27993-F58B-42D6-A247-781BA4858A88}" destId="{CEF8927C-289A-4E32-ADF2-B8887D4C6017}" srcOrd="1" destOrd="0" presId="urn:microsoft.com/office/officeart/2005/8/layout/hierarchy2"/>
    <dgm:cxn modelId="{50264038-C075-44AB-B861-59A779D99625}" type="presParOf" srcId="{E0E6B9B2-831C-42D8-9F60-C532AEA23F2E}" destId="{177436C2-EB47-4ED6-9F74-3572804AE452}" srcOrd="2" destOrd="0" presId="urn:microsoft.com/office/officeart/2005/8/layout/hierarchy2"/>
    <dgm:cxn modelId="{763844AF-2677-4437-86DD-E3B9F2555615}" type="presParOf" srcId="{177436C2-EB47-4ED6-9F74-3572804AE452}" destId="{A27FE8AE-B464-428B-B557-AE6B7EE526D2}" srcOrd="0" destOrd="0" presId="urn:microsoft.com/office/officeart/2005/8/layout/hierarchy2"/>
    <dgm:cxn modelId="{277FA66A-6DB3-43F4-87B3-5A00F502E702}" type="presParOf" srcId="{E0E6B9B2-831C-42D8-9F60-C532AEA23F2E}" destId="{7B7C69C4-5B9C-4A45-9E84-920C3C7F79DD}" srcOrd="3" destOrd="0" presId="urn:microsoft.com/office/officeart/2005/8/layout/hierarchy2"/>
    <dgm:cxn modelId="{1FD11D60-2CB1-46E6-8A2A-0C7182258C25}" type="presParOf" srcId="{7B7C69C4-5B9C-4A45-9E84-920C3C7F79DD}" destId="{17D7F9BD-67A7-4871-9BEA-3CA58BBD14A9}" srcOrd="0" destOrd="0" presId="urn:microsoft.com/office/officeart/2005/8/layout/hierarchy2"/>
    <dgm:cxn modelId="{32324965-08AB-4BAF-ADB3-9DD201D824A7}" type="presParOf" srcId="{7B7C69C4-5B9C-4A45-9E84-920C3C7F79DD}" destId="{917B708D-AF73-4E85-A908-0C076731CBB4}" srcOrd="1" destOrd="0" presId="urn:microsoft.com/office/officeart/2005/8/layout/hierarchy2"/>
    <dgm:cxn modelId="{1CE5C0ED-CE53-4146-BA0B-50405D511285}" type="presParOf" srcId="{5FAC109A-AF4C-4CCD-848B-171D836FF1BD}" destId="{5C72F792-917B-4B6F-ACA3-470E698330F3}" srcOrd="2" destOrd="0" presId="urn:microsoft.com/office/officeart/2005/8/layout/hierarchy2"/>
    <dgm:cxn modelId="{F846D3EA-DBDC-4872-BFE4-F10116CF82C5}" type="presParOf" srcId="{5C72F792-917B-4B6F-ACA3-470E698330F3}" destId="{8067581A-974D-4798-A1AA-27894CDE9F26}" srcOrd="0" destOrd="0" presId="urn:microsoft.com/office/officeart/2005/8/layout/hierarchy2"/>
    <dgm:cxn modelId="{0677D273-378A-4520-B8B2-CD3F95B146B5}" type="presParOf" srcId="{5FAC109A-AF4C-4CCD-848B-171D836FF1BD}" destId="{F7224A9C-299D-4FFE-A889-347B181DA6F0}" srcOrd="3" destOrd="0" presId="urn:microsoft.com/office/officeart/2005/8/layout/hierarchy2"/>
    <dgm:cxn modelId="{9CB02683-49A4-4406-8E37-F8914F823F23}" type="presParOf" srcId="{F7224A9C-299D-4FFE-A889-347B181DA6F0}" destId="{39D45977-9C02-4450-B99C-43F39A5F2FED}" srcOrd="0" destOrd="0" presId="urn:microsoft.com/office/officeart/2005/8/layout/hierarchy2"/>
    <dgm:cxn modelId="{E1561B4D-623F-44E2-8C2B-1E4F41BC5AB8}" type="presParOf" srcId="{F7224A9C-299D-4FFE-A889-347B181DA6F0}" destId="{F3472E25-06C4-4C35-A956-203EFB7E0626}" srcOrd="1" destOrd="0" presId="urn:microsoft.com/office/officeart/2005/8/layout/hierarchy2"/>
    <dgm:cxn modelId="{A3B089FF-3B57-4B19-93DC-3B5C83E70594}" type="presParOf" srcId="{F3472E25-06C4-4C35-A956-203EFB7E0626}" destId="{6D48D5E0-0D49-4241-8C13-A2E8D4028417}" srcOrd="0" destOrd="0" presId="urn:microsoft.com/office/officeart/2005/8/layout/hierarchy2"/>
    <dgm:cxn modelId="{4E6C6C69-8A2F-40DA-B326-EACD97FC82FA}" type="presParOf" srcId="{6D48D5E0-0D49-4241-8C13-A2E8D4028417}" destId="{DE2E09E1-D9E9-4EE1-867A-E8FDB873BE5F}" srcOrd="0" destOrd="0" presId="urn:microsoft.com/office/officeart/2005/8/layout/hierarchy2"/>
    <dgm:cxn modelId="{8B5CFCF0-648F-4266-8FC5-548B614D77A8}" type="presParOf" srcId="{F3472E25-06C4-4C35-A956-203EFB7E0626}" destId="{F3AD11BD-9904-4EE1-86D4-57A3C646F7F7}" srcOrd="1" destOrd="0" presId="urn:microsoft.com/office/officeart/2005/8/layout/hierarchy2"/>
    <dgm:cxn modelId="{DAF4FB0F-CAA0-400D-8361-A8EE79D3F907}" type="presParOf" srcId="{F3AD11BD-9904-4EE1-86D4-57A3C646F7F7}" destId="{CCE5F1CC-2C0B-4014-8739-FC79BD643AAB}" srcOrd="0" destOrd="0" presId="urn:microsoft.com/office/officeart/2005/8/layout/hierarchy2"/>
    <dgm:cxn modelId="{058A3589-C21C-405E-B52A-5A47E90613A4}" type="presParOf" srcId="{F3AD11BD-9904-4EE1-86D4-57A3C646F7F7}" destId="{DB65AFB2-48D2-4E2E-ACD1-726C694C28FC}" srcOrd="1" destOrd="0" presId="urn:microsoft.com/office/officeart/2005/8/layout/hierarchy2"/>
    <dgm:cxn modelId="{D7201861-E1D5-4320-AFD8-1646C4A32981}" type="presParOf" srcId="{F3472E25-06C4-4C35-A956-203EFB7E0626}" destId="{935BA851-EB19-4603-A4F1-B25F4A29745A}" srcOrd="2" destOrd="0" presId="urn:microsoft.com/office/officeart/2005/8/layout/hierarchy2"/>
    <dgm:cxn modelId="{26A9AA2A-6FD6-4402-A70B-E70763C292EE}" type="presParOf" srcId="{935BA851-EB19-4603-A4F1-B25F4A29745A}" destId="{07553699-2758-494E-9DFF-6F4479C48C77}" srcOrd="0" destOrd="0" presId="urn:microsoft.com/office/officeart/2005/8/layout/hierarchy2"/>
    <dgm:cxn modelId="{96E30A30-9909-4572-90DC-18B094B99105}" type="presParOf" srcId="{F3472E25-06C4-4C35-A956-203EFB7E0626}" destId="{B1F5EAEF-0420-4615-B504-2C3A67698DAD}" srcOrd="3" destOrd="0" presId="urn:microsoft.com/office/officeart/2005/8/layout/hierarchy2"/>
    <dgm:cxn modelId="{81CA5060-C292-45B0-89A5-10F23768B1A8}" type="presParOf" srcId="{B1F5EAEF-0420-4615-B504-2C3A67698DAD}" destId="{73D0DA4A-DDB0-4910-8D1A-107112F62662}" srcOrd="0" destOrd="0" presId="urn:microsoft.com/office/officeart/2005/8/layout/hierarchy2"/>
    <dgm:cxn modelId="{CE60350A-DABF-4386-A3B7-28B2C82AA3E1}" type="presParOf" srcId="{B1F5EAEF-0420-4615-B504-2C3A67698DAD}" destId="{4EAB0B60-196C-4B9B-829C-7764281DBF31}"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A77DE6-6863-4C77-A06F-3E979A1FF8DF}" type="doc">
      <dgm:prSet loTypeId="urn:microsoft.com/office/officeart/2005/8/layout/hierarchy2" loCatId="hierarchy" qsTypeId="urn:microsoft.com/office/officeart/2005/8/quickstyle/simple1" qsCatId="simple" csTypeId="urn:microsoft.com/office/officeart/2005/8/colors/colorful3" csCatId="colorful" phldr="1"/>
      <dgm:spPr/>
      <dgm:t>
        <a:bodyPr/>
        <a:lstStyle/>
        <a:p>
          <a:endParaRPr lang="en-US"/>
        </a:p>
      </dgm:t>
    </dgm:pt>
    <dgm:pt modelId="{6A61F12E-640B-4F76-8860-563539E7EF59}">
      <dgm:prSet phldrT="[Text]" custT="1"/>
      <dgm:spPr/>
      <dgm:t>
        <a:bodyPr/>
        <a:lstStyle/>
        <a:p>
          <a:r>
            <a:rPr lang="en-US" sz="4600" b="1" dirty="0" err="1" smtClean="0">
              <a:solidFill>
                <a:schemeClr val="tx1"/>
              </a:solidFill>
              <a:latin typeface="Arial" panose="020B0604020202020204" pitchFamily="34" charset="0"/>
              <a:cs typeface="Arial" panose="020B0604020202020204" pitchFamily="34" charset="0"/>
            </a:rPr>
            <a:t>Bơ</a:t>
          </a:r>
          <a:endParaRPr lang="en-US" sz="4600" b="1" dirty="0">
            <a:solidFill>
              <a:schemeClr val="tx1"/>
            </a:solidFill>
            <a:latin typeface="Arial" panose="020B0604020202020204" pitchFamily="34" charset="0"/>
            <a:cs typeface="Arial" panose="020B0604020202020204" pitchFamily="34" charset="0"/>
          </a:endParaRPr>
        </a:p>
      </dgm:t>
    </dgm:pt>
    <dgm:pt modelId="{21EDE2E3-9A53-452B-A7E2-D6E6EAE363C2}" type="parTrans" cxnId="{BF4EFD81-69E9-48DF-8556-3CBF8634E208}">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676EDDF-A95B-47B2-8FAD-B860B1D5E1E7}" type="sibTrans" cxnId="{BF4EFD81-69E9-48DF-8556-3CBF8634E208}">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9238A0C-FA2D-4FCF-AE86-7733F55A6112}">
      <dgm:prSet phldrT="[Text]" custT="1"/>
      <dgm:spPr/>
      <dgm:t>
        <a:bodyPr/>
        <a:lstStyle/>
        <a:p>
          <a:r>
            <a:rPr lang="en-US" sz="4000" dirty="0" err="1" smtClean="0">
              <a:solidFill>
                <a:schemeClr val="tx1"/>
              </a:solidFill>
              <a:latin typeface="Arial" panose="020B0604020202020204" pitchFamily="34" charset="0"/>
              <a:cs typeface="Arial" panose="020B0604020202020204" pitchFamily="34" charset="0"/>
            </a:rPr>
            <a:t>Bơ</a:t>
          </a:r>
          <a:r>
            <a:rPr lang="en-US" sz="4000" dirty="0" smtClean="0">
              <a:solidFill>
                <a:schemeClr val="tx1"/>
              </a:solidFill>
              <a:latin typeface="Arial" panose="020B0604020202020204" pitchFamily="34" charset="0"/>
              <a:cs typeface="Arial" panose="020B0604020202020204" pitchFamily="34" charset="0"/>
            </a:rPr>
            <a:t> </a:t>
          </a:r>
          <a:r>
            <a:rPr lang="en-US" sz="4000" dirty="0" err="1" smtClean="0">
              <a:solidFill>
                <a:schemeClr val="tx1"/>
              </a:solidFill>
              <a:latin typeface="Arial" panose="020B0604020202020204" pitchFamily="34" charset="0"/>
              <a:cs typeface="Arial" panose="020B0604020202020204" pitchFamily="34" charset="0"/>
            </a:rPr>
            <a:t>lạt</a:t>
          </a:r>
          <a:endParaRPr lang="en-US" sz="4000" dirty="0">
            <a:solidFill>
              <a:schemeClr val="tx1"/>
            </a:solidFill>
            <a:latin typeface="Arial" panose="020B0604020202020204" pitchFamily="34" charset="0"/>
            <a:cs typeface="Arial" panose="020B0604020202020204" pitchFamily="34" charset="0"/>
          </a:endParaRPr>
        </a:p>
      </dgm:t>
    </dgm:pt>
    <dgm:pt modelId="{60924A9D-90CB-4414-A1B8-FDE849E26D2A}" type="parTrans" cxnId="{BAF774A7-06BF-4D6F-9760-9E78C1622E5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5C16C0A1-918E-4C1F-AA28-346862CEFEFB}" type="sibTrans" cxnId="{BAF774A7-06BF-4D6F-9760-9E78C1622E5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0251E47B-EB9F-4A91-8606-B32A3D46044C}">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Nấu</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ăn</a:t>
          </a:r>
          <a:r>
            <a:rPr lang="en-US" sz="3200" dirty="0" smtClean="0">
              <a:solidFill>
                <a:schemeClr val="tx1"/>
              </a:solidFill>
              <a:latin typeface="Arial" panose="020B0604020202020204" pitchFamily="34" charset="0"/>
              <a:cs typeface="Arial" panose="020B0604020202020204" pitchFamily="34" charset="0"/>
            </a:rPr>
            <a:t> </a:t>
          </a:r>
          <a:endParaRPr lang="en-US" sz="3200" dirty="0">
            <a:solidFill>
              <a:schemeClr val="tx1"/>
            </a:solidFill>
            <a:latin typeface="Arial" panose="020B0604020202020204" pitchFamily="34" charset="0"/>
            <a:cs typeface="Arial" panose="020B0604020202020204" pitchFamily="34" charset="0"/>
          </a:endParaRPr>
        </a:p>
      </dgm:t>
    </dgm:pt>
    <dgm:pt modelId="{152E7800-AFAE-43E9-8422-35C9BA219F97}" type="parTrans" cxnId="{30839FCC-6C01-4549-8624-1BA94733405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4003F7DA-20A9-4E1D-907B-4A4D6736F8FF}" type="sibTrans" cxnId="{30839FCC-6C01-4549-8624-1BA94733405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2EF72C3F-4F33-4C02-877A-EF671F9E2B64}">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Làm</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bánh</a:t>
          </a:r>
          <a:endParaRPr lang="en-US" sz="3200" dirty="0">
            <a:solidFill>
              <a:schemeClr val="tx1"/>
            </a:solidFill>
            <a:latin typeface="Arial" panose="020B0604020202020204" pitchFamily="34" charset="0"/>
            <a:cs typeface="Arial" panose="020B0604020202020204" pitchFamily="34" charset="0"/>
          </a:endParaRPr>
        </a:p>
      </dgm:t>
    </dgm:pt>
    <dgm:pt modelId="{1764E179-DDC2-4F06-A96F-81B3484729FF}" type="parTrans" cxnId="{BD341852-EFF4-4FB3-99D6-572EA0BDC2FB}">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7D855867-80F5-4244-859F-6B1DA60FA922}" type="sibTrans" cxnId="{BD341852-EFF4-4FB3-99D6-572EA0BDC2FB}">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5601C2A-D612-4B97-A6D9-0BF4FA4D04B0}">
      <dgm:prSet phldrT="[Text]" custT="1"/>
      <dgm:spPr/>
      <dgm:t>
        <a:bodyPr/>
        <a:lstStyle/>
        <a:p>
          <a:r>
            <a:rPr lang="en-US" sz="4000" dirty="0" err="1" smtClean="0">
              <a:solidFill>
                <a:schemeClr val="tx1"/>
              </a:solidFill>
              <a:latin typeface="Arial" panose="020B0604020202020204" pitchFamily="34" charset="0"/>
              <a:cs typeface="Arial" panose="020B0604020202020204" pitchFamily="34" charset="0"/>
            </a:rPr>
            <a:t>Bơ</a:t>
          </a:r>
          <a:r>
            <a:rPr lang="en-US" sz="4000" dirty="0" smtClean="0">
              <a:solidFill>
                <a:schemeClr val="tx1"/>
              </a:solidFill>
              <a:latin typeface="Arial" panose="020B0604020202020204" pitchFamily="34" charset="0"/>
              <a:cs typeface="Arial" panose="020B0604020202020204" pitchFamily="34" charset="0"/>
            </a:rPr>
            <a:t> </a:t>
          </a:r>
          <a:r>
            <a:rPr lang="en-US" sz="4000" dirty="0" err="1" smtClean="0">
              <a:solidFill>
                <a:schemeClr val="tx1"/>
              </a:solidFill>
              <a:latin typeface="Arial" panose="020B0604020202020204" pitchFamily="34" charset="0"/>
              <a:cs typeface="Arial" panose="020B0604020202020204" pitchFamily="34" charset="0"/>
            </a:rPr>
            <a:t>mặn</a:t>
          </a:r>
          <a:endParaRPr lang="en-US" sz="4000" dirty="0">
            <a:solidFill>
              <a:schemeClr val="tx1"/>
            </a:solidFill>
            <a:latin typeface="Arial" panose="020B0604020202020204" pitchFamily="34" charset="0"/>
            <a:cs typeface="Arial" panose="020B0604020202020204" pitchFamily="34" charset="0"/>
          </a:endParaRPr>
        </a:p>
      </dgm:t>
    </dgm:pt>
    <dgm:pt modelId="{F4484047-E7C8-47FC-BC6B-86EBD2EA9BE8}" type="parTrans" cxnId="{152E7812-E0D0-488A-9CA8-C6AEF427C43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A4F88FD1-68E0-4B9E-83B5-45B4BD898FBF}" type="sibTrans" cxnId="{152E7812-E0D0-488A-9CA8-C6AEF427C43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8AA5935E-EAD8-4196-B804-48D18622D82E}">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Dùng</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trực</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tiếp</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với</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bánh</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mì</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phô</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mai</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hạt</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quả</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khô</a:t>
          </a:r>
          <a:endParaRPr lang="en-US" sz="3200" dirty="0">
            <a:solidFill>
              <a:schemeClr val="tx1"/>
            </a:solidFill>
            <a:latin typeface="Arial" panose="020B0604020202020204" pitchFamily="34" charset="0"/>
            <a:cs typeface="Arial" panose="020B0604020202020204" pitchFamily="34" charset="0"/>
          </a:endParaRPr>
        </a:p>
      </dgm:t>
    </dgm:pt>
    <dgm:pt modelId="{DF5CC40D-FCF6-421B-BC75-5895046AFAC9}" type="parTrans" cxnId="{799D6E09-118E-4653-B69D-C8FB662D65BA}">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8BBF5489-0DD7-4499-9B03-E697647E2FE8}" type="sibTrans" cxnId="{799D6E09-118E-4653-B69D-C8FB662D65BA}">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36227785-07EC-4D68-87D9-C54DC33CCBE6}" type="pres">
      <dgm:prSet presAssocID="{05A77DE6-6863-4C77-A06F-3E979A1FF8DF}" presName="diagram" presStyleCnt="0">
        <dgm:presLayoutVars>
          <dgm:chPref val="1"/>
          <dgm:dir/>
          <dgm:animOne val="branch"/>
          <dgm:animLvl val="lvl"/>
          <dgm:resizeHandles val="exact"/>
        </dgm:presLayoutVars>
      </dgm:prSet>
      <dgm:spPr/>
      <dgm:t>
        <a:bodyPr/>
        <a:lstStyle/>
        <a:p>
          <a:endParaRPr lang="en-US"/>
        </a:p>
      </dgm:t>
    </dgm:pt>
    <dgm:pt modelId="{D1AB22EA-61EB-4C85-B7C6-01753B8A0A84}" type="pres">
      <dgm:prSet presAssocID="{6A61F12E-640B-4F76-8860-563539E7EF59}" presName="root1" presStyleCnt="0"/>
      <dgm:spPr/>
    </dgm:pt>
    <dgm:pt modelId="{922E468A-7BF1-426D-B4EC-63D7D6ACEF0B}" type="pres">
      <dgm:prSet presAssocID="{6A61F12E-640B-4F76-8860-563539E7EF59}" presName="LevelOneTextNode" presStyleLbl="node0" presStyleIdx="0" presStyleCnt="1">
        <dgm:presLayoutVars>
          <dgm:chPref val="3"/>
        </dgm:presLayoutVars>
      </dgm:prSet>
      <dgm:spPr/>
      <dgm:t>
        <a:bodyPr/>
        <a:lstStyle/>
        <a:p>
          <a:endParaRPr lang="en-US"/>
        </a:p>
      </dgm:t>
    </dgm:pt>
    <dgm:pt modelId="{0137C246-809A-4B49-A3D4-5CC81123BD36}" type="pres">
      <dgm:prSet presAssocID="{6A61F12E-640B-4F76-8860-563539E7EF59}" presName="level2hierChild" presStyleCnt="0"/>
      <dgm:spPr/>
    </dgm:pt>
    <dgm:pt modelId="{0709FCB6-EC5B-4B08-9027-3B8A6830DE07}" type="pres">
      <dgm:prSet presAssocID="{60924A9D-90CB-4414-A1B8-FDE849E26D2A}" presName="conn2-1" presStyleLbl="parChTrans1D2" presStyleIdx="0" presStyleCnt="2"/>
      <dgm:spPr/>
      <dgm:t>
        <a:bodyPr/>
        <a:lstStyle/>
        <a:p>
          <a:endParaRPr lang="en-US"/>
        </a:p>
      </dgm:t>
    </dgm:pt>
    <dgm:pt modelId="{B9348558-757E-424E-AEB5-0102F8ED9BA0}" type="pres">
      <dgm:prSet presAssocID="{60924A9D-90CB-4414-A1B8-FDE849E26D2A}" presName="connTx" presStyleLbl="parChTrans1D2" presStyleIdx="0" presStyleCnt="2"/>
      <dgm:spPr/>
      <dgm:t>
        <a:bodyPr/>
        <a:lstStyle/>
        <a:p>
          <a:endParaRPr lang="en-US"/>
        </a:p>
      </dgm:t>
    </dgm:pt>
    <dgm:pt modelId="{E178DFE7-7DD5-4124-9141-692D2B886C8B}" type="pres">
      <dgm:prSet presAssocID="{C9238A0C-FA2D-4FCF-AE86-7733F55A6112}" presName="root2" presStyleCnt="0"/>
      <dgm:spPr/>
    </dgm:pt>
    <dgm:pt modelId="{F38CD805-1020-4328-98A1-2F261AA4BC9C}" type="pres">
      <dgm:prSet presAssocID="{C9238A0C-FA2D-4FCF-AE86-7733F55A6112}" presName="LevelTwoTextNode" presStyleLbl="node2" presStyleIdx="0" presStyleCnt="2">
        <dgm:presLayoutVars>
          <dgm:chPref val="3"/>
        </dgm:presLayoutVars>
      </dgm:prSet>
      <dgm:spPr/>
      <dgm:t>
        <a:bodyPr/>
        <a:lstStyle/>
        <a:p>
          <a:endParaRPr lang="en-US"/>
        </a:p>
      </dgm:t>
    </dgm:pt>
    <dgm:pt modelId="{3C168BD6-6545-4185-90F6-5DFB2C39D743}" type="pres">
      <dgm:prSet presAssocID="{C9238A0C-FA2D-4FCF-AE86-7733F55A6112}" presName="level3hierChild" presStyleCnt="0"/>
      <dgm:spPr/>
    </dgm:pt>
    <dgm:pt modelId="{09CD8566-243A-477C-A6BE-39B0BE899F1E}" type="pres">
      <dgm:prSet presAssocID="{152E7800-AFAE-43E9-8422-35C9BA219F97}" presName="conn2-1" presStyleLbl="parChTrans1D3" presStyleIdx="0" presStyleCnt="3"/>
      <dgm:spPr/>
      <dgm:t>
        <a:bodyPr/>
        <a:lstStyle/>
        <a:p>
          <a:endParaRPr lang="en-US"/>
        </a:p>
      </dgm:t>
    </dgm:pt>
    <dgm:pt modelId="{559C3107-3BD5-427F-B38C-DCF117D0FEA5}" type="pres">
      <dgm:prSet presAssocID="{152E7800-AFAE-43E9-8422-35C9BA219F97}" presName="connTx" presStyleLbl="parChTrans1D3" presStyleIdx="0" presStyleCnt="3"/>
      <dgm:spPr/>
      <dgm:t>
        <a:bodyPr/>
        <a:lstStyle/>
        <a:p>
          <a:endParaRPr lang="en-US"/>
        </a:p>
      </dgm:t>
    </dgm:pt>
    <dgm:pt modelId="{A8D75F34-671A-4486-ABEF-64C650E7E7B2}" type="pres">
      <dgm:prSet presAssocID="{0251E47B-EB9F-4A91-8606-B32A3D46044C}" presName="root2" presStyleCnt="0"/>
      <dgm:spPr/>
    </dgm:pt>
    <dgm:pt modelId="{B5AA8EE0-2718-4B72-81AF-97CC8CCECD6B}" type="pres">
      <dgm:prSet presAssocID="{0251E47B-EB9F-4A91-8606-B32A3D46044C}" presName="LevelTwoTextNode" presStyleLbl="node3" presStyleIdx="0" presStyleCnt="3">
        <dgm:presLayoutVars>
          <dgm:chPref val="3"/>
        </dgm:presLayoutVars>
      </dgm:prSet>
      <dgm:spPr/>
      <dgm:t>
        <a:bodyPr/>
        <a:lstStyle/>
        <a:p>
          <a:endParaRPr lang="en-US"/>
        </a:p>
      </dgm:t>
    </dgm:pt>
    <dgm:pt modelId="{F346E5CE-F3F5-46D6-94A3-72A9FE4A2215}" type="pres">
      <dgm:prSet presAssocID="{0251E47B-EB9F-4A91-8606-B32A3D46044C}" presName="level3hierChild" presStyleCnt="0"/>
      <dgm:spPr/>
    </dgm:pt>
    <dgm:pt modelId="{CCC4103D-FB89-41D8-ADE1-9D73FC3B184A}" type="pres">
      <dgm:prSet presAssocID="{1764E179-DDC2-4F06-A96F-81B3484729FF}" presName="conn2-1" presStyleLbl="parChTrans1D3" presStyleIdx="1" presStyleCnt="3"/>
      <dgm:spPr/>
      <dgm:t>
        <a:bodyPr/>
        <a:lstStyle/>
        <a:p>
          <a:endParaRPr lang="en-US"/>
        </a:p>
      </dgm:t>
    </dgm:pt>
    <dgm:pt modelId="{FD97FD1D-F707-4139-BA30-4F48DF814E4E}" type="pres">
      <dgm:prSet presAssocID="{1764E179-DDC2-4F06-A96F-81B3484729FF}" presName="connTx" presStyleLbl="parChTrans1D3" presStyleIdx="1" presStyleCnt="3"/>
      <dgm:spPr/>
      <dgm:t>
        <a:bodyPr/>
        <a:lstStyle/>
        <a:p>
          <a:endParaRPr lang="en-US"/>
        </a:p>
      </dgm:t>
    </dgm:pt>
    <dgm:pt modelId="{94F79708-DB3D-4299-95CA-CD7801A9D534}" type="pres">
      <dgm:prSet presAssocID="{2EF72C3F-4F33-4C02-877A-EF671F9E2B64}" presName="root2" presStyleCnt="0"/>
      <dgm:spPr/>
    </dgm:pt>
    <dgm:pt modelId="{BF4EF277-492D-4BE4-9370-FD136C17F9D7}" type="pres">
      <dgm:prSet presAssocID="{2EF72C3F-4F33-4C02-877A-EF671F9E2B64}" presName="LevelTwoTextNode" presStyleLbl="node3" presStyleIdx="1" presStyleCnt="3">
        <dgm:presLayoutVars>
          <dgm:chPref val="3"/>
        </dgm:presLayoutVars>
      </dgm:prSet>
      <dgm:spPr/>
      <dgm:t>
        <a:bodyPr/>
        <a:lstStyle/>
        <a:p>
          <a:endParaRPr lang="en-US"/>
        </a:p>
      </dgm:t>
    </dgm:pt>
    <dgm:pt modelId="{D026ADD2-391B-44E8-98E1-53F91798A298}" type="pres">
      <dgm:prSet presAssocID="{2EF72C3F-4F33-4C02-877A-EF671F9E2B64}" presName="level3hierChild" presStyleCnt="0"/>
      <dgm:spPr/>
    </dgm:pt>
    <dgm:pt modelId="{8E4FF8D5-00CA-47C5-B029-C6EE97A49F3A}" type="pres">
      <dgm:prSet presAssocID="{F4484047-E7C8-47FC-BC6B-86EBD2EA9BE8}" presName="conn2-1" presStyleLbl="parChTrans1D2" presStyleIdx="1" presStyleCnt="2"/>
      <dgm:spPr/>
      <dgm:t>
        <a:bodyPr/>
        <a:lstStyle/>
        <a:p>
          <a:endParaRPr lang="en-US"/>
        </a:p>
      </dgm:t>
    </dgm:pt>
    <dgm:pt modelId="{4846FD0C-F13D-4DA9-B316-E4DE0FE9F5D4}" type="pres">
      <dgm:prSet presAssocID="{F4484047-E7C8-47FC-BC6B-86EBD2EA9BE8}" presName="connTx" presStyleLbl="parChTrans1D2" presStyleIdx="1" presStyleCnt="2"/>
      <dgm:spPr/>
      <dgm:t>
        <a:bodyPr/>
        <a:lstStyle/>
        <a:p>
          <a:endParaRPr lang="en-US"/>
        </a:p>
      </dgm:t>
    </dgm:pt>
    <dgm:pt modelId="{49139192-3496-42F1-8376-53152166B36F}" type="pres">
      <dgm:prSet presAssocID="{C5601C2A-D612-4B97-A6D9-0BF4FA4D04B0}" presName="root2" presStyleCnt="0"/>
      <dgm:spPr/>
    </dgm:pt>
    <dgm:pt modelId="{9221C7F4-CFC4-44A3-8D04-58E23A720E98}" type="pres">
      <dgm:prSet presAssocID="{C5601C2A-D612-4B97-A6D9-0BF4FA4D04B0}" presName="LevelTwoTextNode" presStyleLbl="node2" presStyleIdx="1" presStyleCnt="2">
        <dgm:presLayoutVars>
          <dgm:chPref val="3"/>
        </dgm:presLayoutVars>
      </dgm:prSet>
      <dgm:spPr/>
      <dgm:t>
        <a:bodyPr/>
        <a:lstStyle/>
        <a:p>
          <a:endParaRPr lang="en-US"/>
        </a:p>
      </dgm:t>
    </dgm:pt>
    <dgm:pt modelId="{458D7CDE-50B0-4F1B-BBCE-DC98D43D001B}" type="pres">
      <dgm:prSet presAssocID="{C5601C2A-D612-4B97-A6D9-0BF4FA4D04B0}" presName="level3hierChild" presStyleCnt="0"/>
      <dgm:spPr/>
    </dgm:pt>
    <dgm:pt modelId="{7D34D69B-44E0-49F5-A9F4-40C97ECC4BFA}" type="pres">
      <dgm:prSet presAssocID="{DF5CC40D-FCF6-421B-BC75-5895046AFAC9}" presName="conn2-1" presStyleLbl="parChTrans1D3" presStyleIdx="2" presStyleCnt="3"/>
      <dgm:spPr/>
      <dgm:t>
        <a:bodyPr/>
        <a:lstStyle/>
        <a:p>
          <a:endParaRPr lang="en-US"/>
        </a:p>
      </dgm:t>
    </dgm:pt>
    <dgm:pt modelId="{FEC0BE5D-434C-4ED4-B349-6750D06F17A1}" type="pres">
      <dgm:prSet presAssocID="{DF5CC40D-FCF6-421B-BC75-5895046AFAC9}" presName="connTx" presStyleLbl="parChTrans1D3" presStyleIdx="2" presStyleCnt="3"/>
      <dgm:spPr/>
      <dgm:t>
        <a:bodyPr/>
        <a:lstStyle/>
        <a:p>
          <a:endParaRPr lang="en-US"/>
        </a:p>
      </dgm:t>
    </dgm:pt>
    <dgm:pt modelId="{B3391561-D68F-4290-8E12-C98BE7DF9FA7}" type="pres">
      <dgm:prSet presAssocID="{8AA5935E-EAD8-4196-B804-48D18622D82E}" presName="root2" presStyleCnt="0"/>
      <dgm:spPr/>
    </dgm:pt>
    <dgm:pt modelId="{3AC87708-939E-4CAF-B979-B295DB055143}" type="pres">
      <dgm:prSet presAssocID="{8AA5935E-EAD8-4196-B804-48D18622D82E}" presName="LevelTwoTextNode" presStyleLbl="node3" presStyleIdx="2" presStyleCnt="3" custScaleX="103579" custScaleY="131104">
        <dgm:presLayoutVars>
          <dgm:chPref val="3"/>
        </dgm:presLayoutVars>
      </dgm:prSet>
      <dgm:spPr/>
      <dgm:t>
        <a:bodyPr/>
        <a:lstStyle/>
        <a:p>
          <a:endParaRPr lang="en-US"/>
        </a:p>
      </dgm:t>
    </dgm:pt>
    <dgm:pt modelId="{19DDCA22-58B6-4854-B75D-7E87B80E0C05}" type="pres">
      <dgm:prSet presAssocID="{8AA5935E-EAD8-4196-B804-48D18622D82E}" presName="level3hierChild" presStyleCnt="0"/>
      <dgm:spPr/>
    </dgm:pt>
  </dgm:ptLst>
  <dgm:cxnLst>
    <dgm:cxn modelId="{152E7812-E0D0-488A-9CA8-C6AEF427C43E}" srcId="{6A61F12E-640B-4F76-8860-563539E7EF59}" destId="{C5601C2A-D612-4B97-A6D9-0BF4FA4D04B0}" srcOrd="1" destOrd="0" parTransId="{F4484047-E7C8-47FC-BC6B-86EBD2EA9BE8}" sibTransId="{A4F88FD1-68E0-4B9E-83B5-45B4BD898FBF}"/>
    <dgm:cxn modelId="{0ED28F52-2F44-4140-A9F1-E762D50809A8}" type="presOf" srcId="{C5601C2A-D612-4B97-A6D9-0BF4FA4D04B0}" destId="{9221C7F4-CFC4-44A3-8D04-58E23A720E98}" srcOrd="0" destOrd="0" presId="urn:microsoft.com/office/officeart/2005/8/layout/hierarchy2"/>
    <dgm:cxn modelId="{E1FA3D83-2BBB-4A14-A765-6593E095AD36}" type="presOf" srcId="{152E7800-AFAE-43E9-8422-35C9BA219F97}" destId="{559C3107-3BD5-427F-B38C-DCF117D0FEA5}" srcOrd="1" destOrd="0" presId="urn:microsoft.com/office/officeart/2005/8/layout/hierarchy2"/>
    <dgm:cxn modelId="{799D6E09-118E-4653-B69D-C8FB662D65BA}" srcId="{C5601C2A-D612-4B97-A6D9-0BF4FA4D04B0}" destId="{8AA5935E-EAD8-4196-B804-48D18622D82E}" srcOrd="0" destOrd="0" parTransId="{DF5CC40D-FCF6-421B-BC75-5895046AFAC9}" sibTransId="{8BBF5489-0DD7-4499-9B03-E697647E2FE8}"/>
    <dgm:cxn modelId="{05DB5DFF-2AFD-445D-B6B2-BADB6F7A3162}" type="presOf" srcId="{C9238A0C-FA2D-4FCF-AE86-7733F55A6112}" destId="{F38CD805-1020-4328-98A1-2F261AA4BC9C}" srcOrd="0" destOrd="0" presId="urn:microsoft.com/office/officeart/2005/8/layout/hierarchy2"/>
    <dgm:cxn modelId="{621A743C-7446-4E64-9A3F-3F3B23A9FA1F}" type="presOf" srcId="{60924A9D-90CB-4414-A1B8-FDE849E26D2A}" destId="{B9348558-757E-424E-AEB5-0102F8ED9BA0}" srcOrd="1" destOrd="0" presId="urn:microsoft.com/office/officeart/2005/8/layout/hierarchy2"/>
    <dgm:cxn modelId="{42C0AFA0-AD28-4DD9-BF11-A8E22158F603}" type="presOf" srcId="{F4484047-E7C8-47FC-BC6B-86EBD2EA9BE8}" destId="{4846FD0C-F13D-4DA9-B316-E4DE0FE9F5D4}" srcOrd="1" destOrd="0" presId="urn:microsoft.com/office/officeart/2005/8/layout/hierarchy2"/>
    <dgm:cxn modelId="{BD341852-EFF4-4FB3-99D6-572EA0BDC2FB}" srcId="{C9238A0C-FA2D-4FCF-AE86-7733F55A6112}" destId="{2EF72C3F-4F33-4C02-877A-EF671F9E2B64}" srcOrd="1" destOrd="0" parTransId="{1764E179-DDC2-4F06-A96F-81B3484729FF}" sibTransId="{7D855867-80F5-4244-859F-6B1DA60FA922}"/>
    <dgm:cxn modelId="{BF4EFD81-69E9-48DF-8556-3CBF8634E208}" srcId="{05A77DE6-6863-4C77-A06F-3E979A1FF8DF}" destId="{6A61F12E-640B-4F76-8860-563539E7EF59}" srcOrd="0" destOrd="0" parTransId="{21EDE2E3-9A53-452B-A7E2-D6E6EAE363C2}" sibTransId="{C676EDDF-A95B-47B2-8FAD-B860B1D5E1E7}"/>
    <dgm:cxn modelId="{5F77B4C6-586D-412F-BF2A-34E9A382111D}" type="presOf" srcId="{1764E179-DDC2-4F06-A96F-81B3484729FF}" destId="{FD97FD1D-F707-4139-BA30-4F48DF814E4E}" srcOrd="1" destOrd="0" presId="urn:microsoft.com/office/officeart/2005/8/layout/hierarchy2"/>
    <dgm:cxn modelId="{529319DF-EEA5-4A25-B303-F86BEC8C82F2}" type="presOf" srcId="{0251E47B-EB9F-4A91-8606-B32A3D46044C}" destId="{B5AA8EE0-2718-4B72-81AF-97CC8CCECD6B}" srcOrd="0" destOrd="0" presId="urn:microsoft.com/office/officeart/2005/8/layout/hierarchy2"/>
    <dgm:cxn modelId="{1F829AF3-CE5E-438C-8B7D-CD63B678E00F}" type="presOf" srcId="{F4484047-E7C8-47FC-BC6B-86EBD2EA9BE8}" destId="{8E4FF8D5-00CA-47C5-B029-C6EE97A49F3A}" srcOrd="0" destOrd="0" presId="urn:microsoft.com/office/officeart/2005/8/layout/hierarchy2"/>
    <dgm:cxn modelId="{18685312-78C3-4393-9EFB-397695565BA4}" type="presOf" srcId="{DF5CC40D-FCF6-421B-BC75-5895046AFAC9}" destId="{7D34D69B-44E0-49F5-A9F4-40C97ECC4BFA}" srcOrd="0" destOrd="0" presId="urn:microsoft.com/office/officeart/2005/8/layout/hierarchy2"/>
    <dgm:cxn modelId="{42666B6C-C7A4-4B40-87E5-1BE767B4E8C2}" type="presOf" srcId="{2EF72C3F-4F33-4C02-877A-EF671F9E2B64}" destId="{BF4EF277-492D-4BE4-9370-FD136C17F9D7}" srcOrd="0" destOrd="0" presId="urn:microsoft.com/office/officeart/2005/8/layout/hierarchy2"/>
    <dgm:cxn modelId="{32C3516C-A660-411E-9AB2-FBD47870BAC0}" type="presOf" srcId="{DF5CC40D-FCF6-421B-BC75-5895046AFAC9}" destId="{FEC0BE5D-434C-4ED4-B349-6750D06F17A1}" srcOrd="1" destOrd="0" presId="urn:microsoft.com/office/officeart/2005/8/layout/hierarchy2"/>
    <dgm:cxn modelId="{DA07029B-A6CD-4716-9911-546770B3D527}" type="presOf" srcId="{152E7800-AFAE-43E9-8422-35C9BA219F97}" destId="{09CD8566-243A-477C-A6BE-39B0BE899F1E}" srcOrd="0" destOrd="0" presId="urn:microsoft.com/office/officeart/2005/8/layout/hierarchy2"/>
    <dgm:cxn modelId="{8D615F8C-9EAD-4C00-B4CB-798362483AE0}" type="presOf" srcId="{6A61F12E-640B-4F76-8860-563539E7EF59}" destId="{922E468A-7BF1-426D-B4EC-63D7D6ACEF0B}" srcOrd="0" destOrd="0" presId="urn:microsoft.com/office/officeart/2005/8/layout/hierarchy2"/>
    <dgm:cxn modelId="{637512DD-46C6-4674-9E16-C82EB199236C}" type="presOf" srcId="{60924A9D-90CB-4414-A1B8-FDE849E26D2A}" destId="{0709FCB6-EC5B-4B08-9027-3B8A6830DE07}" srcOrd="0" destOrd="0" presId="urn:microsoft.com/office/officeart/2005/8/layout/hierarchy2"/>
    <dgm:cxn modelId="{95AA5D2C-DB15-4D50-9F6D-FAB75EE708A6}" type="presOf" srcId="{8AA5935E-EAD8-4196-B804-48D18622D82E}" destId="{3AC87708-939E-4CAF-B979-B295DB055143}" srcOrd="0" destOrd="0" presId="urn:microsoft.com/office/officeart/2005/8/layout/hierarchy2"/>
    <dgm:cxn modelId="{06473A84-D799-4539-BFB2-F78FEC669616}" type="presOf" srcId="{1764E179-DDC2-4F06-A96F-81B3484729FF}" destId="{CCC4103D-FB89-41D8-ADE1-9D73FC3B184A}" srcOrd="0" destOrd="0" presId="urn:microsoft.com/office/officeart/2005/8/layout/hierarchy2"/>
    <dgm:cxn modelId="{30839FCC-6C01-4549-8624-1BA94733405E}" srcId="{C9238A0C-FA2D-4FCF-AE86-7733F55A6112}" destId="{0251E47B-EB9F-4A91-8606-B32A3D46044C}" srcOrd="0" destOrd="0" parTransId="{152E7800-AFAE-43E9-8422-35C9BA219F97}" sibTransId="{4003F7DA-20A9-4E1D-907B-4A4D6736F8FF}"/>
    <dgm:cxn modelId="{2E81626E-BCDB-496C-864B-7DDEAAC42F6B}" type="presOf" srcId="{05A77DE6-6863-4C77-A06F-3E979A1FF8DF}" destId="{36227785-07EC-4D68-87D9-C54DC33CCBE6}" srcOrd="0" destOrd="0" presId="urn:microsoft.com/office/officeart/2005/8/layout/hierarchy2"/>
    <dgm:cxn modelId="{BAF774A7-06BF-4D6F-9760-9E78C1622E5E}" srcId="{6A61F12E-640B-4F76-8860-563539E7EF59}" destId="{C9238A0C-FA2D-4FCF-AE86-7733F55A6112}" srcOrd="0" destOrd="0" parTransId="{60924A9D-90CB-4414-A1B8-FDE849E26D2A}" sibTransId="{5C16C0A1-918E-4C1F-AA28-346862CEFEFB}"/>
    <dgm:cxn modelId="{2BDD179D-6F44-4A79-A479-07B195170A64}" type="presParOf" srcId="{36227785-07EC-4D68-87D9-C54DC33CCBE6}" destId="{D1AB22EA-61EB-4C85-B7C6-01753B8A0A84}" srcOrd="0" destOrd="0" presId="urn:microsoft.com/office/officeart/2005/8/layout/hierarchy2"/>
    <dgm:cxn modelId="{90708D44-4ED5-43D9-990E-F7FAB92B937A}" type="presParOf" srcId="{D1AB22EA-61EB-4C85-B7C6-01753B8A0A84}" destId="{922E468A-7BF1-426D-B4EC-63D7D6ACEF0B}" srcOrd="0" destOrd="0" presId="urn:microsoft.com/office/officeart/2005/8/layout/hierarchy2"/>
    <dgm:cxn modelId="{B887AFBA-D0E5-4757-8179-D88AFC8FBDD3}" type="presParOf" srcId="{D1AB22EA-61EB-4C85-B7C6-01753B8A0A84}" destId="{0137C246-809A-4B49-A3D4-5CC81123BD36}" srcOrd="1" destOrd="0" presId="urn:microsoft.com/office/officeart/2005/8/layout/hierarchy2"/>
    <dgm:cxn modelId="{D28293E3-002A-4701-B7C8-F9BC651C5F35}" type="presParOf" srcId="{0137C246-809A-4B49-A3D4-5CC81123BD36}" destId="{0709FCB6-EC5B-4B08-9027-3B8A6830DE07}" srcOrd="0" destOrd="0" presId="urn:microsoft.com/office/officeart/2005/8/layout/hierarchy2"/>
    <dgm:cxn modelId="{06E261B0-F52C-438E-86B0-61F932CD7683}" type="presParOf" srcId="{0709FCB6-EC5B-4B08-9027-3B8A6830DE07}" destId="{B9348558-757E-424E-AEB5-0102F8ED9BA0}" srcOrd="0" destOrd="0" presId="urn:microsoft.com/office/officeart/2005/8/layout/hierarchy2"/>
    <dgm:cxn modelId="{2B880287-765D-462A-B946-885CDD2EEB63}" type="presParOf" srcId="{0137C246-809A-4B49-A3D4-5CC81123BD36}" destId="{E178DFE7-7DD5-4124-9141-692D2B886C8B}" srcOrd="1" destOrd="0" presId="urn:microsoft.com/office/officeart/2005/8/layout/hierarchy2"/>
    <dgm:cxn modelId="{A0E9EE57-7346-44F0-B65E-342BABA760D5}" type="presParOf" srcId="{E178DFE7-7DD5-4124-9141-692D2B886C8B}" destId="{F38CD805-1020-4328-98A1-2F261AA4BC9C}" srcOrd="0" destOrd="0" presId="urn:microsoft.com/office/officeart/2005/8/layout/hierarchy2"/>
    <dgm:cxn modelId="{1FF4F1D6-596D-4E27-90E9-B3B4626242FD}" type="presParOf" srcId="{E178DFE7-7DD5-4124-9141-692D2B886C8B}" destId="{3C168BD6-6545-4185-90F6-5DFB2C39D743}" srcOrd="1" destOrd="0" presId="urn:microsoft.com/office/officeart/2005/8/layout/hierarchy2"/>
    <dgm:cxn modelId="{D528E372-9BAC-4B84-BF02-45C681A2DC47}" type="presParOf" srcId="{3C168BD6-6545-4185-90F6-5DFB2C39D743}" destId="{09CD8566-243A-477C-A6BE-39B0BE899F1E}" srcOrd="0" destOrd="0" presId="urn:microsoft.com/office/officeart/2005/8/layout/hierarchy2"/>
    <dgm:cxn modelId="{ED3BE676-5A1A-4220-8AAF-7FCEE24E6B97}" type="presParOf" srcId="{09CD8566-243A-477C-A6BE-39B0BE899F1E}" destId="{559C3107-3BD5-427F-B38C-DCF117D0FEA5}" srcOrd="0" destOrd="0" presId="urn:microsoft.com/office/officeart/2005/8/layout/hierarchy2"/>
    <dgm:cxn modelId="{E4C17118-45B8-48F9-B6F3-072F537B9D3A}" type="presParOf" srcId="{3C168BD6-6545-4185-90F6-5DFB2C39D743}" destId="{A8D75F34-671A-4486-ABEF-64C650E7E7B2}" srcOrd="1" destOrd="0" presId="urn:microsoft.com/office/officeart/2005/8/layout/hierarchy2"/>
    <dgm:cxn modelId="{47F397F3-F9D3-44BE-8F1B-44F706A293D4}" type="presParOf" srcId="{A8D75F34-671A-4486-ABEF-64C650E7E7B2}" destId="{B5AA8EE0-2718-4B72-81AF-97CC8CCECD6B}" srcOrd="0" destOrd="0" presId="urn:microsoft.com/office/officeart/2005/8/layout/hierarchy2"/>
    <dgm:cxn modelId="{CE50A6BE-B830-41DF-95FF-6345480A4AC6}" type="presParOf" srcId="{A8D75F34-671A-4486-ABEF-64C650E7E7B2}" destId="{F346E5CE-F3F5-46D6-94A3-72A9FE4A2215}" srcOrd="1" destOrd="0" presId="urn:microsoft.com/office/officeart/2005/8/layout/hierarchy2"/>
    <dgm:cxn modelId="{6722F05C-EB04-45B9-8F85-AC07507E68F6}" type="presParOf" srcId="{3C168BD6-6545-4185-90F6-5DFB2C39D743}" destId="{CCC4103D-FB89-41D8-ADE1-9D73FC3B184A}" srcOrd="2" destOrd="0" presId="urn:microsoft.com/office/officeart/2005/8/layout/hierarchy2"/>
    <dgm:cxn modelId="{0E3E7515-30FD-4B94-9A3E-A3AB01EF92D8}" type="presParOf" srcId="{CCC4103D-FB89-41D8-ADE1-9D73FC3B184A}" destId="{FD97FD1D-F707-4139-BA30-4F48DF814E4E}" srcOrd="0" destOrd="0" presId="urn:microsoft.com/office/officeart/2005/8/layout/hierarchy2"/>
    <dgm:cxn modelId="{78AE66D4-5C9F-417C-A0FF-E4B68D226544}" type="presParOf" srcId="{3C168BD6-6545-4185-90F6-5DFB2C39D743}" destId="{94F79708-DB3D-4299-95CA-CD7801A9D534}" srcOrd="3" destOrd="0" presId="urn:microsoft.com/office/officeart/2005/8/layout/hierarchy2"/>
    <dgm:cxn modelId="{106E1F75-C993-4336-9B7A-C1A4C4F21F88}" type="presParOf" srcId="{94F79708-DB3D-4299-95CA-CD7801A9D534}" destId="{BF4EF277-492D-4BE4-9370-FD136C17F9D7}" srcOrd="0" destOrd="0" presId="urn:microsoft.com/office/officeart/2005/8/layout/hierarchy2"/>
    <dgm:cxn modelId="{9615FDAB-3EB3-46E5-8C85-071A0442695E}" type="presParOf" srcId="{94F79708-DB3D-4299-95CA-CD7801A9D534}" destId="{D026ADD2-391B-44E8-98E1-53F91798A298}" srcOrd="1" destOrd="0" presId="urn:microsoft.com/office/officeart/2005/8/layout/hierarchy2"/>
    <dgm:cxn modelId="{BE73109B-29E0-4CF3-A462-ED72A3E79C84}" type="presParOf" srcId="{0137C246-809A-4B49-A3D4-5CC81123BD36}" destId="{8E4FF8D5-00CA-47C5-B029-C6EE97A49F3A}" srcOrd="2" destOrd="0" presId="urn:microsoft.com/office/officeart/2005/8/layout/hierarchy2"/>
    <dgm:cxn modelId="{6679432A-05AE-4EC5-BF5F-FEE8E288359E}" type="presParOf" srcId="{8E4FF8D5-00CA-47C5-B029-C6EE97A49F3A}" destId="{4846FD0C-F13D-4DA9-B316-E4DE0FE9F5D4}" srcOrd="0" destOrd="0" presId="urn:microsoft.com/office/officeart/2005/8/layout/hierarchy2"/>
    <dgm:cxn modelId="{AA0F8B70-EA0C-452A-AC82-13A247A409AA}" type="presParOf" srcId="{0137C246-809A-4B49-A3D4-5CC81123BD36}" destId="{49139192-3496-42F1-8376-53152166B36F}" srcOrd="3" destOrd="0" presId="urn:microsoft.com/office/officeart/2005/8/layout/hierarchy2"/>
    <dgm:cxn modelId="{EB75AA02-AFFE-4569-A22F-6808A11DE534}" type="presParOf" srcId="{49139192-3496-42F1-8376-53152166B36F}" destId="{9221C7F4-CFC4-44A3-8D04-58E23A720E98}" srcOrd="0" destOrd="0" presId="urn:microsoft.com/office/officeart/2005/8/layout/hierarchy2"/>
    <dgm:cxn modelId="{0635A44E-99D3-4684-B438-C513B7AB505D}" type="presParOf" srcId="{49139192-3496-42F1-8376-53152166B36F}" destId="{458D7CDE-50B0-4F1B-BBCE-DC98D43D001B}" srcOrd="1" destOrd="0" presId="urn:microsoft.com/office/officeart/2005/8/layout/hierarchy2"/>
    <dgm:cxn modelId="{4A56ADEA-756C-4E15-A635-99B8D3135768}" type="presParOf" srcId="{458D7CDE-50B0-4F1B-BBCE-DC98D43D001B}" destId="{7D34D69B-44E0-49F5-A9F4-40C97ECC4BFA}" srcOrd="0" destOrd="0" presId="urn:microsoft.com/office/officeart/2005/8/layout/hierarchy2"/>
    <dgm:cxn modelId="{08B2589C-B3DD-4124-A951-52358333B2A0}" type="presParOf" srcId="{7D34D69B-44E0-49F5-A9F4-40C97ECC4BFA}" destId="{FEC0BE5D-434C-4ED4-B349-6750D06F17A1}" srcOrd="0" destOrd="0" presId="urn:microsoft.com/office/officeart/2005/8/layout/hierarchy2"/>
    <dgm:cxn modelId="{9D2AF0EB-405B-49C5-A0EE-93A6B1915363}" type="presParOf" srcId="{458D7CDE-50B0-4F1B-BBCE-DC98D43D001B}" destId="{B3391561-D68F-4290-8E12-C98BE7DF9FA7}" srcOrd="1" destOrd="0" presId="urn:microsoft.com/office/officeart/2005/8/layout/hierarchy2"/>
    <dgm:cxn modelId="{663F995D-D7CC-448B-9244-397C91121D95}" type="presParOf" srcId="{B3391561-D68F-4290-8E12-C98BE7DF9FA7}" destId="{3AC87708-939E-4CAF-B979-B295DB055143}" srcOrd="0" destOrd="0" presId="urn:microsoft.com/office/officeart/2005/8/layout/hierarchy2"/>
    <dgm:cxn modelId="{7AAA396F-B055-40ED-B46F-2DB4899F17EB}" type="presParOf" srcId="{B3391561-D68F-4290-8E12-C98BE7DF9FA7}" destId="{19DDCA22-58B6-4854-B75D-7E87B80E0C0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5BC532-22C3-45FD-AE1D-CF74F5018140}" type="slidenum">
              <a:rPr lang="en-US" smtClean="0"/>
              <a:t>10</a:t>
            </a:fld>
            <a:endParaRPr lang="en-US"/>
          </a:p>
        </p:txBody>
      </p:sp>
    </p:spTree>
    <p:extLst>
      <p:ext uri="{BB962C8B-B14F-4D97-AF65-F5344CB8AC3E}">
        <p14:creationId xmlns:p14="http://schemas.microsoft.com/office/powerpoint/2010/main" val="2021600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3682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3367" y="99972"/>
            <a:ext cx="9561245" cy="1052935"/>
          </a:xfrm>
        </p:spPr>
        <p:txBody>
          <a:bodyPr>
            <a:normAutofit/>
          </a:bodyPr>
          <a:lstStyle>
            <a:lvl1pPr>
              <a:defRPr sz="4400" b="1">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404730" y="1325216"/>
            <a:ext cx="10431317" cy="5367132"/>
          </a:xfrm>
        </p:spPr>
        <p:txBody>
          <a:bodyPr>
            <a:normAutofit/>
          </a:bodyPr>
          <a:lstStyle>
            <a:lvl1pPr>
              <a:defRPr sz="36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34639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965800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40609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8" name="Footer Placeholder 7"/>
          <p:cNvSpPr>
            <a:spLocks noGrp="1"/>
          </p:cNvSpPr>
          <p:nvPr>
            <p:ph type="ftr" sz="quarter" idx="11"/>
          </p:nvPr>
        </p:nvSpPr>
        <p:spPr>
          <a:xfrm>
            <a:off x="2589212" y="6135808"/>
            <a:ext cx="7619999" cy="365125"/>
          </a:xfrm>
          <a:prstGeom prst="rect">
            <a:avLst/>
          </a:prstGeom>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63297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4" name="Footer Placeholder 3"/>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24396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3" name="Footer Placeholder 2"/>
          <p:cNvSpPr>
            <a:spLocks noGrp="1"/>
          </p:cNvSpPr>
          <p:nvPr>
            <p:ph type="ftr" sz="quarter" idx="11"/>
          </p:nvPr>
        </p:nvSpPr>
        <p:spPr>
          <a:xfrm>
            <a:off x="2589212" y="6135808"/>
            <a:ext cx="7619999" cy="365125"/>
          </a:xfrm>
          <a:prstGeom prst="rect">
            <a:avLst/>
          </a:prstGeom>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252810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17055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5298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107228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0690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71080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95569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86613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54298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878549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813416" y="163962"/>
            <a:ext cx="9888254" cy="101947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697474" y="1643271"/>
            <a:ext cx="9807138" cy="486052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9" name="Straight Connector 8"/>
          <p:cNvCxnSpPr/>
          <p:nvPr userDrawn="1"/>
        </p:nvCxnSpPr>
        <p:spPr>
          <a:xfrm>
            <a:off x="1828800" y="1289198"/>
            <a:ext cx="9780104"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18"/>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2414724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4400" b="1" kern="1200">
          <a:solidFill>
            <a:schemeClr val="tx1">
              <a:lumMod val="85000"/>
              <a:lumOff val="15000"/>
            </a:schemeClr>
          </a:solidFill>
          <a:latin typeface="Arial" panose="020B0604020202020204" pitchFamily="34" charset="0"/>
          <a:ea typeface="+mj-ea"/>
          <a:cs typeface="Arial" panose="020B060402020202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s://vi.wikipedia.org/wiki/Kho%C3%A1ng_ch%E1%BA%A5t" TargetMode="External"/><Relationship Id="rId3" Type="http://schemas.openxmlformats.org/officeDocument/2006/relationships/hyperlink" Target="https://vi.wikipedia.org/wiki/L%E1%BB%9Bp_Th%C3%BA" TargetMode="External"/><Relationship Id="rId7" Type="http://schemas.openxmlformats.org/officeDocument/2006/relationships/hyperlink" Target="https://vi.wikipedia.org/wiki/Vitamin" TargetMode="External"/><Relationship Id="rId2" Type="http://schemas.openxmlformats.org/officeDocument/2006/relationships/hyperlink" Target="https://vi.wikipedia.org/wiki/Gi%E1%BB%91ng_c%C3%A1i" TargetMode="External"/><Relationship Id="rId1" Type="http://schemas.openxmlformats.org/officeDocument/2006/relationships/slideLayout" Target="../slideLayouts/slideLayout2.xml"/><Relationship Id="rId6" Type="http://schemas.openxmlformats.org/officeDocument/2006/relationships/hyperlink" Target="https://vi.wikipedia.org/wiki/Lactose" TargetMode="External"/><Relationship Id="rId5" Type="http://schemas.openxmlformats.org/officeDocument/2006/relationships/hyperlink" Target="https://vi.wikipedia.org/wiki/Protein" TargetMode="External"/><Relationship Id="rId4" Type="http://schemas.openxmlformats.org/officeDocument/2006/relationships/hyperlink" Target="https://vi.wikipedia.org/wiki/Ch%E1%BA%A5t_b%C3%A9o"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43439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a:xfrm>
            <a:off x="709613" y="1046922"/>
            <a:ext cx="10515600" cy="5010772"/>
          </a:xfrm>
        </p:spPr>
        <p:txBody>
          <a:bodyPr/>
          <a:lstStyle/>
          <a:p>
            <a:pPr marL="0" indent="0">
              <a:buNone/>
            </a:pPr>
            <a:endParaRPr lang="vi-VN" dirty="0" smtClean="0"/>
          </a:p>
          <a:p>
            <a:pPr marL="0" indent="0">
              <a:buNone/>
            </a:pPr>
            <a:r>
              <a:rPr lang="vi-VN" sz="4000" dirty="0" smtClean="0"/>
              <a:t>Hãy phân loại men </a:t>
            </a:r>
            <a:r>
              <a:rPr lang="en-US" sz="4000" dirty="0" smtClean="0"/>
              <a:t>?</a:t>
            </a:r>
            <a:endParaRPr lang="en-US" sz="4000" dirty="0"/>
          </a:p>
        </p:txBody>
      </p:sp>
      <p:pic>
        <p:nvPicPr>
          <p:cNvPr id="4" name="Picture 3"/>
          <p:cNvPicPr>
            <a:picLocks noChangeAspect="1"/>
          </p:cNvPicPr>
          <p:nvPr/>
        </p:nvPicPr>
        <p:blipFill>
          <a:blip r:embed="rId2"/>
          <a:stretch>
            <a:fillRect/>
          </a:stretch>
        </p:blipFill>
        <p:spPr>
          <a:xfrm>
            <a:off x="4005044" y="2685779"/>
            <a:ext cx="3124636" cy="3886742"/>
          </a:xfrm>
          <a:prstGeom prst="rect">
            <a:avLst/>
          </a:prstGeom>
        </p:spPr>
      </p:pic>
    </p:spTree>
    <p:extLst>
      <p:ext uri="{BB962C8B-B14F-4D97-AF65-F5344CB8AC3E}">
        <p14:creationId xmlns:p14="http://schemas.microsoft.com/office/powerpoint/2010/main" val="42299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3367" y="228600"/>
            <a:ext cx="9561245" cy="924307"/>
          </a:xfrm>
        </p:spPr>
        <p:txBody>
          <a:bodyPr/>
          <a:lstStyle/>
          <a:p>
            <a:r>
              <a:rPr lang="en-US" dirty="0" smtClean="0">
                <a:solidFill>
                  <a:srgbClr val="FF0000"/>
                </a:solidFill>
              </a:rPr>
              <a:t>ĐÁP ÁN</a:t>
            </a:r>
            <a:endParaRPr lang="en-US" b="1" dirty="0">
              <a:solidFill>
                <a:srgbClr val="FF0000"/>
              </a:solidFill>
            </a:endParaRPr>
          </a:p>
        </p:txBody>
      </p:sp>
      <p:sp>
        <p:nvSpPr>
          <p:cNvPr id="4" name="Content Placeholder 3"/>
          <p:cNvSpPr>
            <a:spLocks noGrp="1"/>
          </p:cNvSpPr>
          <p:nvPr>
            <p:ph idx="1"/>
          </p:nvPr>
        </p:nvSpPr>
        <p:spPr>
          <a:xfrm>
            <a:off x="1404731" y="1325216"/>
            <a:ext cx="7796420" cy="5367132"/>
          </a:xfrm>
        </p:spPr>
        <p:txBody>
          <a:bodyPr/>
          <a:lstStyle/>
          <a:p>
            <a:pPr marL="0" indent="0">
              <a:buNone/>
            </a:pPr>
            <a:endParaRPr lang="en-US" dirty="0"/>
          </a:p>
        </p:txBody>
      </p:sp>
      <p:graphicFrame>
        <p:nvGraphicFramePr>
          <p:cNvPr id="7" name="Content Placeholder 4"/>
          <p:cNvGraphicFramePr>
            <a:graphicFrameLocks/>
          </p:cNvGraphicFramePr>
          <p:nvPr>
            <p:extLst>
              <p:ext uri="{D42A27DB-BD31-4B8C-83A1-F6EECF244321}">
                <p14:modId xmlns:p14="http://schemas.microsoft.com/office/powerpoint/2010/main" val="453655268"/>
              </p:ext>
            </p:extLst>
          </p:nvPr>
        </p:nvGraphicFramePr>
        <p:xfrm>
          <a:off x="1404938" y="1325563"/>
          <a:ext cx="10431462" cy="5367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53203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8825" y="1211202"/>
            <a:ext cx="9347199" cy="2262781"/>
          </a:xfrm>
        </p:spPr>
        <p:txBody>
          <a:bodyPr>
            <a:noAutofit/>
          </a:bodyPr>
          <a:lstStyle/>
          <a:p>
            <a:r>
              <a:rPr lang="vi-VN" sz="6000" dirty="0">
                <a:ln w="12700" cmpd="sng">
                  <a:solidFill>
                    <a:schemeClr val="accent4"/>
                  </a:solidFill>
                  <a:prstDash val="solid"/>
                </a:ln>
                <a:solidFill>
                  <a:srgbClr val="FF0000"/>
                </a:solidFill>
              </a:rPr>
              <a:t>Chương </a:t>
            </a:r>
            <a:r>
              <a:rPr lang="en-US" sz="6000" dirty="0">
                <a:ln w="12700" cmpd="sng">
                  <a:solidFill>
                    <a:schemeClr val="accent4"/>
                  </a:solidFill>
                  <a:prstDash val="solid"/>
                </a:ln>
                <a:solidFill>
                  <a:srgbClr val="FF0000"/>
                </a:solidFill>
              </a:rPr>
              <a:t>2</a:t>
            </a:r>
            <a:r>
              <a:rPr lang="vi-VN" sz="6000" dirty="0">
                <a:ln w="12700" cmpd="sng">
                  <a:solidFill>
                    <a:schemeClr val="accent4"/>
                  </a:solidFill>
                  <a:prstDash val="solid"/>
                </a:ln>
                <a:solidFill>
                  <a:srgbClr val="FF0000"/>
                </a:solidFill>
              </a:rPr>
              <a:t>: </a:t>
            </a:r>
            <a:r>
              <a:rPr lang="en-US" sz="6000" dirty="0">
                <a:ln w="12700" cmpd="sng">
                  <a:solidFill>
                    <a:schemeClr val="accent4"/>
                  </a:solidFill>
                  <a:prstDash val="solid"/>
                </a:ln>
                <a:solidFill>
                  <a:srgbClr val="FF0000"/>
                </a:solidFill>
              </a:rPr>
              <a:t>NGUYÊN PHỤ LIỆU LÀM BÁNH </a:t>
            </a:r>
            <a:r>
              <a:rPr lang="vi-VN" sz="6000" dirty="0">
                <a:ln w="12700" cmpd="sng">
                  <a:solidFill>
                    <a:schemeClr val="accent4"/>
                  </a:solidFill>
                  <a:prstDash val="solid"/>
                </a:ln>
                <a:solidFill>
                  <a:srgbClr val="FF0000"/>
                </a:solidFill>
              </a:rPr>
              <a:t>(tt)</a:t>
            </a:r>
            <a:endParaRPr lang="en-US" sz="6000" dirty="0"/>
          </a:p>
        </p:txBody>
      </p:sp>
      <p:pic>
        <p:nvPicPr>
          <p:cNvPr id="4" name="Picture 3"/>
          <p:cNvPicPr>
            <a:picLocks noChangeAspect="1"/>
          </p:cNvPicPr>
          <p:nvPr/>
        </p:nvPicPr>
        <p:blipFill>
          <a:blip r:embed="rId2"/>
          <a:stretch>
            <a:fillRect/>
          </a:stretch>
        </p:blipFill>
        <p:spPr>
          <a:xfrm>
            <a:off x="3026568" y="3473983"/>
            <a:ext cx="7011988" cy="3384017"/>
          </a:xfrm>
          <a:prstGeom prst="rect">
            <a:avLst/>
          </a:prstGeom>
        </p:spPr>
      </p:pic>
    </p:spTree>
    <p:extLst>
      <p:ext uri="{BB962C8B-B14F-4D97-AF65-F5344CB8AC3E}">
        <p14:creationId xmlns:p14="http://schemas.microsoft.com/office/powerpoint/2010/main" val="235656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1 3"/>
          <p:cNvSpPr/>
          <p:nvPr/>
        </p:nvSpPr>
        <p:spPr>
          <a:xfrm>
            <a:off x="1671638" y="1143000"/>
            <a:ext cx="9129712" cy="5486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dirty="0"/>
              <a:t>Kể tên các loại chất béo trong làm bánh</a:t>
            </a:r>
            <a:r>
              <a:rPr lang="en-US" sz="4000" dirty="0"/>
              <a:t>?</a:t>
            </a:r>
          </a:p>
          <a:p>
            <a:pPr algn="ctr"/>
            <a:endParaRPr lang="en-US" dirty="0"/>
          </a:p>
        </p:txBody>
      </p:sp>
    </p:spTree>
    <p:extLst>
      <p:ext uri="{BB962C8B-B14F-4D97-AF65-F5344CB8AC3E}">
        <p14:creationId xmlns:p14="http://schemas.microsoft.com/office/powerpoint/2010/main" val="7736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00388" y="1323974"/>
            <a:ext cx="5343525" cy="5343525"/>
          </a:xfrm>
        </p:spPr>
      </p:pic>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80349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543049"/>
            <a:ext cx="10172700" cy="5129213"/>
          </a:xfrm>
        </p:spPr>
        <p:txBody>
          <a:bodyPr>
            <a:normAutofit/>
          </a:bodyPr>
          <a:lstStyle/>
          <a:p>
            <a:pPr marL="0" indent="0">
              <a:buNone/>
            </a:pPr>
            <a:r>
              <a:rPr lang="en-US" sz="3600" b="1" dirty="0" smtClean="0"/>
              <a:t>1. </a:t>
            </a:r>
            <a:r>
              <a:rPr lang="en-US" sz="3600" b="1" dirty="0" err="1" smtClean="0"/>
              <a:t>Bơ</a:t>
            </a:r>
            <a:r>
              <a:rPr lang="en-US" sz="3600" b="1" dirty="0" smtClean="0"/>
              <a:t> </a:t>
            </a:r>
            <a:r>
              <a:rPr lang="en-US" sz="3600" b="1" dirty="0" err="1" smtClean="0"/>
              <a:t>động</a:t>
            </a:r>
            <a:r>
              <a:rPr lang="en-US" sz="3600" b="1" dirty="0" smtClean="0"/>
              <a:t> </a:t>
            </a:r>
            <a:r>
              <a:rPr lang="en-US" sz="3600" b="1" dirty="0" err="1" smtClean="0"/>
              <a:t>vật</a:t>
            </a:r>
            <a:r>
              <a:rPr lang="en-US" sz="3600" b="1" dirty="0" smtClean="0"/>
              <a:t> (butter)</a:t>
            </a:r>
          </a:p>
          <a:p>
            <a:pPr indent="571500">
              <a:lnSpc>
                <a:spcPct val="150000"/>
              </a:lnSpc>
            </a:pPr>
            <a:r>
              <a:rPr lang="en-US" sz="3600" dirty="0" err="1"/>
              <a:t>Bơ</a:t>
            </a:r>
            <a:r>
              <a:rPr lang="en-US" sz="3600" dirty="0"/>
              <a:t> </a:t>
            </a:r>
            <a:r>
              <a:rPr lang="en-US" sz="3600" dirty="0" err="1"/>
              <a:t>là</a:t>
            </a:r>
            <a:r>
              <a:rPr lang="en-US" sz="3600" dirty="0"/>
              <a:t> </a:t>
            </a:r>
            <a:r>
              <a:rPr lang="en-US" sz="3600" dirty="0" err="1"/>
              <a:t>loại</a:t>
            </a:r>
            <a:r>
              <a:rPr lang="en-US" sz="3600" dirty="0"/>
              <a:t> </a:t>
            </a:r>
            <a:r>
              <a:rPr lang="en-US" sz="3600" dirty="0" err="1"/>
              <a:t>thực</a:t>
            </a:r>
            <a:r>
              <a:rPr lang="en-US" sz="3600" dirty="0"/>
              <a:t> </a:t>
            </a:r>
            <a:r>
              <a:rPr lang="en-US" sz="3600" dirty="0" err="1"/>
              <a:t>phẩm</a:t>
            </a:r>
            <a:r>
              <a:rPr lang="en-US" sz="3600" dirty="0"/>
              <a:t> </a:t>
            </a:r>
            <a:r>
              <a:rPr lang="en-US" sz="3600" dirty="0" err="1"/>
              <a:t>được</a:t>
            </a:r>
            <a:r>
              <a:rPr lang="en-US" sz="3600" dirty="0"/>
              <a:t> </a:t>
            </a:r>
            <a:r>
              <a:rPr lang="en-US" sz="3600" dirty="0" err="1"/>
              <a:t>chế</a:t>
            </a:r>
            <a:r>
              <a:rPr lang="en-US" sz="3600" dirty="0"/>
              <a:t> </a:t>
            </a:r>
            <a:r>
              <a:rPr lang="en-US" sz="3600" dirty="0" err="1"/>
              <a:t>biến</a:t>
            </a:r>
            <a:r>
              <a:rPr lang="en-US" sz="3600" dirty="0"/>
              <a:t> </a:t>
            </a:r>
            <a:r>
              <a:rPr lang="en-US" sz="3600" dirty="0" err="1"/>
              <a:t>từ</a:t>
            </a:r>
            <a:r>
              <a:rPr lang="en-US" sz="3600" dirty="0"/>
              <a:t> </a:t>
            </a:r>
            <a:r>
              <a:rPr lang="en-US" sz="3600" dirty="0" err="1"/>
              <a:t>chất</a:t>
            </a:r>
            <a:r>
              <a:rPr lang="en-US" sz="3600" dirty="0"/>
              <a:t> </a:t>
            </a:r>
            <a:r>
              <a:rPr lang="en-US" sz="3600" dirty="0" err="1"/>
              <a:t>béo</a:t>
            </a:r>
            <a:r>
              <a:rPr lang="en-US" sz="3600" dirty="0"/>
              <a:t> </a:t>
            </a:r>
            <a:r>
              <a:rPr lang="en-US" sz="3600" dirty="0" err="1"/>
              <a:t>của</a:t>
            </a:r>
            <a:r>
              <a:rPr lang="en-US" sz="3600" dirty="0"/>
              <a:t> </a:t>
            </a:r>
            <a:r>
              <a:rPr lang="en-US" sz="3600" dirty="0" err="1"/>
              <a:t>sữa</a:t>
            </a:r>
            <a:r>
              <a:rPr lang="en-US" sz="3600" dirty="0"/>
              <a:t>. </a:t>
            </a:r>
            <a:endParaRPr lang="en-US" sz="3600" dirty="0" smtClean="0"/>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530370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543049"/>
            <a:ext cx="10172700" cy="5129213"/>
          </a:xfrm>
        </p:spPr>
        <p:txBody>
          <a:bodyPr>
            <a:normAutofit/>
          </a:bodyPr>
          <a:lstStyle/>
          <a:p>
            <a:pPr marL="0" indent="0">
              <a:buNone/>
            </a:pPr>
            <a:r>
              <a:rPr lang="en-US" sz="3600" b="1" dirty="0" smtClean="0"/>
              <a:t>1. </a:t>
            </a:r>
            <a:r>
              <a:rPr lang="en-US" sz="3600" b="1" dirty="0" err="1" smtClean="0"/>
              <a:t>Bơ</a:t>
            </a:r>
            <a:r>
              <a:rPr lang="en-US" sz="3600" b="1" dirty="0" smtClean="0"/>
              <a:t> </a:t>
            </a:r>
            <a:r>
              <a:rPr lang="en-US" sz="3600" b="1" dirty="0" err="1" smtClean="0"/>
              <a:t>động</a:t>
            </a:r>
            <a:r>
              <a:rPr lang="en-US" sz="3600" b="1" dirty="0" smtClean="0"/>
              <a:t> </a:t>
            </a:r>
            <a:r>
              <a:rPr lang="en-US" sz="3600" b="1" dirty="0" err="1" smtClean="0"/>
              <a:t>vật</a:t>
            </a:r>
            <a:r>
              <a:rPr lang="en-US" sz="3600" b="1" dirty="0" smtClean="0"/>
              <a:t> (butter)</a:t>
            </a:r>
          </a:p>
          <a:p>
            <a:pPr indent="571500">
              <a:lnSpc>
                <a:spcPct val="150000"/>
              </a:lnSpc>
            </a:pPr>
            <a:r>
              <a:rPr lang="en-US" sz="3600" dirty="0" err="1" smtClean="0"/>
              <a:t>Thành</a:t>
            </a:r>
            <a:r>
              <a:rPr lang="en-US" sz="3600" dirty="0" smtClean="0"/>
              <a:t> </a:t>
            </a:r>
            <a:r>
              <a:rPr lang="en-US" sz="3600" dirty="0" err="1"/>
              <a:t>phần</a:t>
            </a:r>
            <a:r>
              <a:rPr lang="en-US" sz="3600" dirty="0"/>
              <a:t> </a:t>
            </a:r>
            <a:r>
              <a:rPr lang="en-US" sz="3600" dirty="0" err="1" smtClean="0"/>
              <a:t>chủ</a:t>
            </a:r>
            <a:r>
              <a:rPr lang="en-US" sz="3600" dirty="0" smtClean="0"/>
              <a:t> </a:t>
            </a:r>
            <a:r>
              <a:rPr lang="en-US" sz="3600" dirty="0" err="1"/>
              <a:t>yếu</a:t>
            </a:r>
            <a:r>
              <a:rPr lang="en-US" sz="3600" dirty="0"/>
              <a:t> </a:t>
            </a:r>
            <a:r>
              <a:rPr lang="en-US" sz="3600" dirty="0" err="1"/>
              <a:t>của</a:t>
            </a:r>
            <a:r>
              <a:rPr lang="en-US" sz="3600" dirty="0"/>
              <a:t> </a:t>
            </a:r>
            <a:r>
              <a:rPr lang="en-US" sz="3600" dirty="0" err="1"/>
              <a:t>bơ</a:t>
            </a:r>
            <a:r>
              <a:rPr lang="en-US" sz="3600" dirty="0"/>
              <a:t> </a:t>
            </a:r>
            <a:r>
              <a:rPr lang="en-US" sz="3600" dirty="0" err="1"/>
              <a:t>là</a:t>
            </a:r>
            <a:r>
              <a:rPr lang="en-US" sz="3600" dirty="0"/>
              <a:t> </a:t>
            </a:r>
            <a:r>
              <a:rPr lang="en-US" sz="3600" dirty="0" err="1"/>
              <a:t>chất</a:t>
            </a:r>
            <a:r>
              <a:rPr lang="en-US" sz="3600" dirty="0"/>
              <a:t> </a:t>
            </a:r>
            <a:r>
              <a:rPr lang="en-US" sz="3600" dirty="0" err="1" smtClean="0"/>
              <a:t>béo</a:t>
            </a:r>
            <a:r>
              <a:rPr lang="en-US" sz="3600" dirty="0"/>
              <a:t> </a:t>
            </a:r>
            <a:r>
              <a:rPr lang="en-US" sz="3600" dirty="0" smtClean="0"/>
              <a:t>(85%) </a:t>
            </a:r>
            <a:r>
              <a:rPr lang="en-US" sz="3600" dirty="0" err="1" smtClean="0"/>
              <a:t>và</a:t>
            </a:r>
            <a:r>
              <a:rPr lang="en-US" sz="3600" dirty="0" smtClean="0"/>
              <a:t> </a:t>
            </a:r>
            <a:r>
              <a:rPr lang="en-US" sz="3600" dirty="0" err="1"/>
              <a:t>sữa</a:t>
            </a:r>
            <a:r>
              <a:rPr lang="en-US" sz="3600" dirty="0"/>
              <a:t>, </a:t>
            </a:r>
            <a:r>
              <a:rPr lang="en-US" sz="3600" dirty="0" err="1"/>
              <a:t>ngoài</a:t>
            </a:r>
            <a:r>
              <a:rPr lang="en-US" sz="3600" dirty="0"/>
              <a:t> </a:t>
            </a:r>
            <a:r>
              <a:rPr lang="en-US" sz="3600" dirty="0" err="1"/>
              <a:t>ra</a:t>
            </a:r>
            <a:r>
              <a:rPr lang="en-US" sz="3600" dirty="0"/>
              <a:t> </a:t>
            </a:r>
            <a:r>
              <a:rPr lang="en-US" sz="3600" dirty="0" err="1"/>
              <a:t>còn</a:t>
            </a:r>
            <a:r>
              <a:rPr lang="en-US" sz="3600" dirty="0"/>
              <a:t> </a:t>
            </a:r>
            <a:r>
              <a:rPr lang="en-US" sz="3600" dirty="0" err="1"/>
              <a:t>có</a:t>
            </a:r>
            <a:r>
              <a:rPr lang="en-US" sz="3600" dirty="0"/>
              <a:t> </a:t>
            </a:r>
            <a:r>
              <a:rPr lang="en-US" sz="3600" dirty="0" err="1"/>
              <a:t>nước</a:t>
            </a:r>
            <a:r>
              <a:rPr lang="en-US" sz="3600" dirty="0"/>
              <a:t>, </a:t>
            </a:r>
            <a:r>
              <a:rPr lang="en-US" sz="3600" dirty="0" err="1"/>
              <a:t>đường</a:t>
            </a:r>
            <a:r>
              <a:rPr lang="en-US" sz="3600" dirty="0"/>
              <a:t> fructose, casein, </a:t>
            </a:r>
            <a:r>
              <a:rPr lang="en-US" sz="3600" dirty="0" err="1"/>
              <a:t>muối</a:t>
            </a:r>
            <a:r>
              <a:rPr lang="en-US" sz="3600" dirty="0"/>
              <a:t> </a:t>
            </a:r>
            <a:r>
              <a:rPr lang="en-US" sz="3600" dirty="0" err="1"/>
              <a:t>ăn</a:t>
            </a:r>
            <a:r>
              <a:rPr lang="en-US" sz="3600" dirty="0"/>
              <a:t>, </a:t>
            </a:r>
            <a:r>
              <a:rPr lang="en-US" sz="3600" dirty="0" err="1"/>
              <a:t>các</a:t>
            </a:r>
            <a:r>
              <a:rPr lang="en-US" sz="3600" dirty="0"/>
              <a:t> </a:t>
            </a:r>
            <a:r>
              <a:rPr lang="en-US" sz="3600" dirty="0" err="1"/>
              <a:t>loại</a:t>
            </a:r>
            <a:r>
              <a:rPr lang="en-US" sz="3600" dirty="0"/>
              <a:t> vitamin </a:t>
            </a:r>
            <a:r>
              <a:rPr lang="en-US" sz="3600" dirty="0" err="1" smtClean="0"/>
              <a:t>và</a:t>
            </a:r>
            <a:r>
              <a:rPr lang="en-US" sz="3600" dirty="0" smtClean="0"/>
              <a:t> </a:t>
            </a:r>
            <a:r>
              <a:rPr lang="en-US" sz="3600" dirty="0" err="1"/>
              <a:t>khoáng</a:t>
            </a:r>
            <a:r>
              <a:rPr lang="en-US" sz="3600" dirty="0"/>
              <a:t> </a:t>
            </a:r>
            <a:r>
              <a:rPr lang="en-US" sz="3600" dirty="0" err="1"/>
              <a:t>chất</a:t>
            </a:r>
            <a:r>
              <a:rPr lang="en-US" sz="3600" dirty="0"/>
              <a:t>.</a:t>
            </a:r>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9329833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57388" y="422572"/>
            <a:ext cx="8129587" cy="6111514"/>
          </a:xfrm>
        </p:spPr>
      </p:pic>
    </p:spTree>
    <p:extLst>
      <p:ext uri="{BB962C8B-B14F-4D97-AF65-F5344CB8AC3E}">
        <p14:creationId xmlns:p14="http://schemas.microsoft.com/office/powerpoint/2010/main" val="318568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Có</a:t>
            </a:r>
            <a:r>
              <a:rPr lang="en-US" dirty="0" smtClean="0"/>
              <a:t> 2 </a:t>
            </a:r>
            <a:r>
              <a:rPr lang="en-US" dirty="0" err="1" smtClean="0"/>
              <a:t>loại</a:t>
            </a:r>
            <a:r>
              <a:rPr lang="en-US" dirty="0" smtClean="0"/>
              <a:t> </a:t>
            </a:r>
            <a:r>
              <a:rPr lang="en-US" dirty="0" err="1" smtClean="0"/>
              <a:t>bơ</a:t>
            </a:r>
            <a:endParaRPr lang="en-US" dirty="0"/>
          </a:p>
        </p:txBody>
      </p:sp>
      <p:graphicFrame>
        <p:nvGraphicFramePr>
          <p:cNvPr id="4" name="Diagram 3"/>
          <p:cNvGraphicFramePr/>
          <p:nvPr>
            <p:extLst/>
          </p:nvPr>
        </p:nvGraphicFramePr>
        <p:xfrm>
          <a:off x="466725" y="573501"/>
          <a:ext cx="11449050" cy="60987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97572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21848" r="1753" b="13588"/>
          <a:stretch/>
        </p:blipFill>
        <p:spPr>
          <a:xfrm>
            <a:off x="113104" y="0"/>
            <a:ext cx="6573446" cy="4300538"/>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22874" r="1540" b="7683"/>
          <a:stretch/>
        </p:blipFill>
        <p:spPr>
          <a:xfrm>
            <a:off x="6129338" y="2875719"/>
            <a:ext cx="6062662" cy="3982282"/>
          </a:xfrm>
          <a:prstGeom prst="rect">
            <a:avLst/>
          </a:prstGeom>
        </p:spPr>
      </p:pic>
    </p:spTree>
    <p:extLst>
      <p:ext uri="{BB962C8B-B14F-4D97-AF65-F5344CB8AC3E}">
        <p14:creationId xmlns:p14="http://schemas.microsoft.com/office/powerpoint/2010/main" val="2775987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625253"/>
            <a:ext cx="10431317" cy="5367132"/>
          </a:xfrm>
        </p:spPr>
        <p:txBody>
          <a:bodyPr/>
          <a:lstStyle/>
          <a:p>
            <a:pPr>
              <a:lnSpc>
                <a:spcPct val="150000"/>
              </a:lnSpc>
            </a:pPr>
            <a:r>
              <a:rPr lang="en-US" b="1" dirty="0" err="1" smtClean="0"/>
              <a:t>Yêu</a:t>
            </a:r>
            <a:r>
              <a:rPr lang="en-US" b="1" dirty="0" smtClean="0"/>
              <a:t> </a:t>
            </a:r>
            <a:r>
              <a:rPr lang="en-US" b="1" dirty="0" err="1" smtClean="0"/>
              <a:t>cầu</a:t>
            </a:r>
            <a:r>
              <a:rPr lang="en-US" b="1" dirty="0" smtClean="0"/>
              <a:t> </a:t>
            </a:r>
            <a:r>
              <a:rPr lang="en-US" b="1" dirty="0" err="1" smtClean="0"/>
              <a:t>chất</a:t>
            </a:r>
            <a:r>
              <a:rPr lang="en-US" b="1" dirty="0" smtClean="0"/>
              <a:t> </a:t>
            </a:r>
            <a:r>
              <a:rPr lang="en-US" b="1" dirty="0" err="1" smtClean="0"/>
              <a:t>lượng</a:t>
            </a:r>
            <a:r>
              <a:rPr lang="en-US" b="1" dirty="0" smtClean="0"/>
              <a:t> </a:t>
            </a:r>
            <a:r>
              <a:rPr lang="en-US" b="1" dirty="0" err="1" smtClean="0"/>
              <a:t>bơ</a:t>
            </a:r>
            <a:r>
              <a:rPr lang="en-US" b="1" dirty="0" smtClean="0"/>
              <a:t>:</a:t>
            </a:r>
          </a:p>
          <a:p>
            <a:pPr marL="0" indent="0">
              <a:lnSpc>
                <a:spcPct val="150000"/>
              </a:lnSpc>
              <a:buNone/>
            </a:pPr>
            <a:r>
              <a:rPr lang="en-US" sz="3600" dirty="0" smtClean="0"/>
              <a:t>-  </a:t>
            </a:r>
            <a:r>
              <a:rPr lang="en-US" sz="3600" dirty="0" err="1" smtClean="0"/>
              <a:t>Bơ</a:t>
            </a:r>
            <a:r>
              <a:rPr lang="en-US" sz="3600" dirty="0" smtClean="0"/>
              <a:t> </a:t>
            </a:r>
            <a:r>
              <a:rPr lang="en-US" sz="3600" dirty="0" err="1"/>
              <a:t>có</a:t>
            </a:r>
            <a:r>
              <a:rPr lang="en-US" sz="3600" dirty="0"/>
              <a:t> </a:t>
            </a:r>
            <a:r>
              <a:rPr lang="en-US" sz="3600" dirty="0" err="1"/>
              <a:t>chất</a:t>
            </a:r>
            <a:r>
              <a:rPr lang="en-US" sz="3600" dirty="0"/>
              <a:t> </a:t>
            </a:r>
            <a:r>
              <a:rPr lang="en-US" sz="3600" dirty="0" err="1"/>
              <a:t>lượng</a:t>
            </a:r>
            <a:r>
              <a:rPr lang="en-US" sz="3600" dirty="0"/>
              <a:t> </a:t>
            </a:r>
            <a:r>
              <a:rPr lang="en-US" sz="3600" dirty="0" err="1"/>
              <a:t>tốt</a:t>
            </a:r>
            <a:r>
              <a:rPr lang="en-US" sz="3600" dirty="0"/>
              <a:t> </a:t>
            </a:r>
            <a:r>
              <a:rPr lang="en-US" sz="3600" dirty="0" err="1"/>
              <a:t>phải</a:t>
            </a:r>
            <a:r>
              <a:rPr lang="en-US" sz="3600" dirty="0"/>
              <a:t> </a:t>
            </a:r>
            <a:r>
              <a:rPr lang="en-US" sz="3600" dirty="0" err="1"/>
              <a:t>là</a:t>
            </a:r>
            <a:r>
              <a:rPr lang="en-US" sz="3600" dirty="0"/>
              <a:t> </a:t>
            </a:r>
            <a:r>
              <a:rPr lang="en-US" sz="3600" dirty="0" err="1"/>
              <a:t>khối</a:t>
            </a:r>
            <a:r>
              <a:rPr lang="en-US" sz="3600" dirty="0"/>
              <a:t> </a:t>
            </a:r>
            <a:r>
              <a:rPr lang="en-US" sz="3600" dirty="0" err="1"/>
              <a:t>mịn</a:t>
            </a:r>
            <a:r>
              <a:rPr lang="en-US" sz="3600" dirty="0"/>
              <a:t> </a:t>
            </a:r>
            <a:r>
              <a:rPr lang="en-US" sz="3600" dirty="0" err="1"/>
              <a:t>đồng</a:t>
            </a:r>
            <a:r>
              <a:rPr lang="en-US" sz="3600" dirty="0"/>
              <a:t> </a:t>
            </a:r>
            <a:r>
              <a:rPr lang="en-US" sz="3600" dirty="0" err="1"/>
              <a:t>đều</a:t>
            </a:r>
            <a:r>
              <a:rPr lang="en-US" sz="3600" dirty="0"/>
              <a:t>, </a:t>
            </a:r>
            <a:r>
              <a:rPr lang="en-US" sz="3600" dirty="0" err="1"/>
              <a:t>không</a:t>
            </a:r>
            <a:r>
              <a:rPr lang="en-US" sz="3600" dirty="0"/>
              <a:t> </a:t>
            </a:r>
            <a:r>
              <a:rPr lang="en-US" sz="3600" dirty="0" err="1"/>
              <a:t>có</a:t>
            </a:r>
            <a:r>
              <a:rPr lang="en-US" sz="3600" dirty="0"/>
              <a:t> </a:t>
            </a:r>
            <a:r>
              <a:rPr lang="en-US" sz="3600" dirty="0" err="1"/>
              <a:t>chỗ</a:t>
            </a:r>
            <a:r>
              <a:rPr lang="en-US" sz="3600" dirty="0"/>
              <a:t> </a:t>
            </a:r>
            <a:r>
              <a:rPr lang="en-US" sz="3600" dirty="0" err="1"/>
              <a:t>quá</a:t>
            </a:r>
            <a:r>
              <a:rPr lang="en-US" sz="3600" dirty="0"/>
              <a:t> </a:t>
            </a:r>
            <a:r>
              <a:rPr lang="en-US" sz="3600" dirty="0" err="1"/>
              <a:t>lỏng</a:t>
            </a:r>
            <a:r>
              <a:rPr lang="en-US" sz="3600" dirty="0"/>
              <a:t> </a:t>
            </a:r>
            <a:r>
              <a:rPr lang="en-US" sz="3600" dirty="0" err="1"/>
              <a:t>hoặc</a:t>
            </a:r>
            <a:r>
              <a:rPr lang="en-US" sz="3600" dirty="0"/>
              <a:t> </a:t>
            </a:r>
            <a:r>
              <a:rPr lang="en-US" sz="3600" dirty="0" err="1"/>
              <a:t>có</a:t>
            </a:r>
            <a:r>
              <a:rPr lang="en-US" sz="3600" dirty="0"/>
              <a:t> </a:t>
            </a:r>
            <a:r>
              <a:rPr lang="en-US" sz="3600" dirty="0" err="1"/>
              <a:t>chỗ</a:t>
            </a:r>
            <a:r>
              <a:rPr lang="en-US" sz="3600" dirty="0"/>
              <a:t> </a:t>
            </a:r>
            <a:r>
              <a:rPr lang="en-US" sz="3600" dirty="0" err="1"/>
              <a:t>quá</a:t>
            </a:r>
            <a:r>
              <a:rPr lang="en-US" sz="3600" dirty="0"/>
              <a:t> </a:t>
            </a:r>
            <a:r>
              <a:rPr lang="en-US" sz="3600" dirty="0" err="1"/>
              <a:t>rắn</a:t>
            </a:r>
            <a:r>
              <a:rPr lang="en-US" sz="3600" dirty="0"/>
              <a:t>, </a:t>
            </a:r>
            <a:r>
              <a:rPr lang="en-US" sz="3600" dirty="0" err="1"/>
              <a:t>không</a:t>
            </a:r>
            <a:r>
              <a:rPr lang="en-US" sz="3600" dirty="0"/>
              <a:t> </a:t>
            </a:r>
            <a:r>
              <a:rPr lang="en-US" sz="3600" dirty="0" err="1"/>
              <a:t>được</a:t>
            </a:r>
            <a:r>
              <a:rPr lang="en-US" sz="3600" dirty="0"/>
              <a:t> </a:t>
            </a:r>
            <a:r>
              <a:rPr lang="en-US" sz="3600" dirty="0" err="1"/>
              <a:t>có</a:t>
            </a:r>
            <a:r>
              <a:rPr lang="en-US" sz="3600" dirty="0"/>
              <a:t> </a:t>
            </a:r>
            <a:r>
              <a:rPr lang="en-US" sz="3600" dirty="0" err="1"/>
              <a:t>lỗ</a:t>
            </a:r>
            <a:r>
              <a:rPr lang="en-US" sz="3600" dirty="0"/>
              <a:t> </a:t>
            </a:r>
            <a:r>
              <a:rPr lang="en-US" sz="3600" dirty="0" err="1"/>
              <a:t>hổng</a:t>
            </a:r>
            <a:r>
              <a:rPr lang="en-US" sz="3600" dirty="0"/>
              <a:t> </a:t>
            </a:r>
            <a:r>
              <a:rPr lang="en-US" sz="3600" dirty="0" err="1"/>
              <a:t>trong</a:t>
            </a:r>
            <a:r>
              <a:rPr lang="en-US" sz="3600" dirty="0"/>
              <a:t> </a:t>
            </a:r>
            <a:r>
              <a:rPr lang="en-US" sz="3600" dirty="0" err="1"/>
              <a:t>khối</a:t>
            </a:r>
            <a:r>
              <a:rPr lang="en-US" sz="3600" dirty="0"/>
              <a:t> </a:t>
            </a:r>
            <a:r>
              <a:rPr lang="en-US" sz="3600" dirty="0" err="1"/>
              <a:t>bơ</a:t>
            </a:r>
            <a:r>
              <a:rPr lang="en-US" sz="3600" dirty="0"/>
              <a:t>. </a:t>
            </a:r>
            <a:endParaRPr lang="en-US" sz="3600" dirty="0" smtClean="0"/>
          </a:p>
          <a:p>
            <a:pPr marL="0" indent="0">
              <a:lnSpc>
                <a:spcPct val="150000"/>
              </a:lnSpc>
              <a:buNone/>
            </a:pPr>
            <a:r>
              <a:rPr lang="en-US" sz="3600" dirty="0" smtClean="0"/>
              <a:t>-  </a:t>
            </a:r>
            <a:r>
              <a:rPr lang="en-US" sz="3600" dirty="0" err="1" smtClean="0"/>
              <a:t>Bơ</a:t>
            </a:r>
            <a:r>
              <a:rPr lang="en-US" sz="3600" dirty="0" smtClean="0"/>
              <a:t> </a:t>
            </a:r>
            <a:r>
              <a:rPr lang="en-US" sz="3600" dirty="0" err="1"/>
              <a:t>thường</a:t>
            </a:r>
            <a:r>
              <a:rPr lang="en-US" sz="3600" dirty="0"/>
              <a:t> </a:t>
            </a:r>
            <a:r>
              <a:rPr lang="en-US" sz="3600" dirty="0" err="1"/>
              <a:t>có</a:t>
            </a:r>
            <a:r>
              <a:rPr lang="en-US" sz="3600" dirty="0"/>
              <a:t> </a:t>
            </a:r>
            <a:r>
              <a:rPr lang="en-US" sz="3600" dirty="0" err="1"/>
              <a:t>màu</a:t>
            </a:r>
            <a:r>
              <a:rPr lang="en-US" sz="3600" dirty="0"/>
              <a:t> </a:t>
            </a:r>
            <a:r>
              <a:rPr lang="en-US" sz="3600" dirty="0" err="1"/>
              <a:t>trắng</a:t>
            </a:r>
            <a:r>
              <a:rPr lang="en-US" sz="3600" dirty="0"/>
              <a:t> </a:t>
            </a:r>
            <a:r>
              <a:rPr lang="en-US" sz="3600" dirty="0" err="1"/>
              <a:t>ngà</a:t>
            </a:r>
            <a:r>
              <a:rPr lang="en-US" sz="3600" dirty="0"/>
              <a:t> hay </a:t>
            </a:r>
            <a:r>
              <a:rPr lang="en-US" sz="3600" dirty="0" err="1"/>
              <a:t>màu</a:t>
            </a:r>
            <a:r>
              <a:rPr lang="en-US" sz="3600" dirty="0"/>
              <a:t> </a:t>
            </a:r>
            <a:r>
              <a:rPr lang="en-US" sz="3600" dirty="0" err="1"/>
              <a:t>vàng</a:t>
            </a:r>
            <a:r>
              <a:rPr lang="en-US" sz="3600" dirty="0"/>
              <a:t> </a:t>
            </a:r>
            <a:r>
              <a:rPr lang="en-US" sz="3600" dirty="0" err="1"/>
              <a:t>nhạt</a:t>
            </a:r>
            <a:r>
              <a:rPr lang="en-US" sz="3600" dirty="0"/>
              <a:t> </a:t>
            </a:r>
            <a:r>
              <a:rPr lang="en-US" sz="3600" dirty="0" err="1"/>
              <a:t>đồng</a:t>
            </a:r>
            <a:r>
              <a:rPr lang="en-US" sz="3600" dirty="0"/>
              <a:t> </a:t>
            </a:r>
            <a:r>
              <a:rPr lang="en-US" sz="3600" dirty="0" err="1"/>
              <a:t>đều</a:t>
            </a:r>
            <a:r>
              <a:rPr lang="en-US" sz="3600" dirty="0"/>
              <a:t>. </a:t>
            </a:r>
          </a:p>
          <a:p>
            <a:pPr marL="0" indent="0">
              <a:buNone/>
            </a:pPr>
            <a:endParaRPr lang="en-US" dirty="0"/>
          </a:p>
        </p:txBody>
      </p:sp>
      <p:sp>
        <p:nvSpPr>
          <p:cNvPr id="4" name="Title 1"/>
          <p:cNvSpPr>
            <a:spLocks noGrp="1"/>
          </p:cNvSpPr>
          <p:nvPr>
            <p:ph type="title"/>
          </p:nvPr>
        </p:nvSpPr>
        <p:spPr/>
        <p:txBody>
          <a:bodyPr/>
          <a:lstStyle/>
          <a:p>
            <a:r>
              <a:rPr lang="en-US"/>
              <a:t>1. Bơ động vật (butter)</a:t>
            </a:r>
            <a:endParaRPr lang="en-US" dirty="0"/>
          </a:p>
        </p:txBody>
      </p:sp>
    </p:spTree>
    <p:extLst>
      <p:ext uri="{BB962C8B-B14F-4D97-AF65-F5344CB8AC3E}">
        <p14:creationId xmlns:p14="http://schemas.microsoft.com/office/powerpoint/2010/main" val="39813005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1574" y="1828800"/>
            <a:ext cx="10544175" cy="4857749"/>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smtClean="0"/>
              <a:t> </a:t>
            </a:r>
            <a:r>
              <a:rPr lang="en-US" sz="3600" dirty="0" err="1" smtClean="0"/>
              <a:t>Bơ</a:t>
            </a:r>
            <a:r>
              <a:rPr lang="en-US" sz="3600" dirty="0" smtClean="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chủ</a:t>
            </a:r>
            <a:r>
              <a:rPr lang="en-US" sz="3600" dirty="0"/>
              <a:t> </a:t>
            </a:r>
            <a:r>
              <a:rPr lang="en-US" sz="3600" dirty="0" err="1"/>
              <a:t>yếu</a:t>
            </a:r>
            <a:r>
              <a:rPr lang="en-US" sz="3600" dirty="0"/>
              <a:t> </a:t>
            </a:r>
            <a:r>
              <a:rPr lang="en-US" sz="3600" dirty="0" err="1"/>
              <a:t>trong</a:t>
            </a:r>
            <a:r>
              <a:rPr lang="en-US" sz="3600" dirty="0"/>
              <a:t> </a:t>
            </a:r>
            <a:r>
              <a:rPr lang="en-US" sz="3600" dirty="0" err="1"/>
              <a:t>hầu</a:t>
            </a:r>
            <a:r>
              <a:rPr lang="en-US" sz="3600" dirty="0"/>
              <a:t> </a:t>
            </a:r>
            <a:r>
              <a:rPr lang="en-US" sz="3600" dirty="0" err="1"/>
              <a:t>hết</a:t>
            </a:r>
            <a:r>
              <a:rPr lang="en-US" sz="3600" dirty="0"/>
              <a:t> </a:t>
            </a:r>
            <a:r>
              <a:rPr lang="en-US" sz="3600" dirty="0" err="1"/>
              <a:t>các</a:t>
            </a:r>
            <a:r>
              <a:rPr lang="en-US" sz="3600" dirty="0"/>
              <a:t> </a:t>
            </a:r>
            <a:r>
              <a:rPr lang="en-US" sz="3600" dirty="0" err="1"/>
              <a:t>món</a:t>
            </a:r>
            <a:r>
              <a:rPr lang="en-US" sz="3600" dirty="0"/>
              <a:t> cookies, </a:t>
            </a:r>
            <a:r>
              <a:rPr lang="en-US" sz="3600" dirty="0" err="1"/>
              <a:t>kết</a:t>
            </a:r>
            <a:r>
              <a:rPr lang="en-US" sz="3600" dirty="0"/>
              <a:t> </a:t>
            </a:r>
            <a:r>
              <a:rPr lang="en-US" sz="3600" dirty="0" err="1"/>
              <a:t>hợp</a:t>
            </a:r>
            <a:r>
              <a:rPr lang="en-US" sz="3600" dirty="0"/>
              <a:t> </a:t>
            </a:r>
            <a:r>
              <a:rPr lang="en-US" sz="3600" dirty="0" err="1"/>
              <a:t>với</a:t>
            </a:r>
            <a:r>
              <a:rPr lang="en-US" sz="3600" dirty="0"/>
              <a:t> </a:t>
            </a:r>
            <a:r>
              <a:rPr lang="en-US" sz="3600" dirty="0" err="1"/>
              <a:t>đường</a:t>
            </a:r>
            <a:r>
              <a:rPr lang="en-US" sz="3600" dirty="0"/>
              <a:t> </a:t>
            </a:r>
            <a:r>
              <a:rPr lang="en-US" sz="3600" dirty="0" err="1"/>
              <a:t>tạo</a:t>
            </a:r>
            <a:r>
              <a:rPr lang="en-US" sz="3600" dirty="0"/>
              <a:t> </a:t>
            </a:r>
            <a:r>
              <a:rPr lang="en-US" sz="3600" dirty="0" err="1"/>
              <a:t>môi</a:t>
            </a:r>
            <a:r>
              <a:rPr lang="en-US" sz="3600" dirty="0"/>
              <a:t> </a:t>
            </a:r>
            <a:r>
              <a:rPr lang="en-US" sz="3600" dirty="0" err="1"/>
              <a:t>trường</a:t>
            </a:r>
            <a:r>
              <a:rPr lang="en-US" sz="3600" dirty="0"/>
              <a:t> </a:t>
            </a:r>
            <a:r>
              <a:rPr lang="en-US" sz="3600" dirty="0" err="1"/>
              <a:t>không</a:t>
            </a:r>
            <a:r>
              <a:rPr lang="en-US" sz="3600" dirty="0"/>
              <a:t> </a:t>
            </a:r>
            <a:r>
              <a:rPr lang="en-US" sz="3600" dirty="0" err="1"/>
              <a:t>khí</a:t>
            </a:r>
            <a:r>
              <a:rPr lang="en-US" sz="3600" dirty="0"/>
              <a:t> </a:t>
            </a:r>
            <a:r>
              <a:rPr lang="en-US" sz="3600" dirty="0" err="1"/>
              <a:t>cho</a:t>
            </a:r>
            <a:r>
              <a:rPr lang="en-US" sz="3600" dirty="0"/>
              <a:t> </a:t>
            </a:r>
            <a:r>
              <a:rPr lang="en-US" sz="3600" dirty="0" err="1"/>
              <a:t>bánh</a:t>
            </a:r>
            <a:r>
              <a:rPr lang="en-US" sz="3600" dirty="0"/>
              <a:t> </a:t>
            </a:r>
            <a:r>
              <a:rPr lang="en-US" sz="3600" dirty="0" err="1"/>
              <a:t>nở</a:t>
            </a:r>
            <a:r>
              <a:rPr lang="en-US" sz="3600" dirty="0"/>
              <a:t> </a:t>
            </a:r>
            <a:r>
              <a:rPr lang="en-US" sz="3600" dirty="0" err="1"/>
              <a:t>xốp</a:t>
            </a:r>
            <a:r>
              <a:rPr lang="en-US" sz="3600" dirty="0"/>
              <a:t> </a:t>
            </a:r>
            <a:r>
              <a:rPr lang="en-US" sz="3600" dirty="0" err="1"/>
              <a:t>khi</a:t>
            </a:r>
            <a:r>
              <a:rPr lang="en-US" sz="3600" dirty="0"/>
              <a:t> </a:t>
            </a:r>
            <a:r>
              <a:rPr lang="en-US" sz="3600" dirty="0" err="1"/>
              <a:t>nướng</a:t>
            </a:r>
            <a:r>
              <a:rPr lang="en-US" sz="3600" dirty="0" smtClean="0"/>
              <a:t>.</a:t>
            </a:r>
            <a:endParaRPr lang="en-US" sz="3600" dirty="0"/>
          </a:p>
        </p:txBody>
      </p:sp>
      <p:sp>
        <p:nvSpPr>
          <p:cNvPr id="2" name="Rectangle 1"/>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823871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10877550" cy="5086349"/>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smtClean="0"/>
              <a:t>  </a:t>
            </a:r>
            <a:r>
              <a:rPr lang="en-US" sz="3600" dirty="0" err="1" smtClean="0"/>
              <a:t>Là</a:t>
            </a:r>
            <a:r>
              <a:rPr lang="en-US" sz="3600" dirty="0" smtClean="0"/>
              <a:t> </a:t>
            </a:r>
            <a:r>
              <a:rPr lang="en-US" sz="3600" dirty="0" err="1"/>
              <a:t>chất</a:t>
            </a:r>
            <a:r>
              <a:rPr lang="en-US" sz="3600" dirty="0"/>
              <a:t> </a:t>
            </a:r>
            <a:r>
              <a:rPr lang="en-US" sz="3600" dirty="0" err="1"/>
              <a:t>bôi</a:t>
            </a:r>
            <a:r>
              <a:rPr lang="en-US" sz="3600" dirty="0"/>
              <a:t> </a:t>
            </a:r>
            <a:r>
              <a:rPr lang="en-US" sz="3600" dirty="0" err="1"/>
              <a:t>trơn</a:t>
            </a:r>
            <a:r>
              <a:rPr lang="en-US" sz="3600" dirty="0"/>
              <a:t> </a:t>
            </a:r>
            <a:r>
              <a:rPr lang="en-US" sz="3600" dirty="0" err="1"/>
              <a:t>giúp</a:t>
            </a:r>
            <a:r>
              <a:rPr lang="en-US" sz="3600" dirty="0"/>
              <a:t> </a:t>
            </a:r>
            <a:r>
              <a:rPr lang="en-US" sz="3600" dirty="0" err="1"/>
              <a:t>khối</a:t>
            </a:r>
            <a:r>
              <a:rPr lang="en-US" sz="3600" dirty="0"/>
              <a:t> </a:t>
            </a:r>
            <a:r>
              <a:rPr lang="en-US" sz="3600" dirty="0" err="1"/>
              <a:t>bột</a:t>
            </a:r>
            <a:r>
              <a:rPr lang="en-US" sz="3600" dirty="0"/>
              <a:t> </a:t>
            </a:r>
            <a:r>
              <a:rPr lang="en-US" sz="3600" dirty="0" err="1"/>
              <a:t>nhào</a:t>
            </a:r>
            <a:r>
              <a:rPr lang="en-US" sz="3600" dirty="0"/>
              <a:t> </a:t>
            </a:r>
            <a:r>
              <a:rPr lang="en-US" sz="3600" dirty="0" err="1"/>
              <a:t>dẻo</a:t>
            </a:r>
            <a:r>
              <a:rPr lang="en-US" sz="3600" dirty="0"/>
              <a:t> </a:t>
            </a:r>
            <a:r>
              <a:rPr lang="en-US" sz="3600" dirty="0" err="1"/>
              <a:t>hơn</a:t>
            </a:r>
            <a:r>
              <a:rPr lang="en-US" sz="3600" dirty="0"/>
              <a:t>, </a:t>
            </a:r>
            <a:r>
              <a:rPr lang="en-US" sz="3600" dirty="0" err="1"/>
              <a:t>từ</a:t>
            </a:r>
            <a:r>
              <a:rPr lang="en-US" sz="3600" dirty="0"/>
              <a:t> </a:t>
            </a:r>
            <a:r>
              <a:rPr lang="en-US" sz="3600" dirty="0" err="1"/>
              <a:t>đó</a:t>
            </a:r>
            <a:r>
              <a:rPr lang="en-US" sz="3600" dirty="0"/>
              <a:t> </a:t>
            </a:r>
            <a:r>
              <a:rPr lang="en-US" sz="3600" dirty="0" err="1"/>
              <a:t>giữ</a:t>
            </a:r>
            <a:r>
              <a:rPr lang="en-US" sz="3600" dirty="0"/>
              <a:t> </a:t>
            </a:r>
            <a:r>
              <a:rPr lang="en-US" sz="3600" dirty="0" err="1"/>
              <a:t>được</a:t>
            </a:r>
            <a:r>
              <a:rPr lang="en-US" sz="3600" dirty="0"/>
              <a:t> </a:t>
            </a:r>
            <a:r>
              <a:rPr lang="en-US" sz="3600" dirty="0" err="1"/>
              <a:t>lượng</a:t>
            </a:r>
            <a:r>
              <a:rPr lang="en-US" sz="3600" dirty="0"/>
              <a:t> </a:t>
            </a:r>
            <a:r>
              <a:rPr lang="en-US" sz="3600" dirty="0" err="1"/>
              <a:t>không</a:t>
            </a:r>
            <a:r>
              <a:rPr lang="en-US" sz="3600" dirty="0"/>
              <a:t> </a:t>
            </a:r>
            <a:r>
              <a:rPr lang="en-US" sz="3600" dirty="0" err="1"/>
              <a:t>khí</a:t>
            </a:r>
            <a:r>
              <a:rPr lang="en-US" sz="3600" dirty="0"/>
              <a:t> </a:t>
            </a:r>
            <a:r>
              <a:rPr lang="en-US" sz="3600" dirty="0" err="1"/>
              <a:t>và</a:t>
            </a:r>
            <a:r>
              <a:rPr lang="en-US" sz="3600" dirty="0"/>
              <a:t> </a:t>
            </a:r>
            <a:r>
              <a:rPr lang="en-US" sz="3600" dirty="0" err="1"/>
              <a:t>bánh</a:t>
            </a:r>
            <a:r>
              <a:rPr lang="en-US" sz="3600" dirty="0"/>
              <a:t> </a:t>
            </a:r>
            <a:r>
              <a:rPr lang="en-US" sz="3600" dirty="0" err="1"/>
              <a:t>sẽ</a:t>
            </a:r>
            <a:r>
              <a:rPr lang="en-US" sz="3600" dirty="0"/>
              <a:t> </a:t>
            </a:r>
            <a:r>
              <a:rPr lang="en-US" sz="3600" dirty="0" err="1"/>
              <a:t>xốp</a:t>
            </a:r>
            <a:r>
              <a:rPr lang="en-US" sz="3600" dirty="0"/>
              <a:t> </a:t>
            </a:r>
            <a:r>
              <a:rPr lang="en-US" sz="3600" dirty="0" err="1"/>
              <a:t>hơn</a:t>
            </a:r>
            <a:r>
              <a:rPr lang="en-US" sz="3600" dirty="0"/>
              <a:t>. </a:t>
            </a:r>
            <a:r>
              <a:rPr lang="en-US" sz="3600" dirty="0" err="1"/>
              <a:t>Ngoài</a:t>
            </a:r>
            <a:r>
              <a:rPr lang="en-US" sz="3600" dirty="0"/>
              <a:t> </a:t>
            </a:r>
            <a:r>
              <a:rPr lang="en-US" sz="3600" dirty="0" err="1"/>
              <a:t>ra</a:t>
            </a:r>
            <a:r>
              <a:rPr lang="en-US" sz="3600" dirty="0"/>
              <a:t> </a:t>
            </a:r>
            <a:r>
              <a:rPr lang="en-US" sz="3600" dirty="0" err="1"/>
              <a:t>nhờ</a:t>
            </a:r>
            <a:r>
              <a:rPr lang="en-US" sz="3600" dirty="0"/>
              <a:t> </a:t>
            </a:r>
            <a:r>
              <a:rPr lang="en-US" sz="3600" dirty="0" err="1"/>
              <a:t>tính</a:t>
            </a:r>
            <a:r>
              <a:rPr lang="en-US" sz="3600" dirty="0"/>
              <a:t> </a:t>
            </a:r>
            <a:r>
              <a:rPr lang="en-US" sz="3600" dirty="0" err="1"/>
              <a:t>chất</a:t>
            </a:r>
            <a:r>
              <a:rPr lang="en-US" sz="3600" dirty="0"/>
              <a:t> </a:t>
            </a:r>
            <a:r>
              <a:rPr lang="en-US" sz="3600" dirty="0" err="1"/>
              <a:t>bôi</a:t>
            </a:r>
            <a:r>
              <a:rPr lang="en-US" sz="3600" dirty="0"/>
              <a:t> </a:t>
            </a:r>
            <a:r>
              <a:rPr lang="en-US" sz="3600" dirty="0" err="1"/>
              <a:t>trơn</a:t>
            </a:r>
            <a:r>
              <a:rPr lang="en-US" sz="3600" dirty="0"/>
              <a:t> </a:t>
            </a:r>
            <a:r>
              <a:rPr lang="en-US" sz="3600" dirty="0" err="1"/>
              <a:t>của</a:t>
            </a:r>
            <a:r>
              <a:rPr lang="en-US" sz="3600" dirty="0"/>
              <a:t> </a:t>
            </a:r>
            <a:r>
              <a:rPr lang="en-US" sz="3600" dirty="0" err="1"/>
              <a:t>bơ</a:t>
            </a:r>
            <a:r>
              <a:rPr lang="en-US" sz="3600" dirty="0"/>
              <a:t> </a:t>
            </a:r>
            <a:r>
              <a:rPr lang="en-US" sz="3600" dirty="0" err="1"/>
              <a:t>giúp</a:t>
            </a:r>
            <a:r>
              <a:rPr lang="en-US" sz="3600" dirty="0"/>
              <a:t> </a:t>
            </a:r>
            <a:r>
              <a:rPr lang="en-US" sz="3600" dirty="0" err="1"/>
              <a:t>cho</a:t>
            </a:r>
            <a:r>
              <a:rPr lang="en-US" sz="3600" dirty="0"/>
              <a:t> </a:t>
            </a:r>
            <a:r>
              <a:rPr lang="en-US" sz="3600" dirty="0" err="1"/>
              <a:t>việc</a:t>
            </a:r>
            <a:r>
              <a:rPr lang="en-US" sz="3600" dirty="0"/>
              <a:t> </a:t>
            </a:r>
            <a:r>
              <a:rPr lang="en-US" sz="3600" dirty="0" err="1"/>
              <a:t>nhào</a:t>
            </a:r>
            <a:r>
              <a:rPr lang="en-US" sz="3600" dirty="0"/>
              <a:t> </a:t>
            </a:r>
            <a:r>
              <a:rPr lang="en-US" sz="3600" dirty="0" err="1"/>
              <a:t>bột</a:t>
            </a:r>
            <a:r>
              <a:rPr lang="en-US" sz="3600" dirty="0"/>
              <a:t> </a:t>
            </a:r>
            <a:r>
              <a:rPr lang="en-US" sz="3600" dirty="0" err="1"/>
              <a:t>được</a:t>
            </a:r>
            <a:r>
              <a:rPr lang="en-US" sz="3600" dirty="0"/>
              <a:t> </a:t>
            </a:r>
            <a:r>
              <a:rPr lang="en-US" sz="3600" dirty="0" err="1"/>
              <a:t>dễ</a:t>
            </a:r>
            <a:r>
              <a:rPr lang="en-US" sz="3600" dirty="0"/>
              <a:t> </a:t>
            </a:r>
            <a:r>
              <a:rPr lang="en-US" sz="3600" dirty="0" err="1"/>
              <a:t>dàng</a:t>
            </a:r>
            <a:r>
              <a:rPr lang="en-US" sz="3600" dirty="0"/>
              <a:t> </a:t>
            </a:r>
            <a:r>
              <a:rPr lang="en-US" sz="3600" dirty="0" err="1"/>
              <a:t>hơn</a:t>
            </a:r>
            <a:r>
              <a:rPr lang="en-US" sz="3600" dirty="0" smtClean="0"/>
              <a:t>.</a:t>
            </a:r>
            <a:endParaRPr lang="en-US" sz="3600" dirty="0"/>
          </a:p>
        </p:txBody>
      </p:sp>
      <p:sp>
        <p:nvSpPr>
          <p:cNvPr id="4" name="Rectangle 3"/>
          <p:cNvSpPr/>
          <p:nvPr/>
        </p:nvSpPr>
        <p:spPr>
          <a:xfrm>
            <a:off x="1885824" y="358259"/>
            <a:ext cx="6268063"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sz="4000" b="1" dirty="0"/>
              <a:t>)</a:t>
            </a:r>
          </a:p>
        </p:txBody>
      </p:sp>
    </p:spTree>
    <p:extLst>
      <p:ext uri="{BB962C8B-B14F-4D97-AF65-F5344CB8AC3E}">
        <p14:creationId xmlns:p14="http://schemas.microsoft.com/office/powerpoint/2010/main" val="16604881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00225"/>
            <a:ext cx="10877550" cy="4886324"/>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err="1" smtClean="0"/>
              <a:t>Giúp</a:t>
            </a:r>
            <a:r>
              <a:rPr lang="en-US" sz="3600" dirty="0" smtClean="0"/>
              <a:t> </a:t>
            </a:r>
            <a:r>
              <a:rPr lang="en-US" sz="3600" dirty="0" err="1"/>
              <a:t>cho</a:t>
            </a:r>
            <a:r>
              <a:rPr lang="en-US" sz="3600" dirty="0"/>
              <a:t> </a:t>
            </a:r>
            <a:r>
              <a:rPr lang="en-US" sz="3600" dirty="0" err="1"/>
              <a:t>bánh</a:t>
            </a:r>
            <a:r>
              <a:rPr lang="en-US" sz="3600" dirty="0"/>
              <a:t> </a:t>
            </a:r>
            <a:r>
              <a:rPr lang="en-US" sz="3600" dirty="0" err="1"/>
              <a:t>thơm</a:t>
            </a:r>
            <a:r>
              <a:rPr lang="en-US" sz="3600" dirty="0"/>
              <a:t> </a:t>
            </a:r>
            <a:r>
              <a:rPr lang="en-US" sz="3600" dirty="0" err="1"/>
              <a:t>hơn</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mềm</a:t>
            </a:r>
            <a:r>
              <a:rPr lang="en-US" sz="3600" dirty="0"/>
              <a:t> </a:t>
            </a:r>
            <a:r>
              <a:rPr lang="en-US" sz="3600" dirty="0" err="1"/>
              <a:t>mịn</a:t>
            </a:r>
            <a:r>
              <a:rPr lang="en-US" sz="3600" dirty="0"/>
              <a:t> </a:t>
            </a:r>
            <a:r>
              <a:rPr lang="en-US" sz="3600" dirty="0" err="1"/>
              <a:t>hơn</a:t>
            </a:r>
            <a:r>
              <a:rPr lang="en-US" sz="3600" dirty="0"/>
              <a:t>.</a:t>
            </a:r>
          </a:p>
          <a:p>
            <a:pPr>
              <a:lnSpc>
                <a:spcPct val="150000"/>
              </a:lnSpc>
            </a:pPr>
            <a:r>
              <a:rPr lang="en-US" sz="3600" dirty="0" err="1" smtClean="0"/>
              <a:t>Bơ</a:t>
            </a:r>
            <a:r>
              <a:rPr lang="en-US" sz="3600" dirty="0" smtClean="0"/>
              <a:t> </a:t>
            </a:r>
            <a:r>
              <a:rPr lang="en-US" sz="3600" dirty="0" err="1"/>
              <a:t>còn</a:t>
            </a:r>
            <a:r>
              <a:rPr lang="en-US" sz="3600" dirty="0"/>
              <a:t> </a:t>
            </a:r>
            <a:r>
              <a:rPr lang="en-US" sz="3600" dirty="0" err="1"/>
              <a:t>được</a:t>
            </a:r>
            <a:r>
              <a:rPr lang="en-US" sz="3600" dirty="0"/>
              <a:t> </a:t>
            </a:r>
            <a:r>
              <a:rPr lang="en-US" sz="3600" dirty="0" err="1"/>
              <a:t>dùng</a:t>
            </a:r>
            <a:r>
              <a:rPr lang="en-US" sz="3600" dirty="0"/>
              <a:t> </a:t>
            </a:r>
            <a:r>
              <a:rPr lang="en-US" sz="3600" dirty="0" err="1"/>
              <a:t>để</a:t>
            </a:r>
            <a:r>
              <a:rPr lang="en-US" sz="3600" dirty="0"/>
              <a:t> </a:t>
            </a:r>
            <a:r>
              <a:rPr lang="en-US" sz="3600" dirty="0" err="1"/>
              <a:t>tạo</a:t>
            </a:r>
            <a:r>
              <a:rPr lang="en-US" sz="3600" dirty="0"/>
              <a:t> </a:t>
            </a:r>
            <a:r>
              <a:rPr lang="en-US" sz="3600" dirty="0" err="1"/>
              <a:t>độ</a:t>
            </a:r>
            <a:r>
              <a:rPr lang="en-US" sz="3600" dirty="0"/>
              <a:t> </a:t>
            </a:r>
            <a:r>
              <a:rPr lang="en-US" sz="3600" dirty="0" err="1"/>
              <a:t>béo</a:t>
            </a:r>
            <a:r>
              <a:rPr lang="en-US" sz="3600" dirty="0"/>
              <a:t>, </a:t>
            </a:r>
            <a:r>
              <a:rPr lang="en-US" sz="3600" dirty="0" err="1"/>
              <a:t>độ</a:t>
            </a:r>
            <a:r>
              <a:rPr lang="en-US" sz="3600" dirty="0"/>
              <a:t> </a:t>
            </a:r>
            <a:r>
              <a:rPr lang="en-US" sz="3600" dirty="0" err="1"/>
              <a:t>bóng</a:t>
            </a:r>
            <a:r>
              <a:rPr lang="en-US" sz="3600" dirty="0"/>
              <a:t> </a:t>
            </a:r>
            <a:r>
              <a:rPr lang="en-US" sz="3600" dirty="0" err="1"/>
              <a:t>mượt</a:t>
            </a:r>
            <a:r>
              <a:rPr lang="en-US" sz="3600" dirty="0"/>
              <a:t> </a:t>
            </a:r>
            <a:r>
              <a:rPr lang="en-US" sz="3600" dirty="0" err="1"/>
              <a:t>cho</a:t>
            </a:r>
            <a:r>
              <a:rPr lang="en-US" sz="3600" dirty="0"/>
              <a:t> </a:t>
            </a:r>
            <a:r>
              <a:rPr lang="en-US" sz="3600" dirty="0" err="1"/>
              <a:t>kem</a:t>
            </a:r>
            <a:r>
              <a:rPr lang="en-US" sz="3600" dirty="0"/>
              <a:t> </a:t>
            </a:r>
            <a:r>
              <a:rPr lang="en-US" sz="3600" dirty="0" err="1"/>
              <a:t>phủ</a:t>
            </a:r>
            <a:r>
              <a:rPr lang="en-US" sz="3600" dirty="0"/>
              <a:t> </a:t>
            </a:r>
            <a:r>
              <a:rPr lang="en-US" sz="3600" dirty="0" err="1"/>
              <a:t>mặt</a:t>
            </a:r>
            <a:r>
              <a:rPr lang="en-US" sz="3600" dirty="0"/>
              <a:t> </a:t>
            </a:r>
            <a:r>
              <a:rPr lang="en-US" sz="3600" dirty="0" err="1"/>
              <a:t>bánh</a:t>
            </a:r>
            <a:r>
              <a:rPr lang="en-US" sz="3600" dirty="0"/>
              <a:t> hay </a:t>
            </a:r>
            <a:r>
              <a:rPr lang="en-US" sz="3600" dirty="0" err="1"/>
              <a:t>làm</a:t>
            </a:r>
            <a:r>
              <a:rPr lang="en-US" sz="3600" dirty="0"/>
              <a:t> </a:t>
            </a:r>
            <a:r>
              <a:rPr lang="en-US" sz="3600" dirty="0" err="1"/>
              <a:t>nhân</a:t>
            </a:r>
            <a:r>
              <a:rPr lang="en-US" sz="3600" dirty="0"/>
              <a:t> </a:t>
            </a:r>
            <a:r>
              <a:rPr lang="en-US" sz="3600" dirty="0" err="1"/>
              <a:t>bánh</a:t>
            </a:r>
            <a:endParaRPr lang="en-US" sz="3600" dirty="0"/>
          </a:p>
          <a:p>
            <a:pPr>
              <a:lnSpc>
                <a:spcPct val="150000"/>
              </a:lnSpc>
            </a:pPr>
            <a:r>
              <a:rPr lang="en-US" sz="3600" dirty="0" err="1" smtClean="0"/>
              <a:t>Tăng</a:t>
            </a:r>
            <a:r>
              <a:rPr lang="en-US" sz="3600" dirty="0" smtClean="0"/>
              <a:t> </a:t>
            </a:r>
            <a:r>
              <a:rPr lang="en-US" sz="3600" dirty="0" err="1"/>
              <a:t>giá</a:t>
            </a:r>
            <a:r>
              <a:rPr lang="en-US" sz="3600" dirty="0"/>
              <a:t> </a:t>
            </a:r>
            <a:r>
              <a:rPr lang="en-US" sz="3600" dirty="0" err="1"/>
              <a:t>trị</a:t>
            </a:r>
            <a:r>
              <a:rPr lang="en-US" sz="3600" dirty="0"/>
              <a:t> </a:t>
            </a:r>
            <a:r>
              <a:rPr lang="en-US" sz="3600" dirty="0" err="1"/>
              <a:t>dinh</a:t>
            </a:r>
            <a:r>
              <a:rPr lang="en-US" sz="3600" dirty="0"/>
              <a:t> </a:t>
            </a:r>
            <a:r>
              <a:rPr lang="en-US" sz="3600" dirty="0" err="1"/>
              <a:t>dưỡng</a:t>
            </a:r>
            <a:r>
              <a:rPr lang="en-US" sz="3600" dirty="0"/>
              <a:t> </a:t>
            </a:r>
            <a:r>
              <a:rPr lang="en-US" sz="3600" dirty="0" err="1"/>
              <a:t>cho</a:t>
            </a:r>
            <a:r>
              <a:rPr lang="en-US" sz="3600" dirty="0"/>
              <a:t> </a:t>
            </a:r>
            <a:r>
              <a:rPr lang="en-US" sz="3600" dirty="0" err="1"/>
              <a:t>sản</a:t>
            </a:r>
            <a:r>
              <a:rPr lang="en-US" sz="3600" dirty="0"/>
              <a:t> </a:t>
            </a:r>
            <a:r>
              <a:rPr lang="en-US" sz="3600" dirty="0" err="1" smtClean="0"/>
              <a:t>phẩm</a:t>
            </a:r>
            <a:endParaRPr lang="en-US" sz="3600"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2336310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71650"/>
            <a:ext cx="10991850" cy="4900613"/>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Nếu</a:t>
            </a:r>
            <a:r>
              <a:rPr lang="en-US" sz="3600" dirty="0" smtClean="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a:t>
            </a:r>
            <a:r>
              <a:rPr lang="en-US" sz="3600" dirty="0" err="1"/>
              <a:t>quá</a:t>
            </a:r>
            <a:r>
              <a:rPr lang="en-US" sz="3600" dirty="0"/>
              <a:t> </a:t>
            </a:r>
            <a:r>
              <a:rPr lang="en-US" sz="3600" dirty="0" err="1"/>
              <a:t>thấp</a:t>
            </a:r>
            <a:r>
              <a:rPr lang="en-US" sz="3600" dirty="0"/>
              <a:t> (-20 </a:t>
            </a:r>
            <a:r>
              <a:rPr lang="en-US" sz="3600" dirty="0" smtClean="0"/>
              <a:t>→ </a:t>
            </a:r>
            <a:r>
              <a:rPr lang="en-US" sz="3600" dirty="0"/>
              <a:t>- 25</a:t>
            </a:r>
            <a:r>
              <a:rPr lang="en-US" sz="3600" baseline="30000" dirty="0"/>
              <a:t>o</a:t>
            </a:r>
            <a:r>
              <a:rPr lang="en-US" sz="3600" dirty="0"/>
              <a:t>C) </a:t>
            </a:r>
            <a:r>
              <a:rPr lang="en-US" sz="3600" dirty="0" err="1"/>
              <a:t>bơ</a:t>
            </a:r>
            <a:r>
              <a:rPr lang="en-US" sz="3600" dirty="0"/>
              <a:t> </a:t>
            </a:r>
            <a:r>
              <a:rPr lang="en-US" sz="3600" dirty="0" err="1"/>
              <a:t>bị</a:t>
            </a:r>
            <a:r>
              <a:rPr lang="en-US" sz="3600" dirty="0"/>
              <a:t> </a:t>
            </a:r>
            <a:r>
              <a:rPr lang="en-US" sz="3600" dirty="0" err="1"/>
              <a:t>biến</a:t>
            </a:r>
            <a:r>
              <a:rPr lang="en-US" sz="3600" dirty="0"/>
              <a:t> </a:t>
            </a:r>
            <a:r>
              <a:rPr lang="en-US" sz="3600" dirty="0" err="1"/>
              <a:t>đổi</a:t>
            </a:r>
            <a:r>
              <a:rPr lang="en-US" sz="3600" dirty="0"/>
              <a:t> </a:t>
            </a:r>
            <a:r>
              <a:rPr lang="en-US" sz="3600" dirty="0" err="1"/>
              <a:t>về</a:t>
            </a:r>
            <a:r>
              <a:rPr lang="en-US" sz="3600" dirty="0"/>
              <a:t> </a:t>
            </a:r>
            <a:r>
              <a:rPr lang="en-US" sz="3600" dirty="0" err="1"/>
              <a:t>trạng</a:t>
            </a:r>
            <a:r>
              <a:rPr lang="en-US" sz="3600" dirty="0"/>
              <a:t> </a:t>
            </a:r>
            <a:r>
              <a:rPr lang="en-US" sz="3600" dirty="0" err="1"/>
              <a:t>thái</a:t>
            </a:r>
            <a:r>
              <a:rPr lang="en-US" sz="3600" dirty="0"/>
              <a:t> </a:t>
            </a:r>
            <a:r>
              <a:rPr lang="en-US" sz="3600" dirty="0" err="1"/>
              <a:t>tạo</a:t>
            </a:r>
            <a:r>
              <a:rPr lang="en-US" sz="3600" dirty="0"/>
              <a:t> </a:t>
            </a:r>
            <a:r>
              <a:rPr lang="en-US" sz="3600" dirty="0" err="1"/>
              <a:t>thành</a:t>
            </a:r>
            <a:r>
              <a:rPr lang="en-US" sz="3600" dirty="0"/>
              <a:t> </a:t>
            </a:r>
            <a:r>
              <a:rPr lang="en-US" sz="3600" dirty="0" err="1"/>
              <a:t>những</a:t>
            </a:r>
            <a:r>
              <a:rPr lang="en-US" sz="3600" dirty="0"/>
              <a:t> </a:t>
            </a:r>
            <a:r>
              <a:rPr lang="en-US" sz="3600" dirty="0" err="1"/>
              <a:t>vết</a:t>
            </a:r>
            <a:r>
              <a:rPr lang="en-US" sz="3600" dirty="0"/>
              <a:t> </a:t>
            </a:r>
            <a:r>
              <a:rPr lang="en-US" sz="3600" dirty="0" err="1"/>
              <a:t>rạn</a:t>
            </a:r>
            <a:r>
              <a:rPr lang="en-US" sz="3600" dirty="0"/>
              <a:t> </a:t>
            </a:r>
            <a:r>
              <a:rPr lang="en-US" sz="3600" dirty="0" err="1"/>
              <a:t>nứt</a:t>
            </a:r>
            <a:r>
              <a:rPr lang="en-US" sz="3600" dirty="0"/>
              <a:t> </a:t>
            </a:r>
            <a:r>
              <a:rPr lang="en-US" sz="3600" dirty="0" err="1"/>
              <a:t>hoặc</a:t>
            </a:r>
            <a:r>
              <a:rPr lang="en-US" sz="3600" dirty="0"/>
              <a:t> </a:t>
            </a:r>
            <a:r>
              <a:rPr lang="en-US" sz="3600" dirty="0" err="1"/>
              <a:t>tơi</a:t>
            </a:r>
            <a:r>
              <a:rPr lang="en-US" sz="3600" dirty="0"/>
              <a:t> </a:t>
            </a:r>
            <a:r>
              <a:rPr lang="en-US" sz="3600" dirty="0" err="1"/>
              <a:t>thành</a:t>
            </a:r>
            <a:r>
              <a:rPr lang="en-US" sz="3600" dirty="0"/>
              <a:t> </a:t>
            </a:r>
            <a:r>
              <a:rPr lang="en-US" sz="3600" dirty="0" err="1"/>
              <a:t>những</a:t>
            </a:r>
            <a:r>
              <a:rPr lang="en-US" sz="3600" dirty="0"/>
              <a:t> </a:t>
            </a:r>
            <a:r>
              <a:rPr lang="en-US" sz="3600" dirty="0" err="1"/>
              <a:t>mảnh</a:t>
            </a:r>
            <a:r>
              <a:rPr lang="en-US" sz="3600" dirty="0"/>
              <a:t> </a:t>
            </a:r>
            <a:r>
              <a:rPr lang="en-US" sz="3600" dirty="0" err="1"/>
              <a:t>vụn</a:t>
            </a:r>
            <a:r>
              <a:rPr lang="en-US" sz="3600" dirty="0"/>
              <a:t>.</a:t>
            </a:r>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3219923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43088"/>
            <a:ext cx="10991850" cy="4829175"/>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Nếu</a:t>
            </a:r>
            <a:r>
              <a:rPr lang="en-US" sz="3600" dirty="0" smtClean="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25</a:t>
            </a:r>
            <a:r>
              <a:rPr lang="en-US" sz="3600" baseline="30000" dirty="0"/>
              <a:t>o</a:t>
            </a:r>
            <a:r>
              <a:rPr lang="en-US" sz="3600" dirty="0"/>
              <a:t>C </a:t>
            </a:r>
            <a:r>
              <a:rPr lang="en-US" sz="3600" dirty="0" err="1"/>
              <a:t>bơ</a:t>
            </a:r>
            <a:r>
              <a:rPr lang="en-US" sz="3600" dirty="0"/>
              <a:t> </a:t>
            </a:r>
            <a:r>
              <a:rPr lang="en-US" sz="3600" dirty="0" err="1"/>
              <a:t>bắt</a:t>
            </a:r>
            <a:r>
              <a:rPr lang="en-US" sz="3600" dirty="0"/>
              <a:t> </a:t>
            </a:r>
            <a:r>
              <a:rPr lang="en-US" sz="3600" dirty="0" err="1"/>
              <a:t>đầu</a:t>
            </a:r>
            <a:r>
              <a:rPr lang="en-US" sz="3600" dirty="0"/>
              <a:t> </a:t>
            </a:r>
            <a:r>
              <a:rPr lang="en-US" sz="3600" dirty="0" err="1"/>
              <a:t>chảy</a:t>
            </a:r>
            <a:r>
              <a:rPr lang="en-US" sz="3600" dirty="0"/>
              <a:t>, </a:t>
            </a:r>
            <a:r>
              <a:rPr lang="en-US" sz="3600" dirty="0" err="1"/>
              <a:t>tách</a:t>
            </a:r>
            <a:r>
              <a:rPr lang="en-US" sz="3600" dirty="0"/>
              <a:t> </a:t>
            </a:r>
            <a:r>
              <a:rPr lang="en-US" sz="3600" dirty="0" err="1"/>
              <a:t>thành</a:t>
            </a:r>
            <a:r>
              <a:rPr lang="en-US" sz="3600" dirty="0"/>
              <a:t> </a:t>
            </a:r>
            <a:r>
              <a:rPr lang="en-US" sz="3600" dirty="0" err="1"/>
              <a:t>lớp</a:t>
            </a:r>
            <a:r>
              <a:rPr lang="en-US" sz="3600" dirty="0"/>
              <a:t> </a:t>
            </a:r>
            <a:r>
              <a:rPr lang="en-US" sz="3600" dirty="0" err="1"/>
              <a:t>chất</a:t>
            </a:r>
            <a:r>
              <a:rPr lang="en-US" sz="3600" dirty="0"/>
              <a:t> </a:t>
            </a:r>
            <a:r>
              <a:rPr lang="en-US" sz="3600" dirty="0" err="1"/>
              <a:t>béo</a:t>
            </a:r>
            <a:r>
              <a:rPr lang="en-US" sz="3600" dirty="0"/>
              <a:t> </a:t>
            </a:r>
            <a:r>
              <a:rPr lang="en-US" sz="3600" dirty="0" err="1"/>
              <a:t>và</a:t>
            </a:r>
            <a:r>
              <a:rPr lang="en-US" sz="3600" dirty="0"/>
              <a:t> </a:t>
            </a:r>
            <a:r>
              <a:rPr lang="en-US" sz="3600" dirty="0" err="1"/>
              <a:t>lớp</a:t>
            </a:r>
            <a:r>
              <a:rPr lang="en-US" sz="3600" dirty="0"/>
              <a:t> </a:t>
            </a:r>
            <a:r>
              <a:rPr lang="en-US" sz="3600" dirty="0" err="1"/>
              <a:t>nước</a:t>
            </a:r>
            <a:r>
              <a:rPr lang="en-US" sz="3600" dirty="0"/>
              <a:t>, </a:t>
            </a:r>
            <a:r>
              <a:rPr lang="en-US" sz="3600" dirty="0" err="1"/>
              <a:t>chất</a:t>
            </a:r>
            <a:r>
              <a:rPr lang="en-US" sz="3600" dirty="0"/>
              <a:t> </a:t>
            </a:r>
            <a:r>
              <a:rPr lang="en-US" sz="3600" dirty="0" err="1"/>
              <a:t>lượng</a:t>
            </a:r>
            <a:r>
              <a:rPr lang="en-US" sz="3600" dirty="0"/>
              <a:t> </a:t>
            </a:r>
            <a:r>
              <a:rPr lang="en-US" sz="3600" dirty="0" err="1"/>
              <a:t>của</a:t>
            </a:r>
            <a:r>
              <a:rPr lang="en-US" sz="3600" dirty="0"/>
              <a:t> </a:t>
            </a:r>
            <a:r>
              <a:rPr lang="en-US" sz="3600" dirty="0" err="1"/>
              <a:t>bơ</a:t>
            </a:r>
            <a:r>
              <a:rPr lang="en-US" sz="3600" dirty="0"/>
              <a:t> </a:t>
            </a:r>
            <a:r>
              <a:rPr lang="en-US" sz="3600" dirty="0" err="1"/>
              <a:t>bị</a:t>
            </a:r>
            <a:r>
              <a:rPr lang="en-US" sz="3600" dirty="0"/>
              <a:t> </a:t>
            </a:r>
            <a:r>
              <a:rPr lang="en-US" sz="3600" dirty="0" err="1"/>
              <a:t>giảm</a:t>
            </a:r>
            <a:r>
              <a:rPr lang="en-US" sz="3600" dirty="0"/>
              <a:t> </a:t>
            </a:r>
            <a:r>
              <a:rPr lang="en-US" sz="3600" dirty="0" err="1"/>
              <a:t>nhanh</a:t>
            </a:r>
            <a:r>
              <a:rPr lang="en-US" sz="3600" dirty="0"/>
              <a:t> </a:t>
            </a:r>
            <a:r>
              <a:rPr lang="en-US" sz="3600" dirty="0" err="1"/>
              <a:t>chóng</a:t>
            </a:r>
            <a:endParaRPr lang="en-US" sz="3600" dirty="0"/>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2858649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7299" y="1600201"/>
            <a:ext cx="10315575" cy="4543425"/>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Nhiệt</a:t>
            </a:r>
            <a:r>
              <a:rPr lang="en-US" sz="3600" dirty="0" smtClean="0"/>
              <a:t> </a:t>
            </a:r>
            <a:r>
              <a:rPr lang="en-US" sz="3600" dirty="0" err="1"/>
              <a:t>độ</a:t>
            </a:r>
            <a:r>
              <a:rPr lang="en-US" sz="3600" dirty="0"/>
              <a:t> </a:t>
            </a:r>
            <a:r>
              <a:rPr lang="en-US" sz="3600" dirty="0" err="1"/>
              <a:t>càng</a:t>
            </a:r>
            <a:r>
              <a:rPr lang="en-US" sz="3600" dirty="0"/>
              <a:t> </a:t>
            </a:r>
            <a:r>
              <a:rPr lang="en-US" sz="3600" dirty="0" err="1"/>
              <a:t>cao</a:t>
            </a:r>
            <a:r>
              <a:rPr lang="en-US" sz="3600" dirty="0"/>
              <a:t> </a:t>
            </a:r>
            <a:r>
              <a:rPr lang="en-US" sz="3600" dirty="0" err="1"/>
              <a:t>thì</a:t>
            </a:r>
            <a:r>
              <a:rPr lang="en-US" sz="3600" dirty="0"/>
              <a:t> </a:t>
            </a:r>
            <a:r>
              <a:rPr lang="en-US" sz="3600" dirty="0" err="1"/>
              <a:t>thời</a:t>
            </a:r>
            <a:r>
              <a:rPr lang="en-US" sz="3600" dirty="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càng</a:t>
            </a:r>
            <a:r>
              <a:rPr lang="en-US" sz="3600" dirty="0"/>
              <a:t> </a:t>
            </a:r>
            <a:r>
              <a:rPr lang="en-US" sz="3600" dirty="0" err="1"/>
              <a:t>rút</a:t>
            </a:r>
            <a:r>
              <a:rPr lang="en-US" sz="3600" dirty="0"/>
              <a:t> </a:t>
            </a:r>
            <a:r>
              <a:rPr lang="en-US" sz="3600" dirty="0" err="1"/>
              <a:t>ngắn</a:t>
            </a:r>
            <a:endParaRPr lang="en-US" sz="3600" dirty="0"/>
          </a:p>
          <a:p>
            <a:pPr>
              <a:lnSpc>
                <a:spcPct val="150000"/>
              </a:lnSpc>
            </a:pPr>
            <a:r>
              <a:rPr lang="en-US" sz="3600" dirty="0" err="1" smtClean="0"/>
              <a:t>Nhiệt</a:t>
            </a:r>
            <a:r>
              <a:rPr lang="en-US" sz="3600" dirty="0" smtClean="0"/>
              <a:t> </a:t>
            </a:r>
            <a:r>
              <a:rPr lang="en-US" sz="3600" dirty="0" err="1"/>
              <a:t>độ</a:t>
            </a:r>
            <a:r>
              <a:rPr lang="en-US" sz="3600" dirty="0"/>
              <a:t> </a:t>
            </a:r>
            <a:r>
              <a:rPr lang="en-US" sz="3600" dirty="0" err="1"/>
              <a:t>làm</a:t>
            </a:r>
            <a:r>
              <a:rPr lang="en-US" sz="3600" dirty="0"/>
              <a:t> </a:t>
            </a:r>
            <a:r>
              <a:rPr lang="en-US" sz="3600" dirty="0" err="1"/>
              <a:t>việc</a:t>
            </a:r>
            <a:r>
              <a:rPr lang="en-US" sz="3600" dirty="0"/>
              <a:t> </a:t>
            </a:r>
            <a:r>
              <a:rPr lang="en-US" sz="3600" dirty="0" err="1"/>
              <a:t>thích</a:t>
            </a:r>
            <a:r>
              <a:rPr lang="en-US" sz="3600" dirty="0"/>
              <a:t> </a:t>
            </a:r>
            <a:r>
              <a:rPr lang="en-US" sz="3600" dirty="0" err="1"/>
              <a:t>hợp</a:t>
            </a:r>
            <a:r>
              <a:rPr lang="en-US" sz="3600" dirty="0"/>
              <a:t> </a:t>
            </a:r>
            <a:r>
              <a:rPr lang="en-US" sz="3600" dirty="0" err="1"/>
              <a:t>của</a:t>
            </a:r>
            <a:r>
              <a:rPr lang="en-US" sz="3600" dirty="0"/>
              <a:t> </a:t>
            </a:r>
            <a:r>
              <a:rPr lang="en-US" sz="3600" dirty="0" err="1"/>
              <a:t>bơ</a:t>
            </a:r>
            <a:r>
              <a:rPr lang="en-US" sz="3600" dirty="0"/>
              <a:t> </a:t>
            </a:r>
            <a:r>
              <a:rPr lang="en-US" sz="3600" dirty="0" err="1"/>
              <a:t>từ</a:t>
            </a:r>
            <a:r>
              <a:rPr lang="en-US" sz="3600" dirty="0"/>
              <a:t>   20 → </a:t>
            </a:r>
            <a:r>
              <a:rPr lang="en-US" sz="3600" dirty="0" smtClean="0"/>
              <a:t>24</a:t>
            </a:r>
            <a:r>
              <a:rPr lang="en-US" sz="3600" baseline="30000" dirty="0" smtClean="0"/>
              <a:t>o</a:t>
            </a:r>
            <a:r>
              <a:rPr lang="en-US" sz="3600" dirty="0" smtClean="0"/>
              <a:t>C</a:t>
            </a:r>
            <a:endParaRPr lang="en-US" sz="3600" dirty="0"/>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26407837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09154603"/>
              </p:ext>
            </p:extLst>
          </p:nvPr>
        </p:nvGraphicFramePr>
        <p:xfrm>
          <a:off x="1814512" y="1771651"/>
          <a:ext cx="9353551" cy="4643435"/>
        </p:xfrm>
        <a:graphic>
          <a:graphicData uri="http://schemas.openxmlformats.org/drawingml/2006/table">
            <a:tbl>
              <a:tblPr firstRow="1" firstCol="1" bandRow="1">
                <a:tableStyleId>{17292A2E-F333-43FB-9621-5CBBE7FDCDCB}</a:tableStyleId>
              </a:tblPr>
              <a:tblGrid>
                <a:gridCol w="3757613"/>
                <a:gridCol w="5595938"/>
              </a:tblGrid>
              <a:tr h="928687">
                <a:tc>
                  <a:txBody>
                    <a:bodyPr/>
                    <a:lstStyle/>
                    <a:p>
                      <a:pPr marL="457200" algn="just">
                        <a:lnSpc>
                          <a:spcPct val="150000"/>
                        </a:lnSpc>
                        <a:spcBef>
                          <a:spcPts val="300"/>
                        </a:spcBef>
                        <a:spcAft>
                          <a:spcPts val="0"/>
                        </a:spcAft>
                      </a:pPr>
                      <a:r>
                        <a:rPr lang="en-US" sz="3600" dirty="0" err="1">
                          <a:effectLst/>
                        </a:rPr>
                        <a:t>Nhiệt</a:t>
                      </a:r>
                      <a:r>
                        <a:rPr lang="en-US" sz="3600" dirty="0">
                          <a:effectLst/>
                        </a:rPr>
                        <a:t> </a:t>
                      </a:r>
                      <a:r>
                        <a:rPr lang="en-US" sz="3600" dirty="0" err="1">
                          <a:effectLst/>
                        </a:rPr>
                        <a:t>độ</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err="1">
                          <a:effectLst/>
                        </a:rPr>
                        <a:t>Thời</a:t>
                      </a:r>
                      <a:r>
                        <a:rPr lang="en-US" sz="3600" dirty="0">
                          <a:effectLst/>
                        </a:rPr>
                        <a:t> </a:t>
                      </a:r>
                      <a:r>
                        <a:rPr lang="en-US" sz="3600" dirty="0" err="1">
                          <a:effectLst/>
                        </a:rPr>
                        <a:t>gian</a:t>
                      </a:r>
                      <a:r>
                        <a:rPr lang="en-US" sz="3600" dirty="0">
                          <a:effectLst/>
                        </a:rPr>
                        <a:t> </a:t>
                      </a:r>
                      <a:r>
                        <a:rPr lang="en-US" sz="3600" dirty="0" err="1">
                          <a:effectLst/>
                        </a:rPr>
                        <a:t>bảo</a:t>
                      </a:r>
                      <a:r>
                        <a:rPr lang="en-US" sz="3600" dirty="0">
                          <a:effectLst/>
                        </a:rPr>
                        <a:t> </a:t>
                      </a:r>
                      <a:r>
                        <a:rPr lang="en-US" sz="3600" dirty="0" err="1">
                          <a:effectLst/>
                        </a:rPr>
                        <a:t>quản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dirty="0">
                          <a:effectLst/>
                        </a:rPr>
                        <a:t>-12 </a:t>
                      </a:r>
                      <a:r>
                        <a:rPr lang="en-US" sz="3600" dirty="0" smtClean="0"/>
                        <a:t>→ </a:t>
                      </a:r>
                      <a:r>
                        <a:rPr lang="en-US" sz="3600" dirty="0" smtClean="0">
                          <a:effectLst/>
                        </a:rPr>
                        <a:t>-</a:t>
                      </a:r>
                      <a:r>
                        <a:rPr lang="en-US" sz="3600" dirty="0">
                          <a:effectLst/>
                        </a:rPr>
                        <a:t>18</a:t>
                      </a:r>
                      <a:r>
                        <a:rPr lang="en-US" sz="3600" baseline="30000" dirty="0">
                          <a:effectLst/>
                        </a:rPr>
                        <a:t>o</a:t>
                      </a:r>
                      <a:r>
                        <a:rPr lang="en-US" sz="3600" dirty="0">
                          <a:effectLst/>
                        </a:rPr>
                        <a:t>C</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6 </a:t>
                      </a:r>
                      <a:r>
                        <a:rPr lang="en-US" sz="3600" dirty="0" smtClean="0"/>
                        <a:t>→ </a:t>
                      </a:r>
                      <a:r>
                        <a:rPr lang="en-US" sz="3600" dirty="0" smtClean="0">
                          <a:effectLst/>
                        </a:rPr>
                        <a:t>9 </a:t>
                      </a:r>
                      <a:r>
                        <a:rPr lang="en-US" sz="3600" dirty="0" err="1">
                          <a:effectLst/>
                        </a:rPr>
                        <a:t>tháng</a:t>
                      </a:r>
                      <a:r>
                        <a:rPr lang="en-US" sz="3600" dirty="0">
                          <a:effectLst/>
                        </a:rPr>
                        <a:t> </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dirty="0">
                          <a:effectLst/>
                        </a:rPr>
                        <a:t>-6 </a:t>
                      </a:r>
                      <a:r>
                        <a:rPr lang="en-US" sz="3600" dirty="0" smtClean="0"/>
                        <a:t>→ </a:t>
                      </a:r>
                      <a:r>
                        <a:rPr lang="en-US" sz="3600" dirty="0" smtClean="0">
                          <a:effectLst/>
                        </a:rPr>
                        <a:t> </a:t>
                      </a:r>
                      <a:r>
                        <a:rPr lang="en-US" sz="3600" dirty="0">
                          <a:effectLst/>
                        </a:rPr>
                        <a:t>-8</a:t>
                      </a:r>
                      <a:r>
                        <a:rPr lang="en-US" sz="3600" baseline="30000" dirty="0">
                          <a:effectLst/>
                        </a:rPr>
                        <a:t>o</a:t>
                      </a:r>
                      <a:r>
                        <a:rPr lang="en-US" sz="3600" dirty="0">
                          <a:effectLst/>
                        </a:rPr>
                        <a:t>C</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2 </a:t>
                      </a:r>
                      <a:r>
                        <a:rPr lang="en-US" sz="3600" dirty="0" smtClean="0"/>
                        <a:t>→  </a:t>
                      </a:r>
                      <a:r>
                        <a:rPr lang="en-US" sz="3600" dirty="0" smtClean="0">
                          <a:effectLst/>
                        </a:rPr>
                        <a:t>4 </a:t>
                      </a:r>
                      <a:r>
                        <a:rPr lang="en-US" sz="3600" dirty="0" err="1">
                          <a:effectLst/>
                        </a:rPr>
                        <a:t>tháng</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a:effectLst/>
                        </a:rPr>
                        <a:t>0</a:t>
                      </a:r>
                      <a:r>
                        <a:rPr lang="en-US" sz="3600" baseline="30000">
                          <a:effectLst/>
                        </a:rPr>
                        <a:t>o</a:t>
                      </a:r>
                      <a:r>
                        <a:rPr lang="en-US" sz="3600">
                          <a:effectLst/>
                        </a:rPr>
                        <a:t>C</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5 </a:t>
                      </a:r>
                      <a:r>
                        <a:rPr lang="en-US" sz="3600" dirty="0" smtClean="0"/>
                        <a:t>→  </a:t>
                      </a:r>
                      <a:r>
                        <a:rPr lang="en-US" sz="3600" dirty="0" smtClean="0">
                          <a:effectLst/>
                        </a:rPr>
                        <a:t>7 </a:t>
                      </a:r>
                      <a:r>
                        <a:rPr lang="en-US" sz="3600" dirty="0" err="1">
                          <a:effectLst/>
                        </a:rPr>
                        <a:t>tuần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a:effectLst/>
                        </a:rPr>
                        <a:t>&gt; 20</a:t>
                      </a:r>
                      <a:r>
                        <a:rPr lang="en-US" sz="3600" baseline="30000">
                          <a:effectLst/>
                        </a:rPr>
                        <a:t>o</a:t>
                      </a:r>
                      <a:r>
                        <a:rPr lang="en-US" sz="3600">
                          <a:effectLst/>
                        </a:rPr>
                        <a:t>C</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1 </a:t>
                      </a:r>
                      <a:r>
                        <a:rPr lang="en-US" sz="3600" dirty="0" smtClean="0"/>
                        <a:t>→  </a:t>
                      </a:r>
                      <a:r>
                        <a:rPr lang="en-US" sz="3600" dirty="0" smtClean="0">
                          <a:effectLst/>
                        </a:rPr>
                        <a:t>2 </a:t>
                      </a:r>
                      <a:r>
                        <a:rPr lang="en-US" sz="3600" dirty="0" err="1">
                          <a:effectLst/>
                        </a:rPr>
                        <a:t>tuần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5" name="Title 4"/>
          <p:cNvSpPr>
            <a:spLocks noGrp="1"/>
          </p:cNvSpPr>
          <p:nvPr>
            <p:ph type="title"/>
          </p:nvPr>
        </p:nvSpPr>
        <p:spPr>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13885565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1625" y="1557337"/>
            <a:ext cx="10401299" cy="5114925"/>
          </a:xfrm>
        </p:spPr>
        <p:txBody>
          <a:bodyPr>
            <a:normAutofit/>
          </a:bodyPr>
          <a:lstStyle/>
          <a:p>
            <a:pPr marL="0" indent="0">
              <a:buNone/>
            </a:pPr>
            <a:r>
              <a:rPr lang="en-US" sz="3600" b="1" dirty="0" smtClean="0"/>
              <a:t>2. </a:t>
            </a:r>
            <a:r>
              <a:rPr lang="en-US" sz="3600" b="1" dirty="0" err="1" smtClean="0"/>
              <a:t>Bơ</a:t>
            </a:r>
            <a:r>
              <a:rPr lang="en-US" sz="3600" b="1" dirty="0" smtClean="0"/>
              <a:t> </a:t>
            </a:r>
            <a:r>
              <a:rPr lang="en-US" sz="3600" b="1" dirty="0" err="1" smtClean="0"/>
              <a:t>thực</a:t>
            </a:r>
            <a:r>
              <a:rPr lang="en-US" sz="3600" b="1" dirty="0" smtClean="0"/>
              <a:t> </a:t>
            </a:r>
            <a:r>
              <a:rPr lang="en-US" sz="3600" b="1" dirty="0" err="1" smtClean="0"/>
              <a:t>vật</a:t>
            </a:r>
            <a:r>
              <a:rPr lang="en-US" sz="3600" b="1" dirty="0" smtClean="0"/>
              <a:t> (Margarine) </a:t>
            </a:r>
          </a:p>
          <a:p>
            <a:pPr>
              <a:lnSpc>
                <a:spcPct val="150000"/>
              </a:lnSpc>
            </a:pPr>
            <a:r>
              <a:rPr lang="en-US" sz="3600" dirty="0"/>
              <a:t>Margarine </a:t>
            </a:r>
            <a:r>
              <a:rPr lang="en-US" sz="3600" dirty="0" err="1"/>
              <a:t>dùng</a:t>
            </a:r>
            <a:r>
              <a:rPr lang="en-US" sz="3600" dirty="0"/>
              <a:t> </a:t>
            </a:r>
            <a:r>
              <a:rPr lang="en-US" sz="3600" dirty="0" err="1"/>
              <a:t>để</a:t>
            </a:r>
            <a:r>
              <a:rPr lang="en-US" sz="3600" dirty="0"/>
              <a:t> </a:t>
            </a:r>
            <a:r>
              <a:rPr lang="en-US" sz="3600" dirty="0" err="1"/>
              <a:t>chỉ</a:t>
            </a:r>
            <a:r>
              <a:rPr lang="en-US" sz="3600" dirty="0"/>
              <a:t> </a:t>
            </a:r>
            <a:r>
              <a:rPr lang="en-US" sz="3600" dirty="0" err="1"/>
              <a:t>tất</a:t>
            </a:r>
            <a:r>
              <a:rPr lang="en-US" sz="3600" dirty="0"/>
              <a:t> </a:t>
            </a:r>
            <a:r>
              <a:rPr lang="en-US" sz="3600" dirty="0" err="1"/>
              <a:t>cả</a:t>
            </a:r>
            <a:r>
              <a:rPr lang="en-US" sz="3600" dirty="0"/>
              <a:t> </a:t>
            </a:r>
            <a:r>
              <a:rPr lang="en-US" sz="3600" dirty="0" err="1"/>
              <a:t>các</a:t>
            </a:r>
            <a:r>
              <a:rPr lang="en-US" sz="3600" dirty="0"/>
              <a:t> </a:t>
            </a:r>
            <a:r>
              <a:rPr lang="en-US" sz="3600" dirty="0" err="1"/>
              <a:t>chất</a:t>
            </a:r>
            <a:r>
              <a:rPr lang="en-US" sz="3600" dirty="0"/>
              <a:t> </a:t>
            </a:r>
            <a:r>
              <a:rPr lang="en-US" sz="3600" dirty="0" err="1"/>
              <a:t>thay</a:t>
            </a:r>
            <a:r>
              <a:rPr lang="en-US" sz="3600" dirty="0"/>
              <a:t> </a:t>
            </a:r>
            <a:r>
              <a:rPr lang="en-US" sz="3600" dirty="0" err="1"/>
              <a:t>thế</a:t>
            </a:r>
            <a:r>
              <a:rPr lang="en-US" sz="3600" dirty="0"/>
              <a:t> </a:t>
            </a:r>
            <a:r>
              <a:rPr lang="en-US" sz="3600" dirty="0" err="1"/>
              <a:t>bơ</a:t>
            </a:r>
            <a:r>
              <a:rPr lang="en-US" sz="3600" dirty="0"/>
              <a:t>. Margarine </a:t>
            </a:r>
            <a:r>
              <a:rPr lang="en-US" sz="3600" dirty="0" err="1"/>
              <a:t>được</a:t>
            </a:r>
            <a:r>
              <a:rPr lang="en-US" sz="3600" dirty="0"/>
              <a:t> </a:t>
            </a:r>
            <a:r>
              <a:rPr lang="en-US" sz="3600" dirty="0" err="1"/>
              <a:t>sản</a:t>
            </a:r>
            <a:r>
              <a:rPr lang="en-US" sz="3600" dirty="0"/>
              <a:t> </a:t>
            </a:r>
            <a:r>
              <a:rPr lang="en-US" sz="3600" dirty="0" err="1"/>
              <a:t>xuấ</a:t>
            </a:r>
            <a:r>
              <a:rPr lang="en-US" sz="3600" dirty="0"/>
              <a:t> </a:t>
            </a:r>
            <a:r>
              <a:rPr lang="en-US" sz="3600" dirty="0" err="1" smtClean="0"/>
              <a:t>từ</a:t>
            </a:r>
            <a:r>
              <a:rPr lang="en-US" sz="3600" dirty="0" smtClean="0"/>
              <a:t> </a:t>
            </a:r>
            <a:r>
              <a:rPr lang="en-US" sz="3600" dirty="0" err="1" smtClean="0"/>
              <a:t>dầu</a:t>
            </a:r>
            <a:r>
              <a:rPr lang="en-US" sz="3600" dirty="0" smtClean="0"/>
              <a:t> </a:t>
            </a:r>
            <a:r>
              <a:rPr lang="en-US" sz="3600" dirty="0" err="1"/>
              <a:t>thực</a:t>
            </a:r>
            <a:r>
              <a:rPr lang="en-US" sz="3600" dirty="0"/>
              <a:t> </a:t>
            </a:r>
            <a:r>
              <a:rPr lang="en-US" sz="3600" dirty="0" err="1"/>
              <a:t>vật</a:t>
            </a:r>
            <a:r>
              <a:rPr lang="en-US" sz="3600" dirty="0"/>
              <a:t> </a:t>
            </a:r>
            <a:r>
              <a:rPr lang="en-US" sz="3600" dirty="0" err="1"/>
              <a:t>như</a:t>
            </a:r>
            <a:r>
              <a:rPr lang="en-US" sz="3600" dirty="0"/>
              <a:t> </a:t>
            </a:r>
            <a:r>
              <a:rPr lang="en-US" sz="3600" dirty="0" err="1"/>
              <a:t>dầu</a:t>
            </a:r>
            <a:r>
              <a:rPr lang="en-US" sz="3600" dirty="0"/>
              <a:t> </a:t>
            </a:r>
            <a:r>
              <a:rPr lang="en-US" sz="3600" dirty="0" err="1"/>
              <a:t>hoa</a:t>
            </a:r>
            <a:r>
              <a:rPr lang="en-US" sz="3600" dirty="0"/>
              <a:t> </a:t>
            </a:r>
            <a:r>
              <a:rPr lang="en-US" sz="3600" dirty="0" err="1"/>
              <a:t>hướng</a:t>
            </a:r>
            <a:r>
              <a:rPr lang="en-US" sz="3600" dirty="0"/>
              <a:t> </a:t>
            </a:r>
            <a:r>
              <a:rPr lang="en-US" sz="3600" dirty="0" err="1"/>
              <a:t>dương</a:t>
            </a:r>
            <a:r>
              <a:rPr lang="en-US" sz="3600" dirty="0"/>
              <a:t>, </a:t>
            </a:r>
            <a:r>
              <a:rPr lang="en-US" sz="3600" dirty="0" err="1"/>
              <a:t>dầu</a:t>
            </a:r>
            <a:r>
              <a:rPr lang="en-US" sz="3600" dirty="0"/>
              <a:t> </a:t>
            </a:r>
            <a:r>
              <a:rPr lang="en-US" sz="3600" dirty="0" err="1"/>
              <a:t>đậu</a:t>
            </a:r>
            <a:r>
              <a:rPr lang="en-US" sz="3600" dirty="0"/>
              <a:t> </a:t>
            </a:r>
            <a:r>
              <a:rPr lang="en-US" sz="3600" dirty="0" err="1"/>
              <a:t>nành</a:t>
            </a:r>
            <a:r>
              <a:rPr lang="en-US" sz="3600" dirty="0"/>
              <a:t>.</a:t>
            </a:r>
          </a:p>
          <a:p>
            <a:pPr>
              <a:lnSpc>
                <a:spcPct val="150000"/>
              </a:lnSpc>
            </a:pPr>
            <a:r>
              <a:rPr lang="en-US" sz="3600" dirty="0" err="1"/>
              <a:t>Điểm</a:t>
            </a:r>
            <a:r>
              <a:rPr lang="en-US" sz="3600" dirty="0"/>
              <a:t> tan </a:t>
            </a:r>
            <a:r>
              <a:rPr lang="en-US" sz="3600" dirty="0" err="1"/>
              <a:t>chảy</a:t>
            </a:r>
            <a:r>
              <a:rPr lang="en-US" sz="3600" dirty="0"/>
              <a:t> </a:t>
            </a:r>
            <a:r>
              <a:rPr lang="en-US" sz="3600" dirty="0" err="1"/>
              <a:t>của</a:t>
            </a:r>
            <a:r>
              <a:rPr lang="en-US" sz="3600" dirty="0"/>
              <a:t> margarine </a:t>
            </a:r>
            <a:r>
              <a:rPr lang="en-US" sz="3600" dirty="0" err="1"/>
              <a:t>từ</a:t>
            </a:r>
            <a:r>
              <a:rPr lang="en-US" sz="3600" dirty="0"/>
              <a:t> 35 - 53</a:t>
            </a:r>
            <a:r>
              <a:rPr lang="en-US" sz="3600" baseline="30000" dirty="0"/>
              <a:t>o</a:t>
            </a:r>
            <a:r>
              <a:rPr lang="en-US" sz="3600" dirty="0"/>
              <a:t>C</a:t>
            </a:r>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2627095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0081" y="445965"/>
            <a:ext cx="9187996" cy="6226298"/>
          </a:xfrm>
        </p:spPr>
      </p:pic>
    </p:spTree>
    <p:extLst>
      <p:ext uri="{BB962C8B-B14F-4D97-AF65-F5344CB8AC3E}">
        <p14:creationId xmlns:p14="http://schemas.microsoft.com/office/powerpoint/2010/main" val="3315640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457325"/>
            <a:ext cx="10863263" cy="5029200"/>
          </a:xfrm>
        </p:spPr>
        <p:txBody>
          <a:bodyPr>
            <a:normAutofit/>
          </a:bodyPr>
          <a:lstStyle/>
          <a:p>
            <a:pPr>
              <a:lnSpc>
                <a:spcPct val="150000"/>
              </a:lnSpc>
            </a:pPr>
            <a:r>
              <a:rPr lang="en-US" sz="3600" dirty="0" smtClean="0"/>
              <a:t>  Margarine </a:t>
            </a:r>
            <a:r>
              <a:rPr lang="en-US" sz="3600" dirty="0" err="1"/>
              <a:t>đóng</a:t>
            </a:r>
            <a:r>
              <a:rPr lang="en-US" sz="3600" dirty="0"/>
              <a:t> </a:t>
            </a:r>
            <a:r>
              <a:rPr lang="en-US" sz="3600" dirty="0" err="1"/>
              <a:t>vai</a:t>
            </a:r>
            <a:r>
              <a:rPr lang="en-US" sz="3600" dirty="0"/>
              <a:t> </a:t>
            </a:r>
            <a:r>
              <a:rPr lang="en-US" sz="3600" dirty="0" err="1"/>
              <a:t>trò</a:t>
            </a:r>
            <a:r>
              <a:rPr lang="en-US" sz="3600" dirty="0"/>
              <a:t> </a:t>
            </a:r>
            <a:r>
              <a:rPr lang="en-US" sz="3600" dirty="0" err="1"/>
              <a:t>quan</a:t>
            </a:r>
            <a:r>
              <a:rPr lang="en-US" sz="3600" dirty="0"/>
              <a:t> </a:t>
            </a:r>
            <a:r>
              <a:rPr lang="en-US" sz="3600" dirty="0" err="1"/>
              <a:t>trọng</a:t>
            </a:r>
            <a:r>
              <a:rPr lang="en-US" sz="3600" dirty="0"/>
              <a:t> </a:t>
            </a:r>
            <a:r>
              <a:rPr lang="en-US" sz="3600" dirty="0" err="1"/>
              <a:t>trong</a:t>
            </a:r>
            <a:r>
              <a:rPr lang="en-US" sz="3600" dirty="0"/>
              <a:t> </a:t>
            </a:r>
            <a:r>
              <a:rPr lang="en-US" sz="3600" dirty="0" err="1"/>
              <a:t>các</a:t>
            </a:r>
            <a:r>
              <a:rPr lang="en-US" sz="3600" dirty="0"/>
              <a:t> </a:t>
            </a:r>
            <a:r>
              <a:rPr lang="en-US" sz="3600" dirty="0" err="1"/>
              <a:t>thành</a:t>
            </a:r>
            <a:r>
              <a:rPr lang="en-US" sz="3600" dirty="0"/>
              <a:t> </a:t>
            </a:r>
            <a:r>
              <a:rPr lang="en-US" sz="3600" dirty="0" err="1"/>
              <a:t>phần</a:t>
            </a:r>
            <a:r>
              <a:rPr lang="en-US" sz="3600" dirty="0"/>
              <a:t> </a:t>
            </a:r>
            <a:r>
              <a:rPr lang="en-US" sz="3600" dirty="0" err="1"/>
              <a:t>làm</a:t>
            </a:r>
            <a:r>
              <a:rPr lang="en-US" sz="3600" dirty="0"/>
              <a:t> </a:t>
            </a:r>
            <a:r>
              <a:rPr lang="en-US" sz="3600" dirty="0" err="1"/>
              <a:t>bánh</a:t>
            </a:r>
            <a:r>
              <a:rPr lang="en-US" sz="3600" dirty="0"/>
              <a:t> </a:t>
            </a:r>
            <a:r>
              <a:rPr lang="en-US" sz="3600" dirty="0" err="1"/>
              <a:t>bông</a:t>
            </a:r>
            <a:r>
              <a:rPr lang="en-US" sz="3600" dirty="0"/>
              <a:t> </a:t>
            </a:r>
            <a:r>
              <a:rPr lang="en-US" sz="3600" dirty="0" err="1"/>
              <a:t>kem</a:t>
            </a:r>
            <a:r>
              <a:rPr lang="en-US" sz="3600" dirty="0"/>
              <a:t>, </a:t>
            </a:r>
            <a:r>
              <a:rPr lang="en-US" sz="3600" dirty="0" err="1"/>
              <a:t>bánh</a:t>
            </a:r>
            <a:r>
              <a:rPr lang="en-US" sz="3600" dirty="0"/>
              <a:t> </a:t>
            </a:r>
            <a:r>
              <a:rPr lang="en-US" sz="3600" dirty="0" err="1"/>
              <a:t>nở</a:t>
            </a:r>
            <a:r>
              <a:rPr lang="en-US" sz="3600" dirty="0"/>
              <a:t> </a:t>
            </a:r>
            <a:r>
              <a:rPr lang="en-US" sz="3600" dirty="0" err="1"/>
              <a:t>lớp</a:t>
            </a:r>
            <a:r>
              <a:rPr lang="en-US" sz="3600" dirty="0"/>
              <a:t>. </a:t>
            </a:r>
            <a:r>
              <a:rPr lang="en-US" sz="3600" dirty="0" err="1"/>
              <a:t>Đây</a:t>
            </a:r>
            <a:r>
              <a:rPr lang="en-US" sz="3600" dirty="0"/>
              <a:t> </a:t>
            </a:r>
            <a:r>
              <a:rPr lang="en-US" sz="3600" dirty="0" err="1"/>
              <a:t>là</a:t>
            </a:r>
            <a:r>
              <a:rPr lang="en-US" sz="3600" dirty="0"/>
              <a:t> 1 </a:t>
            </a:r>
            <a:r>
              <a:rPr lang="en-US" sz="3600" dirty="0" err="1"/>
              <a:t>chất</a:t>
            </a:r>
            <a:r>
              <a:rPr lang="en-US" sz="3600" dirty="0"/>
              <a:t> </a:t>
            </a:r>
            <a:r>
              <a:rPr lang="en-US" sz="3600" dirty="0" err="1"/>
              <a:t>béo</a:t>
            </a:r>
            <a:r>
              <a:rPr lang="en-US" sz="3600" dirty="0"/>
              <a:t> </a:t>
            </a:r>
            <a:r>
              <a:rPr lang="en-US" sz="3600" dirty="0" err="1"/>
              <a:t>đạt</a:t>
            </a:r>
            <a:r>
              <a:rPr lang="en-US" sz="3600" dirty="0"/>
              <a:t> </a:t>
            </a:r>
            <a:r>
              <a:rPr lang="en-US" sz="3600" dirty="0" err="1"/>
              <a:t>tiêu</a:t>
            </a:r>
            <a:r>
              <a:rPr lang="en-US" sz="3600" dirty="0"/>
              <a:t> </a:t>
            </a:r>
            <a:r>
              <a:rPr lang="en-US" sz="3600" dirty="0" err="1"/>
              <a:t>chuẩn</a:t>
            </a:r>
            <a:r>
              <a:rPr lang="en-US" sz="3600" dirty="0"/>
              <a:t> </a:t>
            </a:r>
            <a:r>
              <a:rPr lang="en-US" sz="3600" dirty="0" err="1"/>
              <a:t>về</a:t>
            </a:r>
            <a:r>
              <a:rPr lang="en-US" sz="3600" dirty="0"/>
              <a:t> </a:t>
            </a:r>
            <a:r>
              <a:rPr lang="en-US" sz="3600" dirty="0" err="1"/>
              <a:t>độ</a:t>
            </a:r>
            <a:r>
              <a:rPr lang="en-US" sz="3600" dirty="0"/>
              <a:t> </a:t>
            </a:r>
            <a:r>
              <a:rPr lang="en-US" sz="3600" dirty="0" err="1"/>
              <a:t>chắc</a:t>
            </a:r>
            <a:r>
              <a:rPr lang="en-US" sz="3600" dirty="0"/>
              <a:t>, </a:t>
            </a:r>
            <a:r>
              <a:rPr lang="en-US" sz="3600" dirty="0" err="1"/>
              <a:t>dẻo</a:t>
            </a:r>
            <a:r>
              <a:rPr lang="en-US" sz="3600" dirty="0"/>
              <a:t> </a:t>
            </a:r>
            <a:r>
              <a:rPr lang="en-US" sz="3600" dirty="0" err="1"/>
              <a:t>và</a:t>
            </a:r>
            <a:r>
              <a:rPr lang="en-US" sz="3600" dirty="0"/>
              <a:t> </a:t>
            </a:r>
            <a:r>
              <a:rPr lang="en-US" sz="3600" dirty="0" err="1"/>
              <a:t>đàn</a:t>
            </a:r>
            <a:r>
              <a:rPr lang="en-US" sz="3600" dirty="0"/>
              <a:t> </a:t>
            </a:r>
            <a:r>
              <a:rPr lang="en-US" sz="3600" dirty="0" err="1"/>
              <a:t>hồi</a:t>
            </a:r>
            <a:r>
              <a:rPr lang="en-US" sz="3600" dirty="0"/>
              <a:t> do </a:t>
            </a:r>
            <a:r>
              <a:rPr lang="en-US" sz="3600" dirty="0" err="1"/>
              <a:t>đó</a:t>
            </a:r>
            <a:r>
              <a:rPr lang="en-US" sz="3600" dirty="0"/>
              <a:t> </a:t>
            </a:r>
            <a:r>
              <a:rPr lang="en-US" sz="3600" dirty="0" err="1"/>
              <a:t>nó</a:t>
            </a:r>
            <a:r>
              <a:rPr lang="en-US" sz="3600" dirty="0"/>
              <a:t> </a:t>
            </a:r>
            <a:r>
              <a:rPr lang="en-US" sz="3600" dirty="0" err="1"/>
              <a:t>có</a:t>
            </a:r>
            <a:r>
              <a:rPr lang="en-US" sz="3600" dirty="0"/>
              <a:t> </a:t>
            </a:r>
            <a:r>
              <a:rPr lang="en-US" sz="3600" dirty="0" err="1"/>
              <a:t>khả</a:t>
            </a:r>
            <a:r>
              <a:rPr lang="en-US" sz="3600" dirty="0"/>
              <a:t> </a:t>
            </a:r>
            <a:r>
              <a:rPr lang="en-US" sz="3600" dirty="0" err="1"/>
              <a:t>năng</a:t>
            </a:r>
            <a:r>
              <a:rPr lang="en-US" sz="3600" dirty="0"/>
              <a:t> </a:t>
            </a:r>
            <a:r>
              <a:rPr lang="en-US" sz="3600" dirty="0" err="1"/>
              <a:t>tạo</a:t>
            </a:r>
            <a:r>
              <a:rPr lang="en-US" sz="3600" dirty="0"/>
              <a:t> </a:t>
            </a:r>
            <a:r>
              <a:rPr lang="en-US" sz="3600" dirty="0" err="1"/>
              <a:t>ra</a:t>
            </a:r>
            <a:r>
              <a:rPr lang="en-US" sz="3600" dirty="0"/>
              <a:t> </a:t>
            </a:r>
            <a:r>
              <a:rPr lang="en-US" sz="3600" dirty="0" err="1"/>
              <a:t>các</a:t>
            </a:r>
            <a:r>
              <a:rPr lang="en-US" sz="3600" dirty="0"/>
              <a:t> </a:t>
            </a:r>
            <a:r>
              <a:rPr lang="en-US" sz="3600" dirty="0" err="1"/>
              <a:t>tầng</a:t>
            </a:r>
            <a:r>
              <a:rPr lang="en-US" sz="3600" dirty="0"/>
              <a:t> </a:t>
            </a:r>
            <a:r>
              <a:rPr lang="en-US" sz="3600" dirty="0" err="1"/>
              <a:t>mỏng</a:t>
            </a:r>
            <a:r>
              <a:rPr lang="en-US" sz="3600" dirty="0"/>
              <a:t> </a:t>
            </a:r>
            <a:r>
              <a:rPr lang="en-US" sz="3600" dirty="0" err="1"/>
              <a:t>mà</a:t>
            </a:r>
            <a:r>
              <a:rPr lang="en-US" sz="3600" dirty="0"/>
              <a:t> </a:t>
            </a:r>
            <a:r>
              <a:rPr lang="en-US" sz="3600" dirty="0" err="1"/>
              <a:t>không</a:t>
            </a:r>
            <a:r>
              <a:rPr lang="en-US" sz="3600" dirty="0"/>
              <a:t> </a:t>
            </a:r>
            <a:r>
              <a:rPr lang="en-US" sz="3600" dirty="0" err="1"/>
              <a:t>bị</a:t>
            </a:r>
            <a:r>
              <a:rPr lang="en-US" sz="3600" dirty="0"/>
              <a:t> </a:t>
            </a:r>
            <a:r>
              <a:rPr lang="en-US" sz="3600" dirty="0" err="1"/>
              <a:t>vụn</a:t>
            </a:r>
            <a:r>
              <a:rPr lang="en-US" sz="3600" dirty="0"/>
              <a:t> </a:t>
            </a:r>
            <a:r>
              <a:rPr lang="en-US" sz="3600" dirty="0" err="1"/>
              <a:t>nát</a:t>
            </a:r>
            <a:r>
              <a:rPr lang="en-US" sz="3600" dirty="0"/>
              <a:t> hay </a:t>
            </a:r>
            <a:r>
              <a:rPr lang="en-US" sz="3600" dirty="0" err="1"/>
              <a:t>bị</a:t>
            </a:r>
            <a:r>
              <a:rPr lang="en-US" sz="3600" dirty="0"/>
              <a:t> </a:t>
            </a:r>
            <a:r>
              <a:rPr lang="en-US" sz="3600" dirty="0" err="1"/>
              <a:t>trộn</a:t>
            </a:r>
            <a:r>
              <a:rPr lang="en-US" sz="3600" dirty="0"/>
              <a:t> </a:t>
            </a:r>
            <a:r>
              <a:rPr lang="en-US" sz="3600" dirty="0" err="1"/>
              <a:t>lẫn</a:t>
            </a:r>
            <a:r>
              <a:rPr lang="en-US" sz="3600" dirty="0"/>
              <a:t> </a:t>
            </a:r>
            <a:r>
              <a:rPr lang="en-US" sz="3600" dirty="0" err="1"/>
              <a:t>với</a:t>
            </a:r>
            <a:r>
              <a:rPr lang="en-US" sz="3600" dirty="0"/>
              <a:t> </a:t>
            </a:r>
            <a:r>
              <a:rPr lang="en-US" sz="3600" dirty="0" err="1"/>
              <a:t>bột</a:t>
            </a:r>
            <a:r>
              <a:rPr lang="en-US" sz="3600" dirty="0"/>
              <a:t> </a:t>
            </a:r>
            <a:r>
              <a:rPr lang="en-US" sz="3600" dirty="0" err="1" smtClean="0"/>
              <a:t>nhào</a:t>
            </a:r>
            <a:endParaRPr lang="en-US" sz="3600" dirty="0"/>
          </a:p>
        </p:txBody>
      </p:sp>
      <p:sp>
        <p:nvSpPr>
          <p:cNvPr id="2" name="Rectangle 1"/>
          <p:cNvSpPr/>
          <p:nvPr/>
        </p:nvSpPr>
        <p:spPr>
          <a:xfrm>
            <a:off x="1889723" y="443984"/>
            <a:ext cx="6740948" cy="707886"/>
          </a:xfrm>
          <a:prstGeom prst="rect">
            <a:avLst/>
          </a:prstGeom>
        </p:spPr>
        <p:txBody>
          <a:bodyPr wrap="none">
            <a:spAutoFit/>
          </a:bodyPr>
          <a:lstStyle/>
          <a:p>
            <a:r>
              <a:rPr lang="en-US" sz="4000" b="1" dirty="0">
                <a:latin typeface="Arial" panose="020B0604020202020204" pitchFamily="34" charset="0"/>
                <a:cs typeface="Arial" panose="020B0604020202020204" pitchFamily="34" charset="0"/>
              </a:rPr>
              <a:t>2. </a:t>
            </a:r>
            <a:r>
              <a:rPr lang="en-US" sz="4000" b="1" dirty="0" err="1">
                <a:latin typeface="Arial" panose="020B0604020202020204" pitchFamily="34" charset="0"/>
                <a:cs typeface="Arial" panose="020B0604020202020204" pitchFamily="34" charset="0"/>
              </a:rPr>
              <a:t>Bơ</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thực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vật</a:t>
            </a:r>
            <a:r>
              <a:rPr lang="en-US" sz="4000" b="1" dirty="0">
                <a:latin typeface="Arial" panose="020B0604020202020204" pitchFamily="34" charset="0"/>
                <a:cs typeface="Arial" panose="020B0604020202020204" pitchFamily="34" charset="0"/>
              </a:rPr>
              <a:t> (Margarine) </a:t>
            </a:r>
          </a:p>
        </p:txBody>
      </p:sp>
    </p:spTree>
    <p:extLst>
      <p:ext uri="{BB962C8B-B14F-4D97-AF65-F5344CB8AC3E}">
        <p14:creationId xmlns:p14="http://schemas.microsoft.com/office/powerpoint/2010/main" val="12199932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0" y="1557338"/>
            <a:ext cx="10272712" cy="4929187"/>
          </a:xfrm>
        </p:spPr>
        <p:txBody>
          <a:bodyPr>
            <a:normAutofit/>
          </a:bodyPr>
          <a:lstStyle/>
          <a:p>
            <a:pPr>
              <a:lnSpc>
                <a:spcPct val="150000"/>
              </a:lnSpc>
            </a:pPr>
            <a:r>
              <a:rPr lang="en-US" sz="3600" dirty="0" smtClean="0"/>
              <a:t>Margarine </a:t>
            </a:r>
            <a:r>
              <a:rPr lang="en-US" sz="3600" dirty="0" err="1"/>
              <a:t>có</a:t>
            </a:r>
            <a:r>
              <a:rPr lang="en-US" sz="3600" dirty="0"/>
              <a:t> </a:t>
            </a:r>
            <a:r>
              <a:rPr lang="en-US" sz="3600" dirty="0" err="1"/>
              <a:t>các</a:t>
            </a:r>
            <a:r>
              <a:rPr lang="en-US" sz="3600" dirty="0"/>
              <a:t> </a:t>
            </a:r>
            <a:r>
              <a:rPr lang="en-US" sz="3600" dirty="0" err="1"/>
              <a:t>ưu</a:t>
            </a:r>
            <a:r>
              <a:rPr lang="en-US" sz="3600" dirty="0"/>
              <a:t> </a:t>
            </a:r>
            <a:r>
              <a:rPr lang="en-US" sz="3600" dirty="0" err="1"/>
              <a:t>điểm</a:t>
            </a:r>
            <a:r>
              <a:rPr lang="en-US" sz="3600" dirty="0"/>
              <a:t> </a:t>
            </a:r>
            <a:r>
              <a:rPr lang="en-US" sz="3600" dirty="0" err="1"/>
              <a:t>sau</a:t>
            </a:r>
            <a:r>
              <a:rPr lang="en-US" sz="3600" dirty="0"/>
              <a:t>:</a:t>
            </a:r>
          </a:p>
          <a:p>
            <a:pPr marL="0" indent="0">
              <a:lnSpc>
                <a:spcPct val="150000"/>
              </a:lnSpc>
              <a:buNone/>
            </a:pPr>
            <a:r>
              <a:rPr lang="en-US" sz="3600" dirty="0"/>
              <a:t>- </a:t>
            </a:r>
            <a:r>
              <a:rPr lang="en-US" sz="3600" dirty="0" err="1"/>
              <a:t>Chất</a:t>
            </a:r>
            <a:r>
              <a:rPr lang="en-US" sz="3600" dirty="0"/>
              <a:t> </a:t>
            </a:r>
            <a:r>
              <a:rPr lang="en-US" sz="3600" dirty="0" err="1"/>
              <a:t>béo</a:t>
            </a:r>
            <a:r>
              <a:rPr lang="en-US" sz="3600" dirty="0"/>
              <a:t> </a:t>
            </a:r>
            <a:r>
              <a:rPr lang="en-US" sz="3600" dirty="0" err="1"/>
              <a:t>không</a:t>
            </a:r>
            <a:r>
              <a:rPr lang="en-US" sz="3600" dirty="0"/>
              <a:t> </a:t>
            </a:r>
            <a:r>
              <a:rPr lang="en-US" sz="3600" dirty="0" err="1"/>
              <a:t>bị</a:t>
            </a:r>
            <a:r>
              <a:rPr lang="en-US" sz="3600" dirty="0"/>
              <a:t> tan </a:t>
            </a:r>
            <a:r>
              <a:rPr lang="en-US" sz="3600" dirty="0" err="1"/>
              <a:t>nhanh</a:t>
            </a:r>
            <a:endParaRPr lang="en-US" sz="3600" dirty="0"/>
          </a:p>
          <a:p>
            <a:pPr marL="0" indent="0">
              <a:lnSpc>
                <a:spcPct val="150000"/>
              </a:lnSpc>
              <a:buNone/>
            </a:pPr>
            <a:r>
              <a:rPr lang="en-US" sz="3600" dirty="0"/>
              <a:t>-  </a:t>
            </a:r>
            <a:r>
              <a:rPr lang="en-US" sz="3600" dirty="0" err="1"/>
              <a:t>Giá</a:t>
            </a:r>
            <a:r>
              <a:rPr lang="en-US" sz="3600" dirty="0"/>
              <a:t> </a:t>
            </a:r>
            <a:r>
              <a:rPr lang="en-US" sz="3600" dirty="0" err="1"/>
              <a:t>thành</a:t>
            </a:r>
            <a:r>
              <a:rPr lang="en-US" sz="3600" dirty="0"/>
              <a:t> </a:t>
            </a:r>
            <a:r>
              <a:rPr lang="en-US" sz="3600" dirty="0" err="1"/>
              <a:t>thấp</a:t>
            </a:r>
            <a:r>
              <a:rPr lang="en-US" sz="3600" dirty="0"/>
              <a:t> </a:t>
            </a:r>
            <a:r>
              <a:rPr lang="en-US" sz="3600" dirty="0" err="1"/>
              <a:t>hơn</a:t>
            </a:r>
            <a:r>
              <a:rPr lang="en-US" sz="3600" dirty="0"/>
              <a:t> </a:t>
            </a:r>
            <a:r>
              <a:rPr lang="en-US" sz="3600" dirty="0" err="1"/>
              <a:t>bơ</a:t>
            </a:r>
            <a:endParaRPr lang="en-US" sz="3600" dirty="0"/>
          </a:p>
          <a:p>
            <a:endParaRPr lang="en-US" dirty="0"/>
          </a:p>
        </p:txBody>
      </p:sp>
      <p:sp>
        <p:nvSpPr>
          <p:cNvPr id="4" name="Rectangle 3"/>
          <p:cNvSpPr/>
          <p:nvPr/>
        </p:nvSpPr>
        <p:spPr>
          <a:xfrm>
            <a:off x="1889723" y="443984"/>
            <a:ext cx="6740948" cy="707886"/>
          </a:xfrm>
          <a:prstGeom prst="rect">
            <a:avLst/>
          </a:prstGeom>
        </p:spPr>
        <p:txBody>
          <a:bodyPr wrap="none">
            <a:spAutoFit/>
          </a:bodyPr>
          <a:lstStyle/>
          <a:p>
            <a:r>
              <a:rPr lang="en-US" sz="4000" b="1" dirty="0">
                <a:latin typeface="Arial" panose="020B0604020202020204" pitchFamily="34" charset="0"/>
                <a:cs typeface="Arial" panose="020B0604020202020204" pitchFamily="34" charset="0"/>
              </a:rPr>
              <a:t>2. </a:t>
            </a:r>
            <a:r>
              <a:rPr lang="en-US" sz="4000" b="1" dirty="0" err="1">
                <a:latin typeface="Arial" panose="020B0604020202020204" pitchFamily="34" charset="0"/>
                <a:cs typeface="Arial" panose="020B0604020202020204" pitchFamily="34" charset="0"/>
              </a:rPr>
              <a:t>Bơ</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thực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vật</a:t>
            </a:r>
            <a:r>
              <a:rPr lang="en-US" sz="4000" b="1" dirty="0">
                <a:latin typeface="Arial" panose="020B0604020202020204" pitchFamily="34" charset="0"/>
                <a:cs typeface="Arial" panose="020B0604020202020204" pitchFamily="34" charset="0"/>
              </a:rPr>
              <a:t> (Margarine) </a:t>
            </a:r>
          </a:p>
        </p:txBody>
      </p:sp>
    </p:spTree>
    <p:extLst>
      <p:ext uri="{BB962C8B-B14F-4D97-AF65-F5344CB8AC3E}">
        <p14:creationId xmlns:p14="http://schemas.microsoft.com/office/powerpoint/2010/main" val="4722566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700213"/>
            <a:ext cx="10558461" cy="4972050"/>
          </a:xfrm>
        </p:spPr>
        <p:txBody>
          <a:bodyPr>
            <a:normAutofit/>
          </a:bodyPr>
          <a:lstStyle/>
          <a:p>
            <a:pPr marL="0" indent="0">
              <a:buNone/>
            </a:pPr>
            <a:r>
              <a:rPr lang="en-US" sz="3600" b="1" dirty="0" smtClean="0"/>
              <a:t>3. </a:t>
            </a:r>
            <a:r>
              <a:rPr lang="en-US" sz="3600" b="1" dirty="0" err="1" smtClean="0"/>
              <a:t>Shorterning</a:t>
            </a:r>
            <a:r>
              <a:rPr lang="en-US" sz="3600" b="1" dirty="0" smtClean="0"/>
              <a:t> (</a:t>
            </a:r>
            <a:r>
              <a:rPr lang="en-US" sz="3600" b="1" dirty="0" err="1" smtClean="0"/>
              <a:t>Mỡ</a:t>
            </a:r>
            <a:r>
              <a:rPr lang="en-US" sz="3600" b="1" dirty="0" smtClean="0"/>
              <a:t> </a:t>
            </a:r>
            <a:r>
              <a:rPr lang="en-US" sz="3600" b="1" dirty="0" err="1" smtClean="0"/>
              <a:t>trừu</a:t>
            </a:r>
            <a:r>
              <a:rPr lang="en-US" sz="3600" b="1" dirty="0" smtClean="0"/>
              <a:t>)</a:t>
            </a:r>
          </a:p>
          <a:p>
            <a:pPr>
              <a:lnSpc>
                <a:spcPct val="150000"/>
              </a:lnSpc>
            </a:pPr>
            <a:r>
              <a:rPr lang="en-US" sz="3600" dirty="0" err="1"/>
              <a:t>Là</a:t>
            </a:r>
            <a:r>
              <a:rPr lang="en-US" sz="3600" dirty="0"/>
              <a:t> 1 </a:t>
            </a:r>
            <a:r>
              <a:rPr lang="en-US" sz="3600" dirty="0" err="1"/>
              <a:t>loại</a:t>
            </a:r>
            <a:r>
              <a:rPr lang="en-US" sz="3600" dirty="0"/>
              <a:t> </a:t>
            </a:r>
            <a:r>
              <a:rPr lang="en-US" sz="3600" dirty="0" err="1"/>
              <a:t>chất</a:t>
            </a:r>
            <a:r>
              <a:rPr lang="en-US" sz="3600" dirty="0"/>
              <a:t> </a:t>
            </a:r>
            <a:r>
              <a:rPr lang="en-US" sz="3600" dirty="0" err="1"/>
              <a:t>béo</a:t>
            </a:r>
            <a:r>
              <a:rPr lang="en-US" sz="3600" dirty="0"/>
              <a:t> </a:t>
            </a:r>
            <a:r>
              <a:rPr lang="en-US" sz="3600" dirty="0" err="1"/>
              <a:t>dạng</a:t>
            </a:r>
            <a:r>
              <a:rPr lang="en-US" sz="3600" dirty="0"/>
              <a:t> </a:t>
            </a:r>
            <a:r>
              <a:rPr lang="en-US" sz="3600" dirty="0" err="1"/>
              <a:t>rắn</a:t>
            </a:r>
            <a:r>
              <a:rPr lang="en-US" sz="3600" dirty="0"/>
              <a:t> </a:t>
            </a:r>
            <a:r>
              <a:rPr lang="en-US" sz="3600" dirty="0" err="1"/>
              <a:t>được</a:t>
            </a:r>
            <a:r>
              <a:rPr lang="en-US" sz="3600" dirty="0"/>
              <a:t> </a:t>
            </a:r>
            <a:r>
              <a:rPr lang="en-US" sz="3600" dirty="0" err="1"/>
              <a:t>sản</a:t>
            </a:r>
            <a:r>
              <a:rPr lang="en-US" sz="3600" dirty="0"/>
              <a:t> </a:t>
            </a:r>
            <a:r>
              <a:rPr lang="en-US" sz="3600" dirty="0" err="1"/>
              <a:t>xuất</a:t>
            </a:r>
            <a:r>
              <a:rPr lang="en-US" sz="3600" dirty="0"/>
              <a:t> </a:t>
            </a:r>
            <a:r>
              <a:rPr lang="en-US" sz="3600" dirty="0" err="1"/>
              <a:t>từ</a:t>
            </a:r>
            <a:r>
              <a:rPr lang="en-US" sz="3600" dirty="0"/>
              <a:t> </a:t>
            </a:r>
            <a:r>
              <a:rPr lang="en-US" sz="3600" dirty="0" err="1"/>
              <a:t>dầu</a:t>
            </a:r>
            <a:r>
              <a:rPr lang="en-US" sz="3600" dirty="0"/>
              <a:t> </a:t>
            </a:r>
            <a:r>
              <a:rPr lang="en-US" sz="3600" dirty="0" err="1"/>
              <a:t>thực</a:t>
            </a:r>
            <a:r>
              <a:rPr lang="en-US" sz="3600" dirty="0"/>
              <a:t> </a:t>
            </a:r>
            <a:r>
              <a:rPr lang="en-US" sz="3600" dirty="0" err="1"/>
              <a:t>vật</a:t>
            </a:r>
            <a:r>
              <a:rPr lang="en-US" sz="3600" dirty="0"/>
              <a:t>. </a:t>
            </a:r>
            <a:r>
              <a:rPr lang="en-US" sz="3600" dirty="0" err="1"/>
              <a:t>Shorterning</a:t>
            </a:r>
            <a:r>
              <a:rPr lang="en-US" sz="3600" dirty="0"/>
              <a:t> </a:t>
            </a:r>
            <a:r>
              <a:rPr lang="en-US" sz="3600" dirty="0" err="1"/>
              <a:t>có</a:t>
            </a:r>
            <a:r>
              <a:rPr lang="en-US" sz="3600" dirty="0"/>
              <a:t> </a:t>
            </a:r>
            <a:r>
              <a:rPr lang="en-US" sz="3600" dirty="0" err="1"/>
              <a:t>được</a:t>
            </a:r>
            <a:r>
              <a:rPr lang="en-US" sz="3600" dirty="0"/>
              <a:t> do </a:t>
            </a:r>
            <a:r>
              <a:rPr lang="en-US" sz="3600" dirty="0" err="1"/>
              <a:t>quá</a:t>
            </a:r>
            <a:r>
              <a:rPr lang="en-US" sz="3600" dirty="0"/>
              <a:t> </a:t>
            </a:r>
            <a:r>
              <a:rPr lang="en-US" sz="3600" dirty="0" err="1"/>
              <a:t>trình</a:t>
            </a:r>
            <a:r>
              <a:rPr lang="en-US" sz="3600" dirty="0"/>
              <a:t> hydro </a:t>
            </a:r>
            <a:r>
              <a:rPr lang="en-US" sz="3600" dirty="0" err="1"/>
              <a:t>hóa</a:t>
            </a:r>
            <a:r>
              <a:rPr lang="en-US" sz="3600" dirty="0"/>
              <a:t> </a:t>
            </a:r>
            <a:r>
              <a:rPr lang="en-US" sz="3600" dirty="0" err="1"/>
              <a:t>các</a:t>
            </a:r>
            <a:r>
              <a:rPr lang="en-US" sz="3600" dirty="0"/>
              <a:t> acid </a:t>
            </a:r>
            <a:r>
              <a:rPr lang="en-US" sz="3600" dirty="0" err="1"/>
              <a:t>béo</a:t>
            </a:r>
            <a:r>
              <a:rPr lang="en-US" sz="3600" dirty="0"/>
              <a:t>. </a:t>
            </a:r>
            <a:r>
              <a:rPr lang="en-US" sz="3600" dirty="0" err="1"/>
              <a:t>Nó</a:t>
            </a:r>
            <a:r>
              <a:rPr lang="en-US" sz="3600" dirty="0"/>
              <a:t> </a:t>
            </a:r>
            <a:r>
              <a:rPr lang="en-US" sz="3600" dirty="0" err="1"/>
              <a:t>đóng</a:t>
            </a:r>
            <a:r>
              <a:rPr lang="en-US" sz="3600" dirty="0"/>
              <a:t> </a:t>
            </a:r>
            <a:r>
              <a:rPr lang="en-US" sz="3600" dirty="0" err="1"/>
              <a:t>rắn</a:t>
            </a:r>
            <a:r>
              <a:rPr lang="en-US" sz="3600" dirty="0"/>
              <a:t> ở </a:t>
            </a:r>
            <a:r>
              <a:rPr lang="en-US" sz="3600" dirty="0" err="1"/>
              <a:t>nhiệt</a:t>
            </a:r>
            <a:r>
              <a:rPr lang="en-US" sz="3600" dirty="0"/>
              <a:t> </a:t>
            </a:r>
            <a:r>
              <a:rPr lang="en-US" sz="3600" dirty="0" err="1"/>
              <a:t>độ</a:t>
            </a:r>
            <a:r>
              <a:rPr lang="en-US" sz="3600" dirty="0"/>
              <a:t> </a:t>
            </a:r>
            <a:r>
              <a:rPr lang="en-US" sz="3600" dirty="0" err="1"/>
              <a:t>phòng</a:t>
            </a:r>
            <a:r>
              <a:rPr lang="en-US" sz="3600" dirty="0"/>
              <a:t>. </a:t>
            </a:r>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1659312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643063"/>
            <a:ext cx="10558461" cy="5029200"/>
          </a:xfrm>
        </p:spPr>
        <p:txBody>
          <a:bodyPr>
            <a:normAutofit/>
          </a:bodyPr>
          <a:lstStyle/>
          <a:p>
            <a:pPr marL="0" indent="0">
              <a:buNone/>
            </a:pPr>
            <a:r>
              <a:rPr lang="en-US" sz="3600" b="1" dirty="0" smtClean="0"/>
              <a:t>3. </a:t>
            </a:r>
            <a:r>
              <a:rPr lang="en-US" sz="3600" b="1" dirty="0" err="1" smtClean="0"/>
              <a:t>Shorterning</a:t>
            </a:r>
            <a:r>
              <a:rPr lang="en-US" sz="3600" b="1" dirty="0" smtClean="0"/>
              <a:t> (</a:t>
            </a:r>
            <a:r>
              <a:rPr lang="en-US" sz="3600" b="1" dirty="0" err="1" smtClean="0"/>
              <a:t>Mỡ</a:t>
            </a:r>
            <a:r>
              <a:rPr lang="en-US" sz="3600" b="1" dirty="0" smtClean="0"/>
              <a:t> </a:t>
            </a:r>
            <a:r>
              <a:rPr lang="en-US" sz="3600" b="1" dirty="0" err="1" smtClean="0"/>
              <a:t>trừu</a:t>
            </a:r>
            <a:r>
              <a:rPr lang="en-US" sz="3600" b="1" dirty="0" smtClean="0"/>
              <a:t>)</a:t>
            </a:r>
          </a:p>
          <a:p>
            <a:pPr>
              <a:lnSpc>
                <a:spcPct val="150000"/>
              </a:lnSpc>
            </a:pPr>
            <a:r>
              <a:rPr lang="en-US" sz="3600" dirty="0" err="1" smtClean="0"/>
              <a:t>Thành</a:t>
            </a:r>
            <a:r>
              <a:rPr lang="en-US" sz="3600" dirty="0" smtClean="0"/>
              <a:t> </a:t>
            </a:r>
            <a:r>
              <a:rPr lang="en-US" sz="3600" dirty="0" err="1"/>
              <a:t>phần</a:t>
            </a:r>
            <a:r>
              <a:rPr lang="en-US" sz="3600" dirty="0"/>
              <a:t> </a:t>
            </a:r>
            <a:r>
              <a:rPr lang="en-US" sz="3600" dirty="0" err="1"/>
              <a:t>của</a:t>
            </a:r>
            <a:r>
              <a:rPr lang="en-US" sz="3600" dirty="0"/>
              <a:t> </a:t>
            </a:r>
            <a:r>
              <a:rPr lang="en-US" sz="3600" dirty="0" err="1"/>
              <a:t>shorterning</a:t>
            </a:r>
            <a:r>
              <a:rPr lang="en-US" sz="3600" dirty="0"/>
              <a:t> </a:t>
            </a:r>
            <a:r>
              <a:rPr lang="en-US" sz="3600" dirty="0" err="1"/>
              <a:t>chỉ</a:t>
            </a:r>
            <a:r>
              <a:rPr lang="en-US" sz="3600" dirty="0"/>
              <a:t> </a:t>
            </a:r>
            <a:r>
              <a:rPr lang="en-US" sz="3600" dirty="0" err="1"/>
              <a:t>có</a:t>
            </a:r>
            <a:r>
              <a:rPr lang="en-US" sz="3600" dirty="0"/>
              <a:t> </a:t>
            </a:r>
            <a:r>
              <a:rPr lang="en-US" sz="3600" dirty="0" err="1"/>
              <a:t>hỗn</a:t>
            </a:r>
            <a:r>
              <a:rPr lang="en-US" sz="3600" dirty="0"/>
              <a:t> </a:t>
            </a:r>
            <a:r>
              <a:rPr lang="en-US" sz="3600" dirty="0" err="1"/>
              <a:t>hợp</a:t>
            </a:r>
            <a:r>
              <a:rPr lang="en-US" sz="3600" dirty="0"/>
              <a:t> </a:t>
            </a:r>
            <a:r>
              <a:rPr lang="en-US" sz="3600" dirty="0" err="1"/>
              <a:t>các</a:t>
            </a:r>
            <a:r>
              <a:rPr lang="en-US" sz="3600" dirty="0"/>
              <a:t> </a:t>
            </a:r>
            <a:r>
              <a:rPr lang="en-US" sz="3600" dirty="0" err="1"/>
              <a:t>loại</a:t>
            </a:r>
            <a:r>
              <a:rPr lang="en-US" sz="3600" dirty="0"/>
              <a:t> </a:t>
            </a:r>
            <a:r>
              <a:rPr lang="en-US" sz="3600" dirty="0" err="1"/>
              <a:t>dầu</a:t>
            </a:r>
            <a:r>
              <a:rPr lang="en-US" sz="3600" dirty="0"/>
              <a:t> </a:t>
            </a:r>
            <a:r>
              <a:rPr lang="en-US" sz="3600" dirty="0" err="1"/>
              <a:t>đặc</a:t>
            </a:r>
            <a:r>
              <a:rPr lang="en-US" sz="3600" dirty="0"/>
              <a:t> </a:t>
            </a:r>
            <a:r>
              <a:rPr lang="en-US" sz="3600" dirty="0" err="1"/>
              <a:t>và</a:t>
            </a:r>
            <a:r>
              <a:rPr lang="en-US" sz="3600" dirty="0"/>
              <a:t> </a:t>
            </a:r>
            <a:r>
              <a:rPr lang="en-US" sz="3600" dirty="0" err="1"/>
              <a:t>chất</a:t>
            </a:r>
            <a:r>
              <a:rPr lang="en-US" sz="3600" dirty="0"/>
              <a:t> </a:t>
            </a:r>
            <a:r>
              <a:rPr lang="en-US" sz="3600" dirty="0" err="1"/>
              <a:t>bảo</a:t>
            </a:r>
            <a:r>
              <a:rPr lang="en-US" sz="3600" dirty="0"/>
              <a:t> </a:t>
            </a:r>
            <a:r>
              <a:rPr lang="en-US" sz="3600" dirty="0" err="1"/>
              <a:t>quản</a:t>
            </a:r>
            <a:endParaRPr lang="en-US" sz="3600" dirty="0"/>
          </a:p>
          <a:p>
            <a:pPr>
              <a:lnSpc>
                <a:spcPct val="150000"/>
              </a:lnSpc>
            </a:pPr>
            <a:r>
              <a:rPr lang="en-US" sz="3600" dirty="0" err="1"/>
              <a:t>Độ</a:t>
            </a:r>
            <a:r>
              <a:rPr lang="en-US" sz="3600" dirty="0"/>
              <a:t> </a:t>
            </a:r>
            <a:r>
              <a:rPr lang="en-US" sz="3600" dirty="0" err="1"/>
              <a:t>nóng</a:t>
            </a:r>
            <a:r>
              <a:rPr lang="en-US" sz="3600" dirty="0"/>
              <a:t> </a:t>
            </a:r>
            <a:r>
              <a:rPr lang="en-US" sz="3600" dirty="0" err="1"/>
              <a:t>chảy</a:t>
            </a:r>
            <a:r>
              <a:rPr lang="en-US" sz="3600" dirty="0"/>
              <a:t> 44 - 55</a:t>
            </a:r>
            <a:r>
              <a:rPr lang="en-US" sz="3600" baseline="30000" dirty="0"/>
              <a:t>o</a:t>
            </a:r>
            <a:r>
              <a:rPr lang="en-US" sz="3600" dirty="0"/>
              <a:t>C, </a:t>
            </a:r>
            <a:r>
              <a:rPr lang="en-US" sz="3600" dirty="0" err="1"/>
              <a:t>nhiệt</a:t>
            </a:r>
            <a:r>
              <a:rPr lang="en-US" sz="3600" dirty="0"/>
              <a:t> </a:t>
            </a:r>
            <a:r>
              <a:rPr lang="en-US" sz="3600" dirty="0" err="1"/>
              <a:t>độ</a:t>
            </a:r>
            <a:r>
              <a:rPr lang="en-US" sz="3600" dirty="0"/>
              <a:t> </a:t>
            </a:r>
            <a:r>
              <a:rPr lang="en-US" sz="3600" dirty="0" err="1"/>
              <a:t>đông</a:t>
            </a:r>
            <a:r>
              <a:rPr lang="en-US" sz="3600" dirty="0"/>
              <a:t> </a:t>
            </a:r>
            <a:r>
              <a:rPr lang="en-US" sz="3600" dirty="0" err="1"/>
              <a:t>đặc</a:t>
            </a:r>
            <a:r>
              <a:rPr lang="en-US" sz="3600" dirty="0"/>
              <a:t> 34 - </a:t>
            </a:r>
            <a:r>
              <a:rPr lang="en-US" sz="3600" dirty="0" smtClean="0"/>
              <a:t>44</a:t>
            </a:r>
            <a:r>
              <a:rPr lang="en-US" sz="3600" baseline="30000" dirty="0" smtClean="0"/>
              <a:t>o</a:t>
            </a:r>
            <a:r>
              <a:rPr lang="en-US" sz="3600" dirty="0" smtClean="0"/>
              <a:t>C</a:t>
            </a:r>
            <a:endParaRPr lang="en-US" sz="3600"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5742767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026" y="302040"/>
            <a:ext cx="5895974" cy="589597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282043"/>
            <a:ext cx="6096000" cy="4575958"/>
          </a:xfrm>
          <a:prstGeom prst="rect">
            <a:avLst/>
          </a:prstGeom>
        </p:spPr>
      </p:pic>
    </p:spTree>
    <p:extLst>
      <p:ext uri="{BB962C8B-B14F-4D97-AF65-F5344CB8AC3E}">
        <p14:creationId xmlns:p14="http://schemas.microsoft.com/office/powerpoint/2010/main" val="32603103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dirty="0"/>
              <a:t>3. </a:t>
            </a:r>
            <a:r>
              <a:rPr lang="en-US" dirty="0" err="1"/>
              <a:t>Shorterning</a:t>
            </a:r>
            <a:r>
              <a:rPr lang="en-US" dirty="0"/>
              <a:t> (</a:t>
            </a:r>
            <a:r>
              <a:rPr lang="en-US" dirty="0" err="1"/>
              <a:t>Mỡ</a:t>
            </a:r>
            <a:r>
              <a:rPr lang="en-US" dirty="0"/>
              <a:t> </a:t>
            </a:r>
            <a:r>
              <a:rPr lang="en-US" dirty="0" err="1"/>
              <a:t>trừu</a:t>
            </a:r>
            <a:r>
              <a:rPr lang="en-US" dirty="0"/>
              <a:t>)</a:t>
            </a:r>
          </a:p>
        </p:txBody>
      </p:sp>
      <p:sp>
        <p:nvSpPr>
          <p:cNvPr id="3" name="Content Placeholder 2"/>
          <p:cNvSpPr>
            <a:spLocks noGrp="1"/>
          </p:cNvSpPr>
          <p:nvPr>
            <p:ph idx="1"/>
          </p:nvPr>
        </p:nvSpPr>
        <p:spPr>
          <a:xfrm>
            <a:off x="1471613" y="1443037"/>
            <a:ext cx="10344149" cy="5172075"/>
          </a:xfrm>
        </p:spPr>
        <p:txBody>
          <a:bodyPr>
            <a:normAutofit/>
          </a:bodyPr>
          <a:lstStyle/>
          <a:p>
            <a:pPr>
              <a:lnSpc>
                <a:spcPct val="150000"/>
              </a:lnSpc>
            </a:pPr>
            <a:r>
              <a:rPr lang="en-US" sz="3600" dirty="0" err="1"/>
              <a:t>Trong</a:t>
            </a:r>
            <a:r>
              <a:rPr lang="en-US" sz="3600" dirty="0"/>
              <a:t> </a:t>
            </a:r>
            <a:r>
              <a:rPr lang="en-US" sz="3600" dirty="0" err="1"/>
              <a:t>thực</a:t>
            </a:r>
            <a:r>
              <a:rPr lang="en-US" sz="3600" dirty="0"/>
              <a:t> </a:t>
            </a:r>
            <a:r>
              <a:rPr lang="en-US" sz="3600" dirty="0" err="1"/>
              <a:t>phẩm</a:t>
            </a:r>
            <a:r>
              <a:rPr lang="en-US" sz="3600" dirty="0"/>
              <a:t>, </a:t>
            </a:r>
            <a:r>
              <a:rPr lang="en-US" sz="3600" dirty="0" err="1"/>
              <a:t>shorterning</a:t>
            </a:r>
            <a:r>
              <a:rPr lang="en-US" sz="3600" dirty="0"/>
              <a:t> </a:t>
            </a:r>
            <a:r>
              <a:rPr lang="en-US" sz="3600" dirty="0" err="1"/>
              <a:t>cần</a:t>
            </a:r>
            <a:r>
              <a:rPr lang="en-US" sz="3600" dirty="0"/>
              <a:t> </a:t>
            </a:r>
            <a:r>
              <a:rPr lang="en-US" sz="3600" dirty="0" err="1"/>
              <a:t>thiết</a:t>
            </a:r>
            <a:r>
              <a:rPr lang="en-US" sz="3600" dirty="0"/>
              <a:t> </a:t>
            </a:r>
            <a:r>
              <a:rPr lang="en-US" sz="3600" dirty="0" err="1"/>
              <a:t>trong</a:t>
            </a:r>
            <a:r>
              <a:rPr lang="en-US" sz="3600" dirty="0"/>
              <a:t> </a:t>
            </a:r>
            <a:r>
              <a:rPr lang="en-US" sz="3600" dirty="0" err="1"/>
              <a:t>chế</a:t>
            </a:r>
            <a:r>
              <a:rPr lang="en-US" sz="3600" dirty="0"/>
              <a:t> </a:t>
            </a:r>
            <a:r>
              <a:rPr lang="en-US" sz="3600" dirty="0" err="1"/>
              <a:t>biến</a:t>
            </a:r>
            <a:r>
              <a:rPr lang="en-US" sz="3600" dirty="0"/>
              <a:t> </a:t>
            </a:r>
            <a:r>
              <a:rPr lang="en-US" sz="3600" dirty="0" err="1"/>
              <a:t>kem</a:t>
            </a:r>
            <a:r>
              <a:rPr lang="en-US" sz="3600" dirty="0"/>
              <a:t> </a:t>
            </a:r>
            <a:r>
              <a:rPr lang="en-US" sz="3600" dirty="0" err="1"/>
              <a:t>bơ</a:t>
            </a:r>
            <a:r>
              <a:rPr lang="en-US" sz="3600" dirty="0"/>
              <a:t> </a:t>
            </a:r>
            <a:r>
              <a:rPr lang="en-US" sz="3600" dirty="0" err="1"/>
              <a:t>và</a:t>
            </a:r>
            <a:r>
              <a:rPr lang="en-US" sz="3600" dirty="0"/>
              <a:t> </a:t>
            </a:r>
            <a:r>
              <a:rPr lang="en-US" sz="3600" dirty="0" err="1"/>
              <a:t>bánh</a:t>
            </a:r>
            <a:r>
              <a:rPr lang="en-US" sz="3600" dirty="0"/>
              <a:t> </a:t>
            </a:r>
            <a:r>
              <a:rPr lang="en-US" sz="3600" dirty="0" err="1"/>
              <a:t>xốp</a:t>
            </a:r>
            <a:r>
              <a:rPr lang="en-US" sz="3600" dirty="0"/>
              <a:t>. </a:t>
            </a:r>
            <a:r>
              <a:rPr lang="en-US" sz="3600" dirty="0" err="1"/>
              <a:t>Trong</a:t>
            </a:r>
            <a:r>
              <a:rPr lang="en-US" sz="3600" dirty="0"/>
              <a:t> </a:t>
            </a:r>
            <a:r>
              <a:rPr lang="en-US" sz="3600" dirty="0" err="1"/>
              <a:t>sản</a:t>
            </a:r>
            <a:r>
              <a:rPr lang="en-US" sz="3600" dirty="0"/>
              <a:t> </a:t>
            </a:r>
            <a:r>
              <a:rPr lang="en-US" sz="3600" dirty="0" err="1"/>
              <a:t>xuất</a:t>
            </a:r>
            <a:r>
              <a:rPr lang="en-US" sz="3600" dirty="0"/>
              <a:t> cookies </a:t>
            </a:r>
            <a:r>
              <a:rPr lang="en-US" sz="3600" dirty="0" err="1"/>
              <a:t>đôi</a:t>
            </a:r>
            <a:r>
              <a:rPr lang="en-US" sz="3600" dirty="0"/>
              <a:t> </a:t>
            </a:r>
            <a:r>
              <a:rPr lang="en-US" sz="3600" dirty="0" err="1"/>
              <a:t>khi</a:t>
            </a:r>
            <a:r>
              <a:rPr lang="en-US" sz="3600" dirty="0"/>
              <a:t> </a:t>
            </a:r>
            <a:r>
              <a:rPr lang="en-US" sz="3600" dirty="0" err="1"/>
              <a:t>shorterning</a:t>
            </a:r>
            <a:r>
              <a:rPr lang="en-US" sz="3600" dirty="0"/>
              <a:t> </a:t>
            </a:r>
            <a:r>
              <a:rPr lang="en-US" sz="3600" dirty="0" err="1"/>
              <a:t>dùng</a:t>
            </a:r>
            <a:r>
              <a:rPr lang="en-US" sz="3600" dirty="0"/>
              <a:t> </a:t>
            </a:r>
            <a:r>
              <a:rPr lang="en-US" sz="3600" dirty="0" err="1"/>
              <a:t>để</a:t>
            </a:r>
            <a:r>
              <a:rPr lang="en-US" sz="3600" dirty="0"/>
              <a:t> </a:t>
            </a:r>
            <a:r>
              <a:rPr lang="en-US" sz="3600" dirty="0" err="1"/>
              <a:t>thay</a:t>
            </a:r>
            <a:r>
              <a:rPr lang="en-US" sz="3600" dirty="0"/>
              <a:t> </a:t>
            </a:r>
            <a:r>
              <a:rPr lang="en-US" sz="3600" dirty="0" err="1"/>
              <a:t>thế</a:t>
            </a:r>
            <a:r>
              <a:rPr lang="en-US" sz="3600" dirty="0"/>
              <a:t> </a:t>
            </a:r>
            <a:r>
              <a:rPr lang="en-US" sz="3600" dirty="0" err="1"/>
              <a:t>cho</a:t>
            </a:r>
            <a:r>
              <a:rPr lang="en-US" sz="3600" dirty="0"/>
              <a:t> </a:t>
            </a:r>
            <a:r>
              <a:rPr lang="en-US" sz="3600" dirty="0" err="1" smtClean="0"/>
              <a:t>bơ</a:t>
            </a:r>
            <a:r>
              <a:rPr lang="en-US" sz="3600" dirty="0" smtClean="0"/>
              <a:t> </a:t>
            </a:r>
            <a:r>
              <a:rPr lang="en-US" sz="3600" dirty="0" err="1" smtClean="0"/>
              <a:t>vì</a:t>
            </a:r>
            <a:r>
              <a:rPr lang="en-US" sz="3600" dirty="0" smtClean="0"/>
              <a:t> </a:t>
            </a:r>
            <a:r>
              <a:rPr lang="en-US" sz="3600" dirty="0" err="1"/>
              <a:t>shorterning</a:t>
            </a:r>
            <a:r>
              <a:rPr lang="en-US" sz="3600" dirty="0"/>
              <a:t> </a:t>
            </a:r>
            <a:r>
              <a:rPr lang="en-US" sz="3600" dirty="0" err="1"/>
              <a:t>có</a:t>
            </a:r>
            <a:r>
              <a:rPr lang="en-US" sz="3600" dirty="0"/>
              <a:t> </a:t>
            </a:r>
            <a:r>
              <a:rPr lang="en-US" sz="3600" dirty="0" err="1"/>
              <a:t>giá</a:t>
            </a:r>
            <a:r>
              <a:rPr lang="en-US" sz="3600" dirty="0"/>
              <a:t> </a:t>
            </a:r>
            <a:r>
              <a:rPr lang="en-US" sz="3600" dirty="0" err="1"/>
              <a:t>thành</a:t>
            </a:r>
            <a:r>
              <a:rPr lang="en-US" sz="3600" dirty="0"/>
              <a:t> </a:t>
            </a:r>
            <a:r>
              <a:rPr lang="en-US" sz="3600" dirty="0" err="1"/>
              <a:t>rẻ</a:t>
            </a:r>
            <a:r>
              <a:rPr lang="en-US" sz="3600" dirty="0"/>
              <a:t> </a:t>
            </a:r>
            <a:r>
              <a:rPr lang="en-US" sz="3600" dirty="0" err="1"/>
              <a:t>hơn</a:t>
            </a:r>
            <a:r>
              <a:rPr lang="en-US" sz="3600" dirty="0"/>
              <a:t> </a:t>
            </a:r>
            <a:r>
              <a:rPr lang="en-US" sz="3600" dirty="0" err="1" smtClean="0"/>
              <a:t>bơ</a:t>
            </a:r>
            <a:r>
              <a:rPr lang="en-US" sz="3600" dirty="0"/>
              <a:t> </a:t>
            </a:r>
            <a:r>
              <a:rPr lang="en-US" sz="3600" dirty="0" err="1" smtClean="0"/>
              <a:t>và</a:t>
            </a:r>
            <a:r>
              <a:rPr lang="en-US" sz="3600" dirty="0" smtClean="0"/>
              <a:t> </a:t>
            </a:r>
            <a:r>
              <a:rPr lang="en-US" sz="3600" dirty="0" err="1"/>
              <a:t>khi</a:t>
            </a:r>
            <a:r>
              <a:rPr lang="en-US" sz="3600" dirty="0"/>
              <a:t> </a:t>
            </a:r>
            <a:r>
              <a:rPr lang="en-US" sz="3600" dirty="0" err="1"/>
              <a:t>pha</a:t>
            </a:r>
            <a:r>
              <a:rPr lang="en-US" sz="3600" dirty="0"/>
              <a:t> </a:t>
            </a:r>
            <a:r>
              <a:rPr lang="en-US" sz="3600" dirty="0" err="1"/>
              <a:t>màu</a:t>
            </a:r>
            <a:r>
              <a:rPr lang="en-US" sz="3600" dirty="0"/>
              <a:t> </a:t>
            </a:r>
            <a:r>
              <a:rPr lang="en-US" sz="3600" dirty="0" err="1"/>
              <a:t>thì</a:t>
            </a:r>
            <a:r>
              <a:rPr lang="en-US" sz="3600" dirty="0"/>
              <a:t> </a:t>
            </a:r>
            <a:r>
              <a:rPr lang="en-US" sz="3600" dirty="0" err="1"/>
              <a:t>màu</a:t>
            </a:r>
            <a:r>
              <a:rPr lang="en-US" sz="3600" dirty="0"/>
              <a:t> </a:t>
            </a:r>
            <a:r>
              <a:rPr lang="en-US" sz="3600" dirty="0" err="1"/>
              <a:t>sắc</a:t>
            </a:r>
            <a:r>
              <a:rPr lang="en-US" sz="3600" dirty="0"/>
              <a:t> </a:t>
            </a:r>
            <a:r>
              <a:rPr lang="en-US" sz="3600" dirty="0" err="1"/>
              <a:t>trang</a:t>
            </a:r>
            <a:r>
              <a:rPr lang="en-US" sz="3600" dirty="0"/>
              <a:t> </a:t>
            </a:r>
            <a:r>
              <a:rPr lang="en-US" sz="3600" dirty="0" err="1"/>
              <a:t>trí</a:t>
            </a:r>
            <a:r>
              <a:rPr lang="en-US" sz="3600" dirty="0"/>
              <a:t> </a:t>
            </a:r>
            <a:r>
              <a:rPr lang="en-US" sz="3600" dirty="0" err="1"/>
              <a:t>sẽ</a:t>
            </a:r>
            <a:r>
              <a:rPr lang="en-US" sz="3600" dirty="0"/>
              <a:t> </a:t>
            </a:r>
            <a:r>
              <a:rPr lang="en-US" sz="3600" dirty="0" err="1"/>
              <a:t>đẹp</a:t>
            </a:r>
            <a:r>
              <a:rPr lang="en-US" sz="3600" dirty="0"/>
              <a:t> </a:t>
            </a:r>
            <a:r>
              <a:rPr lang="en-US" sz="3600" dirty="0" err="1"/>
              <a:t>hơn</a:t>
            </a:r>
            <a:r>
              <a:rPr lang="en-US" sz="3600" dirty="0"/>
              <a:t> </a:t>
            </a:r>
            <a:r>
              <a:rPr lang="en-US" sz="3600" dirty="0" err="1"/>
              <a:t>bơ</a:t>
            </a:r>
            <a:endParaRPr lang="en-US" sz="3600" dirty="0"/>
          </a:p>
          <a:p>
            <a:pPr>
              <a:lnSpc>
                <a:spcPct val="150000"/>
              </a:lnSpc>
            </a:pPr>
            <a:r>
              <a:rPr lang="en-US" sz="3600" dirty="0" err="1"/>
              <a:t>Bảo</a:t>
            </a:r>
            <a:r>
              <a:rPr lang="en-US" sz="3600" dirty="0"/>
              <a:t> </a:t>
            </a:r>
            <a:r>
              <a:rPr lang="en-US" sz="3600" dirty="0" err="1"/>
              <a:t>quản</a:t>
            </a:r>
            <a:r>
              <a:rPr lang="en-US" sz="3600" dirty="0"/>
              <a:t>: </a:t>
            </a:r>
            <a:r>
              <a:rPr lang="en-US" sz="3600" dirty="0" err="1"/>
              <a:t>để</a:t>
            </a:r>
            <a:r>
              <a:rPr lang="en-US" sz="3600" dirty="0"/>
              <a:t> </a:t>
            </a:r>
            <a:r>
              <a:rPr lang="en-US" sz="3600" dirty="0" err="1"/>
              <a:t>nơi</a:t>
            </a:r>
            <a:r>
              <a:rPr lang="en-US" sz="3600" dirty="0"/>
              <a:t> </a:t>
            </a:r>
            <a:r>
              <a:rPr lang="en-US" sz="3600" dirty="0" err="1"/>
              <a:t>khô</a:t>
            </a:r>
            <a:r>
              <a:rPr lang="en-US" sz="3600" dirty="0"/>
              <a:t> </a:t>
            </a:r>
            <a:r>
              <a:rPr lang="en-US" sz="3600" dirty="0" err="1"/>
              <a:t>ráo</a:t>
            </a:r>
            <a:r>
              <a:rPr lang="en-US" sz="3600" dirty="0"/>
              <a:t>, </a:t>
            </a:r>
            <a:r>
              <a:rPr lang="en-US" sz="3600" dirty="0" err="1"/>
              <a:t>thoáng</a:t>
            </a:r>
            <a:r>
              <a:rPr lang="en-US" sz="3600" dirty="0"/>
              <a:t> </a:t>
            </a:r>
            <a:r>
              <a:rPr lang="en-US" sz="3600" dirty="0" err="1"/>
              <a:t>mát</a:t>
            </a:r>
            <a:endParaRPr lang="en-US" sz="3600" dirty="0"/>
          </a:p>
          <a:p>
            <a:pPr marL="0" indent="0">
              <a:buNone/>
            </a:pPr>
            <a:endParaRPr lang="en-US" dirty="0"/>
          </a:p>
        </p:txBody>
      </p:sp>
    </p:spTree>
    <p:extLst>
      <p:ext uri="{BB962C8B-B14F-4D97-AF65-F5344CB8AC3E}">
        <p14:creationId xmlns:p14="http://schemas.microsoft.com/office/powerpoint/2010/main" val="10240309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0200" y="1671637"/>
            <a:ext cx="10372724" cy="5000625"/>
          </a:xfrm>
        </p:spPr>
        <p:txBody>
          <a:bodyPr>
            <a:normAutofit/>
          </a:bodyPr>
          <a:lstStyle/>
          <a:p>
            <a:pPr marL="0" indent="0">
              <a:buNone/>
            </a:pPr>
            <a:r>
              <a:rPr lang="en-US" sz="3600" b="1" dirty="0" smtClean="0"/>
              <a:t>4. </a:t>
            </a:r>
            <a:r>
              <a:rPr lang="en-US" sz="3600" b="1" dirty="0" err="1" smtClean="0"/>
              <a:t>Dầu</a:t>
            </a:r>
            <a:r>
              <a:rPr lang="en-US" sz="3600" b="1" dirty="0" smtClean="0"/>
              <a:t> </a:t>
            </a:r>
            <a:r>
              <a:rPr lang="en-US" sz="3600" b="1" dirty="0" err="1" smtClean="0"/>
              <a:t>ăn</a:t>
            </a:r>
            <a:endParaRPr lang="en-US" sz="3600" b="1" dirty="0" smtClean="0"/>
          </a:p>
          <a:p>
            <a:pPr>
              <a:lnSpc>
                <a:spcPct val="150000"/>
              </a:lnSpc>
            </a:pPr>
            <a:r>
              <a:rPr lang="en-US" sz="3600" dirty="0" err="1"/>
              <a:t>Dầu</a:t>
            </a:r>
            <a:r>
              <a:rPr lang="en-US" sz="3600" dirty="0"/>
              <a:t> </a:t>
            </a:r>
            <a:r>
              <a:rPr lang="en-US" sz="3600" dirty="0" err="1"/>
              <a:t>ăn</a:t>
            </a:r>
            <a:r>
              <a:rPr lang="en-US" sz="3600" dirty="0"/>
              <a:t> </a:t>
            </a:r>
            <a:r>
              <a:rPr lang="en-US" sz="3600" dirty="0" err="1"/>
              <a:t>được</a:t>
            </a:r>
            <a:r>
              <a:rPr lang="en-US" sz="3600" dirty="0"/>
              <a:t> </a:t>
            </a:r>
            <a:r>
              <a:rPr lang="en-US" sz="3600" dirty="0" err="1"/>
              <a:t>dùng</a:t>
            </a:r>
            <a:r>
              <a:rPr lang="en-US" sz="3600" dirty="0"/>
              <a:t> </a:t>
            </a:r>
            <a:r>
              <a:rPr lang="en-US" sz="3600" dirty="0" err="1"/>
              <a:t>trong</a:t>
            </a:r>
            <a:r>
              <a:rPr lang="en-US" sz="3600" dirty="0"/>
              <a:t> </a:t>
            </a:r>
            <a:r>
              <a:rPr lang="en-US" sz="3600" dirty="0" err="1"/>
              <a:t>công</a:t>
            </a:r>
            <a:r>
              <a:rPr lang="en-US" sz="3600" dirty="0"/>
              <a:t> </a:t>
            </a:r>
            <a:r>
              <a:rPr lang="en-US" sz="3600" dirty="0" err="1"/>
              <a:t>thức</a:t>
            </a:r>
            <a:r>
              <a:rPr lang="en-US" sz="3600" dirty="0"/>
              <a:t> </a:t>
            </a:r>
            <a:r>
              <a:rPr lang="en-US" sz="3600" dirty="0" err="1"/>
              <a:t>bánh</a:t>
            </a:r>
            <a:r>
              <a:rPr lang="en-US" sz="3600" dirty="0"/>
              <a:t> </a:t>
            </a:r>
            <a:r>
              <a:rPr lang="en-US" sz="3600" dirty="0" err="1"/>
              <a:t>vì</a:t>
            </a:r>
            <a:r>
              <a:rPr lang="en-US" sz="3600" dirty="0"/>
              <a:t> </a:t>
            </a:r>
            <a:r>
              <a:rPr lang="en-US" sz="3600" dirty="0" err="1"/>
              <a:t>nó</a:t>
            </a:r>
            <a:r>
              <a:rPr lang="en-US" sz="3600" dirty="0"/>
              <a:t> </a:t>
            </a:r>
            <a:r>
              <a:rPr lang="en-US" sz="3600" dirty="0" err="1"/>
              <a:t>cung</a:t>
            </a:r>
            <a:r>
              <a:rPr lang="en-US" sz="3600" dirty="0"/>
              <a:t> </a:t>
            </a:r>
            <a:r>
              <a:rPr lang="en-US" sz="3600" dirty="0" err="1"/>
              <a:t>cấp</a:t>
            </a:r>
            <a:r>
              <a:rPr lang="en-US" sz="3600" dirty="0"/>
              <a:t> </a:t>
            </a:r>
            <a:r>
              <a:rPr lang="en-US" sz="3600" dirty="0" err="1"/>
              <a:t>không</a:t>
            </a:r>
            <a:r>
              <a:rPr lang="en-US" sz="3600" dirty="0"/>
              <a:t> </a:t>
            </a:r>
            <a:r>
              <a:rPr lang="en-US" sz="3600" dirty="0" err="1"/>
              <a:t>quá</a:t>
            </a:r>
            <a:r>
              <a:rPr lang="en-US" sz="3600" dirty="0"/>
              <a:t> </a:t>
            </a:r>
            <a:r>
              <a:rPr lang="en-US" sz="3600" dirty="0" err="1"/>
              <a:t>nhều</a:t>
            </a:r>
            <a:r>
              <a:rPr lang="en-US" sz="3600" dirty="0"/>
              <a:t> </a:t>
            </a:r>
            <a:r>
              <a:rPr lang="en-US" sz="3600" dirty="0" err="1"/>
              <a:t>chất</a:t>
            </a:r>
            <a:r>
              <a:rPr lang="en-US" sz="3600" dirty="0"/>
              <a:t> </a:t>
            </a:r>
            <a:r>
              <a:rPr lang="en-US" sz="3600" dirty="0" err="1"/>
              <a:t>béo</a:t>
            </a:r>
            <a:r>
              <a:rPr lang="en-US" sz="3600" dirty="0"/>
              <a:t> </a:t>
            </a:r>
            <a:r>
              <a:rPr lang="en-US" sz="3600" dirty="0" err="1"/>
              <a:t>như</a:t>
            </a:r>
            <a:r>
              <a:rPr lang="en-US" sz="3600" dirty="0"/>
              <a:t> </a:t>
            </a:r>
            <a:r>
              <a:rPr lang="en-US" sz="3600" dirty="0" err="1"/>
              <a:t>bơ</a:t>
            </a:r>
            <a:endParaRPr lang="en-US" sz="3600" dirty="0"/>
          </a:p>
          <a:p>
            <a:pPr>
              <a:lnSpc>
                <a:spcPct val="150000"/>
              </a:lnSpc>
            </a:pPr>
            <a:r>
              <a:rPr lang="en-US" sz="3600" dirty="0" err="1"/>
              <a:t>Dầu</a:t>
            </a:r>
            <a:r>
              <a:rPr lang="en-US" sz="3600" dirty="0"/>
              <a:t> </a:t>
            </a:r>
            <a:r>
              <a:rPr lang="en-US" sz="3600" dirty="0" err="1"/>
              <a:t>ăn</a:t>
            </a:r>
            <a:r>
              <a:rPr lang="en-US" sz="3600" dirty="0"/>
              <a:t> </a:t>
            </a:r>
            <a:r>
              <a:rPr lang="en-US" sz="3600" dirty="0" err="1"/>
              <a:t>dùng</a:t>
            </a:r>
            <a:r>
              <a:rPr lang="en-US" sz="3600" dirty="0"/>
              <a:t> </a:t>
            </a:r>
            <a:r>
              <a:rPr lang="en-US" sz="3600" dirty="0" err="1"/>
              <a:t>trong</a:t>
            </a:r>
            <a:r>
              <a:rPr lang="en-US" sz="3600" dirty="0"/>
              <a:t> </a:t>
            </a:r>
            <a:r>
              <a:rPr lang="en-US" sz="3600" dirty="0" err="1"/>
              <a:t>làm</a:t>
            </a:r>
            <a:r>
              <a:rPr lang="en-US" sz="3600" dirty="0"/>
              <a:t> </a:t>
            </a:r>
            <a:r>
              <a:rPr lang="en-US" sz="3600" dirty="0" err="1"/>
              <a:t>bánh</a:t>
            </a:r>
            <a:r>
              <a:rPr lang="en-US" sz="3600" dirty="0"/>
              <a:t> </a:t>
            </a:r>
            <a:r>
              <a:rPr lang="en-US" sz="3600" dirty="0" err="1"/>
              <a:t>là</a:t>
            </a:r>
            <a:r>
              <a:rPr lang="en-US" sz="3600" dirty="0"/>
              <a:t> </a:t>
            </a:r>
            <a:r>
              <a:rPr lang="en-US" sz="3600" dirty="0" err="1"/>
              <a:t>dầu</a:t>
            </a:r>
            <a:r>
              <a:rPr lang="en-US" sz="3600" dirty="0"/>
              <a:t> </a:t>
            </a:r>
            <a:r>
              <a:rPr lang="en-US" sz="3600" dirty="0" err="1"/>
              <a:t>thực</a:t>
            </a:r>
            <a:r>
              <a:rPr lang="en-US" sz="3600" dirty="0"/>
              <a:t> </a:t>
            </a:r>
            <a:r>
              <a:rPr lang="en-US" sz="3600" dirty="0" err="1"/>
              <a:t>vật</a:t>
            </a:r>
            <a:r>
              <a:rPr lang="en-US" sz="3600" dirty="0"/>
              <a:t>, </a:t>
            </a:r>
            <a:r>
              <a:rPr lang="en-US" sz="3600" dirty="0" err="1"/>
              <a:t>mùi</a:t>
            </a:r>
            <a:r>
              <a:rPr lang="en-US" sz="3600" dirty="0"/>
              <a:t> </a:t>
            </a:r>
            <a:r>
              <a:rPr lang="en-US" sz="3600" dirty="0" err="1" smtClean="0"/>
              <a:t>nhẹ</a:t>
            </a:r>
            <a:endParaRPr lang="en-US" sz="3600"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6474031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5975" y="1543049"/>
            <a:ext cx="9886949" cy="5129213"/>
          </a:xfrm>
        </p:spPr>
        <p:txBody>
          <a:bodyPr>
            <a:normAutofit/>
          </a:bodyPr>
          <a:lstStyle/>
          <a:p>
            <a:pPr marL="0" indent="0">
              <a:buNone/>
            </a:pPr>
            <a:r>
              <a:rPr lang="en-US" sz="3600" b="1" dirty="0" smtClean="0"/>
              <a:t>1.5. </a:t>
            </a:r>
            <a:r>
              <a:rPr lang="en-US" sz="3600" b="1" dirty="0" err="1" smtClean="0"/>
              <a:t>Mỡ</a:t>
            </a:r>
            <a:r>
              <a:rPr lang="en-US" sz="3600" b="1" dirty="0" smtClean="0"/>
              <a:t> </a:t>
            </a:r>
          </a:p>
          <a:p>
            <a:pPr>
              <a:lnSpc>
                <a:spcPct val="150000"/>
              </a:lnSpc>
              <a:buFontTx/>
              <a:buChar char="-"/>
            </a:pPr>
            <a:r>
              <a:rPr lang="en-US" sz="3600" dirty="0" err="1" smtClean="0"/>
              <a:t>Có</a:t>
            </a:r>
            <a:r>
              <a:rPr lang="en-US" sz="3600" dirty="0" smtClean="0"/>
              <a:t> </a:t>
            </a:r>
            <a:r>
              <a:rPr lang="en-US" sz="3600" dirty="0" err="1"/>
              <a:t>màu</a:t>
            </a:r>
            <a:r>
              <a:rPr lang="en-US" sz="3600" dirty="0"/>
              <a:t> </a:t>
            </a:r>
            <a:r>
              <a:rPr lang="en-US" sz="3600" dirty="0" err="1"/>
              <a:t>trắng</a:t>
            </a:r>
            <a:r>
              <a:rPr lang="en-US" sz="3600" dirty="0"/>
              <a:t> </a:t>
            </a:r>
            <a:r>
              <a:rPr lang="en-US" sz="3600" dirty="0" err="1"/>
              <a:t>đục</a:t>
            </a:r>
            <a:r>
              <a:rPr lang="en-US" sz="3600" dirty="0"/>
              <a:t> </a:t>
            </a:r>
            <a:r>
              <a:rPr lang="en-US" sz="3600" dirty="0" err="1"/>
              <a:t>và</a:t>
            </a:r>
            <a:r>
              <a:rPr lang="en-US" sz="3600" dirty="0"/>
              <a:t> </a:t>
            </a:r>
            <a:r>
              <a:rPr lang="en-US" sz="3600" dirty="0" err="1"/>
              <a:t>dạng</a:t>
            </a:r>
            <a:r>
              <a:rPr lang="en-US" sz="3600" dirty="0"/>
              <a:t> </a:t>
            </a:r>
            <a:r>
              <a:rPr lang="en-US" sz="3600" dirty="0" err="1"/>
              <a:t>rắn</a:t>
            </a:r>
            <a:r>
              <a:rPr lang="en-US" sz="3600" dirty="0"/>
              <a:t> </a:t>
            </a:r>
            <a:r>
              <a:rPr lang="en-US" sz="3600" dirty="0" err="1"/>
              <a:t>khi</a:t>
            </a:r>
            <a:r>
              <a:rPr lang="en-US" sz="3600" dirty="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a:t>
            </a:r>
            <a:r>
              <a:rPr lang="en-US" sz="3600" dirty="0" err="1"/>
              <a:t>thấp</a:t>
            </a:r>
            <a:r>
              <a:rPr lang="en-US" sz="3600" dirty="0"/>
              <a:t>, </a:t>
            </a:r>
            <a:r>
              <a:rPr lang="en-US" sz="3600" dirty="0" err="1"/>
              <a:t>và</a:t>
            </a:r>
            <a:r>
              <a:rPr lang="en-US" sz="3600" dirty="0"/>
              <a:t> </a:t>
            </a:r>
            <a:r>
              <a:rPr lang="en-US" sz="3600" dirty="0" err="1"/>
              <a:t>hóa</a:t>
            </a:r>
            <a:r>
              <a:rPr lang="en-US" sz="3600" dirty="0"/>
              <a:t> </a:t>
            </a:r>
            <a:r>
              <a:rPr lang="en-US" sz="3600" dirty="0" err="1"/>
              <a:t>lỏng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endParaRPr lang="en-US" sz="3600" dirty="0" smtClean="0"/>
          </a:p>
          <a:p>
            <a:pPr>
              <a:lnSpc>
                <a:spcPct val="150000"/>
              </a:lnSpc>
              <a:buFontTx/>
              <a:buChar char="-"/>
            </a:pPr>
            <a:r>
              <a:rPr lang="en-US" sz="3600" dirty="0" err="1" smtClean="0"/>
              <a:t>Ứng</a:t>
            </a:r>
            <a:r>
              <a:rPr lang="en-US" sz="3600" dirty="0" smtClean="0"/>
              <a:t> </a:t>
            </a:r>
            <a:r>
              <a:rPr lang="en-US" sz="3600" dirty="0" err="1"/>
              <a:t>dụng</a:t>
            </a:r>
            <a:r>
              <a:rPr lang="en-US" sz="3600" dirty="0"/>
              <a:t> </a:t>
            </a:r>
            <a:r>
              <a:rPr lang="en-US" sz="3600" dirty="0" err="1"/>
              <a:t>chủ</a:t>
            </a:r>
            <a:r>
              <a:rPr lang="en-US" sz="3600" dirty="0"/>
              <a:t> </a:t>
            </a:r>
            <a:r>
              <a:rPr lang="en-US" sz="3600" dirty="0" err="1"/>
              <a:t>yếu</a:t>
            </a:r>
            <a:r>
              <a:rPr lang="en-US" sz="3600" dirty="0"/>
              <a:t> </a:t>
            </a:r>
            <a:r>
              <a:rPr lang="en-US" sz="3600" dirty="0" err="1"/>
              <a:t>trong</a:t>
            </a:r>
            <a:r>
              <a:rPr lang="en-US" sz="3600" dirty="0"/>
              <a:t> </a:t>
            </a:r>
            <a:r>
              <a:rPr lang="en-US" sz="3600" dirty="0" err="1"/>
              <a:t>các</a:t>
            </a:r>
            <a:r>
              <a:rPr lang="en-US" sz="3600" dirty="0"/>
              <a:t> </a:t>
            </a:r>
            <a:r>
              <a:rPr lang="en-US" sz="3600" dirty="0" err="1"/>
              <a:t>món</a:t>
            </a:r>
            <a:r>
              <a:rPr lang="en-US" sz="3600" dirty="0"/>
              <a:t> </a:t>
            </a:r>
            <a:r>
              <a:rPr lang="en-US" sz="3600" dirty="0" err="1"/>
              <a:t>bánh</a:t>
            </a:r>
            <a:r>
              <a:rPr lang="en-US" sz="3600" dirty="0"/>
              <a:t> Á</a:t>
            </a:r>
          </a:p>
          <a:p>
            <a:pPr marL="0" indent="0">
              <a:buNone/>
            </a:pPr>
            <a:endParaRPr lang="en-US" sz="3600" b="1" dirty="0" smtClean="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890099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3367" y="1559809"/>
            <a:ext cx="8684667" cy="5098166"/>
          </a:xfrm>
        </p:spPr>
      </p:pic>
      <p:sp>
        <p:nvSpPr>
          <p:cNvPr id="4" name="Title 1"/>
          <p:cNvSpPr>
            <a:spLocks noGrp="1"/>
          </p:cNvSpPr>
          <p:nvPr>
            <p:ph type="title"/>
          </p:nvPr>
        </p:nvSpPr>
        <p:spPr>
          <a:xfrm>
            <a:off x="1943367" y="214272"/>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0657921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AutoNum type="arabicPeriod"/>
            </a:pPr>
            <a:r>
              <a:rPr lang="en-US" sz="3800" dirty="0" err="1" smtClean="0"/>
              <a:t>Sữa</a:t>
            </a:r>
            <a:endParaRPr lang="en-US" sz="3800" dirty="0" smtClean="0"/>
          </a:p>
          <a:p>
            <a:r>
              <a:rPr lang="en-US" sz="3800" dirty="0" err="1"/>
              <a:t>Sữa</a:t>
            </a:r>
            <a:r>
              <a:rPr lang="en-US" sz="3800" dirty="0"/>
              <a:t> </a:t>
            </a:r>
            <a:r>
              <a:rPr lang="en-US" sz="3800" dirty="0" err="1"/>
              <a:t>là</a:t>
            </a:r>
            <a:r>
              <a:rPr lang="en-US" sz="3800" dirty="0"/>
              <a:t> </a:t>
            </a:r>
            <a:r>
              <a:rPr lang="en-US" sz="3800" dirty="0" err="1"/>
              <a:t>một</a:t>
            </a:r>
            <a:r>
              <a:rPr lang="en-US" sz="3800" dirty="0"/>
              <a:t> </a:t>
            </a:r>
            <a:r>
              <a:rPr lang="en-US" sz="3800" dirty="0" err="1"/>
              <a:t>chất</a:t>
            </a:r>
            <a:r>
              <a:rPr lang="en-US" sz="3800" dirty="0"/>
              <a:t> </a:t>
            </a:r>
            <a:r>
              <a:rPr lang="en-US" sz="3800" dirty="0" err="1"/>
              <a:t>lỏng</a:t>
            </a:r>
            <a:r>
              <a:rPr lang="en-US" sz="3800" dirty="0"/>
              <a:t> </a:t>
            </a:r>
            <a:r>
              <a:rPr lang="en-US" sz="3800" dirty="0" err="1"/>
              <a:t>màu</a:t>
            </a:r>
            <a:r>
              <a:rPr lang="en-US" sz="3800" dirty="0"/>
              <a:t> </a:t>
            </a:r>
            <a:r>
              <a:rPr lang="en-US" sz="3800" dirty="0" err="1"/>
              <a:t>trắng</a:t>
            </a:r>
            <a:r>
              <a:rPr lang="en-US" sz="3800" dirty="0"/>
              <a:t> </a:t>
            </a:r>
            <a:r>
              <a:rPr lang="en-US" sz="3800" dirty="0" err="1"/>
              <a:t>đục</a:t>
            </a:r>
            <a:r>
              <a:rPr lang="en-US" sz="3800" dirty="0"/>
              <a:t> </a:t>
            </a:r>
            <a:r>
              <a:rPr lang="en-US" sz="3800" dirty="0" err="1"/>
              <a:t>được</a:t>
            </a:r>
            <a:r>
              <a:rPr lang="en-US" sz="3800" dirty="0"/>
              <a:t> </a:t>
            </a:r>
            <a:r>
              <a:rPr lang="en-US" sz="3800" dirty="0" err="1"/>
              <a:t>tạo</a:t>
            </a:r>
            <a:r>
              <a:rPr lang="en-US" sz="3800" dirty="0"/>
              <a:t> </a:t>
            </a:r>
            <a:r>
              <a:rPr lang="en-US" sz="3800" dirty="0" err="1"/>
              <a:t>ra</a:t>
            </a:r>
            <a:r>
              <a:rPr lang="en-US" sz="3800" dirty="0"/>
              <a:t> </a:t>
            </a:r>
            <a:r>
              <a:rPr lang="en-US" sz="3800" dirty="0" err="1"/>
              <a:t>bởi</a:t>
            </a:r>
            <a:r>
              <a:rPr lang="en-US" sz="3800" dirty="0"/>
              <a:t> </a:t>
            </a:r>
            <a:r>
              <a:rPr lang="en-US" sz="3800" dirty="0" err="1">
                <a:hlinkClick r:id="rId2" tooltip="Giống cái"/>
              </a:rPr>
              <a:t>giống</a:t>
            </a:r>
            <a:r>
              <a:rPr lang="en-US" sz="3800" dirty="0">
                <a:hlinkClick r:id="rId2" tooltip="Giống cái"/>
              </a:rPr>
              <a:t> </a:t>
            </a:r>
            <a:r>
              <a:rPr lang="en-US" sz="3800" dirty="0" err="1">
                <a:hlinkClick r:id="rId2" tooltip="Giống cái"/>
              </a:rPr>
              <a:t>cái</a:t>
            </a:r>
            <a:r>
              <a:rPr lang="en-US" sz="3800" dirty="0"/>
              <a:t> </a:t>
            </a:r>
            <a:r>
              <a:rPr lang="en-US" sz="3800" dirty="0" err="1"/>
              <a:t>của</a:t>
            </a:r>
            <a:r>
              <a:rPr lang="en-US" sz="3800" dirty="0"/>
              <a:t> </a:t>
            </a:r>
            <a:r>
              <a:rPr lang="en-US" sz="3800" dirty="0" err="1">
                <a:hlinkClick r:id="rId3" tooltip="Lớp Thú"/>
              </a:rPr>
              <a:t>động</a:t>
            </a:r>
            <a:r>
              <a:rPr lang="en-US" sz="3800" dirty="0">
                <a:hlinkClick r:id="rId3" tooltip="Lớp Thú"/>
              </a:rPr>
              <a:t> </a:t>
            </a:r>
            <a:r>
              <a:rPr lang="en-US" sz="3800" dirty="0" err="1">
                <a:hlinkClick r:id="rId3" tooltip="Lớp Thú"/>
              </a:rPr>
              <a:t>vật</a:t>
            </a:r>
            <a:r>
              <a:rPr lang="en-US" sz="3800" dirty="0">
                <a:hlinkClick r:id="rId3" tooltip="Lớp Thú"/>
              </a:rPr>
              <a:t> </a:t>
            </a:r>
            <a:r>
              <a:rPr lang="en-US" sz="3800" dirty="0" err="1">
                <a:hlinkClick r:id="rId3" tooltip="Lớp Thú"/>
              </a:rPr>
              <a:t>có</a:t>
            </a:r>
            <a:r>
              <a:rPr lang="en-US" sz="3800" dirty="0">
                <a:hlinkClick r:id="rId3" tooltip="Lớp Thú"/>
              </a:rPr>
              <a:t> </a:t>
            </a:r>
            <a:r>
              <a:rPr lang="en-US" sz="3800" dirty="0" err="1">
                <a:hlinkClick r:id="rId3" tooltip="Lớp Thú"/>
              </a:rPr>
              <a:t>vú</a:t>
            </a:r>
            <a:endParaRPr lang="en-US" sz="3800" dirty="0"/>
          </a:p>
          <a:p>
            <a:r>
              <a:rPr lang="en-US" sz="3800" dirty="0" err="1"/>
              <a:t>Thành</a:t>
            </a:r>
            <a:r>
              <a:rPr lang="en-US" sz="3800" dirty="0"/>
              <a:t> </a:t>
            </a:r>
            <a:r>
              <a:rPr lang="en-US" sz="3800" dirty="0" err="1"/>
              <a:t>phần</a:t>
            </a:r>
            <a:r>
              <a:rPr lang="en-US" sz="3800" dirty="0"/>
              <a:t> </a:t>
            </a:r>
            <a:r>
              <a:rPr lang="en-US" sz="3800" dirty="0" err="1"/>
              <a:t>chính</a:t>
            </a:r>
            <a:r>
              <a:rPr lang="en-US" sz="3800" dirty="0"/>
              <a:t> </a:t>
            </a:r>
            <a:r>
              <a:rPr lang="en-US" sz="3800" dirty="0" err="1"/>
              <a:t>xác</a:t>
            </a:r>
            <a:r>
              <a:rPr lang="en-US" sz="3800" dirty="0"/>
              <a:t> </a:t>
            </a:r>
            <a:r>
              <a:rPr lang="en-US" sz="3800" dirty="0" err="1"/>
              <a:t>của</a:t>
            </a:r>
            <a:r>
              <a:rPr lang="en-US" sz="3800" dirty="0"/>
              <a:t> </a:t>
            </a:r>
            <a:r>
              <a:rPr lang="en-US" sz="3800" dirty="0" err="1"/>
              <a:t>sữa</a:t>
            </a:r>
            <a:r>
              <a:rPr lang="en-US" sz="3800" dirty="0"/>
              <a:t> </a:t>
            </a:r>
            <a:r>
              <a:rPr lang="en-US" sz="3800" dirty="0" err="1"/>
              <a:t>tươi</a:t>
            </a:r>
            <a:r>
              <a:rPr lang="en-US" sz="3800" dirty="0"/>
              <a:t> </a:t>
            </a:r>
            <a:r>
              <a:rPr lang="en-US" sz="3800" dirty="0" err="1"/>
              <a:t>khác</a:t>
            </a:r>
            <a:r>
              <a:rPr lang="en-US" sz="3800" dirty="0"/>
              <a:t> </a:t>
            </a:r>
            <a:r>
              <a:rPr lang="en-US" sz="3800" dirty="0" err="1"/>
              <a:t>nhau</a:t>
            </a:r>
            <a:r>
              <a:rPr lang="en-US" sz="3800" dirty="0"/>
              <a:t> </a:t>
            </a:r>
            <a:r>
              <a:rPr lang="en-US" sz="3800" dirty="0" err="1"/>
              <a:t>giữa</a:t>
            </a:r>
            <a:r>
              <a:rPr lang="en-US" sz="3800" dirty="0"/>
              <a:t> </a:t>
            </a:r>
            <a:r>
              <a:rPr lang="en-US" sz="3800" dirty="0" err="1"/>
              <a:t>các</a:t>
            </a:r>
            <a:r>
              <a:rPr lang="en-US" sz="3800" dirty="0"/>
              <a:t> </a:t>
            </a:r>
            <a:r>
              <a:rPr lang="en-US" sz="3800" dirty="0" err="1"/>
              <a:t>loài</a:t>
            </a:r>
            <a:r>
              <a:rPr lang="en-US" sz="3800" dirty="0"/>
              <a:t> </a:t>
            </a:r>
            <a:r>
              <a:rPr lang="en-US" sz="3800" dirty="0" err="1"/>
              <a:t>nhưng</a:t>
            </a:r>
            <a:r>
              <a:rPr lang="en-US" sz="3800" dirty="0"/>
              <a:t> </a:t>
            </a:r>
            <a:r>
              <a:rPr lang="en-US" sz="3800" dirty="0" err="1"/>
              <a:t>thành</a:t>
            </a:r>
            <a:r>
              <a:rPr lang="en-US" sz="3800" dirty="0"/>
              <a:t> </a:t>
            </a:r>
            <a:r>
              <a:rPr lang="en-US" sz="3800" dirty="0" err="1"/>
              <a:t>phần</a:t>
            </a:r>
            <a:r>
              <a:rPr lang="en-US" sz="3800" dirty="0"/>
              <a:t> </a:t>
            </a:r>
            <a:r>
              <a:rPr lang="en-US" sz="3800" dirty="0" err="1"/>
              <a:t>chính</a:t>
            </a:r>
            <a:r>
              <a:rPr lang="en-US" sz="3800" dirty="0"/>
              <a:t> </a:t>
            </a:r>
            <a:r>
              <a:rPr lang="en-US" sz="3800" dirty="0" err="1"/>
              <a:t>của</a:t>
            </a:r>
            <a:r>
              <a:rPr lang="en-US" sz="3800" dirty="0"/>
              <a:t> </a:t>
            </a:r>
            <a:r>
              <a:rPr lang="en-US" sz="3800" dirty="0" err="1"/>
              <a:t>sữa</a:t>
            </a:r>
            <a:r>
              <a:rPr lang="en-US" sz="3800" dirty="0"/>
              <a:t> </a:t>
            </a:r>
            <a:r>
              <a:rPr lang="en-US" sz="3800" dirty="0" err="1"/>
              <a:t>gồm</a:t>
            </a:r>
            <a:r>
              <a:rPr lang="en-US" sz="3800" dirty="0"/>
              <a:t>: </a:t>
            </a:r>
            <a:r>
              <a:rPr lang="en-US" sz="3800" dirty="0" err="1">
                <a:hlinkClick r:id="rId4" tooltip="Chất béo"/>
              </a:rPr>
              <a:t>chất</a:t>
            </a:r>
            <a:r>
              <a:rPr lang="en-US" sz="3800" dirty="0">
                <a:hlinkClick r:id="rId4" tooltip="Chất béo"/>
              </a:rPr>
              <a:t> </a:t>
            </a:r>
            <a:r>
              <a:rPr lang="en-US" sz="3800" dirty="0" err="1">
                <a:hlinkClick r:id="rId4" tooltip="Chất béo"/>
              </a:rPr>
              <a:t>béo</a:t>
            </a:r>
            <a:r>
              <a:rPr lang="en-US" sz="3800" dirty="0"/>
              <a:t>, </a:t>
            </a:r>
            <a:r>
              <a:rPr lang="en-US" sz="3800" dirty="0" smtClean="0">
                <a:hlinkClick r:id="rId5" tooltip="Protein"/>
              </a:rPr>
              <a:t>protein</a:t>
            </a:r>
            <a:r>
              <a:rPr lang="en-US" sz="3800" dirty="0" smtClean="0"/>
              <a:t>, </a:t>
            </a:r>
            <a:r>
              <a:rPr lang="en-US" sz="3800" dirty="0" err="1" smtClean="0"/>
              <a:t>đường</a:t>
            </a:r>
            <a:r>
              <a:rPr lang="en-US" sz="3800" dirty="0"/>
              <a:t> </a:t>
            </a:r>
            <a:r>
              <a:rPr lang="en-US" sz="3800" dirty="0">
                <a:hlinkClick r:id="rId6" tooltip="Lactose"/>
              </a:rPr>
              <a:t>lactose</a:t>
            </a:r>
            <a:r>
              <a:rPr lang="en-US" sz="3800" dirty="0"/>
              <a:t>, </a:t>
            </a:r>
            <a:r>
              <a:rPr lang="en-US" sz="3800" dirty="0">
                <a:hlinkClick r:id="rId7" tooltip="Vitamin"/>
              </a:rPr>
              <a:t>vitamin</a:t>
            </a:r>
            <a:r>
              <a:rPr lang="en-US" sz="3800" dirty="0"/>
              <a:t>, </a:t>
            </a:r>
            <a:r>
              <a:rPr lang="en-US" sz="3800" dirty="0" err="1">
                <a:hlinkClick r:id="rId8" tooltip="Khoáng chất"/>
              </a:rPr>
              <a:t>khoáng</a:t>
            </a:r>
            <a:r>
              <a:rPr lang="en-US" sz="3800" dirty="0">
                <a:hlinkClick r:id="rId8" tooltip="Khoáng chất"/>
              </a:rPr>
              <a:t> </a:t>
            </a:r>
            <a:r>
              <a:rPr lang="en-US" sz="3800" dirty="0" err="1">
                <a:hlinkClick r:id="rId8" tooltip="Khoáng chất"/>
              </a:rPr>
              <a:t>chất</a:t>
            </a:r>
            <a:r>
              <a:rPr lang="en-US" sz="3800" dirty="0"/>
              <a:t> </a:t>
            </a:r>
            <a:r>
              <a:rPr lang="en-US" sz="3800" dirty="0" err="1"/>
              <a:t>và</a:t>
            </a:r>
            <a:r>
              <a:rPr lang="en-US" sz="3800" dirty="0"/>
              <a:t> </a:t>
            </a:r>
            <a:r>
              <a:rPr lang="en-US" sz="3800" dirty="0" err="1"/>
              <a:t>nước</a:t>
            </a:r>
            <a:r>
              <a:rPr lang="en-US" sz="3800" dirty="0"/>
              <a:t>.</a:t>
            </a:r>
          </a:p>
          <a:p>
            <a:pPr marL="0" indent="0">
              <a:buNone/>
            </a:pPr>
            <a:endParaRPr lang="en-US"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r>
              <a:rPr lang="vi-VN" b="1" dirty="0" smtClean="0">
                <a:solidFill>
                  <a:srgbClr val="FF0000"/>
                </a:solidFill>
              </a:rPr>
              <a:t> ĐỘNG VẬT</a:t>
            </a:r>
            <a:endParaRPr lang="en-US" b="1" dirty="0">
              <a:solidFill>
                <a:srgbClr val="FF0000"/>
              </a:solidFill>
            </a:endParaRPr>
          </a:p>
        </p:txBody>
      </p:sp>
    </p:spTree>
    <p:extLst>
      <p:ext uri="{BB962C8B-B14F-4D97-AF65-F5344CB8AC3E}">
        <p14:creationId xmlns:p14="http://schemas.microsoft.com/office/powerpoint/2010/main" val="25326192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5888" y="1657350"/>
            <a:ext cx="10544174" cy="5200650"/>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smtClean="0"/>
              <a:t> </a:t>
            </a:r>
            <a:r>
              <a:rPr lang="en-US" sz="3600" dirty="0" err="1" smtClean="0"/>
              <a:t>Sữa</a:t>
            </a:r>
            <a:r>
              <a:rPr lang="en-US" sz="3600" dirty="0" smtClean="0"/>
              <a:t> </a:t>
            </a:r>
            <a:r>
              <a:rPr lang="en-US" sz="3600" dirty="0" err="1"/>
              <a:t>tươi</a:t>
            </a:r>
            <a:r>
              <a:rPr lang="en-US" sz="3600" dirty="0"/>
              <a:t> </a:t>
            </a:r>
            <a:r>
              <a:rPr lang="en-US" sz="3600" dirty="0" err="1"/>
              <a:t>thanh</a:t>
            </a:r>
            <a:r>
              <a:rPr lang="en-US" sz="3600" dirty="0"/>
              <a:t> </a:t>
            </a:r>
            <a:r>
              <a:rPr lang="en-US" sz="3600" dirty="0" err="1"/>
              <a:t>trùng</a:t>
            </a:r>
            <a:endParaRPr lang="en-US" sz="3600" dirty="0"/>
          </a:p>
          <a:p>
            <a:pPr marL="0" indent="0">
              <a:buNone/>
            </a:pPr>
            <a:r>
              <a:rPr lang="en-US" sz="3600" dirty="0" smtClean="0"/>
              <a:t>	</a:t>
            </a:r>
            <a:r>
              <a:rPr lang="en-US" sz="3600" dirty="0" err="1" smtClean="0"/>
              <a:t>Sữa</a:t>
            </a:r>
            <a:r>
              <a:rPr lang="en-US" sz="3600" dirty="0" smtClean="0"/>
              <a:t> </a:t>
            </a:r>
            <a:r>
              <a:rPr lang="en-US" sz="3600" dirty="0" err="1"/>
              <a:t>thanh</a:t>
            </a:r>
            <a:r>
              <a:rPr lang="en-US" sz="3600" dirty="0"/>
              <a:t> </a:t>
            </a:r>
            <a:r>
              <a:rPr lang="en-US" sz="3600" dirty="0" err="1"/>
              <a:t>trùng</a:t>
            </a:r>
            <a:r>
              <a:rPr lang="en-US" sz="3600" dirty="0"/>
              <a:t> </a:t>
            </a:r>
            <a:r>
              <a:rPr lang="en-US" sz="3600" dirty="0" err="1"/>
              <a:t>được</a:t>
            </a:r>
            <a:r>
              <a:rPr lang="en-US" sz="3600" dirty="0"/>
              <a:t> </a:t>
            </a:r>
            <a:r>
              <a:rPr lang="en-US" sz="3600" dirty="0" err="1"/>
              <a:t>làm</a:t>
            </a:r>
            <a:r>
              <a:rPr lang="en-US" sz="3600" dirty="0"/>
              <a:t> </a:t>
            </a:r>
            <a:r>
              <a:rPr lang="en-US" sz="3600" dirty="0" err="1"/>
              <a:t>từ</a:t>
            </a:r>
            <a:r>
              <a:rPr lang="en-US" sz="3600" dirty="0"/>
              <a:t> </a:t>
            </a:r>
            <a:r>
              <a:rPr lang="en-US" sz="3600" dirty="0" err="1"/>
              <a:t>sữa</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100%. </a:t>
            </a:r>
            <a:r>
              <a:rPr lang="en-US" sz="3600" dirty="0" err="1"/>
              <a:t>Sản</a:t>
            </a:r>
            <a:r>
              <a:rPr lang="en-US" sz="3600" dirty="0"/>
              <a:t> </a:t>
            </a:r>
            <a:r>
              <a:rPr lang="en-US" sz="3600" dirty="0" err="1"/>
              <a:t>phẩm</a:t>
            </a:r>
            <a:r>
              <a:rPr lang="en-US" sz="3600" dirty="0"/>
              <a:t> </a:t>
            </a:r>
            <a:r>
              <a:rPr lang="en-US" sz="3600" dirty="0" err="1"/>
              <a:t>được</a:t>
            </a:r>
            <a:r>
              <a:rPr lang="en-US" sz="3600" dirty="0"/>
              <a:t> </a:t>
            </a:r>
            <a:r>
              <a:rPr lang="en-US" sz="3600" dirty="0" err="1"/>
              <a:t>tạo</a:t>
            </a:r>
            <a:r>
              <a:rPr lang="en-US" sz="3600" dirty="0"/>
              <a:t> </a:t>
            </a:r>
            <a:r>
              <a:rPr lang="en-US" sz="3600" dirty="0" err="1"/>
              <a:t>ra</a:t>
            </a:r>
            <a:r>
              <a:rPr lang="en-US" sz="3600" dirty="0"/>
              <a:t> </a:t>
            </a:r>
            <a:r>
              <a:rPr lang="en-US" sz="3600" dirty="0" err="1"/>
              <a:t>nhờ</a:t>
            </a:r>
            <a:r>
              <a:rPr lang="en-US" sz="3600" dirty="0"/>
              <a:t> </a:t>
            </a:r>
            <a:r>
              <a:rPr lang="en-US" sz="3600" dirty="0" err="1"/>
              <a:t>công</a:t>
            </a:r>
            <a:r>
              <a:rPr lang="en-US" sz="3600" dirty="0"/>
              <a:t> </a:t>
            </a:r>
            <a:r>
              <a:rPr lang="en-US" sz="3600" dirty="0" err="1"/>
              <a:t>nghệ</a:t>
            </a:r>
            <a:r>
              <a:rPr lang="en-US" sz="3600" dirty="0"/>
              <a:t> </a:t>
            </a:r>
            <a:r>
              <a:rPr lang="en-US" sz="3600" dirty="0" err="1"/>
              <a:t>thanh</a:t>
            </a:r>
            <a:r>
              <a:rPr lang="en-US" sz="3600" dirty="0"/>
              <a:t> </a:t>
            </a:r>
            <a:r>
              <a:rPr lang="en-US" sz="3600" dirty="0" err="1"/>
              <a:t>trùng</a:t>
            </a:r>
            <a:r>
              <a:rPr lang="en-US" sz="3600" dirty="0"/>
              <a:t> </a:t>
            </a:r>
            <a:r>
              <a:rPr lang="en-US" sz="3600" dirty="0" err="1"/>
              <a:t>hiện</a:t>
            </a:r>
            <a:r>
              <a:rPr lang="en-US" sz="3600" dirty="0"/>
              <a:t> </a:t>
            </a:r>
            <a:r>
              <a:rPr lang="en-US" sz="3600" dirty="0" err="1"/>
              <a:t>đại</a:t>
            </a:r>
            <a:r>
              <a:rPr lang="en-US" sz="3600" dirty="0"/>
              <a:t> – </a:t>
            </a:r>
            <a:r>
              <a:rPr lang="en-US" sz="3600" dirty="0" err="1"/>
              <a:t>xử</a:t>
            </a:r>
            <a:r>
              <a:rPr lang="en-US" sz="3600" dirty="0"/>
              <a:t> </a:t>
            </a:r>
            <a:r>
              <a:rPr lang="en-US" sz="3600" dirty="0" err="1"/>
              <a:t>lý</a:t>
            </a:r>
            <a:r>
              <a:rPr lang="en-US" sz="3600" dirty="0"/>
              <a:t> ở </a:t>
            </a:r>
            <a:r>
              <a:rPr lang="en-US" sz="3600" dirty="0" err="1"/>
              <a:t>nhiệt</a:t>
            </a:r>
            <a:r>
              <a:rPr lang="en-US" sz="3600" dirty="0"/>
              <a:t> </a:t>
            </a:r>
            <a:r>
              <a:rPr lang="en-US" sz="3600" dirty="0" err="1"/>
              <a:t>độ</a:t>
            </a:r>
            <a:r>
              <a:rPr lang="en-US" sz="3600" dirty="0"/>
              <a:t> 90</a:t>
            </a:r>
            <a:r>
              <a:rPr lang="en-US" sz="3600" baseline="30000" dirty="0"/>
              <a:t>o</a:t>
            </a:r>
            <a:r>
              <a:rPr lang="en-US" sz="3600" dirty="0"/>
              <a:t>C </a:t>
            </a:r>
            <a:r>
              <a:rPr lang="en-US" sz="3600" dirty="0" err="1"/>
              <a:t>trong</a:t>
            </a:r>
            <a:r>
              <a:rPr lang="en-US" sz="3600" dirty="0"/>
              <a:t> 30 </a:t>
            </a:r>
            <a:r>
              <a:rPr lang="en-US" sz="3600" dirty="0" err="1"/>
              <a:t>giây</a:t>
            </a:r>
            <a:r>
              <a:rPr lang="en-US" sz="3600" dirty="0"/>
              <a:t> </a:t>
            </a:r>
            <a:r>
              <a:rPr lang="en-US" sz="3600" dirty="0" err="1"/>
              <a:t>rồi</a:t>
            </a:r>
            <a:r>
              <a:rPr lang="en-US" sz="3600" dirty="0"/>
              <a:t> </a:t>
            </a:r>
            <a:r>
              <a:rPr lang="en-US" sz="3600" dirty="0" err="1"/>
              <a:t>làm</a:t>
            </a:r>
            <a:r>
              <a:rPr lang="en-US" sz="3600" dirty="0"/>
              <a:t> </a:t>
            </a:r>
            <a:r>
              <a:rPr lang="en-US" sz="3600" dirty="0" err="1"/>
              <a:t>lạnh</a:t>
            </a:r>
            <a:r>
              <a:rPr lang="en-US" sz="3600" dirty="0"/>
              <a:t> </a:t>
            </a:r>
            <a:r>
              <a:rPr lang="en-US" sz="3600" dirty="0" err="1"/>
              <a:t>nhanh</a:t>
            </a:r>
            <a:r>
              <a:rPr lang="en-US" sz="3600" dirty="0"/>
              <a:t> ở 4</a:t>
            </a:r>
            <a:r>
              <a:rPr lang="en-US" sz="3600" baseline="30000" dirty="0"/>
              <a:t>o</a:t>
            </a:r>
            <a:r>
              <a:rPr lang="en-US" sz="3600" dirty="0"/>
              <a:t>C, </a:t>
            </a:r>
            <a:r>
              <a:rPr lang="en-US" sz="3600" dirty="0" err="1"/>
              <a:t>giữ</a:t>
            </a:r>
            <a:r>
              <a:rPr lang="en-US" sz="3600" dirty="0"/>
              <a:t> </a:t>
            </a:r>
            <a:r>
              <a:rPr lang="en-US" sz="3600" dirty="0" err="1"/>
              <a:t>lại</a:t>
            </a:r>
            <a:r>
              <a:rPr lang="en-US" sz="3600" dirty="0"/>
              <a:t> </a:t>
            </a:r>
            <a:r>
              <a:rPr lang="en-US" sz="3600" dirty="0" err="1"/>
              <a:t>trọn</a:t>
            </a:r>
            <a:r>
              <a:rPr lang="en-US" sz="3600" dirty="0"/>
              <a:t> </a:t>
            </a:r>
            <a:r>
              <a:rPr lang="en-US" sz="3600" dirty="0" err="1"/>
              <a:t>vẹn</a:t>
            </a:r>
            <a:r>
              <a:rPr lang="en-US" sz="3600" dirty="0"/>
              <a:t> </a:t>
            </a:r>
            <a:r>
              <a:rPr lang="en-US" sz="3600" dirty="0" err="1"/>
              <a:t>lượng</a:t>
            </a:r>
            <a:r>
              <a:rPr lang="en-US" sz="3600" dirty="0"/>
              <a:t> Vitamin </a:t>
            </a:r>
            <a:r>
              <a:rPr lang="en-US" sz="3600" dirty="0" err="1"/>
              <a:t>và</a:t>
            </a:r>
            <a:r>
              <a:rPr lang="en-US" sz="3600" dirty="0"/>
              <a:t> </a:t>
            </a:r>
            <a:r>
              <a:rPr lang="en-US" sz="3600" dirty="0" err="1"/>
              <a:t>khoáng</a:t>
            </a:r>
            <a:r>
              <a:rPr lang="en-US" sz="3600" dirty="0"/>
              <a:t> </a:t>
            </a:r>
            <a:r>
              <a:rPr lang="en-US" sz="3600" dirty="0" err="1"/>
              <a:t>chất</a:t>
            </a:r>
            <a:r>
              <a:rPr lang="en-US" sz="3600" dirty="0"/>
              <a:t> </a:t>
            </a:r>
            <a:r>
              <a:rPr lang="en-US" sz="3600" dirty="0" err="1"/>
              <a:t>từ</a:t>
            </a:r>
            <a:r>
              <a:rPr lang="en-US" sz="3600" dirty="0"/>
              <a:t> </a:t>
            </a:r>
            <a:r>
              <a:rPr lang="en-US" sz="3600" dirty="0" err="1"/>
              <a:t>sữa</a:t>
            </a:r>
            <a:r>
              <a:rPr lang="en-US" sz="3600" dirty="0"/>
              <a:t> </a:t>
            </a:r>
            <a:r>
              <a:rPr lang="en-US" sz="3600" dirty="0" err="1"/>
              <a:t>bò</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452726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tretch>
            <a:fillRect/>
          </a:stretch>
        </p:blipFill>
        <p:spPr>
          <a:xfrm>
            <a:off x="5987082" y="439007"/>
            <a:ext cx="4257055" cy="6336838"/>
          </a:xfrm>
          <a:prstGeom prst="rect">
            <a:avLst/>
          </a:prstGeom>
        </p:spPr>
      </p:pic>
      <p:pic>
        <p:nvPicPr>
          <p:cNvPr id="4" name="Picture 3"/>
          <p:cNvPicPr>
            <a:picLocks noChangeAspect="1"/>
          </p:cNvPicPr>
          <p:nvPr/>
        </p:nvPicPr>
        <p:blipFill>
          <a:blip r:embed="rId3"/>
          <a:stretch>
            <a:fillRect/>
          </a:stretch>
        </p:blipFill>
        <p:spPr>
          <a:xfrm>
            <a:off x="942977" y="0"/>
            <a:ext cx="4927888" cy="6775845"/>
          </a:xfrm>
          <a:prstGeom prst="rect">
            <a:avLst/>
          </a:prstGeom>
        </p:spPr>
      </p:pic>
    </p:spTree>
    <p:extLst>
      <p:ext uri="{BB962C8B-B14F-4D97-AF65-F5344CB8AC3E}">
        <p14:creationId xmlns:p14="http://schemas.microsoft.com/office/powerpoint/2010/main" val="31247039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4450" y="1828800"/>
            <a:ext cx="10615612" cy="5029200"/>
          </a:xfrm>
        </p:spPr>
        <p:txBody>
          <a:bodyPr>
            <a:normAutofit/>
          </a:bodyPr>
          <a:lstStyle/>
          <a:p>
            <a:pPr marL="0" indent="0">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smtClean="0"/>
              <a:t> </a:t>
            </a:r>
            <a:r>
              <a:rPr lang="en-US" dirty="0" err="1" smtClean="0"/>
              <a:t>Sữa</a:t>
            </a:r>
            <a:r>
              <a:rPr lang="en-US" dirty="0" smtClean="0"/>
              <a:t> </a:t>
            </a:r>
            <a:r>
              <a:rPr lang="en-US" dirty="0" err="1"/>
              <a:t>tươi</a:t>
            </a:r>
            <a:r>
              <a:rPr lang="en-US" dirty="0"/>
              <a:t> </a:t>
            </a:r>
            <a:r>
              <a:rPr lang="en-US" dirty="0" err="1"/>
              <a:t>thanh</a:t>
            </a:r>
            <a:r>
              <a:rPr lang="en-US" dirty="0"/>
              <a:t> </a:t>
            </a:r>
            <a:r>
              <a:rPr lang="en-US" dirty="0" err="1"/>
              <a:t>trùng</a:t>
            </a:r>
            <a:endParaRPr lang="en-US" dirty="0"/>
          </a:p>
          <a:p>
            <a:pPr marL="0" indent="0">
              <a:buNone/>
            </a:pPr>
            <a:r>
              <a:rPr lang="en-US" dirty="0" smtClean="0"/>
              <a:t>	</a:t>
            </a:r>
            <a:r>
              <a:rPr lang="en-US" dirty="0" err="1" smtClean="0"/>
              <a:t>Sữa</a:t>
            </a:r>
            <a:r>
              <a:rPr lang="en-US" dirty="0" smtClean="0"/>
              <a:t> </a:t>
            </a:r>
            <a:r>
              <a:rPr lang="en-US" dirty="0" err="1"/>
              <a:t>thanh</a:t>
            </a:r>
            <a:r>
              <a:rPr lang="en-US" dirty="0"/>
              <a:t> </a:t>
            </a:r>
            <a:r>
              <a:rPr lang="en-US" dirty="0" err="1"/>
              <a:t>trùng</a:t>
            </a:r>
            <a:r>
              <a:rPr lang="en-US" dirty="0"/>
              <a:t> </a:t>
            </a:r>
            <a:r>
              <a:rPr lang="en-US" dirty="0" err="1"/>
              <a:t>phải</a:t>
            </a:r>
            <a:r>
              <a:rPr lang="en-US" dirty="0"/>
              <a:t> </a:t>
            </a:r>
            <a:r>
              <a:rPr lang="en-US" dirty="0" err="1"/>
              <a:t>được</a:t>
            </a:r>
            <a:r>
              <a:rPr lang="en-US" dirty="0"/>
              <a:t> </a:t>
            </a:r>
            <a:r>
              <a:rPr lang="en-US" dirty="0" err="1"/>
              <a:t>giữ</a:t>
            </a:r>
            <a:r>
              <a:rPr lang="en-US" dirty="0"/>
              <a:t> </a:t>
            </a:r>
            <a:r>
              <a:rPr lang="en-US" dirty="0" err="1"/>
              <a:t>lạnh</a:t>
            </a:r>
            <a:r>
              <a:rPr lang="en-US" dirty="0"/>
              <a:t> </a:t>
            </a:r>
            <a:r>
              <a:rPr lang="en-US" dirty="0" err="1"/>
              <a:t>liên</a:t>
            </a:r>
            <a:r>
              <a:rPr lang="en-US" dirty="0"/>
              <a:t> </a:t>
            </a:r>
            <a:r>
              <a:rPr lang="en-US" dirty="0" err="1"/>
              <a:t>tục</a:t>
            </a:r>
            <a:r>
              <a:rPr lang="en-US" dirty="0"/>
              <a:t> ở </a:t>
            </a:r>
            <a:r>
              <a:rPr lang="en-US" dirty="0" err="1"/>
              <a:t>môi</a:t>
            </a:r>
            <a:r>
              <a:rPr lang="en-US" dirty="0"/>
              <a:t> </a:t>
            </a:r>
            <a:r>
              <a:rPr lang="en-US" dirty="0" err="1"/>
              <a:t>trong</a:t>
            </a:r>
            <a:r>
              <a:rPr lang="en-US" dirty="0"/>
              <a:t> 3 – 5 </a:t>
            </a:r>
            <a:r>
              <a:rPr lang="en-US" dirty="0" err="1"/>
              <a:t>độ</a:t>
            </a:r>
            <a:r>
              <a:rPr lang="en-US" dirty="0"/>
              <a:t> C </a:t>
            </a:r>
            <a:r>
              <a:rPr lang="en-US" dirty="0" err="1"/>
              <a:t>dù</a:t>
            </a:r>
            <a:r>
              <a:rPr lang="en-US" dirty="0"/>
              <a:t> </a:t>
            </a:r>
            <a:r>
              <a:rPr lang="en-US" dirty="0" err="1"/>
              <a:t>bạn</a:t>
            </a:r>
            <a:r>
              <a:rPr lang="en-US" dirty="0"/>
              <a:t> </a:t>
            </a:r>
            <a:r>
              <a:rPr lang="en-US" dirty="0" err="1"/>
              <a:t>đã</a:t>
            </a:r>
            <a:r>
              <a:rPr lang="en-US" dirty="0"/>
              <a:t> </a:t>
            </a:r>
            <a:r>
              <a:rPr lang="en-US" dirty="0" err="1"/>
              <a:t>mở</a:t>
            </a:r>
            <a:r>
              <a:rPr lang="en-US" dirty="0"/>
              <a:t> </a:t>
            </a:r>
            <a:r>
              <a:rPr lang="en-US" dirty="0" err="1"/>
              <a:t>hộp</a:t>
            </a:r>
            <a:r>
              <a:rPr lang="en-US" dirty="0"/>
              <a:t> </a:t>
            </a:r>
            <a:r>
              <a:rPr lang="en-US" dirty="0" err="1"/>
              <a:t>sữa</a:t>
            </a:r>
            <a:r>
              <a:rPr lang="en-US" dirty="0"/>
              <a:t> </a:t>
            </a:r>
            <a:r>
              <a:rPr lang="en-US" dirty="0" err="1"/>
              <a:t>ra</a:t>
            </a:r>
            <a:r>
              <a:rPr lang="en-US" dirty="0"/>
              <a:t> hay </a:t>
            </a:r>
            <a:r>
              <a:rPr lang="en-US" dirty="0" err="1"/>
              <a:t>chưa</a:t>
            </a:r>
            <a:r>
              <a:rPr lang="en-US" dirty="0"/>
              <a:t>. </a:t>
            </a:r>
            <a:r>
              <a:rPr lang="en-US" dirty="0" err="1"/>
              <a:t>Hơn</a:t>
            </a:r>
            <a:r>
              <a:rPr lang="en-US" dirty="0"/>
              <a:t> </a:t>
            </a:r>
            <a:r>
              <a:rPr lang="en-US" dirty="0" err="1"/>
              <a:t>nữa</a:t>
            </a:r>
            <a:r>
              <a:rPr lang="en-US" dirty="0"/>
              <a:t>, </a:t>
            </a:r>
            <a:r>
              <a:rPr lang="en-US" dirty="0" err="1"/>
              <a:t>sữa</a:t>
            </a:r>
            <a:r>
              <a:rPr lang="en-US" dirty="0"/>
              <a:t> </a:t>
            </a:r>
            <a:r>
              <a:rPr lang="en-US" dirty="0" err="1"/>
              <a:t>có</a:t>
            </a:r>
            <a:r>
              <a:rPr lang="en-US" dirty="0"/>
              <a:t> </a:t>
            </a:r>
            <a:r>
              <a:rPr lang="en-US" dirty="0" err="1"/>
              <a:t>hạn</a:t>
            </a:r>
            <a:r>
              <a:rPr lang="en-US" dirty="0"/>
              <a:t> </a:t>
            </a:r>
            <a:r>
              <a:rPr lang="en-US" dirty="0" err="1"/>
              <a:t>sử</a:t>
            </a:r>
            <a:r>
              <a:rPr lang="en-US" dirty="0"/>
              <a:t> </a:t>
            </a:r>
            <a:r>
              <a:rPr lang="en-US" dirty="0" err="1"/>
              <a:t>dụng</a:t>
            </a:r>
            <a:r>
              <a:rPr lang="en-US" dirty="0"/>
              <a:t> </a:t>
            </a:r>
            <a:r>
              <a:rPr lang="en-US" dirty="0" err="1"/>
              <a:t>không</a:t>
            </a:r>
            <a:r>
              <a:rPr lang="en-US" dirty="0"/>
              <a:t> </a:t>
            </a:r>
            <a:r>
              <a:rPr lang="en-US" dirty="0" err="1"/>
              <a:t>dài</a:t>
            </a:r>
            <a:r>
              <a:rPr lang="en-US" dirty="0"/>
              <a:t>, </a:t>
            </a:r>
            <a:r>
              <a:rPr lang="en-US" dirty="0" err="1"/>
              <a:t>trong</a:t>
            </a:r>
            <a:r>
              <a:rPr lang="en-US" dirty="0"/>
              <a:t> </a:t>
            </a:r>
            <a:r>
              <a:rPr lang="en-US" dirty="0" err="1"/>
              <a:t>vòng</a:t>
            </a:r>
            <a:r>
              <a:rPr lang="en-US" dirty="0"/>
              <a:t> </a:t>
            </a:r>
            <a:r>
              <a:rPr lang="en-US" dirty="0" err="1"/>
              <a:t>khoảng</a:t>
            </a:r>
            <a:r>
              <a:rPr lang="en-US" dirty="0"/>
              <a:t> 10 </a:t>
            </a:r>
            <a:r>
              <a:rPr lang="en-US" dirty="0" err="1"/>
              <a:t>ngày</a:t>
            </a:r>
            <a:r>
              <a:rPr lang="en-US" dirty="0"/>
              <a:t>.</a:t>
            </a:r>
            <a:r>
              <a:rPr lang="en-US" sz="3600"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9486613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5925" y="1046922"/>
            <a:ext cx="10244137" cy="5811078"/>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a:t>Sữa</a:t>
            </a:r>
            <a:r>
              <a:rPr lang="en-US" dirty="0"/>
              <a:t> </a:t>
            </a:r>
            <a:r>
              <a:rPr lang="en-US" dirty="0" err="1"/>
              <a:t>tiệt</a:t>
            </a:r>
            <a:r>
              <a:rPr lang="en-US" dirty="0"/>
              <a:t> </a:t>
            </a:r>
            <a:r>
              <a:rPr lang="en-US" dirty="0" err="1"/>
              <a:t>trùng</a:t>
            </a:r>
            <a:r>
              <a:rPr lang="en-US" dirty="0"/>
              <a:t> </a:t>
            </a:r>
            <a:r>
              <a:rPr lang="en-US" dirty="0" err="1"/>
              <a:t>được</a:t>
            </a:r>
            <a:r>
              <a:rPr lang="en-US" dirty="0"/>
              <a:t> </a:t>
            </a:r>
            <a:r>
              <a:rPr lang="en-US" dirty="0" err="1"/>
              <a:t>làm</a:t>
            </a:r>
            <a:r>
              <a:rPr lang="en-US" dirty="0"/>
              <a:t> </a:t>
            </a:r>
            <a:r>
              <a:rPr lang="en-US" dirty="0" err="1"/>
              <a:t>từ</a:t>
            </a:r>
            <a:r>
              <a:rPr lang="en-US" dirty="0"/>
              <a:t> </a:t>
            </a:r>
            <a:r>
              <a:rPr lang="en-US" dirty="0" err="1"/>
              <a:t>sữa</a:t>
            </a:r>
            <a:r>
              <a:rPr lang="en-US" dirty="0"/>
              <a:t> </a:t>
            </a:r>
            <a:r>
              <a:rPr lang="en-US" dirty="0" err="1"/>
              <a:t>tươi</a:t>
            </a:r>
            <a:r>
              <a:rPr lang="en-US" dirty="0"/>
              <a:t> </a:t>
            </a:r>
            <a:r>
              <a:rPr lang="en-US" dirty="0" err="1"/>
              <a:t>và</a:t>
            </a:r>
            <a:r>
              <a:rPr lang="en-US" dirty="0"/>
              <a:t> </a:t>
            </a:r>
            <a:r>
              <a:rPr lang="en-US" dirty="0" err="1"/>
              <a:t>có</a:t>
            </a:r>
            <a:r>
              <a:rPr lang="en-US" dirty="0"/>
              <a:t> </a:t>
            </a:r>
            <a:r>
              <a:rPr lang="en-US" dirty="0" err="1"/>
              <a:t>thể</a:t>
            </a:r>
            <a:r>
              <a:rPr lang="en-US" dirty="0"/>
              <a:t> </a:t>
            </a:r>
            <a:r>
              <a:rPr lang="en-US" dirty="0" err="1"/>
              <a:t>bổ</a:t>
            </a:r>
            <a:r>
              <a:rPr lang="en-US" dirty="0"/>
              <a:t> sung </a:t>
            </a:r>
            <a:r>
              <a:rPr lang="en-US" dirty="0" err="1"/>
              <a:t>thêm</a:t>
            </a:r>
            <a:r>
              <a:rPr lang="en-US" dirty="0"/>
              <a:t> </a:t>
            </a:r>
            <a:r>
              <a:rPr lang="en-US" dirty="0" err="1"/>
              <a:t>một</a:t>
            </a:r>
            <a:r>
              <a:rPr lang="en-US" dirty="0"/>
              <a:t> </a:t>
            </a:r>
            <a:r>
              <a:rPr lang="en-US" dirty="0" err="1"/>
              <a:t>số</a:t>
            </a:r>
            <a:r>
              <a:rPr lang="en-US" dirty="0"/>
              <a:t> </a:t>
            </a:r>
            <a:r>
              <a:rPr lang="en-US" dirty="0" err="1"/>
              <a:t>hương</a:t>
            </a:r>
            <a:r>
              <a:rPr lang="en-US" dirty="0"/>
              <a:t> </a:t>
            </a:r>
            <a:r>
              <a:rPr lang="en-US" dirty="0" err="1"/>
              <a:t>liệu</a:t>
            </a:r>
            <a:r>
              <a:rPr lang="en-US" dirty="0"/>
              <a:t> </a:t>
            </a:r>
            <a:r>
              <a:rPr lang="en-US" dirty="0" err="1"/>
              <a:t>tự</a:t>
            </a:r>
            <a:r>
              <a:rPr lang="en-US" dirty="0"/>
              <a:t> </a:t>
            </a:r>
            <a:r>
              <a:rPr lang="en-US" dirty="0" err="1"/>
              <a:t>nhiên</a:t>
            </a:r>
            <a:r>
              <a:rPr lang="en-US" dirty="0"/>
              <a:t> </a:t>
            </a:r>
            <a:r>
              <a:rPr lang="en-US" dirty="0" err="1"/>
              <a:t>cùng</a:t>
            </a:r>
            <a:r>
              <a:rPr lang="en-US" dirty="0"/>
              <a:t> </a:t>
            </a:r>
            <a:r>
              <a:rPr lang="en-US" dirty="0" err="1"/>
              <a:t>các</a:t>
            </a:r>
            <a:r>
              <a:rPr lang="en-US" dirty="0"/>
              <a:t> vitamin </a:t>
            </a:r>
            <a:r>
              <a:rPr lang="en-US" dirty="0" err="1"/>
              <a:t>cùng</a:t>
            </a:r>
            <a:r>
              <a:rPr lang="en-US" dirty="0"/>
              <a:t> </a:t>
            </a:r>
            <a:r>
              <a:rPr lang="en-US" dirty="0" err="1"/>
              <a:t>khoáng</a:t>
            </a:r>
            <a:r>
              <a:rPr lang="en-US" dirty="0"/>
              <a:t> </a:t>
            </a:r>
            <a:r>
              <a:rPr lang="en-US" dirty="0" err="1"/>
              <a:t>chất</a:t>
            </a:r>
            <a:r>
              <a:rPr lang="en-US"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5840606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14476" y="1642336"/>
            <a:ext cx="8958262" cy="5010553"/>
          </a:xfrm>
          <a:prstGeom prst="rect">
            <a:avLst/>
          </a:prstGeom>
        </p:spPr>
      </p:pic>
    </p:spTree>
    <p:extLst>
      <p:ext uri="{BB962C8B-B14F-4D97-AF65-F5344CB8AC3E}">
        <p14:creationId xmlns:p14="http://schemas.microsoft.com/office/powerpoint/2010/main" val="27500203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7325" y="1557338"/>
            <a:ext cx="10472737" cy="5300662"/>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smtClean="0"/>
              <a:t>Sữa</a:t>
            </a:r>
            <a:r>
              <a:rPr lang="en-US" dirty="0" smtClean="0"/>
              <a:t> </a:t>
            </a:r>
            <a:r>
              <a:rPr lang="en-US" dirty="0" err="1"/>
              <a:t>sử</a:t>
            </a:r>
            <a:r>
              <a:rPr lang="en-US" dirty="0"/>
              <a:t> </a:t>
            </a:r>
            <a:r>
              <a:rPr lang="en-US" dirty="0" err="1"/>
              <a:t>dụng</a:t>
            </a:r>
            <a:r>
              <a:rPr lang="en-US" dirty="0"/>
              <a:t> </a:t>
            </a:r>
            <a:r>
              <a:rPr lang="en-US" dirty="0" err="1"/>
              <a:t>công</a:t>
            </a:r>
            <a:r>
              <a:rPr lang="en-US" dirty="0"/>
              <a:t> </a:t>
            </a:r>
            <a:r>
              <a:rPr lang="en-US" dirty="0" err="1"/>
              <a:t>nghệ</a:t>
            </a:r>
            <a:r>
              <a:rPr lang="en-US" dirty="0"/>
              <a:t> </a:t>
            </a:r>
            <a:r>
              <a:rPr lang="en-US" dirty="0" err="1"/>
              <a:t>tiệt</a:t>
            </a:r>
            <a:r>
              <a:rPr lang="en-US" dirty="0"/>
              <a:t> </a:t>
            </a:r>
            <a:r>
              <a:rPr lang="en-US" dirty="0" err="1"/>
              <a:t>trùng</a:t>
            </a:r>
            <a:r>
              <a:rPr lang="en-US" dirty="0"/>
              <a:t> UHT </a:t>
            </a:r>
            <a:r>
              <a:rPr lang="en-US" dirty="0" err="1"/>
              <a:t>hiện</a:t>
            </a:r>
            <a:r>
              <a:rPr lang="en-US" dirty="0"/>
              <a:t> </a:t>
            </a:r>
            <a:r>
              <a:rPr lang="en-US" dirty="0" err="1"/>
              <a:t>đại</a:t>
            </a:r>
            <a:r>
              <a:rPr lang="en-US" dirty="0"/>
              <a:t>, </a:t>
            </a:r>
            <a:r>
              <a:rPr lang="en-US" dirty="0" err="1"/>
              <a:t>xử</a:t>
            </a:r>
            <a:r>
              <a:rPr lang="en-US" dirty="0"/>
              <a:t> </a:t>
            </a:r>
            <a:r>
              <a:rPr lang="en-US" dirty="0" err="1"/>
              <a:t>lý</a:t>
            </a:r>
            <a:r>
              <a:rPr lang="en-US" dirty="0"/>
              <a:t> ở 140</a:t>
            </a:r>
            <a:r>
              <a:rPr lang="en-US" baseline="30000" dirty="0"/>
              <a:t>o</a:t>
            </a:r>
            <a:r>
              <a:rPr lang="en-US" dirty="0"/>
              <a:t>C </a:t>
            </a:r>
            <a:r>
              <a:rPr lang="en-US" dirty="0" err="1"/>
              <a:t>trong</a:t>
            </a:r>
            <a:r>
              <a:rPr lang="en-US" dirty="0"/>
              <a:t> </a:t>
            </a:r>
            <a:r>
              <a:rPr lang="en-US" dirty="0" err="1"/>
              <a:t>khoảng</a:t>
            </a:r>
            <a:r>
              <a:rPr lang="en-US" dirty="0"/>
              <a:t> </a:t>
            </a:r>
            <a:r>
              <a:rPr lang="en-US" dirty="0" err="1"/>
              <a:t>thời</a:t>
            </a:r>
            <a:r>
              <a:rPr lang="en-US" dirty="0"/>
              <a:t> </a:t>
            </a:r>
            <a:r>
              <a:rPr lang="en-US" dirty="0" err="1"/>
              <a:t>gian</a:t>
            </a:r>
            <a:r>
              <a:rPr lang="en-US" dirty="0"/>
              <a:t> </a:t>
            </a:r>
            <a:r>
              <a:rPr lang="en-US" dirty="0" err="1"/>
              <a:t>từ</a:t>
            </a:r>
            <a:r>
              <a:rPr lang="en-US" dirty="0"/>
              <a:t> 4 – 6 </a:t>
            </a:r>
            <a:r>
              <a:rPr lang="en-US" dirty="0" err="1"/>
              <a:t>giây</a:t>
            </a:r>
            <a:r>
              <a:rPr lang="en-US" dirty="0"/>
              <a:t>, </a:t>
            </a:r>
            <a:r>
              <a:rPr lang="en-US" dirty="0" err="1"/>
              <a:t>sau</a:t>
            </a:r>
            <a:r>
              <a:rPr lang="en-US" dirty="0"/>
              <a:t> </a:t>
            </a:r>
            <a:r>
              <a:rPr lang="en-US" dirty="0" err="1"/>
              <a:t>đó</a:t>
            </a:r>
            <a:r>
              <a:rPr lang="en-US" dirty="0"/>
              <a:t> </a:t>
            </a:r>
            <a:r>
              <a:rPr lang="en-US" dirty="0" err="1"/>
              <a:t>làm</a:t>
            </a:r>
            <a:r>
              <a:rPr lang="en-US" dirty="0"/>
              <a:t> </a:t>
            </a:r>
            <a:r>
              <a:rPr lang="en-US" dirty="0" err="1"/>
              <a:t>lạnh</a:t>
            </a:r>
            <a:r>
              <a:rPr lang="en-US" dirty="0"/>
              <a:t> </a:t>
            </a:r>
            <a:r>
              <a:rPr lang="en-US" dirty="0" err="1"/>
              <a:t>đột</a:t>
            </a:r>
            <a:r>
              <a:rPr lang="en-US" dirty="0"/>
              <a:t> </a:t>
            </a:r>
            <a:r>
              <a:rPr lang="en-US" dirty="0" err="1"/>
              <a:t>ngột</a:t>
            </a:r>
            <a:r>
              <a:rPr lang="en-US" dirty="0"/>
              <a:t> </a:t>
            </a:r>
            <a:r>
              <a:rPr lang="en-US" dirty="0" err="1"/>
              <a:t>giúp</a:t>
            </a:r>
            <a:r>
              <a:rPr lang="en-US" dirty="0"/>
              <a:t> </a:t>
            </a:r>
            <a:r>
              <a:rPr lang="en-US" dirty="0" err="1"/>
              <a:t>tiêu</a:t>
            </a:r>
            <a:r>
              <a:rPr lang="en-US" dirty="0"/>
              <a:t> </a:t>
            </a:r>
            <a:r>
              <a:rPr lang="en-US" dirty="0" err="1"/>
              <a:t>diệt</a:t>
            </a:r>
            <a:r>
              <a:rPr lang="en-US" dirty="0"/>
              <a:t> </a:t>
            </a:r>
            <a:r>
              <a:rPr lang="en-US" dirty="0" err="1"/>
              <a:t>hết</a:t>
            </a:r>
            <a:r>
              <a:rPr lang="en-US" dirty="0"/>
              <a:t> vi </a:t>
            </a:r>
            <a:r>
              <a:rPr lang="en-US" dirty="0" err="1"/>
              <a:t>khuẩn</a:t>
            </a:r>
            <a:r>
              <a:rPr lang="en-US" dirty="0"/>
              <a:t> </a:t>
            </a:r>
            <a:r>
              <a:rPr lang="en-US" dirty="0" err="1"/>
              <a:t>và</a:t>
            </a:r>
            <a:r>
              <a:rPr lang="en-US" dirty="0"/>
              <a:t> </a:t>
            </a:r>
            <a:r>
              <a:rPr lang="en-US" dirty="0" err="1"/>
              <a:t>nấm</a:t>
            </a:r>
            <a:r>
              <a:rPr lang="en-US" dirty="0"/>
              <a:t> men </a:t>
            </a:r>
            <a:r>
              <a:rPr lang="en-US" dirty="0" err="1"/>
              <a:t>có</a:t>
            </a:r>
            <a:r>
              <a:rPr lang="en-US" dirty="0"/>
              <a:t> </a:t>
            </a:r>
            <a:r>
              <a:rPr lang="en-US" dirty="0" err="1"/>
              <a:t>hại</a:t>
            </a:r>
            <a:r>
              <a:rPr lang="en-US"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7279856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4488" y="1585912"/>
            <a:ext cx="10315574" cy="5272087"/>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smtClean="0"/>
              <a:t>Sữa</a:t>
            </a:r>
            <a:r>
              <a:rPr lang="en-US" dirty="0" smtClean="0"/>
              <a:t> </a:t>
            </a:r>
            <a:r>
              <a:rPr lang="en-US" dirty="0" err="1"/>
              <a:t>tiệt</a:t>
            </a:r>
            <a:r>
              <a:rPr lang="en-US" dirty="0"/>
              <a:t> </a:t>
            </a:r>
            <a:r>
              <a:rPr lang="en-US" dirty="0" err="1"/>
              <a:t>trùng</a:t>
            </a:r>
            <a:r>
              <a:rPr lang="en-US" dirty="0"/>
              <a:t> </a:t>
            </a:r>
            <a:r>
              <a:rPr lang="en-US" dirty="0" err="1"/>
              <a:t>có</a:t>
            </a:r>
            <a:r>
              <a:rPr lang="en-US" dirty="0"/>
              <a:t> </a:t>
            </a:r>
            <a:r>
              <a:rPr lang="en-US" dirty="0" err="1"/>
              <a:t>thể</a:t>
            </a:r>
            <a:r>
              <a:rPr lang="en-US" dirty="0"/>
              <a:t> </a:t>
            </a:r>
            <a:r>
              <a:rPr lang="en-US" dirty="0" err="1"/>
              <a:t>để</a:t>
            </a:r>
            <a:r>
              <a:rPr lang="en-US" dirty="0"/>
              <a:t> ở </a:t>
            </a:r>
            <a:r>
              <a:rPr lang="en-US" dirty="0" err="1"/>
              <a:t>nhiệt</a:t>
            </a:r>
            <a:r>
              <a:rPr lang="en-US" dirty="0"/>
              <a:t> </a:t>
            </a:r>
            <a:r>
              <a:rPr lang="en-US" dirty="0" err="1"/>
              <a:t>độ</a:t>
            </a:r>
            <a:r>
              <a:rPr lang="en-US" dirty="0"/>
              <a:t> </a:t>
            </a:r>
            <a:r>
              <a:rPr lang="en-US" dirty="0" err="1"/>
              <a:t>bình</a:t>
            </a:r>
            <a:r>
              <a:rPr lang="en-US" dirty="0"/>
              <a:t> </a:t>
            </a:r>
            <a:r>
              <a:rPr lang="en-US" dirty="0" err="1"/>
              <a:t>thường</a:t>
            </a:r>
            <a:r>
              <a:rPr lang="en-US" dirty="0"/>
              <a:t> </a:t>
            </a:r>
            <a:r>
              <a:rPr lang="en-US" dirty="0" err="1"/>
              <a:t>trong</a:t>
            </a:r>
            <a:r>
              <a:rPr lang="en-US" dirty="0"/>
              <a:t> </a:t>
            </a:r>
            <a:r>
              <a:rPr lang="en-US" dirty="0" err="1"/>
              <a:t>vòng</a:t>
            </a:r>
            <a:r>
              <a:rPr lang="en-US" dirty="0"/>
              <a:t> 6 – 12 </a:t>
            </a:r>
            <a:r>
              <a:rPr lang="en-US" dirty="0" err="1"/>
              <a:t>tháng</a:t>
            </a:r>
            <a:r>
              <a:rPr lang="en-US" dirty="0"/>
              <a:t>. </a:t>
            </a:r>
            <a:r>
              <a:rPr lang="en-US" dirty="0" err="1"/>
              <a:t>Chỉ</a:t>
            </a:r>
            <a:r>
              <a:rPr lang="en-US" dirty="0"/>
              <a:t> </a:t>
            </a:r>
            <a:r>
              <a:rPr lang="en-US" dirty="0" err="1"/>
              <a:t>khi</a:t>
            </a:r>
            <a:r>
              <a:rPr lang="en-US" dirty="0"/>
              <a:t> </a:t>
            </a:r>
            <a:r>
              <a:rPr lang="en-US" dirty="0" err="1"/>
              <a:t>sữa</a:t>
            </a:r>
            <a:r>
              <a:rPr lang="en-US" dirty="0"/>
              <a:t> </a:t>
            </a:r>
            <a:r>
              <a:rPr lang="en-US" dirty="0" err="1"/>
              <a:t>đã</a:t>
            </a:r>
            <a:r>
              <a:rPr lang="en-US" dirty="0"/>
              <a:t> </a:t>
            </a:r>
            <a:r>
              <a:rPr lang="en-US" dirty="0" err="1"/>
              <a:t>mở</a:t>
            </a:r>
            <a:r>
              <a:rPr lang="en-US" dirty="0"/>
              <a:t> </a:t>
            </a:r>
            <a:r>
              <a:rPr lang="en-US" dirty="0" err="1"/>
              <a:t>hộp</a:t>
            </a:r>
            <a:r>
              <a:rPr lang="en-US" dirty="0"/>
              <a:t> </a:t>
            </a:r>
            <a:r>
              <a:rPr lang="en-US" dirty="0" err="1"/>
              <a:t>thì</a:t>
            </a:r>
            <a:r>
              <a:rPr lang="en-US" dirty="0"/>
              <a:t> </a:t>
            </a:r>
            <a:r>
              <a:rPr lang="en-US" dirty="0" err="1"/>
              <a:t>mới</a:t>
            </a:r>
            <a:r>
              <a:rPr lang="en-US" dirty="0"/>
              <a:t> </a:t>
            </a:r>
            <a:r>
              <a:rPr lang="en-US" dirty="0" err="1"/>
              <a:t>cần</a:t>
            </a:r>
            <a:r>
              <a:rPr lang="en-US" dirty="0"/>
              <a:t> </a:t>
            </a:r>
            <a:r>
              <a:rPr lang="en-US" dirty="0" err="1"/>
              <a:t>phải</a:t>
            </a:r>
            <a:r>
              <a:rPr lang="en-US" dirty="0"/>
              <a:t> </a:t>
            </a:r>
            <a:r>
              <a:rPr lang="en-US" dirty="0" err="1"/>
              <a:t>bảo</a:t>
            </a:r>
            <a:r>
              <a:rPr lang="en-US" dirty="0"/>
              <a:t> </a:t>
            </a:r>
            <a:r>
              <a:rPr lang="en-US" dirty="0" err="1"/>
              <a:t>quản</a:t>
            </a:r>
            <a:r>
              <a:rPr lang="en-US" dirty="0"/>
              <a:t> </a:t>
            </a:r>
            <a:r>
              <a:rPr lang="en-US" dirty="0" err="1"/>
              <a:t>trong</a:t>
            </a:r>
            <a:r>
              <a:rPr lang="en-US" dirty="0"/>
              <a:t> </a:t>
            </a:r>
            <a:r>
              <a:rPr lang="en-US" dirty="0" err="1"/>
              <a:t>môi</a:t>
            </a:r>
            <a:r>
              <a:rPr lang="en-US" dirty="0"/>
              <a:t> </a:t>
            </a:r>
            <a:r>
              <a:rPr lang="en-US" dirty="0" err="1"/>
              <a:t>trường</a:t>
            </a:r>
            <a:r>
              <a:rPr lang="en-US" dirty="0"/>
              <a:t> </a:t>
            </a:r>
            <a:r>
              <a:rPr lang="en-US" dirty="0" err="1"/>
              <a:t>lạnh</a:t>
            </a:r>
            <a:r>
              <a:rPr lang="en-US" sz="3600" dirty="0"/>
              <a:t>.</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6544584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5900" y="1614488"/>
            <a:ext cx="10444162" cy="5243512"/>
          </a:xfrm>
        </p:spPr>
        <p:txBody>
          <a:bodyPr>
            <a:normAutofit/>
          </a:bodyPr>
          <a:lstStyle/>
          <a:p>
            <a:pPr marL="0" indent="0">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a:t> </a:t>
            </a:r>
            <a:r>
              <a:rPr lang="en-US" dirty="0" err="1" smtClean="0"/>
              <a:t>Kem</a:t>
            </a:r>
            <a:r>
              <a:rPr lang="en-US" dirty="0" smtClean="0"/>
              <a:t> </a:t>
            </a:r>
            <a:r>
              <a:rPr lang="en-US" dirty="0" err="1" smtClean="0"/>
              <a:t>sữa</a:t>
            </a:r>
            <a:r>
              <a:rPr lang="en-US" dirty="0" smtClean="0"/>
              <a:t> </a:t>
            </a:r>
          </a:p>
          <a:p>
            <a:pPr marL="0" lvl="0" indent="0">
              <a:buNone/>
            </a:pPr>
            <a:r>
              <a:rPr lang="en-US" b="1" u="sng" dirty="0"/>
              <a:t>Whipping cream:</a:t>
            </a:r>
            <a:endParaRPr lang="en-US" dirty="0"/>
          </a:p>
          <a:p>
            <a:pPr marL="0" indent="900113">
              <a:buNone/>
            </a:pPr>
            <a:r>
              <a:rPr lang="en-US" dirty="0"/>
              <a:t>Whipping cream </a:t>
            </a:r>
            <a:r>
              <a:rPr lang="en-US" dirty="0" err="1"/>
              <a:t>là</a:t>
            </a:r>
            <a:r>
              <a:rPr lang="en-US" dirty="0"/>
              <a:t> </a:t>
            </a:r>
            <a:r>
              <a:rPr lang="en-US" dirty="0" err="1"/>
              <a:t>loại</a:t>
            </a:r>
            <a:r>
              <a:rPr lang="en-US" dirty="0"/>
              <a:t> </a:t>
            </a:r>
            <a:r>
              <a:rPr lang="en-US" dirty="0" err="1"/>
              <a:t>kem</a:t>
            </a:r>
            <a:r>
              <a:rPr lang="en-US" dirty="0"/>
              <a:t> </a:t>
            </a:r>
            <a:r>
              <a:rPr lang="en-US" dirty="0" err="1"/>
              <a:t>tươi</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từ</a:t>
            </a:r>
            <a:r>
              <a:rPr lang="en-US" dirty="0"/>
              <a:t> </a:t>
            </a:r>
            <a:r>
              <a:rPr lang="en-US" b="1" dirty="0" err="1"/>
              <a:t>động</a:t>
            </a:r>
            <a:r>
              <a:rPr lang="en-US" b="1" dirty="0"/>
              <a:t> </a:t>
            </a:r>
            <a:r>
              <a:rPr lang="en-US" b="1" dirty="0" err="1"/>
              <a:t>vật</a:t>
            </a:r>
            <a:r>
              <a:rPr lang="en-US" dirty="0"/>
              <a:t>. </a:t>
            </a:r>
            <a:r>
              <a:rPr lang="en-US" dirty="0" err="1"/>
              <a:t>Có</a:t>
            </a:r>
            <a:r>
              <a:rPr lang="en-US" dirty="0"/>
              <a:t> </a:t>
            </a:r>
            <a:r>
              <a:rPr lang="en-US" dirty="0" err="1"/>
              <a:t>độ</a:t>
            </a:r>
            <a:r>
              <a:rPr lang="en-US" dirty="0"/>
              <a:t> </a:t>
            </a:r>
            <a:r>
              <a:rPr lang="en-US" dirty="0" err="1"/>
              <a:t>béo</a:t>
            </a:r>
            <a:r>
              <a:rPr lang="en-US" dirty="0"/>
              <a:t> </a:t>
            </a:r>
            <a:r>
              <a:rPr lang="en-US" dirty="0" err="1"/>
              <a:t>ngậy</a:t>
            </a:r>
            <a:r>
              <a:rPr lang="en-US" dirty="0"/>
              <a:t> </a:t>
            </a:r>
            <a:r>
              <a:rPr lang="en-US" dirty="0" err="1"/>
              <a:t>cao</a:t>
            </a:r>
            <a:r>
              <a:rPr lang="en-US" dirty="0"/>
              <a:t> (38 – 40%). Do </a:t>
            </a:r>
            <a:r>
              <a:rPr lang="en-US" b="1" dirty="0" err="1"/>
              <a:t>được</a:t>
            </a:r>
            <a:r>
              <a:rPr lang="en-US" b="1" dirty="0"/>
              <a:t> </a:t>
            </a:r>
            <a:r>
              <a:rPr lang="en-US" b="1" dirty="0" err="1"/>
              <a:t>tách</a:t>
            </a:r>
            <a:r>
              <a:rPr lang="en-US" b="1" dirty="0"/>
              <a:t> </a:t>
            </a:r>
            <a:r>
              <a:rPr lang="en-US" b="1" dirty="0" err="1"/>
              <a:t>từ</a:t>
            </a:r>
            <a:r>
              <a:rPr lang="en-US" b="1" dirty="0"/>
              <a:t> </a:t>
            </a:r>
            <a:r>
              <a:rPr lang="en-US" b="1" dirty="0" err="1"/>
              <a:t>sữa</a:t>
            </a:r>
            <a:r>
              <a:rPr lang="en-US" b="1" dirty="0"/>
              <a:t> </a:t>
            </a:r>
            <a:r>
              <a:rPr lang="en-US" b="1" dirty="0" err="1"/>
              <a:t>bò</a:t>
            </a:r>
            <a:r>
              <a:rPr lang="en-US" b="1" dirty="0"/>
              <a:t> </a:t>
            </a:r>
            <a:r>
              <a:rPr lang="en-US" b="1" dirty="0" err="1"/>
              <a:t>tươi</a:t>
            </a:r>
            <a:r>
              <a:rPr lang="en-US" b="1" dirty="0"/>
              <a:t> </a:t>
            </a:r>
            <a:r>
              <a:rPr lang="en-US" b="1" dirty="0" err="1"/>
              <a:t>nguyên</a:t>
            </a:r>
            <a:r>
              <a:rPr lang="en-US" b="1" dirty="0"/>
              <a:t> </a:t>
            </a:r>
            <a:r>
              <a:rPr lang="en-US" b="1" dirty="0" err="1"/>
              <a:t>chất</a:t>
            </a:r>
            <a:r>
              <a:rPr lang="en-US" dirty="0"/>
              <a:t> </a:t>
            </a:r>
            <a:r>
              <a:rPr lang="en-US" dirty="0" err="1"/>
              <a:t>nên</a:t>
            </a:r>
            <a:r>
              <a:rPr lang="en-US" dirty="0"/>
              <a:t> Whipping Cream </a:t>
            </a:r>
            <a:r>
              <a:rPr lang="en-US" b="1" dirty="0" err="1"/>
              <a:t>không</a:t>
            </a:r>
            <a:r>
              <a:rPr lang="en-US" b="1" dirty="0"/>
              <a:t> </a:t>
            </a:r>
            <a:r>
              <a:rPr lang="en-US" b="1" dirty="0" err="1"/>
              <a:t>chứa</a:t>
            </a:r>
            <a:r>
              <a:rPr lang="en-US" b="1" dirty="0"/>
              <a:t> </a:t>
            </a:r>
            <a:r>
              <a:rPr lang="en-US" b="1" dirty="0" err="1"/>
              <a:t>đường</a:t>
            </a:r>
            <a:r>
              <a:rPr lang="en-US"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8880785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0" y="1614488"/>
            <a:ext cx="10501312" cy="5243512"/>
          </a:xfrm>
        </p:spPr>
        <p:txBody>
          <a:bodyPr>
            <a:normAutofit/>
          </a:bodyPr>
          <a:lstStyle/>
          <a:p>
            <a:pPr marL="0" indent="0">
              <a:buNone/>
            </a:pPr>
            <a:r>
              <a:rPr lang="en-US" sz="3400"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a:t> </a:t>
            </a:r>
            <a:r>
              <a:rPr lang="en-US" dirty="0" err="1" smtClean="0"/>
              <a:t>Kem</a:t>
            </a:r>
            <a:r>
              <a:rPr lang="en-US" dirty="0" smtClean="0"/>
              <a:t> </a:t>
            </a:r>
            <a:r>
              <a:rPr lang="en-US" dirty="0" err="1" smtClean="0"/>
              <a:t>sữa</a:t>
            </a:r>
            <a:r>
              <a:rPr lang="en-US" dirty="0" smtClean="0"/>
              <a:t> </a:t>
            </a:r>
          </a:p>
          <a:p>
            <a:pPr marL="0" lvl="0" indent="0">
              <a:buNone/>
            </a:pPr>
            <a:r>
              <a:rPr lang="en-US" b="1" u="sng" dirty="0"/>
              <a:t>Whipping cream:</a:t>
            </a:r>
            <a:endParaRPr lang="en-US" dirty="0"/>
          </a:p>
          <a:p>
            <a:pPr marL="0" indent="900113">
              <a:buNone/>
            </a:pPr>
            <a:r>
              <a:rPr lang="en-US" dirty="0" smtClean="0"/>
              <a:t>Whipping </a:t>
            </a:r>
            <a:r>
              <a:rPr lang="en-US" dirty="0"/>
              <a:t>Cream </a:t>
            </a:r>
            <a:r>
              <a:rPr lang="en-US" dirty="0" err="1"/>
              <a:t>có</a:t>
            </a:r>
            <a:r>
              <a:rPr lang="en-US" dirty="0"/>
              <a:t> </a:t>
            </a:r>
            <a:r>
              <a:rPr lang="en-US" dirty="0" err="1"/>
              <a:t>hai</a:t>
            </a:r>
            <a:r>
              <a:rPr lang="en-US" dirty="0"/>
              <a:t> </a:t>
            </a:r>
            <a:r>
              <a:rPr lang="en-US" dirty="0" err="1"/>
              <a:t>loại</a:t>
            </a:r>
            <a:r>
              <a:rPr lang="en-US" dirty="0"/>
              <a:t>: Whipping Cream (</a:t>
            </a:r>
            <a:r>
              <a:rPr lang="en-US" dirty="0" err="1"/>
              <a:t>kem</a:t>
            </a:r>
            <a:r>
              <a:rPr lang="en-US" dirty="0"/>
              <a:t> </a:t>
            </a:r>
            <a:r>
              <a:rPr lang="en-US" dirty="0" err="1"/>
              <a:t>tự</a:t>
            </a:r>
            <a:r>
              <a:rPr lang="en-US" dirty="0"/>
              <a:t> </a:t>
            </a:r>
            <a:r>
              <a:rPr lang="en-US" dirty="0" err="1"/>
              <a:t>đánh</a:t>
            </a:r>
            <a:r>
              <a:rPr lang="en-US" dirty="0"/>
              <a:t> </a:t>
            </a:r>
            <a:r>
              <a:rPr lang="en-US" dirty="0" err="1"/>
              <a:t>bông</a:t>
            </a:r>
            <a:r>
              <a:rPr lang="en-US" dirty="0"/>
              <a:t>) </a:t>
            </a:r>
            <a:r>
              <a:rPr lang="en-US" dirty="0" err="1"/>
              <a:t>và</a:t>
            </a:r>
            <a:r>
              <a:rPr lang="en-US" dirty="0"/>
              <a:t> Whipped Cream (</a:t>
            </a:r>
            <a:r>
              <a:rPr lang="en-US" dirty="0" err="1"/>
              <a:t>kem</a:t>
            </a:r>
            <a:r>
              <a:rPr lang="en-US" dirty="0"/>
              <a:t> </a:t>
            </a:r>
            <a:r>
              <a:rPr lang="en-US" dirty="0" err="1"/>
              <a:t>đã</a:t>
            </a:r>
            <a:r>
              <a:rPr lang="en-US" dirty="0"/>
              <a:t> </a:t>
            </a:r>
            <a:r>
              <a:rPr lang="en-US" dirty="0" err="1"/>
              <a:t>đánh</a:t>
            </a:r>
            <a:r>
              <a:rPr lang="en-US" dirty="0"/>
              <a:t> </a:t>
            </a:r>
            <a:r>
              <a:rPr lang="en-US" dirty="0" err="1"/>
              <a:t>bông</a:t>
            </a:r>
            <a:r>
              <a:rPr lang="en-US"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6453202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4901" y="1181981"/>
            <a:ext cx="5424487" cy="5424487"/>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1592" t="1589" r="30272" b="-424"/>
          <a:stretch/>
        </p:blipFill>
        <p:spPr>
          <a:xfrm>
            <a:off x="6529388" y="1057276"/>
            <a:ext cx="3557588" cy="5673898"/>
          </a:xfrm>
          <a:prstGeom prst="rect">
            <a:avLst/>
          </a:prstGeom>
        </p:spPr>
      </p:pic>
    </p:spTree>
    <p:extLst>
      <p:ext uri="{BB962C8B-B14F-4D97-AF65-F5344CB8AC3E}">
        <p14:creationId xmlns:p14="http://schemas.microsoft.com/office/powerpoint/2010/main" val="18014952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85938" y="1543050"/>
            <a:ext cx="10144124" cy="5314950"/>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Ưu</a:t>
            </a:r>
            <a:r>
              <a:rPr lang="en-US" sz="3600" b="1" dirty="0"/>
              <a:t> </a:t>
            </a:r>
            <a:r>
              <a:rPr lang="en-US" sz="3600" b="1" dirty="0" err="1"/>
              <a:t>điểm</a:t>
            </a:r>
            <a:r>
              <a:rPr lang="en-US" sz="3600" b="1" dirty="0"/>
              <a:t>:</a:t>
            </a:r>
            <a:endParaRPr lang="en-US" sz="3600" dirty="0"/>
          </a:p>
          <a:p>
            <a:pPr marL="0" lvl="0" indent="442913">
              <a:buNone/>
            </a:pPr>
            <a:r>
              <a:rPr lang="en-US" sz="3600" dirty="0"/>
              <a:t>Whipping Cream </a:t>
            </a:r>
            <a:r>
              <a:rPr lang="en-US" sz="3600" dirty="0" err="1"/>
              <a:t>được</a:t>
            </a:r>
            <a:r>
              <a:rPr lang="en-US" sz="3600" dirty="0"/>
              <a:t> </a:t>
            </a:r>
            <a:r>
              <a:rPr lang="en-US" sz="3600" dirty="0" err="1"/>
              <a:t>chiết</a:t>
            </a:r>
            <a:r>
              <a:rPr lang="en-US" sz="3600" dirty="0"/>
              <a:t> </a:t>
            </a:r>
            <a:r>
              <a:rPr lang="en-US" sz="3600" dirty="0" err="1"/>
              <a:t>xuất</a:t>
            </a:r>
            <a:r>
              <a:rPr lang="en-US" sz="3600" dirty="0"/>
              <a:t> </a:t>
            </a:r>
            <a:r>
              <a:rPr lang="en-US" sz="3600" dirty="0" err="1"/>
              <a:t>từ</a:t>
            </a:r>
            <a:r>
              <a:rPr lang="en-US" sz="3600" dirty="0"/>
              <a:t> </a:t>
            </a:r>
            <a:r>
              <a:rPr lang="en-US" sz="3600" dirty="0" err="1"/>
              <a:t>sữa</a:t>
            </a:r>
            <a:r>
              <a:rPr lang="en-US" sz="3600" dirty="0"/>
              <a:t> </a:t>
            </a:r>
            <a:r>
              <a:rPr lang="en-US" sz="3600" dirty="0" err="1"/>
              <a:t>bò</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r>
              <a:rPr lang="en-US" sz="3600" dirty="0" err="1"/>
              <a:t>nên</a:t>
            </a:r>
            <a:r>
              <a:rPr lang="en-US" sz="3600" dirty="0"/>
              <a:t> </a:t>
            </a:r>
            <a:r>
              <a:rPr lang="en-US" sz="3600" dirty="0" err="1"/>
              <a:t>độ</a:t>
            </a:r>
            <a:r>
              <a:rPr lang="en-US" sz="3600" dirty="0"/>
              <a:t> </a:t>
            </a:r>
            <a:r>
              <a:rPr lang="en-US" sz="3600" dirty="0" err="1"/>
              <a:t>thơm</a:t>
            </a:r>
            <a:r>
              <a:rPr lang="en-US" sz="3600" dirty="0"/>
              <a:t> </a:t>
            </a:r>
            <a:r>
              <a:rPr lang="en-US" sz="3600" dirty="0" err="1"/>
              <a:t>ngon</a:t>
            </a:r>
            <a:r>
              <a:rPr lang="en-US" sz="3600" dirty="0"/>
              <a:t> </a:t>
            </a:r>
            <a:r>
              <a:rPr lang="en-US" sz="3600" dirty="0" err="1"/>
              <a:t>sẽ</a:t>
            </a:r>
            <a:r>
              <a:rPr lang="en-US" sz="3600" dirty="0"/>
              <a:t> </a:t>
            </a:r>
            <a:r>
              <a:rPr lang="en-US" sz="3600" dirty="0" err="1"/>
              <a:t>nhỉnh</a:t>
            </a:r>
            <a:r>
              <a:rPr lang="en-US" sz="3600" dirty="0"/>
              <a:t> </a:t>
            </a:r>
            <a:r>
              <a:rPr lang="en-US" sz="3600" dirty="0" err="1"/>
              <a:t>các</a:t>
            </a:r>
            <a:r>
              <a:rPr lang="en-US" sz="3600" dirty="0"/>
              <a:t> </a:t>
            </a:r>
            <a:r>
              <a:rPr lang="en-US" sz="3600" dirty="0" err="1"/>
              <a:t>loại</a:t>
            </a:r>
            <a:r>
              <a:rPr lang="en-US" sz="3600" dirty="0"/>
              <a:t> </a:t>
            </a:r>
            <a:r>
              <a:rPr lang="en-US" sz="3600" dirty="0" err="1"/>
              <a:t>kem</a:t>
            </a:r>
            <a:r>
              <a:rPr lang="en-US" sz="3600" dirty="0"/>
              <a:t> </a:t>
            </a:r>
            <a:r>
              <a:rPr lang="en-US" sz="3600" dirty="0" err="1"/>
              <a:t>khác</a:t>
            </a:r>
            <a:r>
              <a:rPr lang="en-US" sz="3600" dirty="0"/>
              <a:t> </a:t>
            </a:r>
            <a:r>
              <a:rPr lang="en-US" sz="3600" dirty="0" err="1"/>
              <a:t>trên</a:t>
            </a:r>
            <a:r>
              <a:rPr lang="en-US" sz="3600" dirty="0"/>
              <a:t> </a:t>
            </a:r>
            <a:r>
              <a:rPr lang="en-US" sz="3600" dirty="0" err="1"/>
              <a:t>thị</a:t>
            </a:r>
            <a:r>
              <a:rPr lang="en-US" sz="3600" dirty="0"/>
              <a:t> </a:t>
            </a:r>
            <a:r>
              <a:rPr lang="en-US" sz="3600" dirty="0" err="1"/>
              <a:t>trường</a:t>
            </a:r>
            <a:r>
              <a:rPr lang="en-US" sz="3600" dirty="0"/>
              <a:t>.</a:t>
            </a:r>
          </a:p>
          <a:p>
            <a:pPr marL="0" lvl="0" indent="442913">
              <a:buNone/>
            </a:pPr>
            <a:r>
              <a:rPr lang="en-US" sz="3600" dirty="0"/>
              <a:t>Do </a:t>
            </a:r>
            <a:r>
              <a:rPr lang="en-US" sz="3600" dirty="0" err="1"/>
              <a:t>không</a:t>
            </a:r>
            <a:r>
              <a:rPr lang="en-US" sz="3600" dirty="0"/>
              <a:t> </a:t>
            </a:r>
            <a:r>
              <a:rPr lang="en-US" sz="3600" dirty="0" err="1"/>
              <a:t>chứa</a:t>
            </a:r>
            <a:r>
              <a:rPr lang="en-US" sz="3600" dirty="0"/>
              <a:t> </a:t>
            </a:r>
            <a:r>
              <a:rPr lang="en-US" sz="3600" dirty="0" err="1"/>
              <a:t>đường</a:t>
            </a:r>
            <a:r>
              <a:rPr lang="en-US" sz="3600" dirty="0"/>
              <a:t> </a:t>
            </a:r>
            <a:r>
              <a:rPr lang="en-US" sz="3600" dirty="0" err="1"/>
              <a:t>nên</a:t>
            </a:r>
            <a:r>
              <a:rPr lang="en-US" sz="3600" dirty="0"/>
              <a:t> </a:t>
            </a:r>
            <a:r>
              <a:rPr lang="en-US" sz="3600" dirty="0" err="1"/>
              <a:t>các</a:t>
            </a:r>
            <a:r>
              <a:rPr lang="en-US" sz="3600" dirty="0"/>
              <a:t> </a:t>
            </a:r>
            <a:r>
              <a:rPr lang="en-US" sz="3600" dirty="0" err="1"/>
              <a:t>bạn</a:t>
            </a:r>
            <a:r>
              <a:rPr lang="en-US" sz="3600" dirty="0"/>
              <a:t> </a:t>
            </a:r>
            <a:r>
              <a:rPr lang="en-US" sz="3600" dirty="0" err="1"/>
              <a:t>dễ</a:t>
            </a:r>
            <a:r>
              <a:rPr lang="en-US" sz="3600" dirty="0"/>
              <a:t> </a:t>
            </a:r>
            <a:r>
              <a:rPr lang="en-US" sz="3600" dirty="0" err="1"/>
              <a:t>dàng</a:t>
            </a:r>
            <a:r>
              <a:rPr lang="en-US" sz="3600" dirty="0"/>
              <a:t> </a:t>
            </a:r>
            <a:r>
              <a:rPr lang="en-US" sz="3600" dirty="0" err="1"/>
              <a:t>gia</a:t>
            </a:r>
            <a:r>
              <a:rPr lang="en-US" sz="3600" dirty="0"/>
              <a:t> – </a:t>
            </a:r>
            <a:r>
              <a:rPr lang="en-US" sz="3600" dirty="0" err="1"/>
              <a:t>giảm</a:t>
            </a:r>
            <a:r>
              <a:rPr lang="en-US" sz="3600" dirty="0"/>
              <a:t> </a:t>
            </a:r>
            <a:r>
              <a:rPr lang="en-US" sz="3600" dirty="0" err="1"/>
              <a:t>độ</a:t>
            </a:r>
            <a:r>
              <a:rPr lang="en-US" sz="3600" dirty="0"/>
              <a:t> </a:t>
            </a:r>
            <a:r>
              <a:rPr lang="en-US" sz="3600" dirty="0" err="1"/>
              <a:t>ngọt</a:t>
            </a:r>
            <a:r>
              <a:rPr lang="en-US" sz="3600" dirty="0"/>
              <a:t> </a:t>
            </a:r>
            <a:r>
              <a:rPr lang="en-US" sz="3600" dirty="0" err="1"/>
              <a:t>theo</a:t>
            </a:r>
            <a:r>
              <a:rPr lang="en-US" sz="3600" dirty="0"/>
              <a:t> </a:t>
            </a:r>
            <a:r>
              <a:rPr lang="en-US" sz="3600" dirty="0" err="1"/>
              <a:t>khẩu</a:t>
            </a:r>
            <a:r>
              <a:rPr lang="en-US" sz="3600" dirty="0"/>
              <a:t> </a:t>
            </a:r>
            <a:r>
              <a:rPr lang="en-US" sz="3600" dirty="0" err="1"/>
              <a:t>vị</a:t>
            </a:r>
            <a:r>
              <a:rPr lang="en-US" sz="3600" dirty="0"/>
              <a:t> </a:t>
            </a:r>
            <a:r>
              <a:rPr lang="en-US" sz="3600" dirty="0" err="1"/>
              <a:t>của</a:t>
            </a:r>
            <a:r>
              <a:rPr lang="en-US" sz="3600" dirty="0"/>
              <a:t> </a:t>
            </a:r>
            <a:r>
              <a:rPr lang="en-US" sz="3600" dirty="0" err="1"/>
              <a:t>mình</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4544580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7363" y="1500188"/>
            <a:ext cx="10172699" cy="5357812"/>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Nhược</a:t>
            </a:r>
            <a:r>
              <a:rPr lang="en-US" sz="3600" b="1" dirty="0"/>
              <a:t> </a:t>
            </a:r>
            <a:r>
              <a:rPr lang="en-US" sz="3600" b="1" dirty="0" err="1"/>
              <a:t>điểm</a:t>
            </a:r>
            <a:r>
              <a:rPr lang="en-US" sz="3600" b="1" dirty="0"/>
              <a:t>:</a:t>
            </a:r>
            <a:endParaRPr lang="en-US" sz="3600" dirty="0"/>
          </a:p>
          <a:p>
            <a:pPr marL="0" lvl="0" indent="0">
              <a:buNone/>
            </a:pPr>
            <a:r>
              <a:rPr lang="en-US" sz="3600" dirty="0" smtClean="0"/>
              <a:t>	Do </a:t>
            </a:r>
            <a:r>
              <a:rPr lang="en-US" sz="3600" dirty="0" err="1"/>
              <a:t>được</a:t>
            </a:r>
            <a:r>
              <a:rPr lang="en-US" sz="3600" dirty="0"/>
              <a:t> </a:t>
            </a:r>
            <a:r>
              <a:rPr lang="en-US" sz="3600" dirty="0" err="1"/>
              <a:t>chiết</a:t>
            </a:r>
            <a:r>
              <a:rPr lang="en-US" sz="3600" dirty="0"/>
              <a:t> </a:t>
            </a:r>
            <a:r>
              <a:rPr lang="en-US" sz="3600" dirty="0" err="1"/>
              <a:t>xuất</a:t>
            </a:r>
            <a:r>
              <a:rPr lang="en-US" sz="3600" dirty="0"/>
              <a:t> </a:t>
            </a:r>
            <a:r>
              <a:rPr lang="en-US" sz="3600" dirty="0" err="1"/>
              <a:t>từ</a:t>
            </a:r>
            <a:r>
              <a:rPr lang="en-US" sz="3600" dirty="0"/>
              <a:t> </a:t>
            </a:r>
            <a:r>
              <a:rPr lang="en-US" sz="3600" dirty="0" err="1"/>
              <a:t>sữa</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r>
              <a:rPr lang="en-US" sz="3600" dirty="0" err="1"/>
              <a:t>nên</a:t>
            </a:r>
            <a:r>
              <a:rPr lang="en-US" sz="3600" dirty="0"/>
              <a:t> Whipping Cream </a:t>
            </a:r>
            <a:r>
              <a:rPr lang="en-US" sz="3600" dirty="0" err="1"/>
              <a:t>dễ</a:t>
            </a:r>
            <a:r>
              <a:rPr lang="en-US" sz="3600" dirty="0"/>
              <a:t> </a:t>
            </a:r>
            <a:r>
              <a:rPr lang="en-US" sz="3600" dirty="0" err="1"/>
              <a:t>chảy</a:t>
            </a:r>
            <a:r>
              <a:rPr lang="en-US" sz="3600" dirty="0"/>
              <a:t> </a:t>
            </a:r>
            <a:r>
              <a:rPr lang="en-US" sz="3600" dirty="0" err="1"/>
              <a:t>hơn</a:t>
            </a:r>
            <a:r>
              <a:rPr lang="en-US" sz="3600" dirty="0"/>
              <a:t> so </a:t>
            </a:r>
            <a:r>
              <a:rPr lang="en-US" sz="3600" dirty="0" err="1"/>
              <a:t>với</a:t>
            </a:r>
            <a:r>
              <a:rPr lang="en-US" sz="3600" dirty="0"/>
              <a:t> Topping Cream.</a:t>
            </a:r>
          </a:p>
          <a:p>
            <a:pPr marL="0" lvl="0" indent="0">
              <a:buNone/>
            </a:pPr>
            <a:r>
              <a:rPr lang="en-US" sz="3600" dirty="0" smtClean="0"/>
              <a:t>	</a:t>
            </a:r>
            <a:r>
              <a:rPr lang="en-US" sz="3600" dirty="0" err="1" smtClean="0"/>
              <a:t>Giá</a:t>
            </a:r>
            <a:r>
              <a:rPr lang="en-US" sz="3600" dirty="0" smtClean="0"/>
              <a:t> </a:t>
            </a:r>
            <a:r>
              <a:rPr lang="en-US" sz="3600" dirty="0" err="1"/>
              <a:t>thành</a:t>
            </a:r>
            <a:r>
              <a:rPr lang="en-US" sz="3600" dirty="0"/>
              <a:t> </a:t>
            </a:r>
            <a:r>
              <a:rPr lang="en-US" sz="3600" dirty="0" err="1"/>
              <a:t>cao</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607454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3050" y="1443038"/>
            <a:ext cx="10387012" cy="5414962"/>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Công</a:t>
            </a:r>
            <a:r>
              <a:rPr lang="en-US" sz="3600" b="1" dirty="0"/>
              <a:t> </a:t>
            </a:r>
            <a:r>
              <a:rPr lang="en-US" sz="3600" b="1" dirty="0" err="1"/>
              <a:t>dụng</a:t>
            </a:r>
            <a:r>
              <a:rPr lang="en-US" sz="3600" b="1" dirty="0"/>
              <a:t>:</a:t>
            </a:r>
            <a:endParaRPr lang="en-US" sz="3600" dirty="0"/>
          </a:p>
          <a:p>
            <a:pPr marL="0" lvl="0" indent="0">
              <a:buNone/>
            </a:pPr>
            <a:r>
              <a:rPr lang="en-US" sz="3600" dirty="0" err="1"/>
              <a:t>Dùng</a:t>
            </a:r>
            <a:r>
              <a:rPr lang="en-US" sz="3600" dirty="0"/>
              <a:t> </a:t>
            </a:r>
            <a:r>
              <a:rPr lang="en-US" sz="3600" dirty="0" err="1"/>
              <a:t>làm</a:t>
            </a:r>
            <a:r>
              <a:rPr lang="en-US" sz="3600" dirty="0"/>
              <a:t> </a:t>
            </a:r>
            <a:r>
              <a:rPr lang="en-US" sz="3600" dirty="0" err="1"/>
              <a:t>kem</a:t>
            </a:r>
            <a:r>
              <a:rPr lang="en-US" sz="3600" dirty="0"/>
              <a:t> </a:t>
            </a:r>
            <a:r>
              <a:rPr lang="en-US" sz="3600" dirty="0" err="1"/>
              <a:t>trang</a:t>
            </a:r>
            <a:r>
              <a:rPr lang="en-US" sz="3600" dirty="0"/>
              <a:t> </a:t>
            </a:r>
            <a:r>
              <a:rPr lang="en-US" sz="3600" dirty="0" err="1"/>
              <a:t>trí</a:t>
            </a:r>
            <a:r>
              <a:rPr lang="en-US" sz="3600" dirty="0"/>
              <a:t> </a:t>
            </a:r>
            <a:r>
              <a:rPr lang="en-US" sz="3600" dirty="0" err="1"/>
              <a:t>mặt</a:t>
            </a:r>
            <a:r>
              <a:rPr lang="en-US" sz="3600" dirty="0"/>
              <a:t> </a:t>
            </a:r>
            <a:r>
              <a:rPr lang="en-US" sz="3600" dirty="0" err="1"/>
              <a:t>bánh</a:t>
            </a:r>
            <a:r>
              <a:rPr lang="en-US" sz="3600" dirty="0"/>
              <a:t>.</a:t>
            </a:r>
          </a:p>
          <a:p>
            <a:pPr marL="0" lvl="0" indent="0">
              <a:buNone/>
            </a:pPr>
            <a:r>
              <a:rPr lang="en-US" sz="3600" dirty="0" err="1"/>
              <a:t>Được</a:t>
            </a:r>
            <a:r>
              <a:rPr lang="en-US" sz="3600" dirty="0"/>
              <a:t> </a:t>
            </a:r>
            <a:r>
              <a:rPr lang="en-US" sz="3600" dirty="0" err="1"/>
              <a:t>sử</a:t>
            </a:r>
            <a:r>
              <a:rPr lang="en-US" sz="3600" dirty="0"/>
              <a:t> </a:t>
            </a:r>
            <a:r>
              <a:rPr lang="en-US" sz="3600" dirty="0" err="1"/>
              <a:t>dụng</a:t>
            </a:r>
            <a:r>
              <a:rPr lang="en-US" sz="3600" dirty="0"/>
              <a:t> </a:t>
            </a:r>
            <a:r>
              <a:rPr lang="en-US" sz="3600" dirty="0" err="1"/>
              <a:t>cho</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và</a:t>
            </a:r>
            <a:r>
              <a:rPr lang="en-US" sz="3600" dirty="0"/>
              <a:t> dessert.</a:t>
            </a:r>
          </a:p>
          <a:p>
            <a:pPr marL="0" indent="0">
              <a:buNone/>
            </a:pPr>
            <a:r>
              <a:rPr lang="en-US" sz="3600" dirty="0"/>
              <a:t>Whipped Cream </a:t>
            </a:r>
            <a:r>
              <a:rPr lang="en-US" sz="3600" dirty="0" err="1"/>
              <a:t>được</a:t>
            </a:r>
            <a:r>
              <a:rPr lang="en-US" sz="3600" dirty="0"/>
              <a:t> </a:t>
            </a:r>
            <a:r>
              <a:rPr lang="en-US" sz="3600" dirty="0" err="1"/>
              <a:t>dùng</a:t>
            </a:r>
            <a:r>
              <a:rPr lang="en-US" sz="3600" dirty="0"/>
              <a:t> </a:t>
            </a:r>
            <a:r>
              <a:rPr lang="en-US" sz="3600" dirty="0" err="1"/>
              <a:t>với</a:t>
            </a:r>
            <a:r>
              <a:rPr lang="en-US" sz="3600" dirty="0"/>
              <a:t> </a:t>
            </a:r>
            <a:r>
              <a:rPr lang="en-US" sz="3600" dirty="0" err="1"/>
              <a:t>nhiều</a:t>
            </a:r>
            <a:r>
              <a:rPr lang="en-US" sz="3600" dirty="0"/>
              <a:t> </a:t>
            </a:r>
            <a:r>
              <a:rPr lang="en-US" sz="3600" dirty="0" err="1"/>
              <a:t>loại</a:t>
            </a:r>
            <a:r>
              <a:rPr lang="en-US" sz="3600" dirty="0"/>
              <a:t> </a:t>
            </a:r>
            <a:r>
              <a:rPr lang="en-US" sz="3600" dirty="0" err="1"/>
              <a:t>thức</a:t>
            </a:r>
            <a:r>
              <a:rPr lang="en-US" sz="3600" dirty="0"/>
              <a:t> </a:t>
            </a:r>
            <a:r>
              <a:rPr lang="en-US" sz="3600" dirty="0" err="1"/>
              <a:t>uống</a:t>
            </a:r>
            <a:r>
              <a:rPr lang="en-US" sz="3600" dirty="0"/>
              <a:t> </a:t>
            </a:r>
            <a:r>
              <a:rPr lang="en-US" sz="3600" dirty="0" err="1"/>
              <a:t>như</a:t>
            </a:r>
            <a:r>
              <a:rPr lang="en-US" sz="3600" dirty="0"/>
              <a:t>: </a:t>
            </a:r>
            <a:r>
              <a:rPr lang="en-US" sz="3600" dirty="0" err="1"/>
              <a:t>sữa</a:t>
            </a:r>
            <a:r>
              <a:rPr lang="en-US" sz="3600" dirty="0"/>
              <a:t> </a:t>
            </a:r>
            <a:r>
              <a:rPr lang="en-US" sz="3600" dirty="0" err="1"/>
              <a:t>lắc</a:t>
            </a:r>
            <a:r>
              <a:rPr lang="en-US" sz="3600" dirty="0"/>
              <a:t>, </a:t>
            </a:r>
            <a:r>
              <a:rPr lang="en-US" sz="3600" dirty="0" err="1"/>
              <a:t>cooktail</a:t>
            </a:r>
            <a:r>
              <a:rPr lang="en-US" sz="3600" dirty="0"/>
              <a:t>, </a:t>
            </a:r>
            <a:r>
              <a:rPr lang="en-US" sz="3600" dirty="0" err="1"/>
              <a:t>kẹo</a:t>
            </a:r>
            <a:r>
              <a:rPr lang="en-US" sz="3600" dirty="0"/>
              <a:t>, </a:t>
            </a:r>
            <a:r>
              <a:rPr lang="en-US" sz="3600" dirty="0" err="1"/>
              <a:t>cà</a:t>
            </a:r>
            <a:r>
              <a:rPr lang="en-US" sz="3600" dirty="0"/>
              <a:t> </a:t>
            </a:r>
            <a:r>
              <a:rPr lang="en-US" sz="3600" dirty="0" err="1"/>
              <a:t>phê</a:t>
            </a:r>
            <a:r>
              <a:rPr lang="en-US" sz="3600" dirty="0"/>
              <a:t> </a:t>
            </a:r>
            <a:r>
              <a:rPr lang="en-US" sz="3600" dirty="0" err="1"/>
              <a:t>và</a:t>
            </a:r>
            <a:r>
              <a:rPr lang="en-US" sz="3600" dirty="0"/>
              <a:t> </a:t>
            </a:r>
            <a:r>
              <a:rPr lang="en-US" sz="3600" dirty="0" err="1"/>
              <a:t>kem</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4381313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https://daynghebanh.vn/wp-content/uploads/2018/09/plant-raspberry-fruit-berry-sweet-decoration-785280-pxhere.com_-640x428.jpg"/>
          <p:cNvPicPr/>
          <p:nvPr/>
        </p:nvPicPr>
        <p:blipFill>
          <a:blip r:embed="rId2">
            <a:extLst>
              <a:ext uri="{28A0092B-C50C-407E-A947-70E740481C1C}">
                <a14:useLocalDpi xmlns:a14="http://schemas.microsoft.com/office/drawing/2010/main" val="0"/>
              </a:ext>
            </a:extLst>
          </a:blip>
          <a:srcRect/>
          <a:stretch>
            <a:fillRect/>
          </a:stretch>
        </p:blipFill>
        <p:spPr bwMode="auto">
          <a:xfrm>
            <a:off x="2014538" y="542925"/>
            <a:ext cx="7743825" cy="5753307"/>
          </a:xfrm>
          <a:prstGeom prst="rect">
            <a:avLst/>
          </a:prstGeom>
          <a:noFill/>
          <a:ln>
            <a:noFill/>
          </a:ln>
        </p:spPr>
      </p:pic>
    </p:spTree>
    <p:extLst>
      <p:ext uri="{BB962C8B-B14F-4D97-AF65-F5344CB8AC3E}">
        <p14:creationId xmlns:p14="http://schemas.microsoft.com/office/powerpoint/2010/main" val="1720286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1625" y="1543050"/>
            <a:ext cx="10358437" cy="5314950"/>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Cách</a:t>
            </a:r>
            <a:r>
              <a:rPr lang="en-US" sz="3600" b="1" dirty="0"/>
              <a:t> </a:t>
            </a:r>
            <a:r>
              <a:rPr lang="en-US" sz="3600" b="1" dirty="0" err="1"/>
              <a:t>thức</a:t>
            </a:r>
            <a:r>
              <a:rPr lang="en-US" sz="3600" b="1" dirty="0"/>
              <a:t> </a:t>
            </a:r>
            <a:r>
              <a:rPr lang="en-US" sz="3600" b="1" dirty="0" err="1"/>
              <a:t>bảo</a:t>
            </a:r>
            <a:r>
              <a:rPr lang="en-US" sz="3600" b="1" dirty="0"/>
              <a:t> </a:t>
            </a:r>
            <a:r>
              <a:rPr lang="en-US" sz="3600" b="1" dirty="0" err="1"/>
              <a:t>quản</a:t>
            </a:r>
            <a:r>
              <a:rPr lang="en-US" sz="3600" b="1" dirty="0"/>
              <a:t>:</a:t>
            </a:r>
            <a:endParaRPr lang="en-US" sz="3600" dirty="0"/>
          </a:p>
          <a:p>
            <a:pPr marL="0" lvl="0" indent="0">
              <a:buNone/>
            </a:pPr>
            <a:r>
              <a:rPr lang="en-US" sz="3600" dirty="0" smtClean="0"/>
              <a:t>	</a:t>
            </a:r>
            <a:r>
              <a:rPr lang="en-US" sz="3600" dirty="0" err="1" smtClean="0"/>
              <a:t>Bảo</a:t>
            </a:r>
            <a:r>
              <a:rPr lang="en-US" sz="3600" dirty="0" smtClean="0"/>
              <a:t> </a:t>
            </a:r>
            <a:r>
              <a:rPr lang="en-US" sz="3600" dirty="0" err="1"/>
              <a:t>quản</a:t>
            </a:r>
            <a:r>
              <a:rPr lang="en-US" sz="3600" dirty="0"/>
              <a:t> </a:t>
            </a:r>
            <a:r>
              <a:rPr lang="en-US" sz="3600" dirty="0" err="1"/>
              <a:t>trong</a:t>
            </a:r>
            <a:r>
              <a:rPr lang="en-US" sz="3600" dirty="0"/>
              <a:t> </a:t>
            </a:r>
            <a:r>
              <a:rPr lang="en-US" sz="3600" dirty="0" err="1"/>
              <a:t>tủ</a:t>
            </a:r>
            <a:r>
              <a:rPr lang="en-US" sz="3600" dirty="0"/>
              <a:t> </a:t>
            </a:r>
            <a:r>
              <a:rPr lang="en-US" sz="3600" dirty="0" err="1"/>
              <a:t>mát</a:t>
            </a:r>
            <a:r>
              <a:rPr lang="en-US" sz="3600" dirty="0"/>
              <a:t>, </a:t>
            </a:r>
            <a:r>
              <a:rPr lang="en-US" sz="3600" dirty="0" err="1"/>
              <a:t>tuyệt</a:t>
            </a:r>
            <a:r>
              <a:rPr lang="en-US" sz="3600" dirty="0"/>
              <a:t> </a:t>
            </a:r>
            <a:r>
              <a:rPr lang="en-US" sz="3600" dirty="0" err="1"/>
              <a:t>đối</a:t>
            </a:r>
            <a:r>
              <a:rPr lang="en-US" sz="3600" dirty="0"/>
              <a:t> </a:t>
            </a:r>
            <a:r>
              <a:rPr lang="en-US" sz="3600" dirty="0" err="1"/>
              <a:t>không</a:t>
            </a:r>
            <a:r>
              <a:rPr lang="en-US" sz="3600" dirty="0"/>
              <a:t> </a:t>
            </a:r>
            <a:r>
              <a:rPr lang="en-US" sz="3600" dirty="0" err="1"/>
              <a:t>để</a:t>
            </a:r>
            <a:r>
              <a:rPr lang="en-US" sz="3600" dirty="0"/>
              <a:t> </a:t>
            </a:r>
            <a:r>
              <a:rPr lang="en-US" sz="3600" dirty="0" err="1"/>
              <a:t>ngăn</a:t>
            </a:r>
            <a:r>
              <a:rPr lang="en-US" sz="3600" dirty="0"/>
              <a:t> </a:t>
            </a:r>
            <a:r>
              <a:rPr lang="en-US" sz="3600" dirty="0" err="1"/>
              <a:t>đá</a:t>
            </a:r>
            <a:r>
              <a:rPr lang="en-US" sz="3600" dirty="0"/>
              <a:t> </a:t>
            </a:r>
            <a:r>
              <a:rPr lang="en-US" sz="3600" dirty="0" err="1"/>
              <a:t>vì</a:t>
            </a:r>
            <a:r>
              <a:rPr lang="en-US" sz="3600" dirty="0"/>
              <a:t> </a:t>
            </a:r>
            <a:r>
              <a:rPr lang="en-US" sz="3600" dirty="0" err="1"/>
              <a:t>khi</a:t>
            </a:r>
            <a:r>
              <a:rPr lang="en-US" sz="3600" dirty="0"/>
              <a:t> </a:t>
            </a:r>
            <a:r>
              <a:rPr lang="en-US" sz="3600" dirty="0" err="1"/>
              <a:t>dùng</a:t>
            </a:r>
            <a:r>
              <a:rPr lang="en-US" sz="3600" dirty="0"/>
              <a:t> </a:t>
            </a:r>
            <a:r>
              <a:rPr lang="en-US" sz="3600" dirty="0" err="1"/>
              <a:t>sẽ</a:t>
            </a:r>
            <a:r>
              <a:rPr lang="en-US" sz="3600" dirty="0"/>
              <a:t> </a:t>
            </a:r>
            <a:r>
              <a:rPr lang="en-US" sz="3600" dirty="0" err="1"/>
              <a:t>làm</a:t>
            </a:r>
            <a:r>
              <a:rPr lang="en-US" sz="3600" dirty="0"/>
              <a:t> </a:t>
            </a:r>
            <a:r>
              <a:rPr lang="en-US" sz="3600" dirty="0" err="1"/>
              <a:t>kem</a:t>
            </a:r>
            <a:r>
              <a:rPr lang="en-US" sz="3600" dirty="0"/>
              <a:t> </a:t>
            </a:r>
            <a:r>
              <a:rPr lang="en-US" sz="3600" dirty="0" err="1"/>
              <a:t>bị</a:t>
            </a:r>
            <a:r>
              <a:rPr lang="en-US" sz="3600" dirty="0"/>
              <a:t> </a:t>
            </a:r>
            <a:r>
              <a:rPr lang="en-US" sz="3600" dirty="0" err="1"/>
              <a:t>tách</a:t>
            </a:r>
            <a:r>
              <a:rPr lang="en-US" sz="3600" dirty="0"/>
              <a:t> </a:t>
            </a:r>
            <a:r>
              <a:rPr lang="en-US" sz="3600" dirty="0" err="1"/>
              <a:t>nước</a:t>
            </a:r>
            <a:r>
              <a:rPr lang="en-US" sz="3600" dirty="0"/>
              <a:t>.</a:t>
            </a:r>
          </a:p>
          <a:p>
            <a:pPr marL="0" lvl="0" indent="0">
              <a:buNone/>
            </a:pPr>
            <a:r>
              <a:rPr lang="en-US" sz="3600" dirty="0" smtClean="0"/>
              <a:t>	Whipping </a:t>
            </a:r>
            <a:r>
              <a:rPr lang="en-US" sz="3600" dirty="0"/>
              <a:t>Cream </a:t>
            </a:r>
            <a:r>
              <a:rPr lang="en-US" sz="3600" dirty="0" err="1"/>
              <a:t>sử</a:t>
            </a:r>
            <a:r>
              <a:rPr lang="en-US" sz="3600" dirty="0"/>
              <a:t> </a:t>
            </a:r>
            <a:r>
              <a:rPr lang="en-US" sz="3600" dirty="0" err="1"/>
              <a:t>dùng</a:t>
            </a:r>
            <a:r>
              <a:rPr lang="en-US" sz="3600" dirty="0"/>
              <a:t> </a:t>
            </a:r>
            <a:r>
              <a:rPr lang="en-US" sz="3600" dirty="0" err="1"/>
              <a:t>còn</a:t>
            </a:r>
            <a:r>
              <a:rPr lang="en-US" sz="3600" dirty="0"/>
              <a:t> </a:t>
            </a:r>
            <a:r>
              <a:rPr lang="en-US" sz="3600" dirty="0" err="1"/>
              <a:t>dư</a:t>
            </a:r>
            <a:r>
              <a:rPr lang="en-US" sz="3600" dirty="0"/>
              <a:t>, </a:t>
            </a:r>
            <a:r>
              <a:rPr lang="en-US" sz="3600" dirty="0" err="1"/>
              <a:t>lau</a:t>
            </a:r>
            <a:r>
              <a:rPr lang="en-US" sz="3600" dirty="0"/>
              <a:t> </a:t>
            </a:r>
            <a:r>
              <a:rPr lang="en-US" sz="3600" dirty="0" err="1"/>
              <a:t>sạch</a:t>
            </a:r>
            <a:r>
              <a:rPr lang="en-US" sz="3600" dirty="0"/>
              <a:t> </a:t>
            </a:r>
            <a:r>
              <a:rPr lang="en-US" sz="3600" dirty="0" err="1"/>
              <a:t>miệng</a:t>
            </a:r>
            <a:r>
              <a:rPr lang="en-US" sz="3600" dirty="0"/>
              <a:t> </a:t>
            </a:r>
            <a:r>
              <a:rPr lang="en-US" sz="3600" dirty="0" err="1"/>
              <a:t>hộp</a:t>
            </a:r>
            <a:r>
              <a:rPr lang="en-US" sz="3600" dirty="0"/>
              <a:t>, </a:t>
            </a:r>
            <a:r>
              <a:rPr lang="en-US" sz="3600" dirty="0" err="1"/>
              <a:t>đậy</a:t>
            </a:r>
            <a:r>
              <a:rPr lang="en-US" sz="3600" dirty="0"/>
              <a:t> </a:t>
            </a:r>
            <a:r>
              <a:rPr lang="en-US" sz="3600" dirty="0" err="1"/>
              <a:t>kín</a:t>
            </a:r>
            <a:r>
              <a:rPr lang="en-US" sz="3600" dirty="0"/>
              <a:t> </a:t>
            </a:r>
            <a:r>
              <a:rPr lang="en-US" sz="3600" dirty="0" err="1"/>
              <a:t>nắp</a:t>
            </a:r>
            <a:r>
              <a:rPr lang="en-US" sz="3600" dirty="0"/>
              <a:t> </a:t>
            </a:r>
            <a:r>
              <a:rPr lang="en-US" sz="3600" dirty="0" err="1"/>
              <a:t>và</a:t>
            </a:r>
            <a:r>
              <a:rPr lang="en-US" sz="3600" dirty="0"/>
              <a:t> </a:t>
            </a:r>
            <a:r>
              <a:rPr lang="en-US" sz="3600" dirty="0" err="1"/>
              <a:t>bọc</a:t>
            </a:r>
            <a:r>
              <a:rPr lang="en-US" sz="3600" dirty="0"/>
              <a:t> </a:t>
            </a:r>
            <a:r>
              <a:rPr lang="en-US" sz="3600" dirty="0" err="1"/>
              <a:t>trong</a:t>
            </a:r>
            <a:r>
              <a:rPr lang="en-US" sz="3600" dirty="0"/>
              <a:t> </a:t>
            </a:r>
            <a:r>
              <a:rPr lang="en-US" sz="3600" dirty="0" err="1"/>
              <a:t>túi</a:t>
            </a:r>
            <a:r>
              <a:rPr lang="en-US" sz="3600" dirty="0"/>
              <a:t> </a:t>
            </a:r>
            <a:r>
              <a:rPr lang="en-US" sz="3600" dirty="0" err="1"/>
              <a:t>nilong</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7983653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7325" y="1400174"/>
            <a:ext cx="10472737" cy="5457825"/>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Cách</a:t>
            </a:r>
            <a:r>
              <a:rPr lang="en-US" sz="3600" b="1" dirty="0"/>
              <a:t> </a:t>
            </a:r>
            <a:r>
              <a:rPr lang="en-US" sz="3600" b="1" dirty="0" err="1"/>
              <a:t>thức</a:t>
            </a:r>
            <a:r>
              <a:rPr lang="en-US" sz="3600" b="1" dirty="0"/>
              <a:t> </a:t>
            </a:r>
            <a:r>
              <a:rPr lang="en-US" sz="3600" b="1" dirty="0" err="1"/>
              <a:t>bảo</a:t>
            </a:r>
            <a:r>
              <a:rPr lang="en-US" sz="3600" b="1" dirty="0"/>
              <a:t> </a:t>
            </a:r>
            <a:r>
              <a:rPr lang="en-US" sz="3600" b="1" dirty="0" err="1"/>
              <a:t>quản</a:t>
            </a:r>
            <a:r>
              <a:rPr lang="en-US" sz="3600" b="1" dirty="0"/>
              <a:t>:</a:t>
            </a:r>
            <a:endParaRPr lang="en-US" sz="3600" dirty="0"/>
          </a:p>
          <a:p>
            <a:pPr marL="0" lvl="0" indent="0">
              <a:buNone/>
            </a:pPr>
            <a:r>
              <a:rPr lang="en-US" sz="3600" dirty="0" smtClean="0"/>
              <a:t>		</a:t>
            </a:r>
            <a:r>
              <a:rPr lang="en-US" sz="3600" dirty="0" err="1" smtClean="0"/>
              <a:t>Thời</a:t>
            </a:r>
            <a:r>
              <a:rPr lang="en-US" sz="3600" dirty="0" smtClean="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từ</a:t>
            </a:r>
            <a:r>
              <a:rPr lang="en-US" sz="3600" dirty="0"/>
              <a:t> 5 – 7 </a:t>
            </a:r>
            <a:r>
              <a:rPr lang="en-US" sz="3600" dirty="0" err="1"/>
              <a:t>ngày</a:t>
            </a:r>
            <a:r>
              <a:rPr lang="en-US" sz="3600" dirty="0"/>
              <a:t> </a:t>
            </a:r>
            <a:r>
              <a:rPr lang="en-US" sz="3600" dirty="0" err="1"/>
              <a:t>hoặc</a:t>
            </a:r>
            <a:r>
              <a:rPr lang="en-US" sz="3600" dirty="0"/>
              <a:t> </a:t>
            </a:r>
            <a:r>
              <a:rPr lang="en-US" sz="3600" dirty="0" err="1"/>
              <a:t>hơn</a:t>
            </a:r>
            <a:r>
              <a:rPr lang="en-US" sz="3600" dirty="0"/>
              <a:t> </a:t>
            </a:r>
            <a:r>
              <a:rPr lang="en-US" sz="3600" dirty="0" err="1"/>
              <a:t>tùy</a:t>
            </a:r>
            <a:r>
              <a:rPr lang="en-US" sz="3600" dirty="0"/>
              <a:t> </a:t>
            </a:r>
            <a:r>
              <a:rPr lang="en-US" sz="3600" dirty="0" err="1"/>
              <a:t>theo</a:t>
            </a:r>
            <a:r>
              <a:rPr lang="en-US" sz="3600" dirty="0"/>
              <a:t> </a:t>
            </a:r>
            <a:r>
              <a:rPr lang="en-US" sz="3600" dirty="0" err="1"/>
              <a:t>nhiệt</a:t>
            </a:r>
            <a:r>
              <a:rPr lang="en-US" sz="3600" dirty="0"/>
              <a:t> </a:t>
            </a:r>
            <a:r>
              <a:rPr lang="en-US" sz="3600" dirty="0" err="1"/>
              <a:t>độ</a:t>
            </a:r>
            <a:r>
              <a:rPr lang="en-US" sz="3600" dirty="0"/>
              <a:t> </a:t>
            </a:r>
            <a:r>
              <a:rPr lang="en-US" sz="3600" dirty="0" err="1"/>
              <a:t>tủ</a:t>
            </a:r>
            <a:r>
              <a:rPr lang="en-US" sz="3600" dirty="0"/>
              <a:t> </a:t>
            </a:r>
            <a:r>
              <a:rPr lang="en-US" sz="3600" dirty="0" err="1"/>
              <a:t>lạnh</a:t>
            </a:r>
            <a:r>
              <a:rPr lang="en-US" sz="3600" dirty="0"/>
              <a:t>.</a:t>
            </a:r>
          </a:p>
          <a:p>
            <a:pPr marL="0" lvl="0" indent="0">
              <a:buNone/>
            </a:pPr>
            <a:r>
              <a:rPr lang="en-US" sz="3600" dirty="0" smtClean="0"/>
              <a:t>	</a:t>
            </a:r>
            <a:r>
              <a:rPr lang="en-US" sz="3600" dirty="0" err="1" smtClean="0"/>
              <a:t>Trong</a:t>
            </a:r>
            <a:r>
              <a:rPr lang="en-US" sz="3600" dirty="0" smtClean="0"/>
              <a:t> </a:t>
            </a:r>
            <a:r>
              <a:rPr lang="en-US" sz="3600" dirty="0" err="1"/>
              <a:t>thời</a:t>
            </a:r>
            <a:r>
              <a:rPr lang="en-US" sz="3600" dirty="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thi</a:t>
            </a:r>
            <a:r>
              <a:rPr lang="en-US" sz="3600" dirty="0"/>
              <a:t> </a:t>
            </a:r>
            <a:r>
              <a:rPr lang="en-US" sz="3600" dirty="0" err="1"/>
              <a:t>thoảng</a:t>
            </a:r>
            <a:r>
              <a:rPr lang="en-US" sz="3600" dirty="0"/>
              <a:t> </a:t>
            </a:r>
            <a:r>
              <a:rPr lang="en-US" sz="3600" dirty="0" err="1"/>
              <a:t>nên</a:t>
            </a:r>
            <a:r>
              <a:rPr lang="en-US" sz="3600" dirty="0"/>
              <a:t> </a:t>
            </a:r>
            <a:r>
              <a:rPr lang="en-US" sz="3600" dirty="0" err="1"/>
              <a:t>lôi</a:t>
            </a:r>
            <a:r>
              <a:rPr lang="en-US" sz="3600" dirty="0"/>
              <a:t> </a:t>
            </a:r>
            <a:r>
              <a:rPr lang="en-US" sz="3600" dirty="0" err="1"/>
              <a:t>hộp</a:t>
            </a:r>
            <a:r>
              <a:rPr lang="en-US" sz="3600" dirty="0"/>
              <a:t> Whipping </a:t>
            </a:r>
            <a:r>
              <a:rPr lang="en-US" sz="3600" dirty="0" err="1"/>
              <a:t>ra</a:t>
            </a:r>
            <a:r>
              <a:rPr lang="en-US" sz="3600" dirty="0"/>
              <a:t> </a:t>
            </a:r>
            <a:r>
              <a:rPr lang="en-US" sz="3600" dirty="0" err="1"/>
              <a:t>lắc</a:t>
            </a:r>
            <a:r>
              <a:rPr lang="en-US" sz="3600" dirty="0"/>
              <a:t> </a:t>
            </a:r>
            <a:r>
              <a:rPr lang="en-US" sz="3600" dirty="0" err="1"/>
              <a:t>lên</a:t>
            </a:r>
            <a:r>
              <a:rPr lang="en-US" sz="3600" dirty="0"/>
              <a:t> </a:t>
            </a:r>
            <a:r>
              <a:rPr lang="en-US" sz="3600" dirty="0" err="1"/>
              <a:t>vài</a:t>
            </a:r>
            <a:r>
              <a:rPr lang="en-US" sz="3600" dirty="0"/>
              <a:t> </a:t>
            </a:r>
            <a:r>
              <a:rPr lang="en-US" sz="3600" dirty="0" err="1"/>
              <a:t>lần</a:t>
            </a:r>
            <a:r>
              <a:rPr lang="en-US" sz="3600" dirty="0"/>
              <a:t> </a:t>
            </a:r>
            <a:r>
              <a:rPr lang="en-US" sz="3600" dirty="0" err="1"/>
              <a:t>cho</a:t>
            </a:r>
            <a:r>
              <a:rPr lang="en-US" sz="3600" dirty="0"/>
              <a:t> </a:t>
            </a:r>
            <a:r>
              <a:rPr lang="en-US" sz="3600" dirty="0" err="1"/>
              <a:t>kem</a:t>
            </a:r>
            <a:r>
              <a:rPr lang="en-US" sz="3600" dirty="0"/>
              <a:t> </a:t>
            </a:r>
            <a:r>
              <a:rPr lang="en-US" sz="3600" dirty="0" err="1"/>
              <a:t>không</a:t>
            </a:r>
            <a:r>
              <a:rPr lang="en-US" sz="3600" dirty="0"/>
              <a:t> </a:t>
            </a:r>
            <a:r>
              <a:rPr lang="en-US" sz="3600" dirty="0" err="1"/>
              <a:t>bị</a:t>
            </a:r>
            <a:r>
              <a:rPr lang="en-US" sz="3600" dirty="0"/>
              <a:t> </a:t>
            </a:r>
            <a:r>
              <a:rPr lang="en-US" sz="3600" dirty="0" err="1"/>
              <a:t>đông</a:t>
            </a:r>
            <a:r>
              <a:rPr lang="en-US" sz="3600" dirty="0"/>
              <a:t> </a:t>
            </a:r>
            <a:r>
              <a:rPr lang="en-US" sz="3600" dirty="0" err="1"/>
              <a:t>lại</a:t>
            </a:r>
            <a:r>
              <a:rPr lang="en-US" sz="3600" dirty="0"/>
              <a:t> ở </a:t>
            </a:r>
            <a:r>
              <a:rPr lang="en-US" sz="3600" dirty="0" err="1" smtClean="0"/>
              <a:t>đáy</a:t>
            </a:r>
            <a:r>
              <a:rPr lang="en-US" dirty="0"/>
              <a:t>.</a:t>
            </a: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0561041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528762"/>
            <a:ext cx="10431317" cy="5163585"/>
          </a:xfrm>
        </p:spPr>
        <p:txBody>
          <a:bodyPr/>
          <a:lstStyle/>
          <a:p>
            <a:pPr lvl="0">
              <a:buFont typeface="Wingdings" panose="05000000000000000000" pitchFamily="2" charset="2"/>
              <a:buChar char="v"/>
            </a:pPr>
            <a:r>
              <a:rPr lang="en-US" sz="3800" dirty="0" smtClean="0"/>
              <a:t>  </a:t>
            </a:r>
            <a:r>
              <a:rPr lang="en-US" sz="3800" dirty="0" err="1" smtClean="0"/>
              <a:t>Bơ</a:t>
            </a:r>
            <a:endParaRPr lang="en-US" sz="3800" dirty="0"/>
          </a:p>
          <a:p>
            <a:pPr marL="0" indent="0">
              <a:buNone/>
            </a:pPr>
            <a:r>
              <a:rPr lang="en-US" sz="3800" dirty="0" err="1"/>
              <a:t>Bơ</a:t>
            </a:r>
            <a:r>
              <a:rPr lang="en-US" sz="3800" dirty="0"/>
              <a:t> </a:t>
            </a:r>
            <a:r>
              <a:rPr lang="en-US" sz="3800" dirty="0" err="1"/>
              <a:t>là</a:t>
            </a:r>
            <a:r>
              <a:rPr lang="en-US" sz="3800" dirty="0"/>
              <a:t> </a:t>
            </a:r>
            <a:r>
              <a:rPr lang="en-US" sz="3800" dirty="0" err="1"/>
              <a:t>sản</a:t>
            </a:r>
            <a:r>
              <a:rPr lang="en-US" sz="3800" dirty="0"/>
              <a:t> </a:t>
            </a:r>
            <a:r>
              <a:rPr lang="en-US" sz="3800" dirty="0" err="1"/>
              <a:t>phẩm</a:t>
            </a:r>
            <a:r>
              <a:rPr lang="en-US" sz="3800" dirty="0"/>
              <a:t> </a:t>
            </a:r>
            <a:r>
              <a:rPr lang="en-US" sz="3800" dirty="0" err="1"/>
              <a:t>tiếp</a:t>
            </a:r>
            <a:r>
              <a:rPr lang="en-US" sz="3800" dirty="0"/>
              <a:t> </a:t>
            </a:r>
            <a:r>
              <a:rPr lang="en-US" sz="3800" dirty="0" err="1"/>
              <a:t>theo</a:t>
            </a:r>
            <a:r>
              <a:rPr lang="en-US" sz="3800" dirty="0"/>
              <a:t> </a:t>
            </a:r>
            <a:r>
              <a:rPr lang="en-US" sz="3800" dirty="0" err="1"/>
              <a:t>từ</a:t>
            </a:r>
            <a:r>
              <a:rPr lang="en-US" sz="3800" dirty="0"/>
              <a:t> </a:t>
            </a:r>
            <a:r>
              <a:rPr lang="en-US" sz="3800" dirty="0" err="1"/>
              <a:t>kem</a:t>
            </a:r>
            <a:r>
              <a:rPr lang="en-US" sz="3800" dirty="0"/>
              <a:t> </a:t>
            </a:r>
            <a:r>
              <a:rPr lang="en-US" sz="3800" dirty="0" err="1"/>
              <a:t>sữa</a:t>
            </a:r>
            <a:r>
              <a:rPr lang="en-US" sz="3800" dirty="0"/>
              <a:t> </a:t>
            </a:r>
            <a:r>
              <a:rPr lang="en-US" sz="3800" dirty="0" err="1"/>
              <a:t>khi</a:t>
            </a:r>
            <a:r>
              <a:rPr lang="en-US" sz="3800" dirty="0"/>
              <a:t> </a:t>
            </a:r>
            <a:r>
              <a:rPr lang="en-US" sz="3800" dirty="0" err="1"/>
              <a:t>người</a:t>
            </a:r>
            <a:r>
              <a:rPr lang="en-US" sz="3800" dirty="0"/>
              <a:t> ta </a:t>
            </a:r>
            <a:r>
              <a:rPr lang="en-US" sz="3800" dirty="0" err="1"/>
              <a:t>khuấy</a:t>
            </a:r>
            <a:r>
              <a:rPr lang="en-US" sz="3800" dirty="0"/>
              <a:t> </a:t>
            </a:r>
            <a:r>
              <a:rPr lang="en-US" sz="3800" dirty="0" err="1"/>
              <a:t>liên</a:t>
            </a:r>
            <a:r>
              <a:rPr lang="en-US" sz="3800" dirty="0"/>
              <a:t> </a:t>
            </a:r>
            <a:r>
              <a:rPr lang="en-US" sz="3800" dirty="0" err="1" smtClean="0"/>
              <a:t>tụ</a:t>
            </a:r>
            <a:r>
              <a:rPr lang="en-US" sz="3800" dirty="0" smtClean="0"/>
              <a:t> </a:t>
            </a:r>
            <a:r>
              <a:rPr lang="en-US" sz="3800" dirty="0" err="1"/>
              <a:t>để</a:t>
            </a:r>
            <a:r>
              <a:rPr lang="en-US" sz="3800" dirty="0"/>
              <a:t> </a:t>
            </a:r>
            <a:r>
              <a:rPr lang="en-US" sz="3800" dirty="0" err="1"/>
              <a:t>các</a:t>
            </a:r>
            <a:r>
              <a:rPr lang="en-US" sz="3800" dirty="0"/>
              <a:t> </a:t>
            </a:r>
            <a:r>
              <a:rPr lang="en-US" sz="3800" dirty="0" err="1"/>
              <a:t>hạt</a:t>
            </a:r>
            <a:r>
              <a:rPr lang="en-US" sz="3800" dirty="0"/>
              <a:t> </a:t>
            </a:r>
            <a:r>
              <a:rPr lang="en-US" sz="3800" dirty="0" err="1"/>
              <a:t>cầu</a:t>
            </a:r>
            <a:r>
              <a:rPr lang="en-US" sz="3800" dirty="0"/>
              <a:t> </a:t>
            </a:r>
            <a:r>
              <a:rPr lang="en-US" sz="3800" dirty="0" err="1"/>
              <a:t>béo</a:t>
            </a:r>
            <a:r>
              <a:rPr lang="en-US" sz="3800" dirty="0"/>
              <a:t> </a:t>
            </a:r>
            <a:r>
              <a:rPr lang="en-US" sz="3800" dirty="0" err="1"/>
              <a:t>tụ</a:t>
            </a:r>
            <a:r>
              <a:rPr lang="en-US" sz="3800" dirty="0"/>
              <a:t> </a:t>
            </a:r>
            <a:r>
              <a:rPr lang="en-US" sz="3800" dirty="0" err="1"/>
              <a:t>lại</a:t>
            </a:r>
            <a:r>
              <a:rPr lang="en-US" sz="3800" dirty="0"/>
              <a:t> </a:t>
            </a:r>
            <a:r>
              <a:rPr lang="en-US" sz="3800" dirty="0" err="1"/>
              <a:t>thành</a:t>
            </a:r>
            <a:r>
              <a:rPr lang="en-US" sz="3800" dirty="0"/>
              <a:t> </a:t>
            </a:r>
            <a:r>
              <a:rPr lang="en-US" sz="3800" dirty="0" err="1"/>
              <a:t>bơ</a:t>
            </a:r>
            <a:endParaRPr lang="en-US" sz="3800" dirty="0"/>
          </a:p>
          <a:p>
            <a:endParaRPr lang="en-US" dirty="0"/>
          </a:p>
        </p:txBody>
      </p:sp>
      <p:sp>
        <p:nvSpPr>
          <p:cNvPr id="4" name="Title 1"/>
          <p:cNvSpPr>
            <a:spLocks noGrp="1"/>
          </p:cNvSpPr>
          <p:nvPr>
            <p:ph type="title"/>
          </p:nvPr>
        </p:nvSpPr>
        <p:spPr>
          <a:xfrm>
            <a:off x="1404730" y="272281"/>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653614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00163" y="2116649"/>
            <a:ext cx="10644186" cy="3600986"/>
          </a:xfrm>
          <a:prstGeom prst="rect">
            <a:avLst/>
          </a:prstGeom>
        </p:spPr>
        <p:txBody>
          <a:bodyPr wrap="square">
            <a:spAutoFit/>
          </a:bodyPr>
          <a:lstStyle/>
          <a:p>
            <a:pPr marL="342900" lvl="0" indent="-342900" algn="just">
              <a:lnSpc>
                <a:spcPct val="150000"/>
              </a:lnSpc>
              <a:spcBef>
                <a:spcPts val="300"/>
              </a:spcBef>
              <a:spcAft>
                <a:spcPts val="0"/>
              </a:spcAft>
              <a:buFont typeface="Wingdings" panose="05000000000000000000" pitchFamily="2" charset="2"/>
              <a:buChar char=""/>
            </a:pP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đặc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bột</a:t>
            </a:r>
            <a:endParaRPr lang="en-US" sz="3800" dirty="0">
              <a:latin typeface="Arial" panose="020B0604020202020204" pitchFamily="34" charset="0"/>
              <a:ea typeface="Calibri" panose="020F0502020204030204" pitchFamily="34" charset="0"/>
              <a:cs typeface="Arial" panose="020B0604020202020204" pitchFamily="34" charset="0"/>
            </a:endParaRPr>
          </a:p>
          <a:p>
            <a:pPr marL="637540" algn="just">
              <a:lnSpc>
                <a:spcPct val="150000"/>
              </a:lnSpc>
              <a:spcAft>
                <a:spcPts val="0"/>
              </a:spcAft>
            </a:pP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tách</a:t>
            </a:r>
            <a:r>
              <a:rPr lang="en-US" sz="3800" dirty="0">
                <a:latin typeface="Arial" panose="020B0604020202020204" pitchFamily="34" charset="0"/>
                <a:ea typeface="Times New Roman" panose="02020603050405020304" pitchFamily="18" charset="0"/>
                <a:cs typeface="Arial" panose="020B0604020202020204" pitchFamily="34" charset="0"/>
              </a:rPr>
              <a:t> 1 </a:t>
            </a:r>
            <a:r>
              <a:rPr lang="en-US" sz="3800" dirty="0" err="1">
                <a:latin typeface="Arial" panose="020B0604020202020204" pitchFamily="34" charset="0"/>
                <a:ea typeface="Times New Roman" panose="02020603050405020304" pitchFamily="18" charset="0"/>
                <a:cs typeface="Arial" panose="020B0604020202020204" pitchFamily="34" charset="0"/>
              </a:rPr>
              <a:t>phần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nước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được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gọi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là</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cô</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đặc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khi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loại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bỏ</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hoàn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toàn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nước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được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gọi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là</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bột</a:t>
            </a:r>
            <a:endParaRPr lang="en-US" sz="38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Title 1"/>
          <p:cNvSpPr>
            <a:spLocks noGrp="1"/>
          </p:cNvSpPr>
          <p:nvPr>
            <p:ph type="title"/>
          </p:nvPr>
        </p:nvSpPr>
        <p:spPr>
          <a:xfrm>
            <a:off x="1679707" y="371435"/>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8522353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2271713" y="272427"/>
            <a:ext cx="7315199" cy="6614589"/>
          </a:xfrm>
          <a:prstGeom prst="rect">
            <a:avLst/>
          </a:prstGeom>
        </p:spPr>
      </p:pic>
    </p:spTree>
    <p:extLst>
      <p:ext uri="{BB962C8B-B14F-4D97-AF65-F5344CB8AC3E}">
        <p14:creationId xmlns:p14="http://schemas.microsoft.com/office/powerpoint/2010/main" val="27714680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543050"/>
            <a:ext cx="10431317" cy="5149298"/>
          </a:xfrm>
        </p:spPr>
        <p:txBody>
          <a:bodyPr/>
          <a:lstStyle/>
          <a:p>
            <a:pPr lvl="0"/>
            <a:r>
              <a:rPr lang="en-US" sz="3800" dirty="0" err="1"/>
              <a:t>Sữa</a:t>
            </a:r>
            <a:r>
              <a:rPr lang="en-US" sz="3800" dirty="0"/>
              <a:t> </a:t>
            </a:r>
            <a:r>
              <a:rPr lang="en-US" sz="3800" dirty="0" err="1" smtClean="0"/>
              <a:t>chua</a:t>
            </a:r>
            <a:r>
              <a:rPr lang="en-US" sz="3800" dirty="0" smtClean="0"/>
              <a:t>: </a:t>
            </a:r>
            <a:r>
              <a:rPr lang="en-US" sz="3800" dirty="0" err="1" smtClean="0"/>
              <a:t>Là</a:t>
            </a:r>
            <a:r>
              <a:rPr lang="en-US" sz="3800" dirty="0" smtClean="0"/>
              <a:t> </a:t>
            </a:r>
            <a:r>
              <a:rPr lang="en-US" sz="3800" dirty="0" err="1"/>
              <a:t>sản</a:t>
            </a:r>
            <a:r>
              <a:rPr lang="en-US" sz="3800" dirty="0"/>
              <a:t> </a:t>
            </a:r>
            <a:r>
              <a:rPr lang="en-US" sz="3800" dirty="0" err="1"/>
              <a:t>phẩm</a:t>
            </a:r>
            <a:r>
              <a:rPr lang="en-US" sz="3800" dirty="0"/>
              <a:t> </a:t>
            </a:r>
            <a:r>
              <a:rPr lang="en-US" sz="3800" dirty="0" err="1"/>
              <a:t>lên</a:t>
            </a:r>
            <a:r>
              <a:rPr lang="en-US" sz="3800" dirty="0"/>
              <a:t> men </a:t>
            </a:r>
            <a:r>
              <a:rPr lang="en-US" sz="3800" dirty="0" err="1"/>
              <a:t>từ</a:t>
            </a:r>
            <a:r>
              <a:rPr lang="en-US" sz="3800" dirty="0"/>
              <a:t> </a:t>
            </a:r>
            <a:r>
              <a:rPr lang="en-US" sz="3800" dirty="0" err="1"/>
              <a:t>sữa</a:t>
            </a:r>
            <a:r>
              <a:rPr lang="en-US" sz="3800" dirty="0"/>
              <a:t>, </a:t>
            </a:r>
            <a:r>
              <a:rPr lang="en-US" sz="3800" dirty="0" err="1"/>
              <a:t>sữa</a:t>
            </a:r>
            <a:r>
              <a:rPr lang="en-US" sz="3800" dirty="0"/>
              <a:t> </a:t>
            </a:r>
            <a:r>
              <a:rPr lang="en-US" sz="3800" dirty="0" err="1"/>
              <a:t>chua</a:t>
            </a:r>
            <a:r>
              <a:rPr lang="en-US" sz="3800" dirty="0"/>
              <a:t> </a:t>
            </a:r>
            <a:r>
              <a:rPr lang="en-US" sz="3800" dirty="0" err="1"/>
              <a:t>có</a:t>
            </a:r>
            <a:r>
              <a:rPr lang="en-US" sz="3800" dirty="0"/>
              <a:t> </a:t>
            </a:r>
            <a:r>
              <a:rPr lang="en-US" sz="3800" dirty="0" err="1"/>
              <a:t>hàm</a:t>
            </a:r>
            <a:r>
              <a:rPr lang="en-US" sz="3800" dirty="0"/>
              <a:t> </a:t>
            </a:r>
            <a:r>
              <a:rPr lang="en-US" sz="3800" dirty="0" err="1"/>
              <a:t>lượng</a:t>
            </a:r>
            <a:r>
              <a:rPr lang="en-US" sz="3800" dirty="0"/>
              <a:t> </a:t>
            </a:r>
            <a:r>
              <a:rPr lang="en-US" sz="3800" dirty="0" err="1"/>
              <a:t>béo</a:t>
            </a:r>
            <a:r>
              <a:rPr lang="en-US" sz="3800" dirty="0"/>
              <a:t> </a:t>
            </a:r>
            <a:r>
              <a:rPr lang="en-US" sz="3800" dirty="0" err="1"/>
              <a:t>giống</a:t>
            </a:r>
            <a:r>
              <a:rPr lang="en-US" sz="3800" dirty="0"/>
              <a:t> </a:t>
            </a:r>
            <a:r>
              <a:rPr lang="en-US" sz="3800" dirty="0" err="1"/>
              <a:t>như</a:t>
            </a:r>
            <a:r>
              <a:rPr lang="en-US" sz="3800" dirty="0"/>
              <a:t> </a:t>
            </a:r>
            <a:r>
              <a:rPr lang="en-US" sz="3800" dirty="0" err="1"/>
              <a:t>sữa</a:t>
            </a:r>
            <a:endParaRPr lang="en-US" sz="3800" dirty="0"/>
          </a:p>
          <a:p>
            <a:pPr lvl="0"/>
            <a:r>
              <a:rPr lang="en-US" sz="3800" dirty="0" err="1"/>
              <a:t>Phô</a:t>
            </a:r>
            <a:r>
              <a:rPr lang="en-US" sz="3800" dirty="0"/>
              <a:t> </a:t>
            </a:r>
            <a:r>
              <a:rPr lang="en-US" sz="3800" dirty="0" err="1"/>
              <a:t>mai</a:t>
            </a:r>
            <a:endParaRPr lang="en-US" sz="3800" dirty="0"/>
          </a:p>
          <a:p>
            <a:pPr marL="0" indent="0">
              <a:buNone/>
            </a:pPr>
            <a:r>
              <a:rPr lang="en-US" sz="3800" dirty="0" smtClean="0"/>
              <a:t>	Do </a:t>
            </a:r>
            <a:r>
              <a:rPr lang="en-US" sz="3800" dirty="0" err="1"/>
              <a:t>người</a:t>
            </a:r>
            <a:r>
              <a:rPr lang="en-US" sz="3800" dirty="0"/>
              <a:t> Ai </a:t>
            </a:r>
            <a:r>
              <a:rPr lang="en-US" sz="3800" dirty="0" err="1"/>
              <a:t>Cập</a:t>
            </a:r>
            <a:r>
              <a:rPr lang="en-US" sz="3800" dirty="0"/>
              <a:t> </a:t>
            </a:r>
            <a:r>
              <a:rPr lang="en-US" sz="3800" dirty="0" err="1"/>
              <a:t>phát</a:t>
            </a:r>
            <a:r>
              <a:rPr lang="en-US" sz="3800" dirty="0"/>
              <a:t> minh </a:t>
            </a:r>
            <a:r>
              <a:rPr lang="en-US" sz="3800" dirty="0" err="1"/>
              <a:t>từ</a:t>
            </a:r>
            <a:r>
              <a:rPr lang="en-US" sz="3800" dirty="0"/>
              <a:t> </a:t>
            </a:r>
            <a:r>
              <a:rPr lang="en-US" sz="3800" dirty="0" err="1"/>
              <a:t>năm</a:t>
            </a:r>
            <a:r>
              <a:rPr lang="en-US" sz="3800" dirty="0"/>
              <a:t> 3100BC</a:t>
            </a:r>
          </a:p>
          <a:p>
            <a:pPr marL="0" indent="0">
              <a:buNone/>
            </a:pPr>
            <a:r>
              <a:rPr lang="en-US" sz="3800" dirty="0" smtClean="0"/>
              <a:t>	</a:t>
            </a:r>
            <a:r>
              <a:rPr lang="en-US" sz="3800" dirty="0" err="1" smtClean="0"/>
              <a:t>Phô</a:t>
            </a:r>
            <a:r>
              <a:rPr lang="en-US" sz="3800" dirty="0" smtClean="0"/>
              <a:t> </a:t>
            </a:r>
            <a:r>
              <a:rPr lang="en-US" sz="3800" dirty="0" err="1"/>
              <a:t>mai</a:t>
            </a:r>
            <a:r>
              <a:rPr lang="en-US" sz="3800" dirty="0"/>
              <a:t> </a:t>
            </a:r>
            <a:r>
              <a:rPr lang="en-US" sz="3800" dirty="0" err="1"/>
              <a:t>được</a:t>
            </a:r>
            <a:r>
              <a:rPr lang="en-US" sz="3800" dirty="0"/>
              <a:t> </a:t>
            </a:r>
            <a:r>
              <a:rPr lang="en-US" sz="3800" dirty="0" err="1"/>
              <a:t>sản</a:t>
            </a:r>
            <a:r>
              <a:rPr lang="en-US" sz="3800" dirty="0"/>
              <a:t> </a:t>
            </a:r>
            <a:r>
              <a:rPr lang="en-US" sz="3800" dirty="0" err="1"/>
              <a:t>xuất</a:t>
            </a:r>
            <a:r>
              <a:rPr lang="en-US" sz="3800" dirty="0"/>
              <a:t> </a:t>
            </a:r>
            <a:r>
              <a:rPr lang="en-US" sz="3800" dirty="0" err="1"/>
              <a:t>từ</a:t>
            </a:r>
            <a:r>
              <a:rPr lang="en-US" sz="3800" dirty="0"/>
              <a:t> </a:t>
            </a:r>
            <a:r>
              <a:rPr lang="en-US" sz="3800" dirty="0" err="1"/>
              <a:t>sữa</a:t>
            </a:r>
            <a:r>
              <a:rPr lang="en-US" sz="3800" dirty="0"/>
              <a:t> </a:t>
            </a:r>
            <a:r>
              <a:rPr lang="en-US" sz="3800" dirty="0" err="1"/>
              <a:t>lên</a:t>
            </a:r>
            <a:r>
              <a:rPr lang="en-US" sz="3800" dirty="0"/>
              <a:t> men </a:t>
            </a:r>
            <a:r>
              <a:rPr lang="en-US" sz="3800" dirty="0" err="1"/>
              <a:t>và</a:t>
            </a:r>
            <a:r>
              <a:rPr lang="en-US" sz="3800" dirty="0"/>
              <a:t> </a:t>
            </a:r>
            <a:r>
              <a:rPr lang="en-US" sz="3800" dirty="0" err="1"/>
              <a:t>tạo</a:t>
            </a:r>
            <a:r>
              <a:rPr lang="en-US" sz="3800" dirty="0"/>
              <a:t> </a:t>
            </a:r>
            <a:r>
              <a:rPr lang="en-US" sz="3800" dirty="0" err="1"/>
              <a:t>đông</a:t>
            </a:r>
            <a:r>
              <a:rPr lang="en-US" sz="3800" dirty="0"/>
              <a:t> </a:t>
            </a:r>
            <a:r>
              <a:rPr lang="en-US" sz="3800" dirty="0" err="1"/>
              <a:t>các</a:t>
            </a:r>
            <a:r>
              <a:rPr lang="en-US" sz="3800" dirty="0"/>
              <a:t> </a:t>
            </a:r>
            <a:r>
              <a:rPr lang="en-US" sz="3800" dirty="0" err="1"/>
              <a:t>loại</a:t>
            </a:r>
            <a:r>
              <a:rPr lang="en-US" sz="3800" dirty="0"/>
              <a:t> casein </a:t>
            </a:r>
            <a:r>
              <a:rPr lang="en-US" sz="3800" dirty="0" err="1"/>
              <a:t>sữa</a:t>
            </a:r>
            <a:r>
              <a:rPr lang="en-US" sz="3800" dirty="0"/>
              <a:t>, </a:t>
            </a:r>
            <a:r>
              <a:rPr lang="en-US" sz="3800" dirty="0" err="1"/>
              <a:t>kết</a:t>
            </a:r>
            <a:r>
              <a:rPr lang="en-US" sz="3800" dirty="0"/>
              <a:t> </a:t>
            </a:r>
            <a:r>
              <a:rPr lang="vi-VN" sz="3800" dirty="0" err="1"/>
              <a:t>h</a:t>
            </a:r>
            <a:r>
              <a:rPr lang="en-US" sz="3800" dirty="0" err="1" smtClean="0"/>
              <a:t>ợp</a:t>
            </a:r>
            <a:r>
              <a:rPr lang="en-US" sz="3800" dirty="0" smtClean="0"/>
              <a:t> </a:t>
            </a:r>
            <a:r>
              <a:rPr lang="en-US" sz="3800" dirty="0" err="1"/>
              <a:t>với</a:t>
            </a:r>
            <a:r>
              <a:rPr lang="en-US" sz="3800" dirty="0"/>
              <a:t> </a:t>
            </a:r>
            <a:r>
              <a:rPr lang="en-US" sz="3800" dirty="0" err="1"/>
              <a:t>hoạt</a:t>
            </a:r>
            <a:r>
              <a:rPr lang="en-US" sz="3800" dirty="0"/>
              <a:t> </a:t>
            </a:r>
            <a:r>
              <a:rPr lang="en-US" sz="3800" dirty="0" err="1"/>
              <a:t>chất</a:t>
            </a:r>
            <a:r>
              <a:rPr lang="en-US" sz="3800" dirty="0"/>
              <a:t> rennet</a:t>
            </a:r>
          </a:p>
          <a:p>
            <a:endParaRPr lang="en-US" dirty="0"/>
          </a:p>
        </p:txBody>
      </p:sp>
      <p:sp>
        <p:nvSpPr>
          <p:cNvPr id="4" name="Title 1"/>
          <p:cNvSpPr>
            <a:spLocks noGrp="1"/>
          </p:cNvSpPr>
          <p:nvPr>
            <p:ph type="title"/>
          </p:nvPr>
        </p:nvSpPr>
        <p:spPr>
          <a:xfrm>
            <a:off x="1529029" y="114260"/>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34415358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1943367" y="1575783"/>
            <a:ext cx="7729537" cy="5158853"/>
          </a:xfrm>
          <a:prstGeom prst="rect">
            <a:avLst/>
          </a:prstGeom>
        </p:spPr>
      </p:pic>
    </p:spTree>
    <p:extLst>
      <p:ext uri="{BB962C8B-B14F-4D97-AF65-F5344CB8AC3E}">
        <p14:creationId xmlns:p14="http://schemas.microsoft.com/office/powerpoint/2010/main" val="10677766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557212" y="1152907"/>
            <a:ext cx="10801350" cy="5400676"/>
          </a:xfrm>
          <a:prstGeom prst="rect">
            <a:avLst/>
          </a:prstGeom>
        </p:spPr>
      </p:pic>
    </p:spTree>
    <p:extLst>
      <p:ext uri="{BB962C8B-B14F-4D97-AF65-F5344CB8AC3E}">
        <p14:creationId xmlns:p14="http://schemas.microsoft.com/office/powerpoint/2010/main" val="40564873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857374"/>
            <a:ext cx="10431317" cy="4834973"/>
          </a:xfrm>
        </p:spPr>
        <p:txBody>
          <a:bodyPr/>
          <a:lstStyle/>
          <a:p>
            <a:pPr lvl="0"/>
            <a:r>
              <a:rPr lang="en-US" sz="3800" dirty="0" err="1"/>
              <a:t>Kem</a:t>
            </a:r>
            <a:r>
              <a:rPr lang="en-US" sz="3800" dirty="0"/>
              <a:t> </a:t>
            </a:r>
            <a:r>
              <a:rPr lang="en-US" sz="3800" dirty="0" err="1"/>
              <a:t>phô</a:t>
            </a:r>
            <a:r>
              <a:rPr lang="en-US" sz="3800" dirty="0"/>
              <a:t> </a:t>
            </a:r>
            <a:r>
              <a:rPr lang="en-US" sz="3800" dirty="0" err="1"/>
              <a:t>mai</a:t>
            </a:r>
            <a:endParaRPr lang="en-US" sz="3800" dirty="0"/>
          </a:p>
          <a:p>
            <a:pPr marL="0" indent="0">
              <a:buNone/>
            </a:pPr>
            <a:r>
              <a:rPr lang="en-US" sz="3800" dirty="0" err="1"/>
              <a:t>Đây</a:t>
            </a:r>
            <a:r>
              <a:rPr lang="en-US" sz="3800" dirty="0"/>
              <a:t> </a:t>
            </a:r>
            <a:r>
              <a:rPr lang="en-US" sz="3800" dirty="0" smtClean="0"/>
              <a:t>l</a:t>
            </a:r>
            <a:r>
              <a:rPr lang="vi-VN" sz="3800" dirty="0"/>
              <a:t>à</a:t>
            </a:r>
            <a:r>
              <a:rPr lang="en-US" sz="3800" dirty="0" smtClean="0"/>
              <a:t> </a:t>
            </a:r>
            <a:r>
              <a:rPr lang="en-US" sz="3800" dirty="0" err="1"/>
              <a:t>loại</a:t>
            </a:r>
            <a:r>
              <a:rPr lang="en-US" sz="3800" dirty="0"/>
              <a:t> </a:t>
            </a:r>
            <a:r>
              <a:rPr lang="en-US" sz="3800" dirty="0" err="1"/>
              <a:t>phô</a:t>
            </a:r>
            <a:r>
              <a:rPr lang="en-US" sz="3800" dirty="0"/>
              <a:t> </a:t>
            </a:r>
            <a:r>
              <a:rPr lang="en-US" sz="3800" dirty="0" err="1"/>
              <a:t>mai</a:t>
            </a:r>
            <a:r>
              <a:rPr lang="en-US" sz="3800" dirty="0"/>
              <a:t> </a:t>
            </a:r>
            <a:r>
              <a:rPr lang="en-US" sz="3800" dirty="0" err="1"/>
              <a:t>mềm</a:t>
            </a:r>
            <a:r>
              <a:rPr lang="en-US" sz="3800" dirty="0"/>
              <a:t> </a:t>
            </a:r>
            <a:r>
              <a:rPr lang="en-US" sz="3800" dirty="0" err="1"/>
              <a:t>dẻo</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sữa</a:t>
            </a:r>
            <a:r>
              <a:rPr lang="en-US" sz="3800" dirty="0"/>
              <a:t> </a:t>
            </a:r>
            <a:r>
              <a:rPr lang="en-US" sz="3800" dirty="0" err="1"/>
              <a:t>nguyên</a:t>
            </a:r>
            <a:r>
              <a:rPr lang="en-US" sz="3800" dirty="0"/>
              <a:t> </a:t>
            </a:r>
            <a:r>
              <a:rPr lang="en-US" sz="3800" dirty="0" err="1"/>
              <a:t>kem</a:t>
            </a:r>
            <a:r>
              <a:rPr lang="en-US" sz="3800" dirty="0"/>
              <a:t> </a:t>
            </a:r>
            <a:r>
              <a:rPr lang="en-US" sz="3800" dirty="0" err="1"/>
              <a:t>và</a:t>
            </a:r>
            <a:r>
              <a:rPr lang="en-US" sz="3800" dirty="0"/>
              <a:t> </a:t>
            </a:r>
            <a:r>
              <a:rPr lang="en-US" sz="3800" dirty="0" err="1"/>
              <a:t>kem</a:t>
            </a:r>
            <a:r>
              <a:rPr lang="en-US" sz="3800" dirty="0"/>
              <a:t> </a:t>
            </a:r>
            <a:r>
              <a:rPr lang="en-US" sz="3800" dirty="0" err="1"/>
              <a:t>sữa</a:t>
            </a:r>
            <a:r>
              <a:rPr lang="en-US" sz="3800" dirty="0"/>
              <a:t>. </a:t>
            </a:r>
            <a:r>
              <a:rPr lang="en-US" sz="3800" dirty="0" err="1"/>
              <a:t>Chúng</a:t>
            </a:r>
            <a:r>
              <a:rPr lang="en-US" sz="3800" dirty="0"/>
              <a:t> </a:t>
            </a:r>
            <a:r>
              <a:rPr lang="en-US" sz="3800" dirty="0" err="1"/>
              <a:t>có</a:t>
            </a:r>
            <a:r>
              <a:rPr lang="en-US" sz="3800" dirty="0"/>
              <a:t> </a:t>
            </a:r>
            <a:r>
              <a:rPr lang="en-US" sz="3800" dirty="0" err="1"/>
              <a:t>vị</a:t>
            </a:r>
            <a:r>
              <a:rPr lang="en-US" sz="3800" dirty="0"/>
              <a:t> </a:t>
            </a:r>
            <a:r>
              <a:rPr lang="en-US" sz="3800" dirty="0" err="1"/>
              <a:t>chua</a:t>
            </a:r>
            <a:r>
              <a:rPr lang="en-US" sz="3800" dirty="0"/>
              <a:t> </a:t>
            </a:r>
            <a:r>
              <a:rPr lang="en-US" sz="3800" dirty="0" err="1"/>
              <a:t>rất</a:t>
            </a:r>
            <a:r>
              <a:rPr lang="en-US" sz="3800" dirty="0"/>
              <a:t> </a:t>
            </a:r>
            <a:r>
              <a:rPr lang="en-US" sz="3800" dirty="0" err="1"/>
              <a:t>nhẹ</a:t>
            </a:r>
            <a:r>
              <a:rPr lang="en-US" sz="3800" dirty="0"/>
              <a:t>, </a:t>
            </a:r>
            <a:r>
              <a:rPr lang="en-US" sz="3800" dirty="0" err="1"/>
              <a:t>mịn</a:t>
            </a:r>
            <a:r>
              <a:rPr lang="en-US" sz="3800" dirty="0"/>
              <a:t> </a:t>
            </a:r>
            <a:r>
              <a:rPr lang="en-US" sz="3800" dirty="0" err="1"/>
              <a:t>mượt</a:t>
            </a:r>
            <a:r>
              <a:rPr lang="en-US" sz="3800" dirty="0"/>
              <a:t> </a:t>
            </a:r>
            <a:r>
              <a:rPr lang="en-US" sz="3800" dirty="0" err="1"/>
              <a:t>và</a:t>
            </a:r>
            <a:r>
              <a:rPr lang="en-US" sz="3800" dirty="0"/>
              <a:t> </a:t>
            </a:r>
            <a:r>
              <a:rPr lang="en-US" sz="3800" dirty="0" err="1"/>
              <a:t>có</a:t>
            </a:r>
            <a:r>
              <a:rPr lang="en-US" sz="3800" dirty="0"/>
              <a:t> </a:t>
            </a:r>
            <a:r>
              <a:rPr lang="en-US" sz="3800" dirty="0" err="1"/>
              <a:t>lượng</a:t>
            </a:r>
            <a:r>
              <a:rPr lang="en-US" sz="3800" dirty="0"/>
              <a:t> </a:t>
            </a:r>
            <a:r>
              <a:rPr lang="en-US" sz="3800" dirty="0" err="1"/>
              <a:t>béo</a:t>
            </a:r>
            <a:r>
              <a:rPr lang="en-US" sz="3800" dirty="0"/>
              <a:t> </a:t>
            </a:r>
            <a:r>
              <a:rPr lang="en-US" sz="3800" dirty="0" err="1"/>
              <a:t>tối</a:t>
            </a:r>
            <a:r>
              <a:rPr lang="en-US" sz="3800" dirty="0"/>
              <a:t> </a:t>
            </a:r>
            <a:r>
              <a:rPr lang="en-US" sz="3800" dirty="0" err="1"/>
              <a:t>thiểu</a:t>
            </a:r>
            <a:r>
              <a:rPr lang="en-US" sz="3800" dirty="0"/>
              <a:t> </a:t>
            </a:r>
            <a:r>
              <a:rPr lang="en-US" sz="3800" dirty="0" err="1"/>
              <a:t>là</a:t>
            </a:r>
            <a:r>
              <a:rPr lang="en-US" sz="3800" dirty="0"/>
              <a:t> 33%</a:t>
            </a:r>
          </a:p>
          <a:p>
            <a:pPr marL="0" indent="0">
              <a:buNone/>
            </a:pPr>
            <a:endParaRPr lang="en-US" dirty="0"/>
          </a:p>
        </p:txBody>
      </p:sp>
      <p:sp>
        <p:nvSpPr>
          <p:cNvPr id="4" name="Title 1"/>
          <p:cNvSpPr>
            <a:spLocks noGrp="1"/>
          </p:cNvSpPr>
          <p:nvPr>
            <p:ph type="title"/>
          </p:nvPr>
        </p:nvSpPr>
        <p:spPr>
          <a:xfrm>
            <a:off x="1557605" y="272281"/>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4145301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557729" y="1201677"/>
            <a:ext cx="7314933" cy="5490671"/>
          </a:xfrm>
          <a:prstGeom prst="rect">
            <a:avLst/>
          </a:prstGeom>
        </p:spPr>
      </p:pic>
    </p:spTree>
    <p:extLst>
      <p:ext uri="{BB962C8B-B14F-4D97-AF65-F5344CB8AC3E}">
        <p14:creationId xmlns:p14="http://schemas.microsoft.com/office/powerpoint/2010/main" val="859316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 </a:t>
            </a:r>
            <a:r>
              <a:rPr lang="vi-VN" dirty="0" smtClean="0"/>
              <a:t>Kem phô mai tươi (Mascarpone)</a:t>
            </a:r>
          </a:p>
          <a:p>
            <a:pPr marL="0" indent="0">
              <a:buNone/>
            </a:pPr>
            <a:r>
              <a:rPr lang="vi-VN" dirty="0"/>
              <a:t>Để tạo nên Mascarpone, người ta sẽ thêm một số chất phụ gia trong quá trình tách kem khỏi sữa, giúp làm biến chất phần nước sữa được tách ra mà không cần lên men hoặc phải ép, kết hợp với các chất làm đông như acetic acid hoặc citric mà tạo thành Mascarpone chúng ta thường dùng.</a:t>
            </a:r>
            <a:endParaRPr lang="en-US" dirty="0"/>
          </a:p>
        </p:txBody>
      </p:sp>
    </p:spTree>
    <p:extLst>
      <p:ext uri="{BB962C8B-B14F-4D97-AF65-F5344CB8AC3E}">
        <p14:creationId xmlns:p14="http://schemas.microsoft.com/office/powerpoint/2010/main" val="24921395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1943367" y="-498131"/>
            <a:ext cx="8589962" cy="7356131"/>
          </a:xfrm>
          <a:prstGeom prst="rect">
            <a:avLst/>
          </a:prstGeom>
        </p:spPr>
      </p:pic>
    </p:spTree>
    <p:extLst>
      <p:ext uri="{BB962C8B-B14F-4D97-AF65-F5344CB8AC3E}">
        <p14:creationId xmlns:p14="http://schemas.microsoft.com/office/powerpoint/2010/main" val="934025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654" y="299997"/>
            <a:ext cx="9561245" cy="1052935"/>
          </a:xfrm>
        </p:spPr>
        <p:txBody>
          <a:bodyPr/>
          <a:lstStyle/>
          <a:p>
            <a:pPr algn="ctr"/>
            <a:r>
              <a:rPr lang="vi-VN" b="1" dirty="0" smtClean="0">
                <a:solidFill>
                  <a:srgbClr val="FF0000"/>
                </a:solidFill>
              </a:rPr>
              <a:t>GIAO BÀI</a:t>
            </a:r>
            <a:endParaRPr lang="en-US" b="1" dirty="0">
              <a:solidFill>
                <a:srgbClr val="FF0000"/>
              </a:solidFill>
            </a:endParaRPr>
          </a:p>
        </p:txBody>
      </p:sp>
      <p:sp>
        <p:nvSpPr>
          <p:cNvPr id="3" name="Content Placeholder 2"/>
          <p:cNvSpPr>
            <a:spLocks noGrp="1"/>
          </p:cNvSpPr>
          <p:nvPr>
            <p:ph idx="1"/>
          </p:nvPr>
        </p:nvSpPr>
        <p:spPr>
          <a:xfrm>
            <a:off x="1081087" y="1537666"/>
            <a:ext cx="10515600" cy="5010772"/>
          </a:xfrm>
        </p:spPr>
        <p:txBody>
          <a:bodyPr>
            <a:normAutofit/>
          </a:bodyPr>
          <a:lstStyle/>
          <a:p>
            <a:pPr marL="0" indent="0">
              <a:buNone/>
            </a:pPr>
            <a:r>
              <a:rPr lang="vi-VN" sz="4800" dirty="0" smtClean="0"/>
              <a:t>Hãy tìm hiểu các </a:t>
            </a:r>
            <a:r>
              <a:rPr lang="en-US" sz="4800" dirty="0" err="1" smtClean="0"/>
              <a:t>loại</a:t>
            </a:r>
            <a:r>
              <a:rPr lang="en-US" sz="4800" dirty="0" smtClean="0"/>
              <a:t> </a:t>
            </a:r>
            <a:r>
              <a:rPr lang="vi-VN" sz="4800" dirty="0" smtClean="0"/>
              <a:t>phô mai trên thị trường hiện nay?</a:t>
            </a:r>
            <a:endParaRPr lang="en-US" sz="4800" dirty="0"/>
          </a:p>
        </p:txBody>
      </p:sp>
    </p:spTree>
    <p:extLst>
      <p:ext uri="{BB962C8B-B14F-4D97-AF65-F5344CB8AC3E}">
        <p14:creationId xmlns:p14="http://schemas.microsoft.com/office/powerpoint/2010/main" val="360955088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59</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2155</TotalTime>
  <Words>1712</Words>
  <Application>Microsoft Office PowerPoint</Application>
  <PresentationFormat>Widescreen</PresentationFormat>
  <Paragraphs>183</Paragraphs>
  <Slides>59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Century Gothic</vt:lpstr>
      <vt:lpstr>Tahoma</vt:lpstr>
      <vt:lpstr>Times New Roman</vt:lpstr>
      <vt:lpstr>Wingdings</vt:lpstr>
      <vt:lpstr>Wingdings 3</vt:lpstr>
      <vt:lpstr>Wisp</vt:lpstr>
      <vt:lpstr>TỔNG QUAN BẾP BÁNH</vt:lpstr>
      <vt:lpstr>KIỂM TRA BÀI CŨ</vt:lpstr>
      <vt:lpstr>ĐÁP ÁN</vt:lpstr>
      <vt:lpstr>Chương 2: NGUYÊN PHỤ LIỆU LÀM BÁNH (tt)</vt:lpstr>
      <vt:lpstr>PowerPoint Presentation</vt:lpstr>
      <vt:lpstr>IV. CHẤT BÉO TRONG LÀM BÁNH</vt:lpstr>
      <vt:lpstr>IV. CHẤT BÉO TRONG LÀM BÁNH</vt:lpstr>
      <vt:lpstr>IV. CHẤT BÉO TRONG LÀM BÁNH</vt:lpstr>
      <vt:lpstr>PowerPoint Presentation</vt:lpstr>
      <vt:lpstr>Có 2 loại bơ</vt:lpstr>
      <vt:lpstr>PowerPoint Presentation</vt:lpstr>
      <vt:lpstr>1. Bơ động vật (butter)</vt:lpstr>
      <vt:lpstr>PowerPoint Presentation</vt:lpstr>
      <vt:lpstr>PowerPoint Presentation</vt:lpstr>
      <vt:lpstr>PowerPoint Presentation</vt:lpstr>
      <vt:lpstr>PowerPoint Presentation</vt:lpstr>
      <vt:lpstr>PowerPoint Presentation</vt:lpstr>
      <vt:lpstr>PowerPoint Presentation</vt:lpstr>
      <vt:lpstr>1. Bơ động vật (butter)</vt:lpstr>
      <vt:lpstr>IV. CHẤT BÉO TRONG LÀM BÁNH</vt:lpstr>
      <vt:lpstr>PowerPoint Presentation</vt:lpstr>
      <vt:lpstr>PowerPoint Presentation</vt:lpstr>
      <vt:lpstr>PowerPoint Presentation</vt:lpstr>
      <vt:lpstr>IV. CHẤT BÉO TRONG LÀM BÁNH</vt:lpstr>
      <vt:lpstr>IV. CHẤT BÉO TRONG LÀM BÁNH</vt:lpstr>
      <vt:lpstr>PowerPoint Presentation</vt:lpstr>
      <vt:lpstr>3. Shorterning (Mỡ trừu)</vt:lpstr>
      <vt:lpstr>IV. CHẤT BÉO TRONG LÀM BÁNH</vt:lpstr>
      <vt:lpstr>IV. CHẤT BÉO TRONG LÀM BÁNH</vt:lpstr>
      <vt:lpstr>V. SỮA VÀ CÁC SẢN PHẨM TỪ SỮA</vt:lpstr>
      <vt:lpstr>V. SỮA VÀ CÁC SẢN PHẨM TỪ SỮA ĐỘNG VẬT</vt:lpstr>
      <vt:lpstr>V. SỮA VÀ CÁC SẢN PHẨM TỪ SỮA</vt:lpstr>
      <vt:lpstr>PowerPoint Presentation</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V. SỮA VÀ CÁC SẢN PHẨM TỪ SỮA</vt:lpstr>
      <vt:lpstr>PowerPoint Presentation</vt:lpstr>
      <vt:lpstr>V. SỮA VÀ CÁC SẢN PHẨM TỪ SỮA</vt:lpstr>
      <vt:lpstr>PowerPoint Presentation</vt:lpstr>
      <vt:lpstr>PowerPoint Presentation</vt:lpstr>
      <vt:lpstr>V. SỮA VÀ CÁC SẢN PHẨM TỪ SỮA</vt:lpstr>
      <vt:lpstr>PowerPoint Presentation</vt:lpstr>
      <vt:lpstr>PowerPoint Presentation</vt:lpstr>
      <vt:lpstr>PowerPoint Presentation</vt:lpstr>
      <vt:lpstr>GIAO BÀI</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113</cp:revision>
  <dcterms:created xsi:type="dcterms:W3CDTF">2020-09-21T01:13:54Z</dcterms:created>
  <dcterms:modified xsi:type="dcterms:W3CDTF">2021-01-22T12:59:56Z</dcterms:modified>
</cp:coreProperties>
</file>