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sldIdLst>
    <p:sldId id="361" r:id="rId2"/>
    <p:sldId id="309" r:id="rId3"/>
    <p:sldId id="364" r:id="rId4"/>
    <p:sldId id="388" r:id="rId5"/>
    <p:sldId id="387" r:id="rId6"/>
    <p:sldId id="389" r:id="rId7"/>
    <p:sldId id="390" r:id="rId8"/>
    <p:sldId id="392" r:id="rId9"/>
    <p:sldId id="391" r:id="rId10"/>
    <p:sldId id="365" r:id="rId11"/>
    <p:sldId id="393" r:id="rId12"/>
    <p:sldId id="394" r:id="rId13"/>
    <p:sldId id="396" r:id="rId14"/>
    <p:sldId id="395" r:id="rId15"/>
    <p:sldId id="397" r:id="rId16"/>
    <p:sldId id="366" r:id="rId17"/>
    <p:sldId id="367" r:id="rId18"/>
    <p:sldId id="398" r:id="rId19"/>
    <p:sldId id="368" r:id="rId20"/>
    <p:sldId id="369" r:id="rId21"/>
    <p:sldId id="399" r:id="rId22"/>
    <p:sldId id="370" r:id="rId23"/>
    <p:sldId id="371" r:id="rId24"/>
    <p:sldId id="400" r:id="rId25"/>
    <p:sldId id="402" r:id="rId26"/>
    <p:sldId id="403" r:id="rId27"/>
    <p:sldId id="372" r:id="rId28"/>
    <p:sldId id="405" r:id="rId29"/>
    <p:sldId id="404" r:id="rId30"/>
    <p:sldId id="401" r:id="rId31"/>
    <p:sldId id="373" r:id="rId32"/>
    <p:sldId id="406" r:id="rId33"/>
    <p:sldId id="374" r:id="rId34"/>
    <p:sldId id="408" r:id="rId35"/>
    <p:sldId id="407"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03" r:id="rId49"/>
    <p:sldId id="30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4660"/>
  </p:normalViewPr>
  <p:slideViewPr>
    <p:cSldViewPr snapToGrid="0">
      <p:cViewPr varScale="1">
        <p:scale>
          <a:sx n="67" d="100"/>
          <a:sy n="67" d="100"/>
        </p:scale>
        <p:origin x="7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469F1-C816-4958-8A13-75D0D21CA337}" type="datetimeFigureOut">
              <a:rPr lang="en-US" smtClean="0"/>
              <a:t>1/27/2021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5BC532-22C3-45FD-AE1D-CF74F5018140}" type="slidenum">
              <a:rPr lang="en-US" smtClean="0"/>
              <a:t>‹#›</a:t>
            </a:fld>
            <a:endParaRPr lang="en-US"/>
          </a:p>
        </p:txBody>
      </p:sp>
    </p:spTree>
    <p:extLst>
      <p:ext uri="{BB962C8B-B14F-4D97-AF65-F5344CB8AC3E}">
        <p14:creationId xmlns:p14="http://schemas.microsoft.com/office/powerpoint/2010/main" val="2229332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36828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3367" y="99972"/>
            <a:ext cx="9561245" cy="1052935"/>
          </a:xfrm>
        </p:spPr>
        <p:txBody>
          <a:bodyPr>
            <a:normAutofit/>
          </a:bodyPr>
          <a:lstStyle>
            <a:lvl1pPr>
              <a:defRPr sz="4400" b="1">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1404730" y="1325216"/>
            <a:ext cx="10431317" cy="5367132"/>
          </a:xfrm>
        </p:spPr>
        <p:txBody>
          <a:bodyPr>
            <a:normAutofit/>
          </a:bodyPr>
          <a:lstStyle>
            <a:lvl1pPr>
              <a:defRPr sz="3600"/>
            </a:lvl1pPr>
            <a:lvl2pPr>
              <a:defRPr sz="3600"/>
            </a:lvl2pPr>
            <a:lvl3pPr>
              <a:defRPr sz="3600"/>
            </a:lvl3pPr>
            <a:lvl4pPr>
              <a:defRPr sz="3600"/>
            </a:lvl4pPr>
            <a:lvl5pPr>
              <a:defRPr sz="3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334639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965800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440609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8" name="Footer Placeholder 7"/>
          <p:cNvSpPr>
            <a:spLocks noGrp="1"/>
          </p:cNvSpPr>
          <p:nvPr>
            <p:ph type="ftr" sz="quarter" idx="11"/>
          </p:nvPr>
        </p:nvSpPr>
        <p:spPr>
          <a:xfrm>
            <a:off x="2589212" y="6135808"/>
            <a:ext cx="7619999" cy="365125"/>
          </a:xfrm>
          <a:prstGeom prst="rect">
            <a:avLst/>
          </a:prstGeom>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632970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4" name="Footer Placeholder 3"/>
          <p:cNvSpPr>
            <a:spLocks noGrp="1"/>
          </p:cNvSpPr>
          <p:nvPr>
            <p:ph type="ftr" sz="quarter" idx="11"/>
          </p:nvPr>
        </p:nvSpPr>
        <p:spPr>
          <a:xfrm>
            <a:off x="2589212" y="6135808"/>
            <a:ext cx="7619999" cy="365125"/>
          </a:xfrm>
          <a:prstGeom prst="rect">
            <a:avLst/>
          </a:prstGeom>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924396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3" name="Footer Placeholder 2"/>
          <p:cNvSpPr>
            <a:spLocks noGrp="1"/>
          </p:cNvSpPr>
          <p:nvPr>
            <p:ph type="ftr" sz="quarter" idx="11"/>
          </p:nvPr>
        </p:nvSpPr>
        <p:spPr>
          <a:xfrm>
            <a:off x="2589212" y="6135808"/>
            <a:ext cx="7619999" cy="365125"/>
          </a:xfrm>
          <a:prstGeom prst="rect">
            <a:avLst/>
          </a:prstGeom>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252810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917055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352986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107228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00690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71080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95569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8866139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5542988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1/27/2021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878549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813416" y="163962"/>
            <a:ext cx="9888254" cy="1019470"/>
          </a:xfrm>
          <a:prstGeom prst="rect">
            <a:avLst/>
          </a:prstGeom>
        </p:spPr>
        <p:txBody>
          <a:bodyPr vert="horz" lIns="91440" tIns="45720" rIns="91440" bIns="45720" rtlCol="0" anchor="t">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697474" y="1643271"/>
            <a:ext cx="9807138" cy="486052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9" name="Straight Connector 8"/>
          <p:cNvCxnSpPr/>
          <p:nvPr userDrawn="1"/>
        </p:nvCxnSpPr>
        <p:spPr>
          <a:xfrm>
            <a:off x="1828800" y="1289198"/>
            <a:ext cx="9780104"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18"/>
          <a:stretch>
            <a:fillRect/>
          </a:stretch>
        </p:blipFill>
        <p:spPr>
          <a:xfrm>
            <a:off x="10233989" y="17713"/>
            <a:ext cx="1958011" cy="1311967"/>
          </a:xfrm>
          <a:prstGeom prst="rect">
            <a:avLst/>
          </a:prstGeom>
        </p:spPr>
      </p:pic>
    </p:spTree>
    <p:extLst>
      <p:ext uri="{BB962C8B-B14F-4D97-AF65-F5344CB8AC3E}">
        <p14:creationId xmlns:p14="http://schemas.microsoft.com/office/powerpoint/2010/main" val="24147244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4400" b="1" kern="1200">
          <a:solidFill>
            <a:schemeClr val="tx1">
              <a:lumMod val="85000"/>
              <a:lumOff val="15000"/>
            </a:schemeClr>
          </a:solidFill>
          <a:latin typeface="Arial" panose="020B0604020202020204" pitchFamily="34" charset="0"/>
          <a:ea typeface="+mj-ea"/>
          <a:cs typeface="Arial" panose="020B060402020202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11430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16002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20574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abby.vn/s/bot-thach-agar-10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abby.vn/s/la-gelatine-5-la" TargetMode="External"/><Relationship Id="rId2" Type="http://schemas.openxmlformats.org/officeDocument/2006/relationships/hyperlink" Target="https://abby.vn/s/bot-gelatin-50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abby.vn/s/duong-nho-phap-100g"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7363" y="100082"/>
            <a:ext cx="9201150" cy="6642562"/>
          </a:xfrm>
        </p:spPr>
      </p:pic>
      <p:sp>
        <p:nvSpPr>
          <p:cNvPr id="2" name="Title 1"/>
          <p:cNvSpPr>
            <a:spLocks noGrp="1"/>
          </p:cNvSpPr>
          <p:nvPr>
            <p:ph type="title"/>
          </p:nvPr>
        </p:nvSpPr>
        <p:spPr>
          <a:xfrm>
            <a:off x="3305175" y="1943100"/>
            <a:ext cx="6105525" cy="2700337"/>
          </a:xfrm>
        </p:spPr>
        <p:txBody>
          <a:bodyPr>
            <a:noAutofit/>
          </a:bodyPr>
          <a:lstStyle/>
          <a:p>
            <a:pPr algn="ctr"/>
            <a:r>
              <a:rPr lang="en-US" sz="6000" b="1" dirty="0" smtClean="0">
                <a:latin typeface="Arial" panose="020B0604020202020204" pitchFamily="34" charset="0"/>
                <a:cs typeface="Arial" panose="020B0604020202020204" pitchFamily="34" charset="0"/>
              </a:rPr>
              <a:t>TỔNG QUAN BẾP BÁNH</a:t>
            </a:r>
            <a:endParaRPr lang="en-US"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43439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8825" y="1211202"/>
            <a:ext cx="9347199" cy="2262781"/>
          </a:xfrm>
        </p:spPr>
        <p:txBody>
          <a:bodyPr>
            <a:noAutofit/>
          </a:bodyPr>
          <a:lstStyle/>
          <a:p>
            <a:r>
              <a:rPr lang="vi-VN" sz="6000" dirty="0">
                <a:ln w="12700" cmpd="sng">
                  <a:solidFill>
                    <a:schemeClr val="accent4"/>
                  </a:solidFill>
                  <a:prstDash val="solid"/>
                </a:ln>
                <a:solidFill>
                  <a:srgbClr val="FF0000"/>
                </a:solidFill>
              </a:rPr>
              <a:t>Chương </a:t>
            </a:r>
            <a:r>
              <a:rPr lang="en-US" sz="6000" dirty="0">
                <a:ln w="12700" cmpd="sng">
                  <a:solidFill>
                    <a:schemeClr val="accent4"/>
                  </a:solidFill>
                  <a:prstDash val="solid"/>
                </a:ln>
                <a:solidFill>
                  <a:srgbClr val="FF0000"/>
                </a:solidFill>
              </a:rPr>
              <a:t>2</a:t>
            </a:r>
            <a:r>
              <a:rPr lang="vi-VN" sz="6000" dirty="0">
                <a:ln w="12700" cmpd="sng">
                  <a:solidFill>
                    <a:schemeClr val="accent4"/>
                  </a:solidFill>
                  <a:prstDash val="solid"/>
                </a:ln>
                <a:solidFill>
                  <a:srgbClr val="FF0000"/>
                </a:solidFill>
              </a:rPr>
              <a:t>: </a:t>
            </a:r>
            <a:r>
              <a:rPr lang="en-US" sz="6000" dirty="0">
                <a:ln w="12700" cmpd="sng">
                  <a:solidFill>
                    <a:schemeClr val="accent4"/>
                  </a:solidFill>
                  <a:prstDash val="solid"/>
                </a:ln>
                <a:solidFill>
                  <a:srgbClr val="FF0000"/>
                </a:solidFill>
              </a:rPr>
              <a:t>NGUYÊN PHỤ LIỆU LÀM BÁNH </a:t>
            </a:r>
            <a:r>
              <a:rPr lang="vi-VN" sz="6000" dirty="0">
                <a:ln w="12700" cmpd="sng">
                  <a:solidFill>
                    <a:schemeClr val="accent4"/>
                  </a:solidFill>
                  <a:prstDash val="solid"/>
                </a:ln>
                <a:solidFill>
                  <a:srgbClr val="FF0000"/>
                </a:solidFill>
              </a:rPr>
              <a:t>(tt)</a:t>
            </a:r>
            <a:endParaRPr lang="en-US" sz="6000" dirty="0"/>
          </a:p>
        </p:txBody>
      </p:sp>
      <p:pic>
        <p:nvPicPr>
          <p:cNvPr id="4" name="Picture 3"/>
          <p:cNvPicPr>
            <a:picLocks noChangeAspect="1"/>
          </p:cNvPicPr>
          <p:nvPr/>
        </p:nvPicPr>
        <p:blipFill>
          <a:blip r:embed="rId2"/>
          <a:stretch>
            <a:fillRect/>
          </a:stretch>
        </p:blipFill>
        <p:spPr>
          <a:xfrm>
            <a:off x="3026568" y="3473983"/>
            <a:ext cx="7011988" cy="3384017"/>
          </a:xfrm>
          <a:prstGeom prst="rect">
            <a:avLst/>
          </a:prstGeom>
        </p:spPr>
      </p:pic>
    </p:spTree>
    <p:extLst>
      <p:ext uri="{BB962C8B-B14F-4D97-AF65-F5344CB8AC3E}">
        <p14:creationId xmlns:p14="http://schemas.microsoft.com/office/powerpoint/2010/main" val="2356562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325216"/>
            <a:ext cx="10431317" cy="5532784"/>
          </a:xfrm>
        </p:spPr>
        <p:txBody>
          <a:bodyPr>
            <a:normAutofit/>
          </a:bodyPr>
          <a:lstStyle/>
          <a:p>
            <a:pPr marL="0" indent="0">
              <a:buNone/>
            </a:pPr>
            <a:r>
              <a:rPr lang="vi-VN" dirty="0" smtClean="0"/>
              <a:t>1</a:t>
            </a:r>
            <a:r>
              <a:rPr lang="vi-VN" dirty="0"/>
              <a:t>. Bột rau câu (Agar)</a:t>
            </a:r>
            <a:endParaRPr lang="en-US" dirty="0"/>
          </a:p>
          <a:p>
            <a:r>
              <a:rPr lang="en-US" sz="3800" b="1" dirty="0" err="1"/>
              <a:t>Đặc</a:t>
            </a:r>
            <a:r>
              <a:rPr lang="en-US" sz="3800" b="1" dirty="0"/>
              <a:t> </a:t>
            </a:r>
            <a:r>
              <a:rPr lang="en-US" sz="3800" b="1" dirty="0" err="1"/>
              <a:t>điểm</a:t>
            </a:r>
            <a:r>
              <a:rPr lang="en-US" sz="3800" b="1" dirty="0"/>
              <a:t>:</a:t>
            </a:r>
          </a:p>
          <a:p>
            <a:pPr marL="0" indent="0">
              <a:buNone/>
            </a:pPr>
            <a:r>
              <a:rPr lang="en-US" sz="3800" u="sng" dirty="0" err="1" smtClean="0">
                <a:solidFill>
                  <a:schemeClr val="tx1"/>
                </a:solidFill>
                <a:hlinkClick r:id="rId2"/>
              </a:rPr>
              <a:t>Bột</a:t>
            </a:r>
            <a:r>
              <a:rPr lang="en-US" sz="3800" u="sng" dirty="0" smtClean="0">
                <a:solidFill>
                  <a:schemeClr val="tx1"/>
                </a:solidFill>
                <a:hlinkClick r:id="rId2"/>
              </a:rPr>
              <a:t> </a:t>
            </a:r>
            <a:r>
              <a:rPr lang="en-US" sz="3800" u="sng" dirty="0">
                <a:solidFill>
                  <a:schemeClr val="tx1"/>
                </a:solidFill>
                <a:hlinkClick r:id="rId2"/>
              </a:rPr>
              <a:t>agar</a:t>
            </a:r>
            <a:r>
              <a:rPr lang="en-US" sz="3800" dirty="0">
                <a:solidFill>
                  <a:schemeClr val="tx1"/>
                </a:solidFill>
              </a:rPr>
              <a:t> </a:t>
            </a:r>
            <a:r>
              <a:rPr lang="en-US" sz="3800" dirty="0" err="1"/>
              <a:t>còn</a:t>
            </a:r>
            <a:r>
              <a:rPr lang="en-US" sz="3800" dirty="0"/>
              <a:t> </a:t>
            </a:r>
            <a:r>
              <a:rPr lang="en-US" sz="3800" dirty="0" err="1"/>
              <a:t>được</a:t>
            </a:r>
            <a:r>
              <a:rPr lang="en-US" sz="3800" dirty="0"/>
              <a:t> </a:t>
            </a:r>
            <a:r>
              <a:rPr lang="en-US" sz="3800" dirty="0" err="1"/>
              <a:t>gọi</a:t>
            </a:r>
            <a:r>
              <a:rPr lang="en-US" sz="3800" dirty="0"/>
              <a:t> </a:t>
            </a:r>
            <a:r>
              <a:rPr lang="en-US" sz="3800" dirty="0" err="1"/>
              <a:t>là</a:t>
            </a:r>
            <a:r>
              <a:rPr lang="en-US" sz="3800" dirty="0"/>
              <a:t> </a:t>
            </a:r>
            <a:r>
              <a:rPr lang="en-US" sz="3800" dirty="0" err="1"/>
              <a:t>bột</a:t>
            </a:r>
            <a:r>
              <a:rPr lang="en-US" sz="3800" dirty="0"/>
              <a:t> </a:t>
            </a:r>
            <a:r>
              <a:rPr lang="en-US" sz="3800" dirty="0" err="1"/>
              <a:t>rau</a:t>
            </a:r>
            <a:r>
              <a:rPr lang="en-US" sz="3800" dirty="0"/>
              <a:t> </a:t>
            </a:r>
            <a:r>
              <a:rPr lang="en-US" sz="3800" dirty="0" err="1"/>
              <a:t>câu</a:t>
            </a:r>
            <a:r>
              <a:rPr lang="en-US" sz="3800" dirty="0"/>
              <a:t>, </a:t>
            </a:r>
            <a:r>
              <a:rPr lang="en-US" sz="3800" dirty="0" err="1" smtClean="0"/>
              <a:t>có</a:t>
            </a:r>
            <a:r>
              <a:rPr lang="en-US" sz="3800" dirty="0" smtClean="0"/>
              <a:t> </a:t>
            </a:r>
            <a:r>
              <a:rPr lang="en-US" sz="3800" dirty="0" err="1"/>
              <a:t>thành</a:t>
            </a:r>
            <a:r>
              <a:rPr lang="en-US" sz="3800" dirty="0"/>
              <a:t> </a:t>
            </a:r>
            <a:r>
              <a:rPr lang="en-US" sz="3800" dirty="0" err="1"/>
              <a:t>phần</a:t>
            </a:r>
            <a:r>
              <a:rPr lang="en-US" sz="3800" dirty="0"/>
              <a:t> 100% </a:t>
            </a:r>
            <a:r>
              <a:rPr lang="en-US" sz="3800" dirty="0" err="1"/>
              <a:t>tự</a:t>
            </a:r>
            <a:r>
              <a:rPr lang="en-US" sz="3800" dirty="0"/>
              <a:t> </a:t>
            </a:r>
            <a:r>
              <a:rPr lang="en-US" sz="3800" dirty="0" err="1" smtClean="0"/>
              <a:t>nhiên</a:t>
            </a:r>
            <a:r>
              <a:rPr lang="vi-VN" sz="3800" dirty="0" smtClean="0"/>
              <a:t>,</a:t>
            </a:r>
            <a:r>
              <a:rPr lang="en-US" sz="3800" dirty="0" smtClean="0"/>
              <a:t> </a:t>
            </a:r>
            <a:r>
              <a:rPr lang="en-US" sz="3800" dirty="0" err="1" smtClean="0"/>
              <a:t>có</a:t>
            </a:r>
            <a:r>
              <a:rPr lang="en-US" sz="3800" dirty="0" smtClean="0"/>
              <a:t> </a:t>
            </a:r>
            <a:r>
              <a:rPr lang="en-US" sz="3800" dirty="0" err="1"/>
              <a:t>nguồn</a:t>
            </a:r>
            <a:r>
              <a:rPr lang="en-US" sz="3800" dirty="0"/>
              <a:t> </a:t>
            </a:r>
            <a:r>
              <a:rPr lang="en-US" sz="3800" dirty="0" err="1"/>
              <a:t>gốc</a:t>
            </a:r>
            <a:r>
              <a:rPr lang="en-US" sz="3800" dirty="0"/>
              <a:t> </a:t>
            </a:r>
            <a:r>
              <a:rPr lang="en-US" sz="3800" dirty="0" err="1"/>
              <a:t>từ</a:t>
            </a:r>
            <a:r>
              <a:rPr lang="en-US" sz="3800" dirty="0"/>
              <a:t> </a:t>
            </a:r>
            <a:r>
              <a:rPr lang="en-US" sz="3800" dirty="0" err="1"/>
              <a:t>thực</a:t>
            </a:r>
            <a:r>
              <a:rPr lang="en-US" sz="3800" dirty="0"/>
              <a:t> </a:t>
            </a:r>
            <a:r>
              <a:rPr lang="en-US" sz="3800" dirty="0" err="1"/>
              <a:t>vật</a:t>
            </a:r>
            <a:r>
              <a:rPr lang="en-US" sz="3800" dirty="0" smtClean="0"/>
              <a:t>,</a:t>
            </a:r>
            <a:r>
              <a:rPr lang="en-US" sz="4000" dirty="0"/>
              <a:t> </a:t>
            </a:r>
            <a:r>
              <a:rPr lang="en-US" sz="4000" dirty="0" err="1"/>
              <a:t>có</a:t>
            </a:r>
            <a:r>
              <a:rPr lang="en-US" sz="4000" dirty="0"/>
              <a:t> </a:t>
            </a:r>
            <a:r>
              <a:rPr lang="en-US" sz="4000" dirty="0" err="1"/>
              <a:t>khả</a:t>
            </a:r>
            <a:r>
              <a:rPr lang="en-US" sz="4000" dirty="0"/>
              <a:t> </a:t>
            </a:r>
            <a:r>
              <a:rPr lang="en-US" sz="4000" dirty="0" err="1"/>
              <a:t>năng</a:t>
            </a:r>
            <a:r>
              <a:rPr lang="en-US" sz="4000" dirty="0"/>
              <a:t> </a:t>
            </a:r>
            <a:r>
              <a:rPr lang="en-US" sz="4000" dirty="0" err="1"/>
              <a:t>kết</a:t>
            </a:r>
            <a:r>
              <a:rPr lang="en-US" sz="4000" dirty="0"/>
              <a:t> </a:t>
            </a:r>
            <a:r>
              <a:rPr lang="en-US" sz="4000" dirty="0" err="1"/>
              <a:t>dính</a:t>
            </a:r>
            <a:r>
              <a:rPr lang="en-US" sz="4000" dirty="0"/>
              <a:t> </a:t>
            </a:r>
            <a:r>
              <a:rPr lang="en-US" sz="4000" dirty="0" err="1"/>
              <a:t>và</a:t>
            </a:r>
            <a:r>
              <a:rPr lang="en-US" sz="4000" dirty="0"/>
              <a:t> </a:t>
            </a:r>
            <a:r>
              <a:rPr lang="en-US" sz="4000" dirty="0" err="1"/>
              <a:t>liên</a:t>
            </a:r>
            <a:r>
              <a:rPr lang="en-US" sz="4000" dirty="0"/>
              <a:t> </a:t>
            </a:r>
            <a:r>
              <a:rPr lang="en-US" sz="4000" dirty="0" err="1"/>
              <a:t>kết</a:t>
            </a:r>
            <a:r>
              <a:rPr lang="en-US" sz="4000" dirty="0"/>
              <a:t> </a:t>
            </a:r>
            <a:r>
              <a:rPr lang="en-US" sz="4000" dirty="0" err="1"/>
              <a:t>thực</a:t>
            </a:r>
            <a:r>
              <a:rPr lang="en-US" sz="4000" dirty="0"/>
              <a:t> </a:t>
            </a:r>
            <a:r>
              <a:rPr lang="en-US" sz="4000" dirty="0" err="1"/>
              <a:t>phẩm</a:t>
            </a:r>
            <a:r>
              <a:rPr lang="en-US" sz="3800" dirty="0" smtClean="0"/>
              <a:t> </a:t>
            </a:r>
            <a:r>
              <a:rPr lang="en-US" sz="3800" dirty="0" err="1"/>
              <a:t>được</a:t>
            </a:r>
            <a:r>
              <a:rPr lang="en-US" sz="3800" dirty="0"/>
              <a:t> </a:t>
            </a:r>
            <a:r>
              <a:rPr lang="en-US" sz="3800" dirty="0" err="1"/>
              <a:t>chiết</a:t>
            </a:r>
            <a:r>
              <a:rPr lang="en-US" sz="3800" dirty="0"/>
              <a:t> </a:t>
            </a:r>
            <a:r>
              <a:rPr lang="en-US" sz="3800" dirty="0" err="1"/>
              <a:t>xuất</a:t>
            </a:r>
            <a:r>
              <a:rPr lang="en-US" sz="3800" dirty="0"/>
              <a:t> </a:t>
            </a:r>
            <a:r>
              <a:rPr lang="en-US" sz="3800" dirty="0" err="1"/>
              <a:t>từ</a:t>
            </a:r>
            <a:r>
              <a:rPr lang="en-US" sz="3800" dirty="0"/>
              <a:t> </a:t>
            </a:r>
            <a:r>
              <a:rPr lang="en-US" sz="3800" dirty="0" err="1"/>
              <a:t>tảo</a:t>
            </a:r>
            <a:r>
              <a:rPr lang="en-US" sz="3800" dirty="0"/>
              <a:t> </a:t>
            </a:r>
            <a:r>
              <a:rPr lang="en-US" sz="3800" dirty="0" err="1"/>
              <a:t>đỏ</a:t>
            </a:r>
            <a:r>
              <a:rPr lang="en-US" sz="3800" dirty="0"/>
              <a:t> </a:t>
            </a:r>
            <a:endParaRPr lang="vi-VN" sz="3800" dirty="0" smtClean="0"/>
          </a:p>
        </p:txBody>
      </p:sp>
      <p:sp>
        <p:nvSpPr>
          <p:cNvPr id="4" name="Title 1"/>
          <p:cNvSpPr>
            <a:spLocks noGrp="1"/>
          </p:cNvSpPr>
          <p:nvPr>
            <p:ph type="title"/>
          </p:nvPr>
        </p:nvSpPr>
        <p:spPr>
          <a:xfrm>
            <a:off x="1566863" y="378376"/>
            <a:ext cx="10515600" cy="946840"/>
          </a:xfrm>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8919464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2257426" y="1260380"/>
            <a:ext cx="7358062" cy="5496804"/>
          </a:xfrm>
          <a:prstGeom prst="rect">
            <a:avLst/>
          </a:prstGeom>
        </p:spPr>
      </p:pic>
    </p:spTree>
    <p:extLst>
      <p:ext uri="{BB962C8B-B14F-4D97-AF65-F5344CB8AC3E}">
        <p14:creationId xmlns:p14="http://schemas.microsoft.com/office/powerpoint/2010/main" val="3521524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325216"/>
            <a:ext cx="10431317" cy="5532784"/>
          </a:xfrm>
        </p:spPr>
        <p:txBody>
          <a:bodyPr>
            <a:normAutofit/>
          </a:bodyPr>
          <a:lstStyle/>
          <a:p>
            <a:pPr marL="0" indent="0">
              <a:buNone/>
            </a:pPr>
            <a:r>
              <a:rPr lang="vi-VN" dirty="0" smtClean="0"/>
              <a:t>1</a:t>
            </a:r>
            <a:r>
              <a:rPr lang="vi-VN" dirty="0"/>
              <a:t>. Bột rau câu (Agar)</a:t>
            </a:r>
            <a:endParaRPr lang="en-US" dirty="0"/>
          </a:p>
          <a:p>
            <a:r>
              <a:rPr lang="en-US" sz="3800" b="1" dirty="0" err="1"/>
              <a:t>Đặc</a:t>
            </a:r>
            <a:r>
              <a:rPr lang="en-US" sz="3800" b="1" dirty="0"/>
              <a:t> </a:t>
            </a:r>
            <a:r>
              <a:rPr lang="en-US" sz="3800" b="1" dirty="0" err="1"/>
              <a:t>điểm</a:t>
            </a:r>
            <a:r>
              <a:rPr lang="en-US" sz="3800" b="1" dirty="0"/>
              <a:t>:</a:t>
            </a:r>
          </a:p>
          <a:p>
            <a:pPr marL="0" indent="0">
              <a:buNone/>
            </a:pPr>
            <a:r>
              <a:rPr lang="vi-VN" sz="4000" dirty="0" smtClean="0"/>
              <a:t>	Tảo </a:t>
            </a:r>
            <a:r>
              <a:rPr lang="vi-VN" sz="4000" dirty="0"/>
              <a:t>đỏ sau khi thu </a:t>
            </a:r>
            <a:r>
              <a:rPr lang="vi-VN" sz="4000" dirty="0" smtClean="0"/>
              <a:t>thu hoạch sẽ </a:t>
            </a:r>
            <a:r>
              <a:rPr lang="vi-VN" sz="4000" dirty="0"/>
              <a:t>trải qua một quy trình sản xuất bao gồm các bước: nấu sôi, lọc, loại bỏ nước, sấy khô. Sau đó sẽ được nghiền thành bột rồi đóng gói và cho ra thị trường với sản phẩm có tên bột </a:t>
            </a:r>
            <a:r>
              <a:rPr lang="vi-VN" sz="4000" dirty="0" smtClean="0"/>
              <a:t>Agar</a:t>
            </a:r>
            <a:r>
              <a:rPr lang="en-US" sz="3800" dirty="0" smtClean="0"/>
              <a:t>. </a:t>
            </a:r>
            <a:endParaRPr lang="vi-VN" sz="3800" dirty="0" smtClean="0"/>
          </a:p>
        </p:txBody>
      </p:sp>
      <p:sp>
        <p:nvSpPr>
          <p:cNvPr id="4" name="Title 1"/>
          <p:cNvSpPr>
            <a:spLocks noGrp="1"/>
          </p:cNvSpPr>
          <p:nvPr>
            <p:ph type="title"/>
          </p:nvPr>
        </p:nvSpPr>
        <p:spPr>
          <a:xfrm>
            <a:off x="1566863" y="378376"/>
            <a:ext cx="10515600" cy="946840"/>
          </a:xfrm>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2543731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stretch>
            <a:fillRect/>
          </a:stretch>
        </p:blipFill>
        <p:spPr>
          <a:xfrm>
            <a:off x="6950106" y="1215591"/>
            <a:ext cx="5241894" cy="5047749"/>
          </a:xfrm>
          <a:prstGeom prst="rect">
            <a:avLst/>
          </a:prstGeom>
        </p:spPr>
      </p:pic>
      <p:pic>
        <p:nvPicPr>
          <p:cNvPr id="4" name="Picture 3"/>
          <p:cNvPicPr>
            <a:picLocks noChangeAspect="1"/>
          </p:cNvPicPr>
          <p:nvPr/>
        </p:nvPicPr>
        <p:blipFill>
          <a:blip r:embed="rId3"/>
          <a:stretch>
            <a:fillRect/>
          </a:stretch>
        </p:blipFill>
        <p:spPr>
          <a:xfrm>
            <a:off x="291475" y="1869661"/>
            <a:ext cx="6686987" cy="4179367"/>
          </a:xfrm>
          <a:prstGeom prst="rect">
            <a:avLst/>
          </a:prstGeom>
        </p:spPr>
      </p:pic>
    </p:spTree>
    <p:extLst>
      <p:ext uri="{BB962C8B-B14F-4D97-AF65-F5344CB8AC3E}">
        <p14:creationId xmlns:p14="http://schemas.microsoft.com/office/powerpoint/2010/main" val="1339197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816559" y="1362009"/>
            <a:ext cx="8984792" cy="5502648"/>
          </a:xfrm>
          <a:prstGeom prst="rect">
            <a:avLst/>
          </a:prstGeom>
        </p:spPr>
      </p:pic>
    </p:spTree>
    <p:extLst>
      <p:ext uri="{BB962C8B-B14F-4D97-AF65-F5344CB8AC3E}">
        <p14:creationId xmlns:p14="http://schemas.microsoft.com/office/powerpoint/2010/main" val="421353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b="1" dirty="0" smtClean="0"/>
              <a:t>Ứng dụng: </a:t>
            </a:r>
            <a:r>
              <a:rPr lang="vi-VN" dirty="0" smtClean="0"/>
              <a:t>thạch rau câu</a:t>
            </a:r>
            <a:endParaRPr lang="en-US" dirty="0"/>
          </a:p>
        </p:txBody>
      </p:sp>
      <p:pic>
        <p:nvPicPr>
          <p:cNvPr id="4" name="Picture 3"/>
          <p:cNvPicPr>
            <a:picLocks noChangeAspect="1"/>
          </p:cNvPicPr>
          <p:nvPr/>
        </p:nvPicPr>
        <p:blipFill>
          <a:blip r:embed="rId2"/>
          <a:stretch>
            <a:fillRect/>
          </a:stretch>
        </p:blipFill>
        <p:spPr>
          <a:xfrm>
            <a:off x="961818" y="2043113"/>
            <a:ext cx="10773303" cy="4649235"/>
          </a:xfrm>
          <a:prstGeom prst="rect">
            <a:avLst/>
          </a:prstGeom>
        </p:spPr>
      </p:pic>
    </p:spTree>
    <p:extLst>
      <p:ext uri="{BB962C8B-B14F-4D97-AF65-F5344CB8AC3E}">
        <p14:creationId xmlns:p14="http://schemas.microsoft.com/office/powerpoint/2010/main" val="2287080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stretch>
            <a:fillRect/>
          </a:stretch>
        </p:blipFill>
        <p:spPr>
          <a:xfrm>
            <a:off x="5920305" y="2204717"/>
            <a:ext cx="6038334" cy="4011075"/>
          </a:xfrm>
          <a:prstGeom prst="rect">
            <a:avLst/>
          </a:prstGeom>
        </p:spPr>
      </p:pic>
      <p:pic>
        <p:nvPicPr>
          <p:cNvPr id="4" name="Picture 3"/>
          <p:cNvPicPr>
            <a:picLocks noChangeAspect="1"/>
          </p:cNvPicPr>
          <p:nvPr/>
        </p:nvPicPr>
        <p:blipFill>
          <a:blip r:embed="rId3"/>
          <a:stretch>
            <a:fillRect/>
          </a:stretch>
        </p:blipFill>
        <p:spPr>
          <a:xfrm>
            <a:off x="356920" y="1801771"/>
            <a:ext cx="5429517" cy="4414021"/>
          </a:xfrm>
          <a:prstGeom prst="rect">
            <a:avLst/>
          </a:prstGeom>
        </p:spPr>
      </p:pic>
    </p:spTree>
    <p:extLst>
      <p:ext uri="{BB962C8B-B14F-4D97-AF65-F5344CB8AC3E}">
        <p14:creationId xmlns:p14="http://schemas.microsoft.com/office/powerpoint/2010/main" val="1204265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3800" b="1" dirty="0" smtClean="0"/>
              <a:t> </a:t>
            </a:r>
            <a:r>
              <a:rPr lang="en-US" sz="3800" b="1" dirty="0"/>
              <a:t> </a:t>
            </a:r>
            <a:r>
              <a:rPr lang="en-US" sz="3800" b="1" dirty="0" err="1"/>
              <a:t>Cách</a:t>
            </a:r>
            <a:r>
              <a:rPr lang="en-US" sz="3800" b="1" dirty="0"/>
              <a:t> </a:t>
            </a:r>
            <a:r>
              <a:rPr lang="en-US" sz="3800" b="1" dirty="0" err="1"/>
              <a:t>sử</a:t>
            </a:r>
            <a:r>
              <a:rPr lang="en-US" sz="3800" b="1" dirty="0"/>
              <a:t> </a:t>
            </a:r>
            <a:r>
              <a:rPr lang="en-US" sz="3800" b="1" dirty="0" err="1"/>
              <a:t>dụng</a:t>
            </a:r>
            <a:r>
              <a:rPr lang="en-US" sz="3800" b="1" dirty="0"/>
              <a:t>:</a:t>
            </a:r>
          </a:p>
          <a:p>
            <a:pPr marL="0" indent="0">
              <a:buNone/>
            </a:pPr>
            <a:r>
              <a:rPr lang="en-US" sz="3800" dirty="0" err="1"/>
              <a:t>Bột</a:t>
            </a:r>
            <a:r>
              <a:rPr lang="en-US" sz="3800" dirty="0"/>
              <a:t> agar </a:t>
            </a:r>
            <a:r>
              <a:rPr lang="en-US" sz="3800" dirty="0" err="1" smtClean="0"/>
              <a:t>có</a:t>
            </a:r>
            <a:r>
              <a:rPr lang="en-US" sz="3800" dirty="0" smtClean="0"/>
              <a:t> </a:t>
            </a:r>
            <a:r>
              <a:rPr lang="en-US" sz="3800" dirty="0" err="1"/>
              <a:t>thể</a:t>
            </a:r>
            <a:r>
              <a:rPr lang="en-US" sz="3800" dirty="0"/>
              <a:t> </a:t>
            </a:r>
            <a:r>
              <a:rPr lang="en-US" sz="3800" dirty="0" err="1"/>
              <a:t>dùng</a:t>
            </a:r>
            <a:r>
              <a:rPr lang="en-US" sz="3800" dirty="0"/>
              <a:t> </a:t>
            </a:r>
            <a:r>
              <a:rPr lang="en-US" sz="3800" dirty="0" err="1"/>
              <a:t>trực</a:t>
            </a:r>
            <a:r>
              <a:rPr lang="en-US" sz="3800" dirty="0"/>
              <a:t> </a:t>
            </a:r>
            <a:r>
              <a:rPr lang="en-US" sz="3800" dirty="0" err="1"/>
              <a:t>tiếp</a:t>
            </a:r>
            <a:r>
              <a:rPr lang="en-US" sz="3800" dirty="0"/>
              <a:t> </a:t>
            </a:r>
            <a:r>
              <a:rPr lang="en-US" sz="3800" dirty="0" err="1"/>
              <a:t>hoặc</a:t>
            </a:r>
            <a:r>
              <a:rPr lang="en-US" sz="3800" dirty="0"/>
              <a:t> </a:t>
            </a:r>
            <a:r>
              <a:rPr lang="en-US" sz="3800" dirty="0" err="1"/>
              <a:t>ngâm</a:t>
            </a:r>
            <a:r>
              <a:rPr lang="en-US" sz="3800" dirty="0"/>
              <a:t> qua </a:t>
            </a:r>
            <a:r>
              <a:rPr lang="en-US" sz="3800" dirty="0" err="1"/>
              <a:t>nước</a:t>
            </a:r>
            <a:r>
              <a:rPr lang="en-US" sz="3800" dirty="0"/>
              <a:t> </a:t>
            </a:r>
            <a:r>
              <a:rPr lang="en-US" sz="3800" dirty="0" err="1"/>
              <a:t>và</a:t>
            </a:r>
            <a:r>
              <a:rPr lang="en-US" sz="3800" dirty="0"/>
              <a:t> </a:t>
            </a:r>
            <a:r>
              <a:rPr lang="en-US" sz="3800" dirty="0" err="1"/>
              <a:t>cho</a:t>
            </a:r>
            <a:r>
              <a:rPr lang="en-US" sz="3800" dirty="0"/>
              <a:t> </a:t>
            </a:r>
            <a:r>
              <a:rPr lang="en-US" sz="3800" dirty="0" err="1"/>
              <a:t>vào</a:t>
            </a:r>
            <a:r>
              <a:rPr lang="en-US" sz="3800" dirty="0"/>
              <a:t> </a:t>
            </a:r>
            <a:r>
              <a:rPr lang="en-US" sz="3800" dirty="0" err="1"/>
              <a:t>hỗn</a:t>
            </a:r>
            <a:r>
              <a:rPr lang="en-US" sz="3800" dirty="0"/>
              <a:t> </a:t>
            </a:r>
            <a:r>
              <a:rPr lang="en-US" sz="3800" dirty="0" err="1"/>
              <a:t>hợp</a:t>
            </a:r>
            <a:r>
              <a:rPr lang="en-US" sz="3800" dirty="0"/>
              <a:t> </a:t>
            </a:r>
            <a:r>
              <a:rPr lang="en-US" sz="3800" dirty="0" err="1"/>
              <a:t>lỏng</a:t>
            </a:r>
            <a:r>
              <a:rPr lang="en-US" sz="3800" dirty="0"/>
              <a:t> </a:t>
            </a:r>
            <a:r>
              <a:rPr lang="en-US" sz="3800" dirty="0" err="1"/>
              <a:t>cần</a:t>
            </a:r>
            <a:r>
              <a:rPr lang="en-US" sz="3800" dirty="0"/>
              <a:t> </a:t>
            </a:r>
            <a:r>
              <a:rPr lang="en-US" sz="3800" dirty="0" err="1"/>
              <a:t>làm</a:t>
            </a:r>
            <a:r>
              <a:rPr lang="en-US" sz="3800" dirty="0"/>
              <a:t> </a:t>
            </a:r>
            <a:r>
              <a:rPr lang="en-US" sz="3800" dirty="0" err="1"/>
              <a:t>đông</a:t>
            </a:r>
            <a:r>
              <a:rPr lang="en-US" sz="3800" dirty="0"/>
              <a:t> </a:t>
            </a:r>
            <a:r>
              <a:rPr lang="en-US" sz="3800" dirty="0" smtClean="0"/>
              <a:t> </a:t>
            </a:r>
            <a:r>
              <a:rPr lang="en-US" sz="3800" dirty="0" err="1" smtClean="0"/>
              <a:t>và</a:t>
            </a:r>
            <a:r>
              <a:rPr lang="en-US" sz="3800" dirty="0" smtClean="0"/>
              <a:t> </a:t>
            </a:r>
            <a:r>
              <a:rPr lang="en-US" sz="3800" dirty="0" err="1"/>
              <a:t>đun</a:t>
            </a:r>
            <a:r>
              <a:rPr lang="en-US" sz="3800" dirty="0"/>
              <a:t> </a:t>
            </a:r>
            <a:r>
              <a:rPr lang="en-US" sz="3800" dirty="0" err="1"/>
              <a:t>sôi</a:t>
            </a:r>
            <a:r>
              <a:rPr lang="en-US" sz="3800" dirty="0"/>
              <a:t> </a:t>
            </a:r>
            <a:r>
              <a:rPr lang="en-US" sz="3800" dirty="0" err="1"/>
              <a:t>ít</a:t>
            </a:r>
            <a:r>
              <a:rPr lang="en-US" sz="3800" dirty="0"/>
              <a:t> </a:t>
            </a:r>
            <a:r>
              <a:rPr lang="en-US" sz="3800" dirty="0" err="1"/>
              <a:t>nhất</a:t>
            </a:r>
            <a:r>
              <a:rPr lang="en-US" sz="3800" dirty="0"/>
              <a:t> 30s. Sau </a:t>
            </a:r>
            <a:r>
              <a:rPr lang="en-US" sz="3800" dirty="0" err="1"/>
              <a:t>đó</a:t>
            </a:r>
            <a:r>
              <a:rPr lang="en-US" sz="3800" dirty="0"/>
              <a:t> </a:t>
            </a:r>
            <a:r>
              <a:rPr lang="en-US" sz="3800" dirty="0" err="1"/>
              <a:t>nhấc</a:t>
            </a:r>
            <a:r>
              <a:rPr lang="en-US" sz="3800" dirty="0"/>
              <a:t> </a:t>
            </a:r>
            <a:r>
              <a:rPr lang="en-US" sz="3800" dirty="0" err="1"/>
              <a:t>hỗn</a:t>
            </a:r>
            <a:r>
              <a:rPr lang="en-US" sz="3800" dirty="0"/>
              <a:t> </a:t>
            </a:r>
            <a:r>
              <a:rPr lang="en-US" sz="3800" dirty="0" err="1"/>
              <a:t>hợp</a:t>
            </a:r>
            <a:r>
              <a:rPr lang="en-US" sz="3800" dirty="0"/>
              <a:t> </a:t>
            </a:r>
            <a:r>
              <a:rPr lang="en-US" sz="3800" dirty="0" err="1"/>
              <a:t>ra</a:t>
            </a:r>
            <a:r>
              <a:rPr lang="en-US" sz="3800" dirty="0"/>
              <a:t> </a:t>
            </a:r>
            <a:r>
              <a:rPr lang="en-US" sz="3800" dirty="0" err="1"/>
              <a:t>để</a:t>
            </a:r>
            <a:r>
              <a:rPr lang="en-US" sz="3800" dirty="0"/>
              <a:t> </a:t>
            </a:r>
            <a:r>
              <a:rPr lang="en-US" sz="3800" dirty="0" err="1"/>
              <a:t>nguội</a:t>
            </a:r>
            <a:r>
              <a:rPr lang="en-US" sz="3800" dirty="0"/>
              <a:t>, </a:t>
            </a:r>
            <a:r>
              <a:rPr lang="en-US" sz="3800" dirty="0" err="1"/>
              <a:t>hỗn</a:t>
            </a:r>
            <a:r>
              <a:rPr lang="en-US" sz="3800" dirty="0"/>
              <a:t> </a:t>
            </a:r>
            <a:r>
              <a:rPr lang="en-US" sz="3800" dirty="0" err="1"/>
              <a:t>hợp</a:t>
            </a:r>
            <a:r>
              <a:rPr lang="en-US" sz="3800" dirty="0"/>
              <a:t> </a:t>
            </a:r>
            <a:r>
              <a:rPr lang="en-US" sz="3800" dirty="0" err="1"/>
              <a:t>sẽ</a:t>
            </a:r>
            <a:r>
              <a:rPr lang="en-US" sz="3800" dirty="0"/>
              <a:t> </a:t>
            </a:r>
            <a:r>
              <a:rPr lang="en-US" sz="3800" dirty="0" err="1"/>
              <a:t>tự</a:t>
            </a:r>
            <a:r>
              <a:rPr lang="en-US" sz="3800" dirty="0"/>
              <a:t> </a:t>
            </a:r>
            <a:r>
              <a:rPr lang="en-US" sz="3800" dirty="0" err="1"/>
              <a:t>đông</a:t>
            </a:r>
            <a:r>
              <a:rPr lang="en-US" sz="3800" dirty="0"/>
              <a:t> </a:t>
            </a:r>
            <a:r>
              <a:rPr lang="en-US" sz="3800" dirty="0" err="1"/>
              <a:t>đặc</a:t>
            </a:r>
            <a:r>
              <a:rPr lang="en-US" sz="3800" dirty="0"/>
              <a:t> </a:t>
            </a:r>
            <a:r>
              <a:rPr lang="en-US" sz="3800" dirty="0" err="1"/>
              <a:t>lại</a:t>
            </a:r>
            <a:r>
              <a:rPr lang="en-US" sz="3800" dirty="0" smtClean="0"/>
              <a:t>.</a:t>
            </a:r>
            <a:endParaRPr lang="en-US" dirty="0"/>
          </a:p>
        </p:txBody>
      </p:sp>
      <p:sp>
        <p:nvSpPr>
          <p:cNvPr id="4" name="Title 1"/>
          <p:cNvSpPr>
            <a:spLocks noGrp="1"/>
          </p:cNvSpPr>
          <p:nvPr>
            <p:ph type="title"/>
          </p:nvPr>
        </p:nvSpPr>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5530003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vi-VN" b="1" dirty="0" smtClean="0"/>
              <a:t>2. Bột ra câu jelly</a:t>
            </a:r>
          </a:p>
          <a:p>
            <a:pPr marL="0" indent="0">
              <a:buNone/>
            </a:pPr>
            <a:r>
              <a:rPr lang="vi-VN" dirty="0" smtClean="0"/>
              <a:t>Bột </a:t>
            </a:r>
            <a:r>
              <a:rPr lang="vi-VN" dirty="0"/>
              <a:t>rau câu jelly </a:t>
            </a:r>
            <a:r>
              <a:rPr lang="vi-VN" dirty="0" smtClean="0"/>
              <a:t>(bột </a:t>
            </a:r>
            <a:r>
              <a:rPr lang="vi-VN" dirty="0"/>
              <a:t>rau câu dẻo, rau câu dừa và bột </a:t>
            </a:r>
            <a:r>
              <a:rPr lang="vi-VN" dirty="0" smtClean="0"/>
              <a:t>jelly). </a:t>
            </a:r>
            <a:r>
              <a:rPr lang="vi-VN" dirty="0"/>
              <a:t>Đây là một loại bột được làm từ rong sụn </a:t>
            </a:r>
            <a:r>
              <a:rPr lang="vi-VN" dirty="0" smtClean="0"/>
              <a:t>là </a:t>
            </a:r>
            <a:r>
              <a:rPr lang="vi-VN" dirty="0"/>
              <a:t>loài thuộc ngành tảo đỏ. </a:t>
            </a:r>
            <a:endParaRPr lang="en-US" dirty="0"/>
          </a:p>
        </p:txBody>
      </p:sp>
      <p:sp>
        <p:nvSpPr>
          <p:cNvPr id="4" name="Title 1"/>
          <p:cNvSpPr>
            <a:spLocks noGrp="1"/>
          </p:cNvSpPr>
          <p:nvPr>
            <p:ph type="title"/>
          </p:nvPr>
        </p:nvSpPr>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3839552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728788"/>
            <a:ext cx="10431317" cy="4963559"/>
          </a:xfrm>
        </p:spPr>
        <p:txBody>
          <a:bodyPr>
            <a:normAutofit/>
          </a:bodyPr>
          <a:lstStyle/>
          <a:p>
            <a:pPr marL="0" indent="0">
              <a:buNone/>
            </a:pPr>
            <a:r>
              <a:rPr lang="vi-VN" dirty="0" smtClean="0"/>
              <a:t>Sau </a:t>
            </a:r>
            <a:r>
              <a:rPr lang="vi-VN" dirty="0"/>
              <a:t>khi lấy tảo về làm đông, chúng được ép thủy lực tách nước sau đó sấy khô và nghiền thành dạng bột mịn gọi để tạo thành bột rau câu jelly mà chúng ta đem sử dụng để làm các món tráng miệng thơm ngon</a:t>
            </a:r>
            <a:endParaRPr lang="en-US" dirty="0"/>
          </a:p>
        </p:txBody>
      </p:sp>
      <p:sp>
        <p:nvSpPr>
          <p:cNvPr id="4" name="Title 1"/>
          <p:cNvSpPr>
            <a:spLocks noGrp="1"/>
          </p:cNvSpPr>
          <p:nvPr>
            <p:ph type="title"/>
          </p:nvPr>
        </p:nvSpPr>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3655904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585789" y="1504094"/>
            <a:ext cx="5843586" cy="4953253"/>
          </a:xfrm>
          <a:prstGeom prst="rect">
            <a:avLst/>
          </a:prstGeom>
        </p:spPr>
      </p:pic>
      <p:pic>
        <p:nvPicPr>
          <p:cNvPr id="5" name="Picture 4"/>
          <p:cNvPicPr>
            <a:picLocks noChangeAspect="1"/>
          </p:cNvPicPr>
          <p:nvPr/>
        </p:nvPicPr>
        <p:blipFill>
          <a:blip r:embed="rId3"/>
          <a:stretch>
            <a:fillRect/>
          </a:stretch>
        </p:blipFill>
        <p:spPr>
          <a:xfrm>
            <a:off x="6723989" y="1037385"/>
            <a:ext cx="4014983" cy="5577125"/>
          </a:xfrm>
          <a:prstGeom prst="rect">
            <a:avLst/>
          </a:prstGeom>
        </p:spPr>
      </p:pic>
    </p:spTree>
    <p:extLst>
      <p:ext uri="{BB962C8B-B14F-4D97-AF65-F5344CB8AC3E}">
        <p14:creationId xmlns:p14="http://schemas.microsoft.com/office/powerpoint/2010/main" val="3846914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b="1" dirty="0" smtClean="0"/>
              <a:t> Ứng dụng: </a:t>
            </a:r>
            <a:r>
              <a:rPr lang="vi-VN" dirty="0" smtClean="0"/>
              <a:t>thạch rau câu 3D, rau câu dừa, …</a:t>
            </a:r>
            <a:endParaRPr lang="en-US" b="1" dirty="0"/>
          </a:p>
        </p:txBody>
      </p:sp>
      <p:pic>
        <p:nvPicPr>
          <p:cNvPr id="4" name="Picture 3"/>
          <p:cNvPicPr>
            <a:picLocks noChangeAspect="1"/>
          </p:cNvPicPr>
          <p:nvPr/>
        </p:nvPicPr>
        <p:blipFill>
          <a:blip r:embed="rId2"/>
          <a:stretch>
            <a:fillRect/>
          </a:stretch>
        </p:blipFill>
        <p:spPr>
          <a:xfrm>
            <a:off x="900381" y="2233699"/>
            <a:ext cx="6143358" cy="4238540"/>
          </a:xfrm>
          <a:prstGeom prst="rect">
            <a:avLst/>
          </a:prstGeom>
        </p:spPr>
      </p:pic>
      <p:pic>
        <p:nvPicPr>
          <p:cNvPr id="5" name="Picture 4"/>
          <p:cNvPicPr>
            <a:picLocks noChangeAspect="1"/>
          </p:cNvPicPr>
          <p:nvPr/>
        </p:nvPicPr>
        <p:blipFill>
          <a:blip r:embed="rId3"/>
          <a:stretch>
            <a:fillRect/>
          </a:stretch>
        </p:blipFill>
        <p:spPr>
          <a:xfrm>
            <a:off x="7043739" y="2928939"/>
            <a:ext cx="4989815" cy="3543300"/>
          </a:xfrm>
          <a:prstGeom prst="rect">
            <a:avLst/>
          </a:prstGeom>
        </p:spPr>
      </p:pic>
    </p:spTree>
    <p:extLst>
      <p:ext uri="{BB962C8B-B14F-4D97-AF65-F5344CB8AC3E}">
        <p14:creationId xmlns:p14="http://schemas.microsoft.com/office/powerpoint/2010/main" val="3459343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b="1" dirty="0" smtClean="0"/>
              <a:t>Cách sử dụng:</a:t>
            </a:r>
          </a:p>
          <a:p>
            <a:pPr marL="0" indent="0">
              <a:buNone/>
            </a:pPr>
            <a:r>
              <a:rPr lang="vi-VN" dirty="0" smtClean="0"/>
              <a:t>Đun </a:t>
            </a:r>
            <a:r>
              <a:rPr lang="vi-VN" dirty="0"/>
              <a:t>sôi nước rồi sau đó mới từ từ rắc từng chút một bột rau </a:t>
            </a:r>
            <a:r>
              <a:rPr lang="vi-VN" dirty="0" smtClean="0"/>
              <a:t>câu trộn với đường </a:t>
            </a:r>
            <a:r>
              <a:rPr lang="vi-VN" dirty="0"/>
              <a:t>vào nồi nước sôi, vừa rắc vừa khấy cho đều lên, khuấy tan thì cho vào khuôn để lạnh. Chú ý đun sôi nước với lửa lớn, </a:t>
            </a:r>
            <a:r>
              <a:rPr lang="vi-VN" dirty="0" smtClean="0"/>
              <a:t>rắc </a:t>
            </a:r>
            <a:r>
              <a:rPr lang="vi-VN" dirty="0"/>
              <a:t>và khuấy bột rau câu với lửa nhỏ, và khi rắc hết thì tăng lửa to lên một chút để khuấy cho đến khi tan.</a:t>
            </a:r>
            <a:endParaRPr lang="en-US" dirty="0"/>
          </a:p>
        </p:txBody>
      </p:sp>
    </p:spTree>
    <p:extLst>
      <p:ext uri="{BB962C8B-B14F-4D97-AF65-F5344CB8AC3E}">
        <p14:creationId xmlns:p14="http://schemas.microsoft.com/office/powerpoint/2010/main" val="3498717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vi-VN" sz="3800" b="1" dirty="0"/>
              <a:t>3</a:t>
            </a:r>
            <a:r>
              <a:rPr lang="vi-VN" sz="3800" b="1" dirty="0" smtClean="0"/>
              <a:t>. </a:t>
            </a:r>
            <a:r>
              <a:rPr lang="vi-VN" sz="3800" b="1" dirty="0"/>
              <a:t>Gelatin</a:t>
            </a:r>
            <a:endParaRPr lang="en-US" sz="3800" b="1" dirty="0"/>
          </a:p>
          <a:p>
            <a:r>
              <a:rPr lang="en-US" sz="3800" dirty="0" err="1"/>
              <a:t>Gelatine</a:t>
            </a:r>
            <a:r>
              <a:rPr lang="en-US" sz="3800" dirty="0"/>
              <a:t> </a:t>
            </a:r>
            <a:r>
              <a:rPr lang="en-US" sz="3800" dirty="0" err="1"/>
              <a:t>thực</a:t>
            </a:r>
            <a:r>
              <a:rPr lang="en-US" sz="3800" dirty="0"/>
              <a:t> </a:t>
            </a:r>
            <a:r>
              <a:rPr lang="en-US" sz="3800" dirty="0" err="1"/>
              <a:t>chất</a:t>
            </a:r>
            <a:r>
              <a:rPr lang="en-US" sz="3800" dirty="0"/>
              <a:t> </a:t>
            </a:r>
            <a:r>
              <a:rPr lang="en-US" sz="3800" dirty="0" err="1"/>
              <a:t>là</a:t>
            </a:r>
            <a:r>
              <a:rPr lang="en-US" sz="3800" dirty="0"/>
              <a:t> </a:t>
            </a:r>
            <a:r>
              <a:rPr lang="en-US" sz="3800" dirty="0" err="1"/>
              <a:t>một</a:t>
            </a:r>
            <a:r>
              <a:rPr lang="en-US" sz="3800" dirty="0"/>
              <a:t> </a:t>
            </a:r>
            <a:r>
              <a:rPr lang="en-US" sz="3800" dirty="0" err="1"/>
              <a:t>loại</a:t>
            </a:r>
            <a:r>
              <a:rPr lang="en-US" sz="3800" dirty="0"/>
              <a:t> protein </a:t>
            </a:r>
            <a:r>
              <a:rPr lang="en-US" sz="3800" dirty="0" err="1"/>
              <a:t>gần</a:t>
            </a:r>
            <a:r>
              <a:rPr lang="en-US" sz="3800" dirty="0"/>
              <a:t> </a:t>
            </a:r>
            <a:r>
              <a:rPr lang="en-US" sz="3800" dirty="0" err="1"/>
              <a:t>như</a:t>
            </a:r>
            <a:r>
              <a:rPr lang="en-US" sz="3800" dirty="0"/>
              <a:t> </a:t>
            </a:r>
            <a:r>
              <a:rPr lang="en-US" sz="3800" dirty="0" err="1"/>
              <a:t>nguyên</a:t>
            </a:r>
            <a:r>
              <a:rPr lang="en-US" sz="3800" dirty="0"/>
              <a:t> </a:t>
            </a:r>
            <a:r>
              <a:rPr lang="en-US" sz="3800" dirty="0" err="1"/>
              <a:t>chất</a:t>
            </a:r>
            <a:r>
              <a:rPr lang="en-US" sz="3800" dirty="0"/>
              <a:t>, </a:t>
            </a:r>
            <a:r>
              <a:rPr lang="en-US" sz="3800" dirty="0" err="1"/>
              <a:t>không</a:t>
            </a:r>
            <a:r>
              <a:rPr lang="en-US" sz="3800" dirty="0"/>
              <a:t> </a:t>
            </a:r>
            <a:r>
              <a:rPr lang="en-US" sz="3800" dirty="0" err="1"/>
              <a:t>mùi</a:t>
            </a:r>
            <a:r>
              <a:rPr lang="en-US" sz="3800" dirty="0"/>
              <a:t>, </a:t>
            </a:r>
            <a:r>
              <a:rPr lang="en-US" sz="3800" dirty="0" err="1"/>
              <a:t>không</a:t>
            </a:r>
            <a:r>
              <a:rPr lang="en-US" sz="3800" dirty="0"/>
              <a:t> </a:t>
            </a:r>
            <a:r>
              <a:rPr lang="en-US" sz="3800" dirty="0" err="1"/>
              <a:t>vị</a:t>
            </a:r>
            <a:r>
              <a:rPr lang="en-US" sz="3800" dirty="0"/>
              <a:t>, </a:t>
            </a:r>
            <a:r>
              <a:rPr lang="en-US" sz="3800" dirty="0" err="1"/>
              <a:t>thu</a:t>
            </a:r>
            <a:r>
              <a:rPr lang="en-US" sz="3800" dirty="0"/>
              <a:t> </a:t>
            </a:r>
            <a:r>
              <a:rPr lang="en-US" sz="3800" dirty="0" err="1"/>
              <a:t>được</a:t>
            </a:r>
            <a:r>
              <a:rPr lang="en-US" sz="3800" dirty="0"/>
              <a:t> </a:t>
            </a:r>
            <a:r>
              <a:rPr lang="en-US" sz="3800" dirty="0" err="1"/>
              <a:t>từ</a:t>
            </a:r>
            <a:r>
              <a:rPr lang="en-US" sz="3800" dirty="0"/>
              <a:t> </a:t>
            </a:r>
            <a:r>
              <a:rPr lang="en-US" sz="3800" dirty="0" err="1"/>
              <a:t>quá</a:t>
            </a:r>
            <a:r>
              <a:rPr lang="en-US" sz="3800" dirty="0"/>
              <a:t> </a:t>
            </a:r>
            <a:r>
              <a:rPr lang="en-US" sz="3800" dirty="0" err="1"/>
              <a:t>trình</a:t>
            </a:r>
            <a:r>
              <a:rPr lang="en-US" sz="3800" dirty="0"/>
              <a:t> </a:t>
            </a:r>
            <a:r>
              <a:rPr lang="en-US" sz="3800" dirty="0" err="1"/>
              <a:t>đun</a:t>
            </a:r>
            <a:r>
              <a:rPr lang="en-US" sz="3800" dirty="0"/>
              <a:t> </a:t>
            </a:r>
            <a:r>
              <a:rPr lang="en-US" sz="3800" dirty="0" err="1"/>
              <a:t>sôi</a:t>
            </a:r>
            <a:r>
              <a:rPr lang="en-US" sz="3800" dirty="0"/>
              <a:t> da </a:t>
            </a:r>
            <a:r>
              <a:rPr lang="en-US" sz="3800" dirty="0" err="1"/>
              <a:t>động</a:t>
            </a:r>
            <a:r>
              <a:rPr lang="en-US" sz="3800" dirty="0"/>
              <a:t> </a:t>
            </a:r>
            <a:r>
              <a:rPr lang="en-US" sz="3800" dirty="0" err="1"/>
              <a:t>vật</a:t>
            </a:r>
            <a:r>
              <a:rPr lang="en-US" sz="3800" dirty="0"/>
              <a:t> </a:t>
            </a:r>
            <a:r>
              <a:rPr lang="en-US" sz="3800" dirty="0" err="1"/>
              <a:t>hoặc</a:t>
            </a:r>
            <a:r>
              <a:rPr lang="en-US" sz="3800" dirty="0"/>
              <a:t> </a:t>
            </a:r>
            <a:r>
              <a:rPr lang="en-US" sz="3800" dirty="0" err="1"/>
              <a:t>xương</a:t>
            </a:r>
            <a:r>
              <a:rPr lang="en-US" sz="3800" dirty="0"/>
              <a:t> </a:t>
            </a:r>
            <a:r>
              <a:rPr lang="en-US" sz="3800" dirty="0" err="1"/>
              <a:t>với</a:t>
            </a:r>
            <a:r>
              <a:rPr lang="en-US" sz="3800" dirty="0"/>
              <a:t> </a:t>
            </a:r>
            <a:r>
              <a:rPr lang="en-US" sz="3800" dirty="0" err="1"/>
              <a:t>nước</a:t>
            </a:r>
            <a:r>
              <a:rPr lang="en-US" sz="3800" dirty="0"/>
              <a:t>. </a:t>
            </a:r>
            <a:r>
              <a:rPr lang="en-US" sz="3800" dirty="0" err="1"/>
              <a:t>Gelatine</a:t>
            </a:r>
            <a:r>
              <a:rPr lang="en-US" sz="3800" dirty="0"/>
              <a:t> </a:t>
            </a:r>
            <a:r>
              <a:rPr lang="en-US" sz="3800" dirty="0" err="1"/>
              <a:t>trong</a:t>
            </a:r>
            <a:r>
              <a:rPr lang="en-US" sz="3800" dirty="0"/>
              <a:t> </a:t>
            </a:r>
            <a:r>
              <a:rPr lang="en-US" sz="3800" dirty="0" err="1"/>
              <a:t>suốt</a:t>
            </a:r>
            <a:r>
              <a:rPr lang="en-US" sz="3800" dirty="0"/>
              <a:t>, </a:t>
            </a:r>
            <a:r>
              <a:rPr lang="en-US" sz="3800" dirty="0" err="1"/>
              <a:t>có</a:t>
            </a:r>
            <a:r>
              <a:rPr lang="en-US" sz="3800" dirty="0"/>
              <a:t> </a:t>
            </a:r>
            <a:r>
              <a:rPr lang="en-US" sz="3800" dirty="0" err="1"/>
              <a:t>màu</a:t>
            </a:r>
            <a:r>
              <a:rPr lang="en-US" sz="3800" dirty="0"/>
              <a:t> </a:t>
            </a:r>
            <a:r>
              <a:rPr lang="en-US" sz="3800" dirty="0" err="1"/>
              <a:t>trắng</a:t>
            </a:r>
            <a:r>
              <a:rPr lang="en-US" sz="3800" dirty="0"/>
              <a:t> </a:t>
            </a:r>
            <a:r>
              <a:rPr lang="en-US" sz="3800" dirty="0" err="1"/>
              <a:t>hoặc</a:t>
            </a:r>
            <a:r>
              <a:rPr lang="en-US" sz="3800" dirty="0"/>
              <a:t> </a:t>
            </a:r>
            <a:r>
              <a:rPr lang="en-US" sz="3800" dirty="0" err="1"/>
              <a:t>hơi</a:t>
            </a:r>
            <a:r>
              <a:rPr lang="en-US" sz="3800" dirty="0"/>
              <a:t> </a:t>
            </a:r>
            <a:r>
              <a:rPr lang="en-US" sz="3800" dirty="0" err="1"/>
              <a:t>ngà</a:t>
            </a:r>
            <a:r>
              <a:rPr lang="en-US" sz="3800" dirty="0"/>
              <a:t> </a:t>
            </a:r>
            <a:r>
              <a:rPr lang="en-US" sz="3800" dirty="0" err="1"/>
              <a:t>vàng</a:t>
            </a:r>
            <a:r>
              <a:rPr lang="en-US" sz="3800" dirty="0" smtClean="0"/>
              <a:t>.</a:t>
            </a:r>
            <a:r>
              <a:rPr lang="en-US" sz="3800" dirty="0"/>
              <a:t/>
            </a:r>
            <a:br>
              <a:rPr lang="en-US" sz="3800" dirty="0"/>
            </a:br>
            <a:r>
              <a:rPr lang="en-US" sz="3800" dirty="0" err="1"/>
              <a:t>Hiện</a:t>
            </a:r>
            <a:r>
              <a:rPr lang="en-US" sz="3800" dirty="0"/>
              <a:t> nay </a:t>
            </a:r>
            <a:r>
              <a:rPr lang="en-US" sz="3800" dirty="0" err="1"/>
              <a:t>trên</a:t>
            </a:r>
            <a:r>
              <a:rPr lang="en-US" sz="3800" dirty="0"/>
              <a:t> </a:t>
            </a:r>
            <a:r>
              <a:rPr lang="en-US" sz="3800" dirty="0" err="1"/>
              <a:t>thị</a:t>
            </a:r>
            <a:r>
              <a:rPr lang="en-US" sz="3800" dirty="0"/>
              <a:t> </a:t>
            </a:r>
            <a:r>
              <a:rPr lang="en-US" sz="3800" dirty="0" err="1"/>
              <a:t>trường</a:t>
            </a:r>
            <a:r>
              <a:rPr lang="en-US" sz="3800" dirty="0"/>
              <a:t> </a:t>
            </a:r>
            <a:r>
              <a:rPr lang="en-US" sz="3800" dirty="0" err="1"/>
              <a:t>có</a:t>
            </a:r>
            <a:r>
              <a:rPr lang="en-US" sz="3800" dirty="0"/>
              <a:t> </a:t>
            </a:r>
            <a:r>
              <a:rPr lang="en-US" sz="3800" dirty="0" err="1"/>
              <a:t>hai</a:t>
            </a:r>
            <a:r>
              <a:rPr lang="en-US" sz="3800" dirty="0"/>
              <a:t> </a:t>
            </a:r>
            <a:r>
              <a:rPr lang="en-US" sz="3800" dirty="0" err="1"/>
              <a:t>loại</a:t>
            </a:r>
            <a:r>
              <a:rPr lang="en-US" sz="3800" dirty="0"/>
              <a:t> </a:t>
            </a:r>
            <a:r>
              <a:rPr lang="en-US" sz="3800" dirty="0" err="1"/>
              <a:t>gelatine</a:t>
            </a:r>
            <a:r>
              <a:rPr lang="en-US" sz="3800" dirty="0"/>
              <a:t> </a:t>
            </a:r>
            <a:r>
              <a:rPr lang="en-US" sz="3800" dirty="0" err="1"/>
              <a:t>phổ</a:t>
            </a:r>
            <a:r>
              <a:rPr lang="en-US" sz="3800" dirty="0"/>
              <a:t> </a:t>
            </a:r>
            <a:r>
              <a:rPr lang="en-US" sz="3800" dirty="0" err="1"/>
              <a:t>biến</a:t>
            </a:r>
            <a:r>
              <a:rPr lang="en-US" sz="3800" dirty="0"/>
              <a:t> </a:t>
            </a:r>
            <a:r>
              <a:rPr lang="en-US" sz="3800" dirty="0" err="1"/>
              <a:t>là</a:t>
            </a:r>
            <a:r>
              <a:rPr lang="en-US" sz="3800" dirty="0"/>
              <a:t> </a:t>
            </a:r>
            <a:r>
              <a:rPr lang="en-US" sz="3800" dirty="0" err="1">
                <a:hlinkClick r:id="rId2"/>
              </a:rPr>
              <a:t>gelatine</a:t>
            </a:r>
            <a:r>
              <a:rPr lang="en-US" sz="3800" dirty="0">
                <a:hlinkClick r:id="rId2"/>
              </a:rPr>
              <a:t> </a:t>
            </a:r>
            <a:r>
              <a:rPr lang="en-US" sz="3800" dirty="0" err="1">
                <a:hlinkClick r:id="rId2"/>
              </a:rPr>
              <a:t>bột</a:t>
            </a:r>
            <a:r>
              <a:rPr lang="en-US" sz="3800" dirty="0"/>
              <a:t> </a:t>
            </a:r>
            <a:r>
              <a:rPr lang="en-US" sz="3800" dirty="0" err="1"/>
              <a:t>và</a:t>
            </a:r>
            <a:r>
              <a:rPr lang="en-US" sz="3800" dirty="0"/>
              <a:t> </a:t>
            </a:r>
            <a:r>
              <a:rPr lang="en-US" sz="3800" dirty="0" err="1">
                <a:hlinkClick r:id="rId3"/>
              </a:rPr>
              <a:t>gelatine</a:t>
            </a:r>
            <a:r>
              <a:rPr lang="en-US" sz="3800" dirty="0">
                <a:hlinkClick r:id="rId3"/>
              </a:rPr>
              <a:t> </a:t>
            </a:r>
            <a:r>
              <a:rPr lang="en-US" sz="3800" dirty="0" err="1">
                <a:hlinkClick r:id="rId3"/>
              </a:rPr>
              <a:t>lá</a:t>
            </a:r>
            <a:r>
              <a:rPr lang="en-US" sz="3800" dirty="0"/>
              <a:t>.</a:t>
            </a:r>
          </a:p>
          <a:p>
            <a:endParaRPr lang="en-US" dirty="0"/>
          </a:p>
        </p:txBody>
      </p:sp>
      <p:sp>
        <p:nvSpPr>
          <p:cNvPr id="4" name="Title 1"/>
          <p:cNvSpPr>
            <a:spLocks noGrp="1"/>
          </p:cNvSpPr>
          <p:nvPr>
            <p:ph type="title"/>
          </p:nvPr>
        </p:nvSpPr>
        <p:spPr>
          <a:xfrm>
            <a:off x="1671905" y="272281"/>
            <a:ext cx="9561245" cy="1052935"/>
          </a:xfrm>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28843298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166190"/>
            <a:ext cx="10515600" cy="5306047"/>
          </a:xfrm>
        </p:spPr>
        <p:txBody>
          <a:bodyPr>
            <a:normAutofit/>
          </a:bodyPr>
          <a:lstStyle/>
          <a:p>
            <a:pPr>
              <a:buFont typeface="Wingdings" panose="05000000000000000000" pitchFamily="2" charset="2"/>
              <a:buChar char="v"/>
            </a:pPr>
            <a:r>
              <a:rPr lang="en-US" sz="3800" dirty="0" smtClean="0"/>
              <a:t> Gelatin </a:t>
            </a:r>
            <a:r>
              <a:rPr lang="en-US" sz="3800" dirty="0" err="1" smtClean="0"/>
              <a:t>bột</a:t>
            </a:r>
            <a:endParaRPr lang="en-US" sz="3800" dirty="0" smtClean="0"/>
          </a:p>
          <a:p>
            <a:pPr marL="0" indent="0">
              <a:buNone/>
            </a:pPr>
            <a:r>
              <a:rPr lang="en-US" sz="3800" b="1" i="1" dirty="0" err="1" smtClean="0"/>
              <a:t>Đặc</a:t>
            </a:r>
            <a:r>
              <a:rPr lang="en-US" sz="3800" b="1" i="1" dirty="0" smtClean="0"/>
              <a:t> </a:t>
            </a:r>
            <a:r>
              <a:rPr lang="en-US" sz="3800" b="1" i="1" dirty="0" err="1"/>
              <a:t>điểm</a:t>
            </a:r>
            <a:r>
              <a:rPr lang="en-US" sz="3800" b="1" i="1" dirty="0"/>
              <a:t>:</a:t>
            </a:r>
          </a:p>
          <a:p>
            <a:r>
              <a:rPr lang="en-US" sz="3800" dirty="0"/>
              <a:t>Do </a:t>
            </a:r>
            <a:r>
              <a:rPr lang="en-US" sz="3800" dirty="0" err="1"/>
              <a:t>khối</a:t>
            </a:r>
            <a:r>
              <a:rPr lang="en-US" sz="3800" dirty="0"/>
              <a:t> </a:t>
            </a:r>
            <a:r>
              <a:rPr lang="en-US" sz="3800" dirty="0" err="1"/>
              <a:t>lượng</a:t>
            </a:r>
            <a:r>
              <a:rPr lang="en-US" sz="3800" dirty="0"/>
              <a:t> </a:t>
            </a:r>
            <a:r>
              <a:rPr lang="en-US" sz="3800" dirty="0" err="1"/>
              <a:t>được</a:t>
            </a:r>
            <a:r>
              <a:rPr lang="en-US" sz="3800" dirty="0"/>
              <a:t> chia </a:t>
            </a:r>
            <a:r>
              <a:rPr lang="en-US" sz="3800" dirty="0" err="1"/>
              <a:t>rất</a:t>
            </a:r>
            <a:r>
              <a:rPr lang="en-US" sz="3800" dirty="0"/>
              <a:t> </a:t>
            </a:r>
            <a:r>
              <a:rPr lang="en-US" sz="3800" dirty="0" err="1"/>
              <a:t>nhỏ</a:t>
            </a:r>
            <a:r>
              <a:rPr lang="en-US" sz="3800" dirty="0"/>
              <a:t> </a:t>
            </a:r>
            <a:r>
              <a:rPr lang="en-US" sz="3800" dirty="0" err="1"/>
              <a:t>nên</a:t>
            </a:r>
            <a:r>
              <a:rPr lang="en-US" sz="3800" dirty="0"/>
              <a:t> </a:t>
            </a:r>
            <a:r>
              <a:rPr lang="en-US" sz="3800" dirty="0" err="1"/>
              <a:t>tùy</a:t>
            </a:r>
            <a:r>
              <a:rPr lang="en-US" sz="3800" dirty="0"/>
              <a:t> </a:t>
            </a:r>
            <a:r>
              <a:rPr lang="en-US" sz="3800" dirty="0" err="1"/>
              <a:t>theo</a:t>
            </a:r>
            <a:r>
              <a:rPr lang="en-US" sz="3800" dirty="0"/>
              <a:t> </a:t>
            </a:r>
            <a:r>
              <a:rPr lang="en-US" sz="3800" dirty="0" err="1"/>
              <a:t>công</a:t>
            </a:r>
            <a:r>
              <a:rPr lang="en-US" sz="3800" dirty="0"/>
              <a:t> </a:t>
            </a:r>
            <a:r>
              <a:rPr lang="en-US" sz="3800" dirty="0" err="1"/>
              <a:t>thức</a:t>
            </a:r>
            <a:r>
              <a:rPr lang="en-US" sz="3800" dirty="0"/>
              <a:t> </a:t>
            </a:r>
            <a:r>
              <a:rPr lang="en-US" sz="3800" dirty="0" err="1"/>
              <a:t>loại</a:t>
            </a:r>
            <a:r>
              <a:rPr lang="en-US" sz="3800" dirty="0"/>
              <a:t> </a:t>
            </a:r>
            <a:r>
              <a:rPr lang="en-US" sz="3800" dirty="0" err="1"/>
              <a:t>bánh</a:t>
            </a:r>
            <a:r>
              <a:rPr lang="en-US" sz="3800" dirty="0"/>
              <a:t> </a:t>
            </a:r>
            <a:r>
              <a:rPr lang="en-US" sz="3800" dirty="0" err="1"/>
              <a:t>muốn</a:t>
            </a:r>
            <a:r>
              <a:rPr lang="en-US" sz="3800" dirty="0"/>
              <a:t> </a:t>
            </a:r>
            <a:r>
              <a:rPr lang="en-US" sz="3800" dirty="0" err="1"/>
              <a:t>làm</a:t>
            </a:r>
            <a:r>
              <a:rPr lang="en-US" sz="3800" dirty="0"/>
              <a:t> </a:t>
            </a:r>
            <a:r>
              <a:rPr lang="en-US" sz="3800" dirty="0" err="1"/>
              <a:t>mà</a:t>
            </a:r>
            <a:r>
              <a:rPr lang="en-US" sz="3800" dirty="0"/>
              <a:t> ta </a:t>
            </a:r>
            <a:r>
              <a:rPr lang="en-US" sz="3800" dirty="0" err="1"/>
              <a:t>có</a:t>
            </a:r>
            <a:r>
              <a:rPr lang="en-US" sz="3800" dirty="0"/>
              <a:t> </a:t>
            </a:r>
            <a:r>
              <a:rPr lang="en-US" sz="3800" dirty="0" err="1"/>
              <a:t>thể</a:t>
            </a:r>
            <a:r>
              <a:rPr lang="en-US" sz="3800" dirty="0"/>
              <a:t> </a:t>
            </a:r>
            <a:r>
              <a:rPr lang="en-US" sz="3800" dirty="0" err="1"/>
              <a:t>sử</a:t>
            </a:r>
            <a:r>
              <a:rPr lang="en-US" sz="3800" dirty="0"/>
              <a:t> </a:t>
            </a:r>
            <a:r>
              <a:rPr lang="en-US" sz="3800" dirty="0" err="1"/>
              <a:t>dụng</a:t>
            </a:r>
            <a:r>
              <a:rPr lang="en-US" sz="3800" dirty="0"/>
              <a:t> </a:t>
            </a:r>
            <a:r>
              <a:rPr lang="en-US" sz="3800" dirty="0" err="1"/>
              <a:t>một</a:t>
            </a:r>
            <a:r>
              <a:rPr lang="en-US" sz="3800" dirty="0"/>
              <a:t> </a:t>
            </a:r>
            <a:r>
              <a:rPr lang="en-US" sz="3800" dirty="0" err="1"/>
              <a:t>cách</a:t>
            </a:r>
            <a:r>
              <a:rPr lang="en-US" sz="3800" dirty="0"/>
              <a:t> </a:t>
            </a:r>
            <a:r>
              <a:rPr lang="en-US" sz="3800" dirty="0" err="1"/>
              <a:t>linh</a:t>
            </a:r>
            <a:r>
              <a:rPr lang="en-US" sz="3800" dirty="0"/>
              <a:t> </a:t>
            </a:r>
            <a:r>
              <a:rPr lang="en-US" sz="3800" dirty="0" err="1"/>
              <a:t>hoạt</a:t>
            </a:r>
            <a:r>
              <a:rPr lang="en-US" sz="3800" dirty="0"/>
              <a:t>, </a:t>
            </a:r>
            <a:r>
              <a:rPr lang="en-US" sz="3800" dirty="0" err="1"/>
              <a:t>tăng</a:t>
            </a:r>
            <a:r>
              <a:rPr lang="en-US" sz="3800" dirty="0"/>
              <a:t> </a:t>
            </a:r>
            <a:r>
              <a:rPr lang="en-US" sz="3800" dirty="0" err="1"/>
              <a:t>hoặc</a:t>
            </a:r>
            <a:r>
              <a:rPr lang="en-US" sz="3800" dirty="0"/>
              <a:t> </a:t>
            </a:r>
            <a:r>
              <a:rPr lang="en-US" sz="3800" dirty="0" err="1"/>
              <a:t>giảm</a:t>
            </a:r>
            <a:r>
              <a:rPr lang="en-US" sz="3800" dirty="0"/>
              <a:t> </a:t>
            </a:r>
            <a:r>
              <a:rPr lang="en-US" sz="3800" dirty="0" err="1"/>
              <a:t>lượng</a:t>
            </a:r>
            <a:r>
              <a:rPr lang="en-US" sz="3800" dirty="0"/>
              <a:t> </a:t>
            </a:r>
            <a:r>
              <a:rPr lang="en-US" sz="3800" dirty="0" err="1"/>
              <a:t>bột</a:t>
            </a:r>
            <a:r>
              <a:rPr lang="en-US" sz="3800" dirty="0"/>
              <a:t> </a:t>
            </a:r>
            <a:r>
              <a:rPr lang="en-US" sz="3800" dirty="0" err="1"/>
              <a:t>galatine</a:t>
            </a:r>
            <a:r>
              <a:rPr lang="en-US" sz="3800" dirty="0"/>
              <a:t> </a:t>
            </a:r>
            <a:r>
              <a:rPr lang="en-US" sz="3800" dirty="0" err="1"/>
              <a:t>theo</a:t>
            </a:r>
            <a:r>
              <a:rPr lang="en-US" sz="3800" dirty="0"/>
              <a:t> ý </a:t>
            </a:r>
            <a:r>
              <a:rPr lang="en-US" sz="3800" dirty="0" err="1"/>
              <a:t>muốn</a:t>
            </a:r>
            <a:r>
              <a:rPr lang="en-US" sz="3800" dirty="0"/>
              <a:t>.</a:t>
            </a:r>
          </a:p>
          <a:p>
            <a:pPr marL="0" indent="0">
              <a:buNone/>
            </a:pPr>
            <a:endParaRPr lang="en-US" dirty="0"/>
          </a:p>
        </p:txBody>
      </p:sp>
    </p:spTree>
    <p:extLst>
      <p:ext uri="{BB962C8B-B14F-4D97-AF65-F5344CB8AC3E}">
        <p14:creationId xmlns:p14="http://schemas.microsoft.com/office/powerpoint/2010/main" val="42136270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166190"/>
            <a:ext cx="10515600" cy="5306047"/>
          </a:xfrm>
        </p:spPr>
        <p:txBody>
          <a:bodyPr>
            <a:normAutofit/>
          </a:bodyPr>
          <a:lstStyle/>
          <a:p>
            <a:pPr>
              <a:buFont typeface="Wingdings" panose="05000000000000000000" pitchFamily="2" charset="2"/>
              <a:buChar char="v"/>
            </a:pPr>
            <a:r>
              <a:rPr lang="en-US" sz="3800" dirty="0" smtClean="0"/>
              <a:t> Gelatin </a:t>
            </a:r>
            <a:r>
              <a:rPr lang="en-US" sz="3800" dirty="0" err="1" smtClean="0"/>
              <a:t>bột</a:t>
            </a:r>
            <a:endParaRPr lang="en-US" sz="3800" dirty="0" smtClean="0"/>
          </a:p>
          <a:p>
            <a:pPr marL="0" indent="0">
              <a:buNone/>
            </a:pPr>
            <a:r>
              <a:rPr lang="en-US" sz="3800" b="1" i="1" dirty="0" smtClean="0"/>
              <a:t> </a:t>
            </a:r>
            <a:r>
              <a:rPr lang="en-US" sz="3800" b="1" i="1" dirty="0" err="1"/>
              <a:t>Cách</a:t>
            </a:r>
            <a:r>
              <a:rPr lang="en-US" sz="3800" b="1" i="1" dirty="0"/>
              <a:t> </a:t>
            </a:r>
            <a:r>
              <a:rPr lang="en-US" sz="3800" b="1" i="1" dirty="0" err="1"/>
              <a:t>sử</a:t>
            </a:r>
            <a:r>
              <a:rPr lang="en-US" sz="3800" b="1" i="1" dirty="0"/>
              <a:t> </a:t>
            </a:r>
            <a:r>
              <a:rPr lang="en-US" sz="3800" b="1" i="1" dirty="0" err="1" smtClean="0"/>
              <a:t>dụng</a:t>
            </a:r>
            <a:r>
              <a:rPr lang="en-US" sz="3800" b="1" i="1" dirty="0" smtClean="0"/>
              <a:t>:</a:t>
            </a:r>
            <a:r>
              <a:rPr lang="vi-VN" sz="3800" b="1" i="1" dirty="0" smtClean="0"/>
              <a:t> </a:t>
            </a:r>
            <a:r>
              <a:rPr lang="en-US" sz="3800" dirty="0" err="1" smtClean="0"/>
              <a:t>Ngâm</a:t>
            </a:r>
            <a:r>
              <a:rPr lang="en-US" sz="3800" dirty="0" smtClean="0"/>
              <a:t> </a:t>
            </a:r>
            <a:r>
              <a:rPr lang="en-US" sz="3800" dirty="0"/>
              <a:t>gelatin </a:t>
            </a:r>
            <a:r>
              <a:rPr lang="en-US" sz="3800" dirty="0" err="1"/>
              <a:t>trong</a:t>
            </a:r>
            <a:r>
              <a:rPr lang="en-US" sz="3800" dirty="0"/>
              <a:t> </a:t>
            </a:r>
            <a:r>
              <a:rPr lang="en-US" sz="3800" dirty="0" err="1"/>
              <a:t>nước</a:t>
            </a:r>
            <a:r>
              <a:rPr lang="en-US" sz="3800" dirty="0"/>
              <a:t> </a:t>
            </a:r>
            <a:r>
              <a:rPr lang="en-US" sz="3800" dirty="0" err="1"/>
              <a:t>lạnh</a:t>
            </a:r>
            <a:r>
              <a:rPr lang="en-US" sz="3800" dirty="0"/>
              <a:t> 10 </a:t>
            </a:r>
            <a:r>
              <a:rPr lang="en-US" sz="3800" dirty="0" err="1"/>
              <a:t>phút</a:t>
            </a:r>
            <a:r>
              <a:rPr lang="en-US" sz="3800" dirty="0"/>
              <a:t>. Cho </a:t>
            </a:r>
            <a:r>
              <a:rPr lang="en-US" sz="3800" dirty="0" err="1"/>
              <a:t>gelatine</a:t>
            </a:r>
            <a:r>
              <a:rPr lang="en-US" sz="3800" dirty="0"/>
              <a:t> </a:t>
            </a:r>
            <a:r>
              <a:rPr lang="en-US" sz="3800" dirty="0" err="1"/>
              <a:t>vào</a:t>
            </a:r>
            <a:r>
              <a:rPr lang="en-US" sz="3800" dirty="0"/>
              <a:t> </a:t>
            </a:r>
            <a:r>
              <a:rPr lang="en-US" sz="3800" dirty="0" err="1"/>
              <a:t>lò</a:t>
            </a:r>
            <a:r>
              <a:rPr lang="en-US" sz="3800" dirty="0"/>
              <a:t> vi </a:t>
            </a:r>
            <a:r>
              <a:rPr lang="en-US" sz="3800" dirty="0" err="1"/>
              <a:t>sóng</a:t>
            </a:r>
            <a:r>
              <a:rPr lang="en-US" sz="3800" dirty="0"/>
              <a:t> quay </a:t>
            </a:r>
            <a:r>
              <a:rPr lang="en-US" sz="3800" dirty="0" err="1"/>
              <a:t>khoảng</a:t>
            </a:r>
            <a:r>
              <a:rPr lang="en-US" sz="3800" dirty="0"/>
              <a:t> 10s </a:t>
            </a:r>
            <a:r>
              <a:rPr lang="en-US" sz="3800" dirty="0" err="1"/>
              <a:t>để</a:t>
            </a:r>
            <a:r>
              <a:rPr lang="en-US" sz="3800" dirty="0"/>
              <a:t> </a:t>
            </a:r>
            <a:r>
              <a:rPr lang="en-US" sz="3800" dirty="0" err="1"/>
              <a:t>gelatine</a:t>
            </a:r>
            <a:r>
              <a:rPr lang="en-US" sz="3800" dirty="0"/>
              <a:t> tan </a:t>
            </a:r>
            <a:r>
              <a:rPr lang="en-US" sz="3800" dirty="0" err="1"/>
              <a:t>chảy</a:t>
            </a:r>
            <a:r>
              <a:rPr lang="en-US" sz="3800" dirty="0"/>
              <a:t>. Cho </a:t>
            </a:r>
            <a:r>
              <a:rPr lang="en-US" sz="3800" dirty="0" err="1"/>
              <a:t>vào</a:t>
            </a:r>
            <a:r>
              <a:rPr lang="en-US" sz="3800" dirty="0"/>
              <a:t> </a:t>
            </a:r>
            <a:r>
              <a:rPr lang="en-US" sz="3800" dirty="0" err="1"/>
              <a:t>hỗn</a:t>
            </a:r>
            <a:r>
              <a:rPr lang="en-US" sz="3800" dirty="0"/>
              <a:t> </a:t>
            </a:r>
            <a:r>
              <a:rPr lang="en-US" sz="3800" dirty="0" err="1"/>
              <a:t>hợp</a:t>
            </a:r>
            <a:r>
              <a:rPr lang="en-US" sz="3800" dirty="0"/>
              <a:t> </a:t>
            </a:r>
            <a:r>
              <a:rPr lang="en-US" sz="3800" dirty="0" err="1"/>
              <a:t>cần</a:t>
            </a:r>
            <a:r>
              <a:rPr lang="en-US" sz="3800" dirty="0"/>
              <a:t> </a:t>
            </a:r>
            <a:r>
              <a:rPr lang="en-US" sz="3800" dirty="0" err="1"/>
              <a:t>làm</a:t>
            </a:r>
            <a:r>
              <a:rPr lang="en-US" sz="3800" dirty="0"/>
              <a:t> </a:t>
            </a:r>
            <a:r>
              <a:rPr lang="en-US" sz="3800" dirty="0" err="1"/>
              <a:t>đông</a:t>
            </a:r>
            <a:r>
              <a:rPr lang="en-US" sz="3800" dirty="0"/>
              <a:t> </a:t>
            </a:r>
            <a:r>
              <a:rPr lang="en-US" sz="3800" dirty="0" err="1"/>
              <a:t>và</a:t>
            </a:r>
            <a:r>
              <a:rPr lang="en-US" sz="3800" dirty="0"/>
              <a:t> </a:t>
            </a:r>
            <a:r>
              <a:rPr lang="en-US" sz="3800" dirty="0" err="1"/>
              <a:t>để</a:t>
            </a:r>
            <a:r>
              <a:rPr lang="en-US" sz="3800" dirty="0"/>
              <a:t> </a:t>
            </a:r>
            <a:r>
              <a:rPr lang="en-US" sz="3800" dirty="0" err="1"/>
              <a:t>trong</a:t>
            </a:r>
            <a:r>
              <a:rPr lang="en-US" sz="3800" dirty="0"/>
              <a:t> </a:t>
            </a:r>
            <a:r>
              <a:rPr lang="en-US" sz="3800" dirty="0" err="1"/>
              <a:t>tủ</a:t>
            </a:r>
            <a:r>
              <a:rPr lang="en-US" sz="3800" dirty="0"/>
              <a:t> </a:t>
            </a:r>
            <a:r>
              <a:rPr lang="en-US" sz="3800" dirty="0" err="1"/>
              <a:t>lạnh</a:t>
            </a:r>
            <a:r>
              <a:rPr lang="en-US" sz="3800" dirty="0"/>
              <a:t>.</a:t>
            </a:r>
          </a:p>
          <a:p>
            <a:pPr marL="0" indent="0">
              <a:buNone/>
            </a:pPr>
            <a:endParaRPr lang="en-US" dirty="0"/>
          </a:p>
        </p:txBody>
      </p:sp>
    </p:spTree>
    <p:extLst>
      <p:ext uri="{BB962C8B-B14F-4D97-AF65-F5344CB8AC3E}">
        <p14:creationId xmlns:p14="http://schemas.microsoft.com/office/powerpoint/2010/main" val="4427198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stretch>
            <a:fillRect/>
          </a:stretch>
        </p:blipFill>
        <p:spPr>
          <a:xfrm>
            <a:off x="1943367" y="1343025"/>
            <a:ext cx="8460339" cy="5216979"/>
          </a:xfrm>
          <a:prstGeom prst="rect">
            <a:avLst/>
          </a:prstGeom>
        </p:spPr>
      </p:pic>
    </p:spTree>
    <p:extLst>
      <p:ext uri="{BB962C8B-B14F-4D97-AF65-F5344CB8AC3E}">
        <p14:creationId xmlns:p14="http://schemas.microsoft.com/office/powerpoint/2010/main" val="21135522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166190"/>
            <a:ext cx="10515600" cy="5306047"/>
          </a:xfrm>
        </p:spPr>
        <p:txBody>
          <a:bodyPr>
            <a:normAutofit/>
          </a:bodyPr>
          <a:lstStyle/>
          <a:p>
            <a:pPr>
              <a:buFont typeface="Wingdings" panose="05000000000000000000" pitchFamily="2" charset="2"/>
              <a:buChar char="v"/>
            </a:pPr>
            <a:r>
              <a:rPr lang="en-US" sz="3800" dirty="0" smtClean="0"/>
              <a:t> Gelatin </a:t>
            </a:r>
            <a:r>
              <a:rPr lang="en-US" sz="3800" dirty="0" err="1" smtClean="0"/>
              <a:t>lá</a:t>
            </a:r>
            <a:endParaRPr lang="en-US" sz="3800" dirty="0" smtClean="0"/>
          </a:p>
          <a:p>
            <a:pPr marL="0" indent="0">
              <a:buNone/>
            </a:pPr>
            <a:r>
              <a:rPr lang="en-US" sz="4000" b="1" i="1" dirty="0" smtClean="0"/>
              <a:t> </a:t>
            </a:r>
            <a:r>
              <a:rPr lang="en-US" sz="4000" b="1" i="1" dirty="0" err="1"/>
              <a:t>Đặc</a:t>
            </a:r>
            <a:r>
              <a:rPr lang="en-US" sz="4000" b="1" i="1" dirty="0"/>
              <a:t> </a:t>
            </a:r>
            <a:r>
              <a:rPr lang="en-US" sz="4000" b="1" i="1" dirty="0" err="1"/>
              <a:t>điểm</a:t>
            </a:r>
            <a:r>
              <a:rPr lang="en-US" sz="4000" b="1" i="1" dirty="0"/>
              <a:t>:</a:t>
            </a:r>
          </a:p>
          <a:p>
            <a:pPr marL="0" indent="0">
              <a:buNone/>
            </a:pPr>
            <a:r>
              <a:rPr lang="en-US" sz="4000" dirty="0" err="1"/>
              <a:t>Khác</a:t>
            </a:r>
            <a:r>
              <a:rPr lang="en-US" sz="4000" dirty="0"/>
              <a:t> </a:t>
            </a:r>
            <a:r>
              <a:rPr lang="en-US" sz="4000" dirty="0" err="1"/>
              <a:t>với</a:t>
            </a:r>
            <a:r>
              <a:rPr lang="en-US" sz="4000" dirty="0"/>
              <a:t> </a:t>
            </a:r>
            <a:r>
              <a:rPr lang="en-US" sz="4000" dirty="0" err="1"/>
              <a:t>gelatine</a:t>
            </a:r>
            <a:r>
              <a:rPr lang="en-US" sz="4000" dirty="0"/>
              <a:t> </a:t>
            </a:r>
            <a:r>
              <a:rPr lang="en-US" sz="4000" dirty="0" err="1"/>
              <a:t>bột</a:t>
            </a:r>
            <a:r>
              <a:rPr lang="en-US" sz="4000" dirty="0"/>
              <a:t> </a:t>
            </a:r>
            <a:r>
              <a:rPr lang="en-US" sz="4000" dirty="0" err="1"/>
              <a:t>phải</a:t>
            </a:r>
            <a:r>
              <a:rPr lang="en-US" sz="4000" dirty="0"/>
              <a:t> </a:t>
            </a:r>
            <a:r>
              <a:rPr lang="en-US" sz="4000" dirty="0" err="1"/>
              <a:t>cân</a:t>
            </a:r>
            <a:r>
              <a:rPr lang="en-US" sz="4000" dirty="0"/>
              <a:t> </a:t>
            </a:r>
            <a:r>
              <a:rPr lang="en-US" sz="4000" dirty="0" err="1"/>
              <a:t>đo</a:t>
            </a:r>
            <a:r>
              <a:rPr lang="en-US" sz="4000" dirty="0"/>
              <a:t>, </a:t>
            </a:r>
            <a:r>
              <a:rPr lang="en-US" sz="4000" dirty="0" err="1"/>
              <a:t>mỗi</a:t>
            </a:r>
            <a:r>
              <a:rPr lang="en-US" sz="4000" dirty="0"/>
              <a:t> </a:t>
            </a:r>
            <a:r>
              <a:rPr lang="en-US" sz="4000" dirty="0" err="1"/>
              <a:t>một</a:t>
            </a:r>
            <a:r>
              <a:rPr lang="en-US" sz="4000" dirty="0"/>
              <a:t> </a:t>
            </a:r>
            <a:r>
              <a:rPr lang="en-US" sz="4000" dirty="0" err="1"/>
              <a:t>lá</a:t>
            </a:r>
            <a:r>
              <a:rPr lang="en-US" sz="4000" dirty="0"/>
              <a:t> </a:t>
            </a:r>
            <a:r>
              <a:rPr lang="en-US" sz="4000" dirty="0" err="1"/>
              <a:t>gelatine</a:t>
            </a:r>
            <a:r>
              <a:rPr lang="en-US" sz="4000" dirty="0"/>
              <a:t> </a:t>
            </a:r>
            <a:r>
              <a:rPr lang="en-US" sz="4000" dirty="0" err="1"/>
              <a:t>có</a:t>
            </a:r>
            <a:r>
              <a:rPr lang="en-US" sz="4000" dirty="0"/>
              <a:t> </a:t>
            </a:r>
            <a:r>
              <a:rPr lang="en-US" sz="4000" dirty="0" err="1"/>
              <a:t>trọng</a:t>
            </a:r>
            <a:r>
              <a:rPr lang="en-US" sz="4000" dirty="0"/>
              <a:t> </a:t>
            </a:r>
            <a:r>
              <a:rPr lang="en-US" sz="4000" dirty="0" err="1"/>
              <a:t>lượng</a:t>
            </a:r>
            <a:r>
              <a:rPr lang="en-US" sz="4000" dirty="0"/>
              <a:t> </a:t>
            </a:r>
            <a:r>
              <a:rPr lang="en-US" sz="4000" dirty="0" err="1"/>
              <a:t>cố</a:t>
            </a:r>
            <a:r>
              <a:rPr lang="en-US" sz="4000" dirty="0"/>
              <a:t> </a:t>
            </a:r>
            <a:r>
              <a:rPr lang="en-US" sz="4000" dirty="0" err="1"/>
              <a:t>định</a:t>
            </a:r>
            <a:r>
              <a:rPr lang="en-US" sz="4000" dirty="0"/>
              <a:t> </a:t>
            </a:r>
            <a:r>
              <a:rPr lang="en-US" sz="4000" dirty="0" err="1"/>
              <a:t>là</a:t>
            </a:r>
            <a:r>
              <a:rPr lang="en-US" sz="4000" dirty="0"/>
              <a:t> 2g, ta </a:t>
            </a:r>
            <a:r>
              <a:rPr lang="en-US" sz="4000" dirty="0" err="1"/>
              <a:t>có</a:t>
            </a:r>
            <a:r>
              <a:rPr lang="en-US" sz="4000" dirty="0"/>
              <a:t> </a:t>
            </a:r>
            <a:r>
              <a:rPr lang="en-US" sz="4000" dirty="0" err="1"/>
              <a:t>thể</a:t>
            </a:r>
            <a:r>
              <a:rPr lang="en-US" sz="4000" dirty="0"/>
              <a:t> </a:t>
            </a:r>
            <a:r>
              <a:rPr lang="en-US" sz="4000" dirty="0" err="1"/>
              <a:t>biết</a:t>
            </a:r>
            <a:r>
              <a:rPr lang="en-US" sz="4000" dirty="0"/>
              <a:t> </a:t>
            </a:r>
            <a:r>
              <a:rPr lang="en-US" sz="4000" dirty="0" err="1"/>
              <a:t>được</a:t>
            </a:r>
            <a:r>
              <a:rPr lang="en-US" sz="4000" dirty="0"/>
              <a:t> </a:t>
            </a:r>
            <a:r>
              <a:rPr lang="en-US" sz="4000" dirty="0" err="1"/>
              <a:t>khối</a:t>
            </a:r>
            <a:r>
              <a:rPr lang="en-US" sz="4000" dirty="0"/>
              <a:t> </a:t>
            </a:r>
            <a:r>
              <a:rPr lang="en-US" sz="4000" dirty="0" err="1"/>
              <a:t>lượng</a:t>
            </a:r>
            <a:r>
              <a:rPr lang="en-US" sz="4000" dirty="0"/>
              <a:t> </a:t>
            </a:r>
            <a:r>
              <a:rPr lang="en-US" sz="4000" dirty="0" err="1"/>
              <a:t>dùng</a:t>
            </a:r>
            <a:r>
              <a:rPr lang="en-US" sz="4000" dirty="0"/>
              <a:t> </a:t>
            </a:r>
            <a:r>
              <a:rPr lang="en-US" sz="4000" dirty="0" err="1"/>
              <a:t>chính</a:t>
            </a:r>
            <a:r>
              <a:rPr lang="en-US" sz="4000" dirty="0"/>
              <a:t> </a:t>
            </a:r>
            <a:r>
              <a:rPr lang="en-US" sz="4000" dirty="0" err="1"/>
              <a:t>xác</a:t>
            </a:r>
            <a:r>
              <a:rPr lang="en-US" sz="4000" dirty="0"/>
              <a:t> </a:t>
            </a:r>
            <a:r>
              <a:rPr lang="en-US" sz="4000" dirty="0" err="1"/>
              <a:t>mà</a:t>
            </a:r>
            <a:r>
              <a:rPr lang="en-US" sz="4000" dirty="0"/>
              <a:t> </a:t>
            </a:r>
            <a:r>
              <a:rPr lang="en-US" sz="4000" dirty="0" err="1"/>
              <a:t>không</a:t>
            </a:r>
            <a:r>
              <a:rPr lang="en-US" sz="4000" dirty="0"/>
              <a:t> </a:t>
            </a:r>
            <a:r>
              <a:rPr lang="en-US" sz="4000" dirty="0" err="1"/>
              <a:t>mất</a:t>
            </a:r>
            <a:r>
              <a:rPr lang="en-US" sz="4000" dirty="0"/>
              <a:t> </a:t>
            </a:r>
            <a:r>
              <a:rPr lang="en-US" sz="4000" dirty="0" err="1"/>
              <a:t>thời</a:t>
            </a:r>
            <a:r>
              <a:rPr lang="en-US" sz="4000" dirty="0"/>
              <a:t> </a:t>
            </a:r>
            <a:r>
              <a:rPr lang="en-US" sz="4000" dirty="0" err="1"/>
              <a:t>gian</a:t>
            </a:r>
            <a:r>
              <a:rPr lang="en-US" sz="4000" dirty="0"/>
              <a:t> </a:t>
            </a:r>
            <a:r>
              <a:rPr lang="en-US" sz="4000" dirty="0" err="1"/>
              <a:t>cân</a:t>
            </a:r>
            <a:r>
              <a:rPr lang="en-US" sz="4000" dirty="0"/>
              <a:t> </a:t>
            </a:r>
            <a:r>
              <a:rPr lang="en-US" sz="4000" dirty="0" err="1"/>
              <a:t>đong</a:t>
            </a:r>
            <a:r>
              <a:rPr lang="en-US" sz="4000" dirty="0"/>
              <a:t>.</a:t>
            </a:r>
          </a:p>
          <a:p>
            <a:pPr marL="0" indent="0">
              <a:buNone/>
            </a:pPr>
            <a:endParaRPr lang="en-US" dirty="0"/>
          </a:p>
        </p:txBody>
      </p:sp>
    </p:spTree>
    <p:extLst>
      <p:ext uri="{BB962C8B-B14F-4D97-AF65-F5344CB8AC3E}">
        <p14:creationId xmlns:p14="http://schemas.microsoft.com/office/powerpoint/2010/main" val="11321777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514475"/>
            <a:ext cx="10515600" cy="4957762"/>
          </a:xfrm>
        </p:spPr>
        <p:txBody>
          <a:bodyPr>
            <a:normAutofit fontScale="92500"/>
          </a:bodyPr>
          <a:lstStyle/>
          <a:p>
            <a:pPr>
              <a:buFont typeface="Wingdings" panose="05000000000000000000" pitchFamily="2" charset="2"/>
              <a:buChar char="v"/>
            </a:pPr>
            <a:r>
              <a:rPr lang="en-US" sz="3800" dirty="0" smtClean="0"/>
              <a:t> Gelatin </a:t>
            </a:r>
            <a:r>
              <a:rPr lang="en-US" sz="3800" dirty="0" err="1" smtClean="0"/>
              <a:t>lá</a:t>
            </a:r>
            <a:endParaRPr lang="en-US" sz="3800" dirty="0" smtClean="0"/>
          </a:p>
          <a:p>
            <a:pPr marL="0" indent="0">
              <a:buNone/>
            </a:pPr>
            <a:r>
              <a:rPr lang="en-US" sz="4000" b="1" i="1" dirty="0" smtClean="0"/>
              <a:t>* </a:t>
            </a:r>
            <a:r>
              <a:rPr lang="en-US" sz="4000" b="1" i="1" dirty="0" err="1"/>
              <a:t>Cách</a:t>
            </a:r>
            <a:r>
              <a:rPr lang="en-US" sz="4000" b="1" i="1" dirty="0"/>
              <a:t> </a:t>
            </a:r>
            <a:r>
              <a:rPr lang="en-US" sz="4000" b="1" i="1" dirty="0" err="1"/>
              <a:t>sử</a:t>
            </a:r>
            <a:r>
              <a:rPr lang="en-US" sz="4000" b="1" i="1" dirty="0"/>
              <a:t> </a:t>
            </a:r>
            <a:r>
              <a:rPr lang="en-US" sz="4000" b="1" i="1" dirty="0" err="1"/>
              <a:t>dụng</a:t>
            </a:r>
            <a:r>
              <a:rPr lang="en-US" sz="4000" b="1" i="1" dirty="0"/>
              <a:t>:</a:t>
            </a:r>
          </a:p>
          <a:p>
            <a:r>
              <a:rPr lang="en-US" sz="4000" dirty="0" err="1"/>
              <a:t>Ngâm</a:t>
            </a:r>
            <a:r>
              <a:rPr lang="en-US" sz="4000" dirty="0"/>
              <a:t> gelatin </a:t>
            </a:r>
            <a:r>
              <a:rPr lang="en-US" sz="4000" dirty="0" err="1"/>
              <a:t>lá</a:t>
            </a:r>
            <a:r>
              <a:rPr lang="en-US" sz="4000" dirty="0"/>
              <a:t> </a:t>
            </a:r>
            <a:r>
              <a:rPr lang="en-US" sz="4000" dirty="0" err="1"/>
              <a:t>trong</a:t>
            </a:r>
            <a:r>
              <a:rPr lang="en-US" sz="4000" dirty="0"/>
              <a:t> </a:t>
            </a:r>
            <a:r>
              <a:rPr lang="en-US" sz="4000" dirty="0" err="1"/>
              <a:t>nước</a:t>
            </a:r>
            <a:r>
              <a:rPr lang="en-US" sz="4000" dirty="0"/>
              <a:t> </a:t>
            </a:r>
            <a:r>
              <a:rPr lang="en-US" sz="4000" dirty="0" err="1"/>
              <a:t>lạnh</a:t>
            </a:r>
            <a:r>
              <a:rPr lang="en-US" sz="4000" dirty="0"/>
              <a:t> 10 </a:t>
            </a:r>
            <a:r>
              <a:rPr lang="en-US" sz="4000" dirty="0" err="1"/>
              <a:t>phút</a:t>
            </a:r>
            <a:r>
              <a:rPr lang="en-US" sz="4000" dirty="0"/>
              <a:t> </a:t>
            </a:r>
            <a:r>
              <a:rPr lang="en-US" sz="4000" dirty="0" err="1"/>
              <a:t>với</a:t>
            </a:r>
            <a:r>
              <a:rPr lang="en-US" sz="4000" dirty="0"/>
              <a:t> </a:t>
            </a:r>
            <a:r>
              <a:rPr lang="en-US" sz="4000" dirty="0" err="1"/>
              <a:t>tỷ</a:t>
            </a:r>
            <a:r>
              <a:rPr lang="en-US" sz="4000" dirty="0"/>
              <a:t> </a:t>
            </a:r>
            <a:r>
              <a:rPr lang="en-US" sz="4000" dirty="0" err="1"/>
              <a:t>lệ</a:t>
            </a:r>
            <a:r>
              <a:rPr lang="en-US" sz="4000" dirty="0"/>
              <a:t> </a:t>
            </a:r>
            <a:r>
              <a:rPr lang="en-US" sz="4000" dirty="0" err="1"/>
              <a:t>nước</a:t>
            </a:r>
            <a:r>
              <a:rPr lang="en-US" sz="4000" dirty="0"/>
              <a:t> </a:t>
            </a:r>
            <a:r>
              <a:rPr lang="en-US" sz="4000" dirty="0" err="1"/>
              <a:t>gấp</a:t>
            </a:r>
            <a:r>
              <a:rPr lang="en-US" sz="4000" dirty="0"/>
              <a:t> 5 </a:t>
            </a:r>
            <a:r>
              <a:rPr lang="en-US" sz="4000" dirty="0" err="1"/>
              <a:t>lần</a:t>
            </a:r>
            <a:r>
              <a:rPr lang="en-US" sz="4000" dirty="0"/>
              <a:t> </a:t>
            </a:r>
            <a:r>
              <a:rPr lang="en-US" sz="4000" dirty="0" err="1"/>
              <a:t>trọng</a:t>
            </a:r>
            <a:r>
              <a:rPr lang="en-US" sz="4000" dirty="0"/>
              <a:t> </a:t>
            </a:r>
            <a:r>
              <a:rPr lang="en-US" sz="4000" dirty="0" err="1"/>
              <a:t>lượng</a:t>
            </a:r>
            <a:r>
              <a:rPr lang="en-US" sz="4000" dirty="0"/>
              <a:t> </a:t>
            </a:r>
            <a:r>
              <a:rPr lang="en-US" sz="4000" dirty="0" err="1"/>
              <a:t>lá</a:t>
            </a:r>
            <a:r>
              <a:rPr lang="en-US" sz="4000" dirty="0"/>
              <a:t>. Sau </a:t>
            </a:r>
            <a:r>
              <a:rPr lang="en-US" sz="4000" dirty="0" err="1"/>
              <a:t>khi</a:t>
            </a:r>
            <a:r>
              <a:rPr lang="en-US" sz="4000" dirty="0"/>
              <a:t> </a:t>
            </a:r>
            <a:r>
              <a:rPr lang="en-US" sz="4000" dirty="0" err="1"/>
              <a:t>gelatine</a:t>
            </a:r>
            <a:r>
              <a:rPr lang="en-US" sz="4000" dirty="0"/>
              <a:t> </a:t>
            </a:r>
            <a:r>
              <a:rPr lang="en-US" sz="4000" dirty="0" err="1"/>
              <a:t>mềm</a:t>
            </a:r>
            <a:r>
              <a:rPr lang="en-US" sz="4000" dirty="0"/>
              <a:t> </a:t>
            </a:r>
            <a:r>
              <a:rPr lang="en-US" sz="4000" dirty="0" err="1"/>
              <a:t>thì</a:t>
            </a:r>
            <a:r>
              <a:rPr lang="en-US" sz="4000" dirty="0"/>
              <a:t> </a:t>
            </a:r>
            <a:r>
              <a:rPr lang="en-US" sz="4000" dirty="0" err="1"/>
              <a:t>vớt</a:t>
            </a:r>
            <a:r>
              <a:rPr lang="en-US" sz="4000" dirty="0"/>
              <a:t> </a:t>
            </a:r>
            <a:r>
              <a:rPr lang="en-US" sz="4000" dirty="0" err="1"/>
              <a:t>ra</a:t>
            </a:r>
            <a:r>
              <a:rPr lang="en-US" sz="4000" dirty="0"/>
              <a:t>, </a:t>
            </a:r>
            <a:r>
              <a:rPr lang="en-US" sz="4000" dirty="0" err="1"/>
              <a:t>vắt</a:t>
            </a:r>
            <a:r>
              <a:rPr lang="en-US" sz="4000" dirty="0"/>
              <a:t> </a:t>
            </a:r>
            <a:r>
              <a:rPr lang="en-US" sz="4000" dirty="0" err="1"/>
              <a:t>nhẹ</a:t>
            </a:r>
            <a:r>
              <a:rPr lang="en-US" sz="4000" dirty="0"/>
              <a:t> </a:t>
            </a:r>
            <a:r>
              <a:rPr lang="en-US" sz="4000" dirty="0" err="1"/>
              <a:t>để</a:t>
            </a:r>
            <a:r>
              <a:rPr lang="en-US" sz="4000" dirty="0"/>
              <a:t> </a:t>
            </a:r>
            <a:r>
              <a:rPr lang="en-US" sz="4000" dirty="0" err="1"/>
              <a:t>gelatine</a:t>
            </a:r>
            <a:r>
              <a:rPr lang="en-US" sz="4000" dirty="0"/>
              <a:t> </a:t>
            </a:r>
            <a:r>
              <a:rPr lang="en-US" sz="4000" dirty="0" err="1"/>
              <a:t>ráo</a:t>
            </a:r>
            <a:r>
              <a:rPr lang="en-US" sz="4000" dirty="0"/>
              <a:t> </a:t>
            </a:r>
            <a:r>
              <a:rPr lang="en-US" sz="4000" dirty="0" err="1"/>
              <a:t>nước</a:t>
            </a:r>
            <a:r>
              <a:rPr lang="en-US" sz="4000" dirty="0"/>
              <a:t>. Cho </a:t>
            </a:r>
            <a:r>
              <a:rPr lang="en-US" sz="4000" dirty="0" err="1"/>
              <a:t>lá</a:t>
            </a:r>
            <a:r>
              <a:rPr lang="en-US" sz="4000" dirty="0"/>
              <a:t> </a:t>
            </a:r>
            <a:r>
              <a:rPr lang="en-US" sz="4000" dirty="0" err="1"/>
              <a:t>gelatine</a:t>
            </a:r>
            <a:r>
              <a:rPr lang="en-US" sz="4000" dirty="0"/>
              <a:t> </a:t>
            </a:r>
            <a:r>
              <a:rPr lang="en-US" sz="4000" dirty="0" err="1"/>
              <a:t>vào</a:t>
            </a:r>
            <a:r>
              <a:rPr lang="en-US" sz="4000" dirty="0"/>
              <a:t> </a:t>
            </a:r>
            <a:r>
              <a:rPr lang="en-US" sz="4000" dirty="0" err="1"/>
              <a:t>lò</a:t>
            </a:r>
            <a:r>
              <a:rPr lang="en-US" sz="4000" dirty="0"/>
              <a:t> vi </a:t>
            </a:r>
            <a:r>
              <a:rPr lang="en-US" sz="4000" dirty="0" err="1"/>
              <a:t>sóng</a:t>
            </a:r>
            <a:r>
              <a:rPr lang="en-US" sz="4000" dirty="0"/>
              <a:t> quay </a:t>
            </a:r>
            <a:r>
              <a:rPr lang="en-US" sz="4000" dirty="0" err="1"/>
              <a:t>khoảng</a:t>
            </a:r>
            <a:r>
              <a:rPr lang="en-US" sz="4000" dirty="0"/>
              <a:t> 10s </a:t>
            </a:r>
            <a:r>
              <a:rPr lang="en-US" sz="4000" dirty="0" err="1"/>
              <a:t>để</a:t>
            </a:r>
            <a:r>
              <a:rPr lang="en-US" sz="4000" dirty="0"/>
              <a:t> </a:t>
            </a:r>
            <a:r>
              <a:rPr lang="en-US" sz="4000" dirty="0" err="1"/>
              <a:t>lá</a:t>
            </a:r>
            <a:r>
              <a:rPr lang="en-US" sz="4000" dirty="0"/>
              <a:t> </a:t>
            </a:r>
            <a:r>
              <a:rPr lang="en-US" sz="4000" dirty="0" err="1"/>
              <a:t>gelatine</a:t>
            </a:r>
            <a:r>
              <a:rPr lang="en-US" sz="4000" dirty="0"/>
              <a:t> tan </a:t>
            </a:r>
            <a:r>
              <a:rPr lang="en-US" sz="4000" dirty="0" err="1"/>
              <a:t>chảy</a:t>
            </a:r>
            <a:r>
              <a:rPr lang="en-US" sz="4000" dirty="0"/>
              <a:t>. Cho </a:t>
            </a:r>
            <a:r>
              <a:rPr lang="en-US" sz="4000" dirty="0" err="1"/>
              <a:t>vào</a:t>
            </a:r>
            <a:r>
              <a:rPr lang="en-US" sz="4000" dirty="0"/>
              <a:t> </a:t>
            </a:r>
            <a:r>
              <a:rPr lang="en-US" sz="4000" dirty="0" err="1"/>
              <a:t>hỗn</a:t>
            </a:r>
            <a:r>
              <a:rPr lang="en-US" sz="4000" dirty="0"/>
              <a:t> </a:t>
            </a:r>
            <a:r>
              <a:rPr lang="en-US" sz="4000" dirty="0" err="1"/>
              <a:t>hợp</a:t>
            </a:r>
            <a:r>
              <a:rPr lang="en-US" sz="4000" dirty="0"/>
              <a:t> </a:t>
            </a:r>
            <a:r>
              <a:rPr lang="en-US" sz="4000" dirty="0" err="1"/>
              <a:t>cần</a:t>
            </a:r>
            <a:r>
              <a:rPr lang="en-US" sz="4000" dirty="0"/>
              <a:t> </a:t>
            </a:r>
            <a:r>
              <a:rPr lang="en-US" sz="4000" dirty="0" err="1"/>
              <a:t>làm</a:t>
            </a:r>
            <a:r>
              <a:rPr lang="en-US" sz="4000" dirty="0"/>
              <a:t> </a:t>
            </a:r>
            <a:r>
              <a:rPr lang="en-US" sz="4000" dirty="0" err="1"/>
              <a:t>đông</a:t>
            </a:r>
            <a:r>
              <a:rPr lang="en-US" sz="4000" dirty="0"/>
              <a:t> </a:t>
            </a:r>
            <a:r>
              <a:rPr lang="en-US" sz="4000" dirty="0" err="1"/>
              <a:t>và</a:t>
            </a:r>
            <a:r>
              <a:rPr lang="en-US" sz="4000" dirty="0"/>
              <a:t> </a:t>
            </a:r>
            <a:r>
              <a:rPr lang="en-US" sz="4000" dirty="0" err="1"/>
              <a:t>để</a:t>
            </a:r>
            <a:r>
              <a:rPr lang="en-US" sz="4000" dirty="0"/>
              <a:t> </a:t>
            </a:r>
            <a:r>
              <a:rPr lang="en-US" sz="4000" dirty="0" err="1"/>
              <a:t>trong</a:t>
            </a:r>
            <a:r>
              <a:rPr lang="en-US" sz="4000" dirty="0"/>
              <a:t> </a:t>
            </a:r>
            <a:r>
              <a:rPr lang="en-US" sz="4000" dirty="0" err="1"/>
              <a:t>tủ</a:t>
            </a:r>
            <a:r>
              <a:rPr lang="en-US" sz="4000" dirty="0"/>
              <a:t> </a:t>
            </a:r>
            <a:r>
              <a:rPr lang="en-US" sz="4000" dirty="0" err="1"/>
              <a:t>lạnh</a:t>
            </a:r>
            <a:r>
              <a:rPr lang="en-US" sz="4000" dirty="0"/>
              <a:t>.</a:t>
            </a:r>
          </a:p>
          <a:p>
            <a:pPr marL="0" indent="0">
              <a:buNone/>
            </a:pPr>
            <a:endParaRPr lang="en-US" dirty="0"/>
          </a:p>
        </p:txBody>
      </p:sp>
    </p:spTree>
    <p:extLst>
      <p:ext uri="{BB962C8B-B14F-4D97-AF65-F5344CB8AC3E}">
        <p14:creationId xmlns:p14="http://schemas.microsoft.com/office/powerpoint/2010/main" val="2435262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descr="cac_chat_lam_dong_02"/>
          <p:cNvPicPr/>
          <p:nvPr/>
        </p:nvPicPr>
        <p:blipFill>
          <a:blip r:embed="rId2">
            <a:extLst>
              <a:ext uri="{28A0092B-C50C-407E-A947-70E740481C1C}">
                <a14:useLocalDpi xmlns:a14="http://schemas.microsoft.com/office/drawing/2010/main" val="0"/>
              </a:ext>
            </a:extLst>
          </a:blip>
          <a:srcRect/>
          <a:stretch>
            <a:fillRect/>
          </a:stretch>
        </p:blipFill>
        <p:spPr bwMode="auto">
          <a:xfrm>
            <a:off x="3286126" y="1154182"/>
            <a:ext cx="5472112" cy="5538166"/>
          </a:xfrm>
          <a:prstGeom prst="rect">
            <a:avLst/>
          </a:prstGeom>
          <a:noFill/>
          <a:ln>
            <a:noFill/>
          </a:ln>
        </p:spPr>
      </p:pic>
    </p:spTree>
    <p:extLst>
      <p:ext uri="{BB962C8B-B14F-4D97-AF65-F5344CB8AC3E}">
        <p14:creationId xmlns:p14="http://schemas.microsoft.com/office/powerpoint/2010/main" val="25170652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838200" y="1614487"/>
            <a:ext cx="10515600" cy="4943475"/>
          </a:xfrm>
        </p:spPr>
        <p:txBody>
          <a:bodyPr>
            <a:normAutofit/>
          </a:bodyPr>
          <a:lstStyle/>
          <a:p>
            <a:pPr marL="0" indent="0">
              <a:buNone/>
            </a:pPr>
            <a:r>
              <a:rPr lang="en-US" sz="3800" b="1" dirty="0" err="1"/>
              <a:t>Lưu</a:t>
            </a:r>
            <a:r>
              <a:rPr lang="en-US" sz="3800" b="1" dirty="0"/>
              <a:t> ý:</a:t>
            </a:r>
          </a:p>
          <a:p>
            <a:pPr lvl="0"/>
            <a:r>
              <a:rPr lang="en-US" sz="3800" dirty="0" err="1"/>
              <a:t>Sử</a:t>
            </a:r>
            <a:r>
              <a:rPr lang="en-US" sz="3800" dirty="0"/>
              <a:t> </a:t>
            </a:r>
            <a:r>
              <a:rPr lang="en-US" sz="3800" dirty="0" err="1"/>
              <a:t>dụng</a:t>
            </a:r>
            <a:r>
              <a:rPr lang="en-US" sz="3800" dirty="0"/>
              <a:t> </a:t>
            </a:r>
            <a:r>
              <a:rPr lang="en-US" sz="3800" dirty="0" err="1"/>
              <a:t>gelatine</a:t>
            </a:r>
            <a:r>
              <a:rPr lang="en-US" sz="3800" dirty="0"/>
              <a:t> </a:t>
            </a:r>
            <a:r>
              <a:rPr lang="en-US" sz="3800" dirty="0" err="1"/>
              <a:t>dạng</a:t>
            </a:r>
            <a:r>
              <a:rPr lang="en-US" sz="3800" dirty="0"/>
              <a:t> </a:t>
            </a:r>
            <a:r>
              <a:rPr lang="en-US" sz="3800" dirty="0" err="1"/>
              <a:t>lá</a:t>
            </a:r>
            <a:r>
              <a:rPr lang="en-US" sz="3800" dirty="0"/>
              <a:t> hay </a:t>
            </a:r>
            <a:r>
              <a:rPr lang="en-US" sz="3800" dirty="0" err="1"/>
              <a:t>dạng</a:t>
            </a:r>
            <a:r>
              <a:rPr lang="en-US" sz="3800" dirty="0"/>
              <a:t> </a:t>
            </a:r>
            <a:r>
              <a:rPr lang="en-US" sz="3800" dirty="0" err="1"/>
              <a:t>bột</a:t>
            </a:r>
            <a:r>
              <a:rPr lang="en-US" sz="3800" dirty="0"/>
              <a:t> </a:t>
            </a:r>
            <a:r>
              <a:rPr lang="en-US" sz="3800" dirty="0" err="1"/>
              <a:t>hoàn</a:t>
            </a:r>
            <a:r>
              <a:rPr lang="en-US" sz="3800" dirty="0"/>
              <a:t> </a:t>
            </a:r>
            <a:r>
              <a:rPr lang="en-US" sz="3800" dirty="0" err="1"/>
              <a:t>toàn</a:t>
            </a:r>
            <a:r>
              <a:rPr lang="en-US" sz="3800" dirty="0"/>
              <a:t> </a:t>
            </a:r>
            <a:r>
              <a:rPr lang="en-US" sz="3800" dirty="0" err="1"/>
              <a:t>không</a:t>
            </a:r>
            <a:r>
              <a:rPr lang="en-US" sz="3800" dirty="0"/>
              <a:t> </a:t>
            </a:r>
            <a:r>
              <a:rPr lang="en-US" sz="3800" dirty="0" err="1"/>
              <a:t>ảnh</a:t>
            </a:r>
            <a:r>
              <a:rPr lang="en-US" sz="3800" dirty="0"/>
              <a:t> </a:t>
            </a:r>
            <a:r>
              <a:rPr lang="en-US" sz="3800" dirty="0" err="1"/>
              <a:t>hưởng</a:t>
            </a:r>
            <a:r>
              <a:rPr lang="en-US" sz="3800" dirty="0"/>
              <a:t> </a:t>
            </a:r>
            <a:r>
              <a:rPr lang="en-US" sz="3800" dirty="0" err="1"/>
              <a:t>đến</a:t>
            </a:r>
            <a:r>
              <a:rPr lang="en-US" sz="3800" dirty="0"/>
              <a:t> </a:t>
            </a:r>
            <a:r>
              <a:rPr lang="en-US" sz="3800" dirty="0" err="1"/>
              <a:t>chất</a:t>
            </a:r>
            <a:r>
              <a:rPr lang="en-US" sz="3800" dirty="0"/>
              <a:t> </a:t>
            </a:r>
            <a:r>
              <a:rPr lang="en-US" sz="3800" dirty="0" err="1"/>
              <a:t>lượng</a:t>
            </a:r>
            <a:r>
              <a:rPr lang="en-US" sz="3800" dirty="0"/>
              <a:t> </a:t>
            </a:r>
            <a:r>
              <a:rPr lang="en-US" sz="3800" dirty="0" err="1"/>
              <a:t>thành</a:t>
            </a:r>
            <a:r>
              <a:rPr lang="en-US" sz="3800" dirty="0"/>
              <a:t> </a:t>
            </a:r>
            <a:r>
              <a:rPr lang="en-US" sz="3800" dirty="0" err="1"/>
              <a:t>phẩm</a:t>
            </a:r>
            <a:r>
              <a:rPr lang="en-US" sz="3800" dirty="0"/>
              <a:t>.</a:t>
            </a:r>
          </a:p>
          <a:p>
            <a:pPr lvl="0"/>
            <a:r>
              <a:rPr lang="en-US" sz="3800" dirty="0" err="1"/>
              <a:t>Ngâm</a:t>
            </a:r>
            <a:r>
              <a:rPr lang="en-US" sz="3800" dirty="0"/>
              <a:t> </a:t>
            </a:r>
            <a:r>
              <a:rPr lang="en-US" sz="3800" dirty="0" err="1"/>
              <a:t>gelatine</a:t>
            </a:r>
            <a:r>
              <a:rPr lang="en-US" sz="3800" dirty="0"/>
              <a:t> </a:t>
            </a:r>
            <a:r>
              <a:rPr lang="en-US" sz="3800" dirty="0" err="1"/>
              <a:t>trong</a:t>
            </a:r>
            <a:r>
              <a:rPr lang="en-US" sz="3800" dirty="0"/>
              <a:t> </a:t>
            </a:r>
            <a:r>
              <a:rPr lang="en-US" sz="3800" dirty="0" err="1"/>
              <a:t>nước</a:t>
            </a:r>
            <a:r>
              <a:rPr lang="en-US" sz="3800" dirty="0"/>
              <a:t> </a:t>
            </a:r>
            <a:r>
              <a:rPr lang="en-US" sz="3800" dirty="0" err="1"/>
              <a:t>lạnh</a:t>
            </a:r>
            <a:r>
              <a:rPr lang="en-US" sz="3800" dirty="0"/>
              <a:t> </a:t>
            </a:r>
            <a:r>
              <a:rPr lang="en-US" sz="3800" dirty="0" err="1"/>
              <a:t>sẽ</a:t>
            </a:r>
            <a:r>
              <a:rPr lang="en-US" sz="3800" dirty="0"/>
              <a:t> </a:t>
            </a:r>
            <a:r>
              <a:rPr lang="en-US" sz="3800" dirty="0" err="1"/>
              <a:t>cho</a:t>
            </a:r>
            <a:r>
              <a:rPr lang="en-US" sz="3800" dirty="0"/>
              <a:t> </a:t>
            </a:r>
            <a:r>
              <a:rPr lang="en-US" sz="3800" dirty="0" err="1"/>
              <a:t>hiệu</a:t>
            </a:r>
            <a:r>
              <a:rPr lang="en-US" sz="3800" dirty="0"/>
              <a:t> </a:t>
            </a:r>
            <a:r>
              <a:rPr lang="en-US" sz="3800" dirty="0" err="1"/>
              <a:t>quả</a:t>
            </a:r>
            <a:r>
              <a:rPr lang="en-US" sz="3800" dirty="0"/>
              <a:t> </a:t>
            </a:r>
            <a:r>
              <a:rPr lang="en-US" sz="3800" dirty="0" err="1"/>
              <a:t>tốt</a:t>
            </a:r>
            <a:r>
              <a:rPr lang="en-US" sz="3800" dirty="0"/>
              <a:t> </a:t>
            </a:r>
            <a:r>
              <a:rPr lang="en-US" sz="3800" dirty="0" err="1"/>
              <a:t>hơn</a:t>
            </a:r>
            <a:r>
              <a:rPr lang="en-US" sz="3800" dirty="0" smtClean="0"/>
              <a:t>.</a:t>
            </a:r>
            <a:endParaRPr lang="en-US" sz="3800" dirty="0"/>
          </a:p>
        </p:txBody>
      </p:sp>
    </p:spTree>
    <p:extLst>
      <p:ext uri="{BB962C8B-B14F-4D97-AF65-F5344CB8AC3E}">
        <p14:creationId xmlns:p14="http://schemas.microsoft.com/office/powerpoint/2010/main" val="975945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166191"/>
            <a:ext cx="10515600" cy="5391772"/>
          </a:xfrm>
        </p:spPr>
        <p:txBody>
          <a:bodyPr>
            <a:normAutofit/>
          </a:bodyPr>
          <a:lstStyle/>
          <a:p>
            <a:pPr marL="0" indent="0">
              <a:buNone/>
            </a:pPr>
            <a:r>
              <a:rPr lang="en-US" sz="3800" b="1" dirty="0" err="1"/>
              <a:t>Lưu</a:t>
            </a:r>
            <a:r>
              <a:rPr lang="en-US" sz="3800" b="1" dirty="0"/>
              <a:t> ý:</a:t>
            </a:r>
          </a:p>
          <a:p>
            <a:pPr lvl="0"/>
            <a:r>
              <a:rPr lang="en-US" sz="3800" dirty="0" err="1" smtClean="0"/>
              <a:t>Nếu</a:t>
            </a:r>
            <a:r>
              <a:rPr lang="en-US" sz="3800" dirty="0" smtClean="0"/>
              <a:t> </a:t>
            </a:r>
            <a:r>
              <a:rPr lang="en-US" sz="3800" dirty="0" err="1"/>
              <a:t>đổ</a:t>
            </a:r>
            <a:r>
              <a:rPr lang="en-US" sz="3800" dirty="0"/>
              <a:t> </a:t>
            </a:r>
            <a:r>
              <a:rPr lang="en-US" sz="3800" dirty="0" err="1"/>
              <a:t>gelatine</a:t>
            </a:r>
            <a:r>
              <a:rPr lang="en-US" sz="3800" dirty="0"/>
              <a:t> </a:t>
            </a:r>
            <a:r>
              <a:rPr lang="en-US" sz="3800" dirty="0" err="1"/>
              <a:t>vào</a:t>
            </a:r>
            <a:r>
              <a:rPr lang="en-US" sz="3800" dirty="0"/>
              <a:t> </a:t>
            </a:r>
            <a:r>
              <a:rPr lang="en-US" sz="3800" dirty="0" err="1"/>
              <a:t>hỗn</a:t>
            </a:r>
            <a:r>
              <a:rPr lang="en-US" sz="3800" dirty="0"/>
              <a:t> </a:t>
            </a:r>
            <a:r>
              <a:rPr lang="en-US" sz="3800" dirty="0" err="1"/>
              <a:t>hợp</a:t>
            </a:r>
            <a:r>
              <a:rPr lang="en-US" sz="3800" dirty="0"/>
              <a:t> </a:t>
            </a:r>
            <a:r>
              <a:rPr lang="en-US" sz="3800" dirty="0" err="1"/>
              <a:t>sôi</a:t>
            </a:r>
            <a:r>
              <a:rPr lang="en-US" sz="3800" dirty="0"/>
              <a:t>, </a:t>
            </a:r>
            <a:r>
              <a:rPr lang="en-US" sz="3800" dirty="0" err="1"/>
              <a:t>gelatine</a:t>
            </a:r>
            <a:r>
              <a:rPr lang="en-US" sz="3800" dirty="0"/>
              <a:t> </a:t>
            </a:r>
            <a:r>
              <a:rPr lang="en-US" sz="3800" dirty="0" err="1"/>
              <a:t>sẽ</a:t>
            </a:r>
            <a:r>
              <a:rPr lang="en-US" sz="3800" dirty="0"/>
              <a:t> </a:t>
            </a:r>
            <a:r>
              <a:rPr lang="en-US" sz="3800" dirty="0" err="1"/>
              <a:t>mất</a:t>
            </a:r>
            <a:r>
              <a:rPr lang="en-US" sz="3800" dirty="0"/>
              <a:t> </a:t>
            </a:r>
            <a:r>
              <a:rPr lang="en-US" sz="3800" dirty="0" err="1"/>
              <a:t>tác</a:t>
            </a:r>
            <a:r>
              <a:rPr lang="en-US" sz="3800" dirty="0"/>
              <a:t> </a:t>
            </a:r>
            <a:r>
              <a:rPr lang="en-US" sz="3800" dirty="0" err="1"/>
              <a:t>dụng</a:t>
            </a:r>
            <a:r>
              <a:rPr lang="en-US" sz="3800" dirty="0"/>
              <a:t> </a:t>
            </a:r>
            <a:r>
              <a:rPr lang="en-US" sz="3800" dirty="0" err="1"/>
              <a:t>làm</a:t>
            </a:r>
            <a:r>
              <a:rPr lang="en-US" sz="3800" dirty="0"/>
              <a:t> </a:t>
            </a:r>
            <a:r>
              <a:rPr lang="en-US" sz="3800" dirty="0" err="1"/>
              <a:t>đông</a:t>
            </a:r>
            <a:r>
              <a:rPr lang="en-US" sz="3800" dirty="0"/>
              <a:t>.</a:t>
            </a:r>
          </a:p>
          <a:p>
            <a:pPr lvl="0"/>
            <a:r>
              <a:rPr lang="en-US" sz="3800" dirty="0" err="1"/>
              <a:t>Cứ</a:t>
            </a:r>
            <a:r>
              <a:rPr lang="en-US" sz="3800" dirty="0"/>
              <a:t> 10g </a:t>
            </a:r>
            <a:r>
              <a:rPr lang="en-US" sz="3800" dirty="0" err="1"/>
              <a:t>gelatine</a:t>
            </a:r>
            <a:r>
              <a:rPr lang="en-US" sz="3800" dirty="0"/>
              <a:t> </a:t>
            </a:r>
            <a:r>
              <a:rPr lang="en-US" sz="3800" dirty="0" err="1"/>
              <a:t>sẽ</a:t>
            </a:r>
            <a:r>
              <a:rPr lang="en-US" sz="3800" dirty="0"/>
              <a:t> </a:t>
            </a:r>
            <a:r>
              <a:rPr lang="en-US" sz="3800" dirty="0" err="1"/>
              <a:t>làm</a:t>
            </a:r>
            <a:r>
              <a:rPr lang="en-US" sz="3800" dirty="0"/>
              <a:t> </a:t>
            </a:r>
            <a:r>
              <a:rPr lang="en-US" sz="3800" dirty="0" err="1"/>
              <a:t>đông</a:t>
            </a:r>
            <a:r>
              <a:rPr lang="en-US" sz="3800" dirty="0"/>
              <a:t> </a:t>
            </a:r>
            <a:r>
              <a:rPr lang="en-US" sz="3800" dirty="0" err="1"/>
              <a:t>được</a:t>
            </a:r>
            <a:r>
              <a:rPr lang="en-US" sz="3800" dirty="0"/>
              <a:t> 500ml </a:t>
            </a:r>
            <a:r>
              <a:rPr lang="en-US" sz="3800" dirty="0" err="1"/>
              <a:t>chất</a:t>
            </a:r>
            <a:r>
              <a:rPr lang="en-US" sz="3800" dirty="0"/>
              <a:t> </a:t>
            </a:r>
            <a:r>
              <a:rPr lang="en-US" sz="3800" dirty="0" err="1"/>
              <a:t>lỏng</a:t>
            </a:r>
            <a:r>
              <a:rPr lang="en-US" sz="3800" dirty="0"/>
              <a:t>.</a:t>
            </a:r>
          </a:p>
          <a:p>
            <a:pPr lvl="0"/>
            <a:r>
              <a:rPr lang="en-US" sz="3800" dirty="0"/>
              <a:t>Cho </a:t>
            </a:r>
            <a:r>
              <a:rPr lang="en-US" sz="3800" dirty="0" err="1"/>
              <a:t>nhiều</a:t>
            </a:r>
            <a:r>
              <a:rPr lang="en-US" sz="3800" dirty="0"/>
              <a:t> </a:t>
            </a:r>
            <a:r>
              <a:rPr lang="en-US" sz="3800" dirty="0" err="1"/>
              <a:t>gelatine</a:t>
            </a:r>
            <a:r>
              <a:rPr lang="en-US" sz="3800" dirty="0"/>
              <a:t> so </a:t>
            </a:r>
            <a:r>
              <a:rPr lang="en-US" sz="3800" dirty="0" err="1"/>
              <a:t>với</a:t>
            </a:r>
            <a:r>
              <a:rPr lang="en-US" sz="3800" dirty="0"/>
              <a:t> </a:t>
            </a:r>
            <a:r>
              <a:rPr lang="en-US" sz="3800" dirty="0" err="1"/>
              <a:t>liều</a:t>
            </a:r>
            <a:r>
              <a:rPr lang="en-US" sz="3800" dirty="0"/>
              <a:t> </a:t>
            </a:r>
            <a:r>
              <a:rPr lang="en-US" sz="3800" dirty="0" err="1"/>
              <a:t>lượng</a:t>
            </a:r>
            <a:r>
              <a:rPr lang="en-US" sz="3800" dirty="0"/>
              <a:t>, </a:t>
            </a:r>
            <a:r>
              <a:rPr lang="en-US" sz="3800" dirty="0" err="1"/>
              <a:t>kết</a:t>
            </a:r>
            <a:r>
              <a:rPr lang="en-US" sz="3800" dirty="0"/>
              <a:t> </a:t>
            </a:r>
            <a:r>
              <a:rPr lang="en-US" sz="3800" dirty="0" err="1"/>
              <a:t>cấu</a:t>
            </a:r>
            <a:r>
              <a:rPr lang="en-US" sz="3800" dirty="0"/>
              <a:t> </a:t>
            </a:r>
            <a:r>
              <a:rPr lang="en-US" sz="3800" dirty="0" err="1"/>
              <a:t>bánh</a:t>
            </a:r>
            <a:r>
              <a:rPr lang="en-US" sz="3800" dirty="0"/>
              <a:t> </a:t>
            </a:r>
            <a:r>
              <a:rPr lang="en-US" sz="3800" dirty="0" err="1"/>
              <a:t>sẽ</a:t>
            </a:r>
            <a:r>
              <a:rPr lang="en-US" sz="3800" dirty="0"/>
              <a:t> </a:t>
            </a:r>
            <a:r>
              <a:rPr lang="en-US" sz="3800" dirty="0" err="1"/>
              <a:t>vững</a:t>
            </a:r>
            <a:r>
              <a:rPr lang="en-US" sz="3800" dirty="0"/>
              <a:t> </a:t>
            </a:r>
            <a:r>
              <a:rPr lang="en-US" sz="3800" dirty="0" err="1"/>
              <a:t>hơn</a:t>
            </a:r>
            <a:r>
              <a:rPr lang="en-US" sz="3800" dirty="0"/>
              <a:t> </a:t>
            </a:r>
            <a:r>
              <a:rPr lang="en-US" sz="3800" dirty="0" err="1"/>
              <a:t>chứ</a:t>
            </a:r>
            <a:r>
              <a:rPr lang="en-US" sz="3800" dirty="0"/>
              <a:t> </a:t>
            </a:r>
            <a:r>
              <a:rPr lang="en-US" sz="3800" dirty="0" err="1"/>
              <a:t>không</a:t>
            </a:r>
            <a:r>
              <a:rPr lang="en-US" sz="3800" dirty="0"/>
              <a:t> </a:t>
            </a:r>
            <a:r>
              <a:rPr lang="en-US" sz="3800" dirty="0" err="1"/>
              <a:t>thay</a:t>
            </a:r>
            <a:r>
              <a:rPr lang="en-US" sz="3800" dirty="0"/>
              <a:t> </a:t>
            </a:r>
            <a:r>
              <a:rPr lang="en-US" sz="3800" dirty="0" err="1"/>
              <a:t>đổi</a:t>
            </a:r>
            <a:r>
              <a:rPr lang="en-US" sz="3800" dirty="0"/>
              <a:t> </a:t>
            </a:r>
            <a:r>
              <a:rPr lang="en-US" sz="3800" dirty="0" err="1"/>
              <a:t>nhiều</a:t>
            </a:r>
            <a:r>
              <a:rPr lang="en-US" sz="3800" dirty="0"/>
              <a:t> </a:t>
            </a:r>
            <a:r>
              <a:rPr lang="en-US" sz="3800" dirty="0" err="1"/>
              <a:t>về</a:t>
            </a:r>
            <a:r>
              <a:rPr lang="en-US" sz="3800" dirty="0"/>
              <a:t> </a:t>
            </a:r>
            <a:r>
              <a:rPr lang="en-US" sz="3800" dirty="0" err="1"/>
              <a:t>mùi</a:t>
            </a:r>
            <a:r>
              <a:rPr lang="en-US" sz="3800" dirty="0"/>
              <a:t> </a:t>
            </a:r>
            <a:r>
              <a:rPr lang="en-US" sz="3800" dirty="0" err="1"/>
              <a:t>vị</a:t>
            </a:r>
            <a:r>
              <a:rPr lang="en-US" sz="3800" dirty="0" smtClean="0"/>
              <a:t>.</a:t>
            </a:r>
            <a:endParaRPr lang="en-US" sz="3800" dirty="0"/>
          </a:p>
        </p:txBody>
      </p:sp>
    </p:spTree>
    <p:extLst>
      <p:ext uri="{BB962C8B-B14F-4D97-AF65-F5344CB8AC3E}">
        <p14:creationId xmlns:p14="http://schemas.microsoft.com/office/powerpoint/2010/main" val="27574439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smtClean="0"/>
              <a:t>Ứng dụng: Sử dụng làm các loại bánh muosse, cheeses cake, panacotta, chè khúc bạch, kẹo dẻo…</a:t>
            </a:r>
            <a:endParaRPr lang="en-US" dirty="0"/>
          </a:p>
        </p:txBody>
      </p:sp>
      <p:pic>
        <p:nvPicPr>
          <p:cNvPr id="4" name="Picture 3"/>
          <p:cNvPicPr>
            <a:picLocks noChangeAspect="1"/>
          </p:cNvPicPr>
          <p:nvPr/>
        </p:nvPicPr>
        <p:blipFill>
          <a:blip r:embed="rId2"/>
          <a:stretch>
            <a:fillRect/>
          </a:stretch>
        </p:blipFill>
        <p:spPr>
          <a:xfrm>
            <a:off x="1054801" y="3386259"/>
            <a:ext cx="5510434" cy="3063203"/>
          </a:xfrm>
          <a:prstGeom prst="rect">
            <a:avLst/>
          </a:prstGeom>
        </p:spPr>
      </p:pic>
      <p:pic>
        <p:nvPicPr>
          <p:cNvPr id="5" name="Picture 4"/>
          <p:cNvPicPr>
            <a:picLocks noChangeAspect="1"/>
          </p:cNvPicPr>
          <p:nvPr/>
        </p:nvPicPr>
        <p:blipFill>
          <a:blip r:embed="rId3"/>
          <a:stretch>
            <a:fillRect/>
          </a:stretch>
        </p:blipFill>
        <p:spPr>
          <a:xfrm>
            <a:off x="6723989" y="3493761"/>
            <a:ext cx="5270812" cy="2955701"/>
          </a:xfrm>
          <a:prstGeom prst="rect">
            <a:avLst/>
          </a:prstGeom>
        </p:spPr>
      </p:pic>
    </p:spTree>
    <p:extLst>
      <p:ext uri="{BB962C8B-B14F-4D97-AF65-F5344CB8AC3E}">
        <p14:creationId xmlns:p14="http://schemas.microsoft.com/office/powerpoint/2010/main" val="40544460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243101" y="1343025"/>
            <a:ext cx="5846403" cy="3829051"/>
          </a:xfrm>
          <a:prstGeom prst="rect">
            <a:avLst/>
          </a:prstGeom>
        </p:spPr>
      </p:pic>
      <p:pic>
        <p:nvPicPr>
          <p:cNvPr id="5" name="Picture 4"/>
          <p:cNvPicPr>
            <a:picLocks noChangeAspect="1"/>
          </p:cNvPicPr>
          <p:nvPr/>
        </p:nvPicPr>
        <p:blipFill>
          <a:blip r:embed="rId3"/>
          <a:stretch>
            <a:fillRect/>
          </a:stretch>
        </p:blipFill>
        <p:spPr>
          <a:xfrm>
            <a:off x="6089504" y="2100263"/>
            <a:ext cx="5990112" cy="4205446"/>
          </a:xfrm>
          <a:prstGeom prst="rect">
            <a:avLst/>
          </a:prstGeom>
        </p:spPr>
      </p:pic>
    </p:spTree>
    <p:extLst>
      <p:ext uri="{BB962C8B-B14F-4D97-AF65-F5344CB8AC3E}">
        <p14:creationId xmlns:p14="http://schemas.microsoft.com/office/powerpoint/2010/main" val="16352497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71625"/>
            <a:ext cx="10515600" cy="4757738"/>
          </a:xfrm>
        </p:spPr>
        <p:txBody>
          <a:bodyPr>
            <a:normAutofit/>
          </a:bodyPr>
          <a:lstStyle/>
          <a:p>
            <a:pPr marL="0" indent="0">
              <a:buNone/>
            </a:pPr>
            <a:r>
              <a:rPr lang="vi-VN" sz="3800" dirty="0"/>
              <a:t>4</a:t>
            </a:r>
            <a:r>
              <a:rPr lang="vi-VN" sz="3800" dirty="0" smtClean="0"/>
              <a:t>. </a:t>
            </a:r>
            <a:r>
              <a:rPr lang="vi-VN" sz="3800" dirty="0"/>
              <a:t>Pectin</a:t>
            </a:r>
            <a:endParaRPr lang="en-US" sz="3800" dirty="0"/>
          </a:p>
          <a:p>
            <a:r>
              <a:rPr lang="en-US" sz="3800" dirty="0"/>
              <a:t>Pectin </a:t>
            </a:r>
            <a:r>
              <a:rPr lang="en-US" sz="3800" dirty="0" err="1"/>
              <a:t>là</a:t>
            </a:r>
            <a:r>
              <a:rPr lang="en-US" sz="3800" dirty="0"/>
              <a:t> </a:t>
            </a:r>
            <a:r>
              <a:rPr lang="en-US" sz="3800" dirty="0" err="1"/>
              <a:t>một</a:t>
            </a:r>
            <a:r>
              <a:rPr lang="en-US" sz="3800" dirty="0"/>
              <a:t> </a:t>
            </a:r>
            <a:r>
              <a:rPr lang="en-US" sz="3800" b="1" dirty="0" err="1"/>
              <a:t>chất</a:t>
            </a:r>
            <a:r>
              <a:rPr lang="en-US" sz="3800" b="1" dirty="0"/>
              <a:t> </a:t>
            </a:r>
            <a:r>
              <a:rPr lang="en-US" sz="3800" b="1" dirty="0" err="1"/>
              <a:t>bột</a:t>
            </a:r>
            <a:r>
              <a:rPr lang="en-US" sz="3800" dirty="0"/>
              <a:t>,</a:t>
            </a:r>
            <a:r>
              <a:rPr lang="en-US" sz="3800" b="1" dirty="0"/>
              <a:t> </a:t>
            </a:r>
            <a:r>
              <a:rPr lang="en-US" sz="3800" b="1" dirty="0" err="1"/>
              <a:t>có</a:t>
            </a:r>
            <a:r>
              <a:rPr lang="en-US" sz="3800" b="1" dirty="0"/>
              <a:t> </a:t>
            </a:r>
            <a:r>
              <a:rPr lang="en-US" sz="3800" b="1" dirty="0" err="1"/>
              <a:t>màu</a:t>
            </a:r>
            <a:r>
              <a:rPr lang="en-US" sz="3800" dirty="0"/>
              <a:t> (</a:t>
            </a:r>
            <a:r>
              <a:rPr lang="en-US" sz="3800" dirty="0" err="1"/>
              <a:t>từ</a:t>
            </a:r>
            <a:r>
              <a:rPr lang="en-US" sz="3800" dirty="0"/>
              <a:t> </a:t>
            </a:r>
            <a:r>
              <a:rPr lang="en-US" sz="3800" dirty="0" err="1"/>
              <a:t>màu</a:t>
            </a:r>
            <a:r>
              <a:rPr lang="en-US" sz="3800" dirty="0"/>
              <a:t> </a:t>
            </a:r>
            <a:r>
              <a:rPr lang="en-US" sz="3800" dirty="0" err="1"/>
              <a:t>trắng</a:t>
            </a:r>
            <a:r>
              <a:rPr lang="en-US" sz="3800" dirty="0"/>
              <a:t> </a:t>
            </a:r>
            <a:r>
              <a:rPr lang="en-US" sz="3800" dirty="0" err="1"/>
              <a:t>cho</a:t>
            </a:r>
            <a:r>
              <a:rPr lang="en-US" sz="3800" dirty="0"/>
              <a:t> </a:t>
            </a:r>
            <a:r>
              <a:rPr lang="en-US" sz="3800" dirty="0" err="1"/>
              <a:t>đến</a:t>
            </a:r>
            <a:r>
              <a:rPr lang="en-US" sz="3800" dirty="0"/>
              <a:t> </a:t>
            </a:r>
            <a:r>
              <a:rPr lang="en-US" sz="3800" dirty="0" err="1"/>
              <a:t>nâu</a:t>
            </a:r>
            <a:r>
              <a:rPr lang="en-US" sz="3800" dirty="0"/>
              <a:t> </a:t>
            </a:r>
            <a:r>
              <a:rPr lang="en-US" sz="3800" dirty="0" err="1"/>
              <a:t>nhạt</a:t>
            </a:r>
            <a:r>
              <a:rPr lang="en-US" sz="3800" dirty="0"/>
              <a:t>) </a:t>
            </a:r>
            <a:r>
              <a:rPr lang="en-US" sz="3800" dirty="0" err="1"/>
              <a:t>và</a:t>
            </a:r>
            <a:r>
              <a:rPr lang="en-US" sz="3800" dirty="0"/>
              <a:t> </a:t>
            </a:r>
            <a:r>
              <a:rPr lang="en-US" sz="3800" dirty="0" err="1"/>
              <a:t>được</a:t>
            </a:r>
            <a:r>
              <a:rPr lang="en-US" sz="3800" dirty="0"/>
              <a:t> </a:t>
            </a:r>
            <a:r>
              <a:rPr lang="en-US" sz="3800" b="1" dirty="0" err="1"/>
              <a:t>chiết</a:t>
            </a:r>
            <a:r>
              <a:rPr lang="en-US" sz="3800" b="1" dirty="0"/>
              <a:t> </a:t>
            </a:r>
            <a:r>
              <a:rPr lang="en-US" sz="3800" b="1" dirty="0" err="1"/>
              <a:t>xuất</a:t>
            </a:r>
            <a:r>
              <a:rPr lang="en-US" sz="3800" b="1" dirty="0"/>
              <a:t> </a:t>
            </a:r>
            <a:r>
              <a:rPr lang="en-US" sz="3800" b="1" dirty="0" err="1"/>
              <a:t>chủ</a:t>
            </a:r>
            <a:r>
              <a:rPr lang="en-US" sz="3800" b="1" dirty="0"/>
              <a:t> </a:t>
            </a:r>
            <a:r>
              <a:rPr lang="en-US" sz="3800" b="1" dirty="0" err="1"/>
              <a:t>yếu</a:t>
            </a:r>
            <a:r>
              <a:rPr lang="en-US" sz="3800" b="1" dirty="0"/>
              <a:t> </a:t>
            </a:r>
            <a:r>
              <a:rPr lang="en-US" sz="3800" b="1" dirty="0" err="1"/>
              <a:t>từ</a:t>
            </a:r>
            <a:r>
              <a:rPr lang="en-US" sz="3800" b="1" dirty="0"/>
              <a:t> </a:t>
            </a:r>
            <a:r>
              <a:rPr lang="en-US" sz="3800" b="1" dirty="0" err="1"/>
              <a:t>các</a:t>
            </a:r>
            <a:r>
              <a:rPr lang="en-US" sz="3800" b="1" dirty="0"/>
              <a:t> </a:t>
            </a:r>
            <a:r>
              <a:rPr lang="en-US" sz="3800" b="1" dirty="0" err="1"/>
              <a:t>loại</a:t>
            </a:r>
            <a:r>
              <a:rPr lang="en-US" sz="3800" b="1" dirty="0"/>
              <a:t> </a:t>
            </a:r>
            <a:r>
              <a:rPr lang="en-US" sz="3800" b="1" dirty="0" err="1"/>
              <a:t>trái</a:t>
            </a:r>
            <a:r>
              <a:rPr lang="en-US" sz="3800" b="1" dirty="0"/>
              <a:t> </a:t>
            </a:r>
            <a:r>
              <a:rPr lang="en-US" sz="3800" b="1" dirty="0" err="1"/>
              <a:t>cây</a:t>
            </a:r>
            <a:r>
              <a:rPr lang="en-US" sz="3800" dirty="0"/>
              <a:t> </a:t>
            </a:r>
            <a:r>
              <a:rPr lang="en-US" sz="3800" dirty="0" err="1"/>
              <a:t>họ</a:t>
            </a:r>
            <a:r>
              <a:rPr lang="en-US" sz="3800" dirty="0"/>
              <a:t> cam </a:t>
            </a:r>
            <a:r>
              <a:rPr lang="en-US" sz="3800" dirty="0" err="1"/>
              <a:t>quýt</a:t>
            </a:r>
            <a:r>
              <a:rPr lang="en-US" sz="3800" dirty="0"/>
              <a:t>, </a:t>
            </a:r>
            <a:r>
              <a:rPr lang="en-US" sz="3800" dirty="0" err="1"/>
              <a:t>cùng</a:t>
            </a:r>
            <a:r>
              <a:rPr lang="en-US" sz="3800" dirty="0"/>
              <a:t> </a:t>
            </a:r>
            <a:r>
              <a:rPr lang="en-US" sz="3800" dirty="0" err="1"/>
              <a:t>một</a:t>
            </a:r>
            <a:r>
              <a:rPr lang="en-US" sz="3800" dirty="0"/>
              <a:t> </a:t>
            </a:r>
            <a:r>
              <a:rPr lang="en-US" sz="3800" dirty="0" err="1"/>
              <a:t>số</a:t>
            </a:r>
            <a:r>
              <a:rPr lang="en-US" sz="3800" dirty="0"/>
              <a:t> </a:t>
            </a:r>
            <a:r>
              <a:rPr lang="en-US" sz="3800" dirty="0" err="1"/>
              <a:t>loại</a:t>
            </a:r>
            <a:r>
              <a:rPr lang="en-US" sz="3800" dirty="0"/>
              <a:t> </a:t>
            </a:r>
            <a:r>
              <a:rPr lang="en-US" sz="3800" dirty="0" err="1"/>
              <a:t>trái</a:t>
            </a:r>
            <a:r>
              <a:rPr lang="en-US" sz="3800" dirty="0"/>
              <a:t> </a:t>
            </a:r>
            <a:r>
              <a:rPr lang="en-US" sz="3800" dirty="0" err="1"/>
              <a:t>cây</a:t>
            </a:r>
            <a:r>
              <a:rPr lang="en-US" sz="3800" dirty="0"/>
              <a:t> </a:t>
            </a:r>
            <a:r>
              <a:rPr lang="en-US" sz="3800" dirty="0" err="1"/>
              <a:t>khác</a:t>
            </a:r>
            <a:r>
              <a:rPr lang="en-US" sz="3800" dirty="0"/>
              <a:t> </a:t>
            </a:r>
            <a:r>
              <a:rPr lang="en-US" sz="3800" dirty="0" err="1"/>
              <a:t>như</a:t>
            </a:r>
            <a:r>
              <a:rPr lang="en-US" sz="3800" dirty="0"/>
              <a:t> </a:t>
            </a:r>
            <a:r>
              <a:rPr lang="en-US" sz="3800" dirty="0" err="1"/>
              <a:t>táo</a:t>
            </a:r>
            <a:r>
              <a:rPr lang="en-US" sz="3800" dirty="0"/>
              <a:t>, </a:t>
            </a:r>
            <a:r>
              <a:rPr lang="en-US" sz="3800" dirty="0" err="1"/>
              <a:t>cà</a:t>
            </a:r>
            <a:r>
              <a:rPr lang="en-US" sz="3800" dirty="0"/>
              <a:t> </a:t>
            </a:r>
            <a:r>
              <a:rPr lang="en-US" sz="3800" dirty="0" err="1"/>
              <a:t>chua</a:t>
            </a:r>
            <a:r>
              <a:rPr lang="en-US" sz="3800" dirty="0"/>
              <a:t>, </a:t>
            </a:r>
            <a:r>
              <a:rPr lang="en-US" sz="3800" dirty="0" err="1"/>
              <a:t>mận</a:t>
            </a:r>
            <a:r>
              <a:rPr lang="en-US" sz="3800" dirty="0"/>
              <a:t>,.... </a:t>
            </a:r>
          </a:p>
        </p:txBody>
      </p:sp>
      <p:sp>
        <p:nvSpPr>
          <p:cNvPr id="4" name="Title 1"/>
          <p:cNvSpPr>
            <a:spLocks noGrp="1"/>
          </p:cNvSpPr>
          <p:nvPr>
            <p:ph type="title"/>
          </p:nvPr>
        </p:nvSpPr>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8879875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357437" y="192707"/>
            <a:ext cx="6686551" cy="6618840"/>
          </a:xfrm>
          <a:prstGeom prst="rect">
            <a:avLst/>
          </a:prstGeom>
        </p:spPr>
      </p:pic>
    </p:spTree>
    <p:extLst>
      <p:ext uri="{BB962C8B-B14F-4D97-AF65-F5344CB8AC3E}">
        <p14:creationId xmlns:p14="http://schemas.microsoft.com/office/powerpoint/2010/main" val="285918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528763" y="1168322"/>
            <a:ext cx="9429750" cy="5290352"/>
          </a:xfrm>
          <a:prstGeom prst="rect">
            <a:avLst/>
          </a:prstGeom>
        </p:spPr>
      </p:pic>
    </p:spTree>
    <p:extLst>
      <p:ext uri="{BB962C8B-B14F-4D97-AF65-F5344CB8AC3E}">
        <p14:creationId xmlns:p14="http://schemas.microsoft.com/office/powerpoint/2010/main" val="1106749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1588" y="1643063"/>
            <a:ext cx="10082212" cy="4686300"/>
          </a:xfrm>
        </p:spPr>
        <p:txBody>
          <a:bodyPr>
            <a:normAutofit/>
          </a:bodyPr>
          <a:lstStyle/>
          <a:p>
            <a:pPr marL="0" indent="0">
              <a:buNone/>
            </a:pPr>
            <a:r>
              <a:rPr lang="vi-VN" sz="3800" dirty="0"/>
              <a:t>2.6.3. Pectin</a:t>
            </a:r>
            <a:endParaRPr lang="en-US" sz="3800" dirty="0"/>
          </a:p>
          <a:p>
            <a:pPr lvl="0" fontAlgn="base"/>
            <a:r>
              <a:rPr lang="en-US" sz="3800" b="1" dirty="0" err="1" smtClean="0"/>
              <a:t>Ưu</a:t>
            </a:r>
            <a:r>
              <a:rPr lang="en-US" sz="3800" b="1" dirty="0" smtClean="0"/>
              <a:t> </a:t>
            </a:r>
            <a:r>
              <a:rPr lang="en-US" sz="3800" b="1" dirty="0" err="1"/>
              <a:t>điểm</a:t>
            </a:r>
            <a:r>
              <a:rPr lang="en-US" sz="3800" dirty="0"/>
              <a:t>: </a:t>
            </a:r>
            <a:r>
              <a:rPr lang="en-US" sz="3800" dirty="0" err="1"/>
              <a:t>tạo</a:t>
            </a:r>
            <a:r>
              <a:rPr lang="en-US" sz="3800" dirty="0"/>
              <a:t> </a:t>
            </a:r>
            <a:r>
              <a:rPr lang="en-US" sz="3800" dirty="0" err="1"/>
              <a:t>thành</a:t>
            </a:r>
            <a:r>
              <a:rPr lang="en-US" sz="3800" dirty="0"/>
              <a:t> gel </a:t>
            </a:r>
            <a:r>
              <a:rPr lang="en-US" sz="3800" dirty="0" err="1"/>
              <a:t>và</a:t>
            </a:r>
            <a:r>
              <a:rPr lang="en-US" sz="3800" dirty="0"/>
              <a:t> </a:t>
            </a:r>
            <a:r>
              <a:rPr lang="en-US" sz="3800" dirty="0" err="1"/>
              <a:t>kết</a:t>
            </a:r>
            <a:r>
              <a:rPr lang="en-US" sz="3800" dirty="0"/>
              <a:t> </a:t>
            </a:r>
            <a:r>
              <a:rPr lang="en-US" sz="3800" dirty="0" err="1"/>
              <a:t>đông</a:t>
            </a:r>
            <a:r>
              <a:rPr lang="en-US" sz="3800" dirty="0"/>
              <a:t>, </a:t>
            </a:r>
            <a:r>
              <a:rPr lang="en-US" sz="3800" dirty="0" err="1"/>
              <a:t>giúp</a:t>
            </a:r>
            <a:r>
              <a:rPr lang="en-US" sz="3800" dirty="0"/>
              <a:t> </a:t>
            </a:r>
            <a:r>
              <a:rPr lang="en-US" sz="3800" dirty="0" err="1"/>
              <a:t>thực</a:t>
            </a:r>
            <a:r>
              <a:rPr lang="en-US" sz="3800" dirty="0"/>
              <a:t> </a:t>
            </a:r>
            <a:r>
              <a:rPr lang="en-US" sz="3800" dirty="0" err="1"/>
              <a:t>phẩm</a:t>
            </a:r>
            <a:r>
              <a:rPr lang="en-US" sz="3800" dirty="0"/>
              <a:t> </a:t>
            </a:r>
            <a:r>
              <a:rPr lang="en-US" sz="3800" dirty="0" err="1"/>
              <a:t>được</a:t>
            </a:r>
            <a:r>
              <a:rPr lang="en-US" sz="3800" dirty="0"/>
              <a:t> </a:t>
            </a:r>
            <a:r>
              <a:rPr lang="en-US" sz="3800" dirty="0" err="1"/>
              <a:t>định</a:t>
            </a:r>
            <a:r>
              <a:rPr lang="en-US" sz="3800" dirty="0"/>
              <a:t> </a:t>
            </a:r>
            <a:r>
              <a:rPr lang="en-US" sz="3800" dirty="0" err="1"/>
              <a:t>hình</a:t>
            </a:r>
            <a:r>
              <a:rPr lang="en-US" sz="3800" dirty="0"/>
              <a:t> </a:t>
            </a:r>
            <a:r>
              <a:rPr lang="en-US" sz="3800" dirty="0" err="1"/>
              <a:t>tốt</a:t>
            </a:r>
            <a:r>
              <a:rPr lang="en-US" sz="3800" dirty="0"/>
              <a:t> </a:t>
            </a:r>
            <a:r>
              <a:rPr lang="en-US" sz="3800" dirty="0" err="1"/>
              <a:t>hơn</a:t>
            </a:r>
            <a:r>
              <a:rPr lang="en-US" sz="3800" dirty="0"/>
              <a:t>, </a:t>
            </a:r>
            <a:r>
              <a:rPr lang="en-US" sz="3800" dirty="0" err="1"/>
              <a:t>và</a:t>
            </a:r>
            <a:r>
              <a:rPr lang="en-US" sz="3800" dirty="0"/>
              <a:t> </a:t>
            </a:r>
            <a:r>
              <a:rPr lang="en-US" sz="3800" dirty="0" err="1"/>
              <a:t>tác</a:t>
            </a:r>
            <a:r>
              <a:rPr lang="en-US" sz="3800" dirty="0"/>
              <a:t> </a:t>
            </a:r>
            <a:r>
              <a:rPr lang="en-US" sz="3800" dirty="0" err="1"/>
              <a:t>dụng</a:t>
            </a:r>
            <a:r>
              <a:rPr lang="en-US" sz="3800" dirty="0"/>
              <a:t> </a:t>
            </a:r>
            <a:r>
              <a:rPr lang="en-US" sz="3800" dirty="0" err="1"/>
              <a:t>tốt</a:t>
            </a:r>
            <a:r>
              <a:rPr lang="en-US" sz="3800" dirty="0"/>
              <a:t> </a:t>
            </a:r>
            <a:r>
              <a:rPr lang="en-US" sz="3800" dirty="0" err="1"/>
              <a:t>đối</a:t>
            </a:r>
            <a:r>
              <a:rPr lang="en-US" sz="3800" dirty="0"/>
              <a:t> </a:t>
            </a:r>
            <a:r>
              <a:rPr lang="en-US" sz="3800" dirty="0" err="1"/>
              <a:t>với</a:t>
            </a:r>
            <a:r>
              <a:rPr lang="en-US" sz="3800" dirty="0"/>
              <a:t> </a:t>
            </a:r>
            <a:r>
              <a:rPr lang="en-US" sz="3800" dirty="0" err="1"/>
              <a:t>sức</a:t>
            </a:r>
            <a:r>
              <a:rPr lang="en-US" sz="3800" dirty="0"/>
              <a:t> </a:t>
            </a:r>
            <a:r>
              <a:rPr lang="en-US" sz="3800" dirty="0" err="1"/>
              <a:t>khỏe</a:t>
            </a:r>
            <a:r>
              <a:rPr lang="en-US" sz="3800" dirty="0"/>
              <a:t> </a:t>
            </a:r>
            <a:r>
              <a:rPr lang="en-US" sz="3800" dirty="0" err="1"/>
              <a:t>người</a:t>
            </a:r>
            <a:r>
              <a:rPr lang="en-US" sz="3800" dirty="0"/>
              <a:t> </a:t>
            </a:r>
            <a:r>
              <a:rPr lang="en-US" sz="3800" dirty="0" err="1"/>
              <a:t>dùng</a:t>
            </a:r>
            <a:r>
              <a:rPr lang="en-US" sz="3800" dirty="0"/>
              <a:t>. </a:t>
            </a:r>
            <a:r>
              <a:rPr lang="en-US" dirty="0"/>
              <a:t> </a:t>
            </a:r>
          </a:p>
        </p:txBody>
      </p:sp>
      <p:sp>
        <p:nvSpPr>
          <p:cNvPr id="4" name="Title 1"/>
          <p:cNvSpPr>
            <a:spLocks noGrp="1"/>
          </p:cNvSpPr>
          <p:nvPr>
            <p:ph type="title"/>
          </p:nvPr>
        </p:nvSpPr>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31953137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00213"/>
            <a:ext cx="10515600" cy="4629150"/>
          </a:xfrm>
        </p:spPr>
        <p:txBody>
          <a:bodyPr>
            <a:normAutofit/>
          </a:bodyPr>
          <a:lstStyle/>
          <a:p>
            <a:pPr lvl="0" fontAlgn="base"/>
            <a:r>
              <a:rPr lang="en-US" sz="3800" b="1" dirty="0" err="1" smtClean="0"/>
              <a:t>Nhược</a:t>
            </a:r>
            <a:r>
              <a:rPr lang="en-US" sz="3800" b="1" dirty="0" smtClean="0"/>
              <a:t> </a:t>
            </a:r>
            <a:r>
              <a:rPr lang="en-US" sz="3800" b="1" dirty="0" err="1"/>
              <a:t>điểm</a:t>
            </a:r>
            <a:r>
              <a:rPr lang="en-US" sz="3800" dirty="0"/>
              <a:t>: </a:t>
            </a:r>
            <a:r>
              <a:rPr lang="en-US" sz="3800" dirty="0" err="1"/>
              <a:t>để</a:t>
            </a:r>
            <a:r>
              <a:rPr lang="en-US" sz="3800" dirty="0"/>
              <a:t> </a:t>
            </a:r>
            <a:r>
              <a:rPr lang="en-US" sz="3800" dirty="0" err="1"/>
              <a:t>đạt</a:t>
            </a:r>
            <a:r>
              <a:rPr lang="en-US" sz="3800" dirty="0"/>
              <a:t> </a:t>
            </a:r>
            <a:r>
              <a:rPr lang="en-US" sz="3800" dirty="0" err="1"/>
              <a:t>được</a:t>
            </a:r>
            <a:r>
              <a:rPr lang="en-US" sz="3800" dirty="0"/>
              <a:t> </a:t>
            </a:r>
            <a:r>
              <a:rPr lang="en-US" sz="3800" dirty="0" err="1"/>
              <a:t>độ</a:t>
            </a:r>
            <a:r>
              <a:rPr lang="en-US" sz="3800" dirty="0"/>
              <a:t> </a:t>
            </a:r>
            <a:r>
              <a:rPr lang="en-US" sz="3800" dirty="0" err="1"/>
              <a:t>đông</a:t>
            </a:r>
            <a:r>
              <a:rPr lang="en-US" sz="3800" dirty="0"/>
              <a:t> </a:t>
            </a:r>
            <a:r>
              <a:rPr lang="en-US" sz="3800" dirty="0" err="1"/>
              <a:t>của</a:t>
            </a:r>
            <a:r>
              <a:rPr lang="en-US" sz="3800" dirty="0"/>
              <a:t> Pectin </a:t>
            </a:r>
            <a:r>
              <a:rPr lang="en-US" sz="3800" dirty="0" err="1"/>
              <a:t>như</a:t>
            </a:r>
            <a:r>
              <a:rPr lang="en-US" sz="3800" dirty="0"/>
              <a:t> </a:t>
            </a:r>
            <a:r>
              <a:rPr lang="en-US" sz="3800" dirty="0" err="1"/>
              <a:t>mong</a:t>
            </a:r>
            <a:r>
              <a:rPr lang="en-US" sz="3800" dirty="0"/>
              <a:t> </a:t>
            </a:r>
            <a:r>
              <a:rPr lang="en-US" sz="3800" dirty="0" err="1"/>
              <a:t>muốn</a:t>
            </a:r>
            <a:r>
              <a:rPr lang="en-US" sz="3800" dirty="0"/>
              <a:t> (</a:t>
            </a:r>
            <a:r>
              <a:rPr lang="en-US" sz="3800" dirty="0" err="1"/>
              <a:t>phù</a:t>
            </a:r>
            <a:r>
              <a:rPr lang="en-US" sz="3800" dirty="0"/>
              <a:t> </a:t>
            </a:r>
            <a:r>
              <a:rPr lang="en-US" sz="3800" dirty="0" err="1"/>
              <a:t>hợp</a:t>
            </a:r>
            <a:r>
              <a:rPr lang="en-US" sz="3800" dirty="0"/>
              <a:t> </a:t>
            </a:r>
            <a:r>
              <a:rPr lang="en-US" sz="3800" dirty="0" err="1"/>
              <a:t>cho</a:t>
            </a:r>
            <a:r>
              <a:rPr lang="en-US" sz="3800" dirty="0"/>
              <a:t> </a:t>
            </a:r>
            <a:r>
              <a:rPr lang="en-US" sz="3800" dirty="0" err="1"/>
              <a:t>mỗi</a:t>
            </a:r>
            <a:r>
              <a:rPr lang="en-US" sz="3800" dirty="0"/>
              <a:t> </a:t>
            </a:r>
            <a:r>
              <a:rPr lang="en-US" sz="3800" dirty="0" err="1"/>
              <a:t>loại</a:t>
            </a:r>
            <a:r>
              <a:rPr lang="en-US" sz="3800" dirty="0"/>
              <a:t> </a:t>
            </a:r>
            <a:r>
              <a:rPr lang="en-US" sz="3800" dirty="0" err="1"/>
              <a:t>thực</a:t>
            </a:r>
            <a:r>
              <a:rPr lang="en-US" sz="3800" dirty="0"/>
              <a:t> </a:t>
            </a:r>
            <a:r>
              <a:rPr lang="en-US" sz="3800" dirty="0" err="1"/>
              <a:t>phẩm</a:t>
            </a:r>
            <a:r>
              <a:rPr lang="en-US" sz="3800" dirty="0"/>
              <a:t>), </a:t>
            </a:r>
            <a:r>
              <a:rPr lang="en-US" sz="3800" dirty="0" err="1"/>
              <a:t>bạn</a:t>
            </a:r>
            <a:r>
              <a:rPr lang="en-US" sz="3800" dirty="0"/>
              <a:t> </a:t>
            </a:r>
            <a:r>
              <a:rPr lang="en-US" sz="3800" dirty="0" err="1"/>
              <a:t>cần</a:t>
            </a:r>
            <a:r>
              <a:rPr lang="en-US" sz="3800" dirty="0"/>
              <a:t> </a:t>
            </a:r>
            <a:r>
              <a:rPr lang="en-US" sz="3800" dirty="0" err="1"/>
              <a:t>chú</a:t>
            </a:r>
            <a:r>
              <a:rPr lang="en-US" sz="3800" dirty="0"/>
              <a:t> ý </a:t>
            </a:r>
            <a:r>
              <a:rPr lang="en-US" sz="3800" dirty="0" err="1"/>
              <a:t>đến</a:t>
            </a:r>
            <a:r>
              <a:rPr lang="en-US" sz="3800" dirty="0"/>
              <a:t> </a:t>
            </a:r>
            <a:r>
              <a:rPr lang="en-US" sz="3800" dirty="0" err="1"/>
              <a:t>các</a:t>
            </a:r>
            <a:r>
              <a:rPr lang="en-US" sz="3800" dirty="0"/>
              <a:t> </a:t>
            </a:r>
            <a:r>
              <a:rPr lang="en-US" sz="3800" dirty="0" err="1"/>
              <a:t>yếu</a:t>
            </a:r>
            <a:r>
              <a:rPr lang="en-US" sz="3800" dirty="0"/>
              <a:t> </a:t>
            </a:r>
            <a:r>
              <a:rPr lang="en-US" sz="3800" dirty="0" err="1"/>
              <a:t>tố</a:t>
            </a:r>
            <a:r>
              <a:rPr lang="en-US" sz="3800" dirty="0"/>
              <a:t>: </a:t>
            </a:r>
            <a:r>
              <a:rPr lang="en-US" sz="3800" dirty="0" err="1"/>
              <a:t>nhiệt</a:t>
            </a:r>
            <a:r>
              <a:rPr lang="en-US" sz="3800" dirty="0"/>
              <a:t> </a:t>
            </a:r>
            <a:r>
              <a:rPr lang="en-US" sz="3800" dirty="0" err="1"/>
              <a:t>độ</a:t>
            </a:r>
            <a:r>
              <a:rPr lang="en-US" sz="3800" dirty="0"/>
              <a:t>, </a:t>
            </a:r>
            <a:r>
              <a:rPr lang="en-US" sz="3800" dirty="0" err="1" smtClean="0"/>
              <a:t>hàm</a:t>
            </a:r>
            <a:r>
              <a:rPr lang="en-US" sz="3800" dirty="0" smtClean="0"/>
              <a:t> </a:t>
            </a:r>
            <a:r>
              <a:rPr lang="en-US" sz="3800" dirty="0" err="1"/>
              <a:t>lượng</a:t>
            </a:r>
            <a:r>
              <a:rPr lang="en-US" sz="3800" dirty="0"/>
              <a:t> </a:t>
            </a:r>
            <a:r>
              <a:rPr lang="en-US" sz="3800" dirty="0" err="1"/>
              <a:t>đường</a:t>
            </a:r>
            <a:r>
              <a:rPr lang="en-US" sz="3800" dirty="0"/>
              <a:t>, </a:t>
            </a:r>
            <a:r>
              <a:rPr lang="en-US" sz="3800" dirty="0" err="1"/>
              <a:t>hàm</a:t>
            </a:r>
            <a:r>
              <a:rPr lang="en-US" sz="3800" dirty="0"/>
              <a:t> </a:t>
            </a:r>
            <a:r>
              <a:rPr lang="en-US" sz="3800" dirty="0" err="1"/>
              <a:t>lượng</a:t>
            </a:r>
            <a:r>
              <a:rPr lang="en-US" sz="3800" dirty="0"/>
              <a:t> </a:t>
            </a:r>
            <a:r>
              <a:rPr lang="en-US" sz="3800" dirty="0" err="1"/>
              <a:t>axit</a:t>
            </a:r>
            <a:r>
              <a:rPr lang="en-US" sz="3800" dirty="0"/>
              <a:t> </a:t>
            </a:r>
            <a:r>
              <a:rPr lang="en-US" sz="3800" dirty="0" err="1"/>
              <a:t>cũng</a:t>
            </a:r>
            <a:r>
              <a:rPr lang="en-US" sz="3800" dirty="0"/>
              <a:t> </a:t>
            </a:r>
            <a:r>
              <a:rPr lang="en-US" sz="3800" dirty="0" err="1"/>
              <a:t>như</a:t>
            </a:r>
            <a:r>
              <a:rPr lang="en-US" sz="3800" dirty="0"/>
              <a:t> </a:t>
            </a:r>
            <a:r>
              <a:rPr lang="en-US" sz="3800" dirty="0" err="1"/>
              <a:t>loại</a:t>
            </a:r>
            <a:r>
              <a:rPr lang="en-US" sz="3800" dirty="0"/>
              <a:t> pectin </a:t>
            </a:r>
            <a:r>
              <a:rPr lang="en-US" sz="3800" dirty="0" err="1"/>
              <a:t>sử</a:t>
            </a:r>
            <a:r>
              <a:rPr lang="en-US" sz="3800" dirty="0"/>
              <a:t> </a:t>
            </a:r>
            <a:r>
              <a:rPr lang="en-US" sz="3800" dirty="0" err="1"/>
              <a:t>dụng</a:t>
            </a:r>
            <a:r>
              <a:rPr lang="en-US" sz="3800" dirty="0"/>
              <a:t>. </a:t>
            </a:r>
            <a:r>
              <a:rPr lang="en-US" sz="3800" dirty="0" err="1"/>
              <a:t>Điều</a:t>
            </a:r>
            <a:r>
              <a:rPr lang="en-US" sz="3800" dirty="0"/>
              <a:t> </a:t>
            </a:r>
            <a:r>
              <a:rPr lang="en-US" sz="3800" dirty="0" err="1"/>
              <a:t>này</a:t>
            </a:r>
            <a:r>
              <a:rPr lang="en-US" sz="3800" dirty="0"/>
              <a:t> </a:t>
            </a:r>
            <a:r>
              <a:rPr lang="en-US" sz="3800" dirty="0" err="1"/>
              <a:t>gây</a:t>
            </a:r>
            <a:r>
              <a:rPr lang="en-US" sz="3800" dirty="0"/>
              <a:t> </a:t>
            </a:r>
            <a:r>
              <a:rPr lang="en-US" sz="3800" dirty="0" err="1"/>
              <a:t>khó</a:t>
            </a:r>
            <a:r>
              <a:rPr lang="en-US" sz="3800" dirty="0"/>
              <a:t> </a:t>
            </a:r>
            <a:r>
              <a:rPr lang="en-US" sz="3800" dirty="0" err="1"/>
              <a:t>khăn</a:t>
            </a:r>
            <a:r>
              <a:rPr lang="en-US" sz="3800" dirty="0"/>
              <a:t> </a:t>
            </a:r>
            <a:r>
              <a:rPr lang="en-US" sz="3800" dirty="0" err="1"/>
              <a:t>cho</a:t>
            </a:r>
            <a:r>
              <a:rPr lang="en-US" sz="3800" dirty="0"/>
              <a:t> </a:t>
            </a:r>
            <a:r>
              <a:rPr lang="en-US" sz="3800" dirty="0" err="1"/>
              <a:t>một</a:t>
            </a:r>
            <a:r>
              <a:rPr lang="en-US" sz="3800" dirty="0"/>
              <a:t> </a:t>
            </a:r>
            <a:r>
              <a:rPr lang="en-US" sz="3800" dirty="0" err="1"/>
              <a:t>số</a:t>
            </a:r>
            <a:r>
              <a:rPr lang="en-US" sz="3800" dirty="0"/>
              <a:t> </a:t>
            </a:r>
            <a:r>
              <a:rPr lang="en-US" sz="3800" dirty="0" err="1"/>
              <a:t>người</a:t>
            </a:r>
            <a:r>
              <a:rPr lang="en-US" sz="3800" dirty="0"/>
              <a:t> </a:t>
            </a:r>
            <a:r>
              <a:rPr lang="en-US" sz="3800" dirty="0" err="1"/>
              <a:t>khi</a:t>
            </a:r>
            <a:r>
              <a:rPr lang="en-US" sz="3800" dirty="0"/>
              <a:t> </a:t>
            </a:r>
            <a:r>
              <a:rPr lang="en-US" sz="3800" dirty="0" err="1"/>
              <a:t>không</a:t>
            </a:r>
            <a:r>
              <a:rPr lang="en-US" sz="3800" dirty="0"/>
              <a:t> </a:t>
            </a:r>
            <a:r>
              <a:rPr lang="en-US" sz="3800" dirty="0" err="1"/>
              <a:t>biết</a:t>
            </a:r>
            <a:r>
              <a:rPr lang="en-US" sz="3800" dirty="0"/>
              <a:t> </a:t>
            </a:r>
            <a:r>
              <a:rPr lang="en-US" sz="3800" dirty="0" err="1"/>
              <a:t>cách</a:t>
            </a:r>
            <a:r>
              <a:rPr lang="en-US" sz="3800" dirty="0"/>
              <a:t> </a:t>
            </a:r>
            <a:r>
              <a:rPr lang="en-US" sz="3800" dirty="0" err="1"/>
              <a:t>chế</a:t>
            </a:r>
            <a:r>
              <a:rPr lang="en-US" sz="3800" dirty="0"/>
              <a:t> </a:t>
            </a:r>
            <a:r>
              <a:rPr lang="en-US" sz="3800" dirty="0" err="1"/>
              <a:t>biến</a:t>
            </a:r>
            <a:r>
              <a:rPr lang="en-US" sz="3800" dirty="0"/>
              <a:t> </a:t>
            </a:r>
            <a:r>
              <a:rPr lang="en-US" sz="3800" dirty="0" err="1"/>
              <a:t>món</a:t>
            </a:r>
            <a:r>
              <a:rPr lang="en-US" sz="3800" dirty="0"/>
              <a:t> </a:t>
            </a:r>
            <a:r>
              <a:rPr lang="en-US" sz="3800" dirty="0" err="1"/>
              <a:t>ăn</a:t>
            </a:r>
            <a:r>
              <a:rPr lang="en-US" sz="3800" dirty="0"/>
              <a:t> </a:t>
            </a:r>
            <a:r>
              <a:rPr lang="en-US" sz="3800" dirty="0" err="1"/>
              <a:t>có</a:t>
            </a:r>
            <a:r>
              <a:rPr lang="en-US" sz="3800" dirty="0"/>
              <a:t> </a:t>
            </a:r>
            <a:r>
              <a:rPr lang="en-US" sz="3800" dirty="0" err="1"/>
              <a:t>chứa</a:t>
            </a:r>
            <a:r>
              <a:rPr lang="en-US" sz="3800" dirty="0"/>
              <a:t> Pectin. </a:t>
            </a:r>
          </a:p>
        </p:txBody>
      </p:sp>
      <p:sp>
        <p:nvSpPr>
          <p:cNvPr id="4" name="Title 1"/>
          <p:cNvSpPr>
            <a:spLocks noGrp="1"/>
          </p:cNvSpPr>
          <p:nvPr>
            <p:ph type="title"/>
          </p:nvPr>
        </p:nvSpPr>
        <p:spPr/>
        <p:txBody>
          <a:bodyPr/>
          <a:lstStyle/>
          <a:p>
            <a:r>
              <a:rPr lang="en-US" b="1" dirty="0" smtClean="0">
                <a:solidFill>
                  <a:srgbClr val="FF0000"/>
                </a:solidFill>
              </a:rPr>
              <a:t>VI. CHẤT LÀM ĐÔNG</a:t>
            </a:r>
            <a:endParaRPr lang="en-US" b="1" dirty="0">
              <a:solidFill>
                <a:srgbClr val="FF0000"/>
              </a:solidFill>
            </a:endParaRPr>
          </a:p>
        </p:txBody>
      </p:sp>
    </p:spTree>
    <p:extLst>
      <p:ext uri="{BB962C8B-B14F-4D97-AF65-F5344CB8AC3E}">
        <p14:creationId xmlns:p14="http://schemas.microsoft.com/office/powerpoint/2010/main" val="1898352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smtClean="0"/>
              <a:t>Ứng dụng: tạo độ đặc cho các loại mứt trái cây, kẹo dẻo….</a:t>
            </a:r>
            <a:endParaRPr lang="en-US" dirty="0"/>
          </a:p>
        </p:txBody>
      </p:sp>
      <p:pic>
        <p:nvPicPr>
          <p:cNvPr id="4" name="Picture 3"/>
          <p:cNvPicPr>
            <a:picLocks noChangeAspect="1"/>
          </p:cNvPicPr>
          <p:nvPr/>
        </p:nvPicPr>
        <p:blipFill>
          <a:blip r:embed="rId2"/>
          <a:stretch>
            <a:fillRect/>
          </a:stretch>
        </p:blipFill>
        <p:spPr>
          <a:xfrm>
            <a:off x="1404730" y="2722378"/>
            <a:ext cx="4743606" cy="3969970"/>
          </a:xfrm>
          <a:prstGeom prst="rect">
            <a:avLst/>
          </a:prstGeom>
        </p:spPr>
      </p:pic>
      <p:pic>
        <p:nvPicPr>
          <p:cNvPr id="5" name="Picture 4"/>
          <p:cNvPicPr>
            <a:picLocks noChangeAspect="1"/>
          </p:cNvPicPr>
          <p:nvPr/>
        </p:nvPicPr>
        <p:blipFill>
          <a:blip r:embed="rId3"/>
          <a:stretch>
            <a:fillRect/>
          </a:stretch>
        </p:blipFill>
        <p:spPr>
          <a:xfrm>
            <a:off x="6433865" y="2722378"/>
            <a:ext cx="5250611" cy="3735765"/>
          </a:xfrm>
          <a:prstGeom prst="rect">
            <a:avLst/>
          </a:prstGeom>
        </p:spPr>
      </p:pic>
    </p:spTree>
    <p:extLst>
      <p:ext uri="{BB962C8B-B14F-4D97-AF65-F5344CB8AC3E}">
        <p14:creationId xmlns:p14="http://schemas.microsoft.com/office/powerpoint/2010/main" val="20673021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vi-VN" sz="3800" dirty="0"/>
              <a:t>5</a:t>
            </a:r>
            <a:r>
              <a:rPr lang="vi-VN" sz="3800" dirty="0" smtClean="0"/>
              <a:t>. </a:t>
            </a:r>
            <a:r>
              <a:rPr lang="vi-VN" sz="3800" dirty="0"/>
              <a:t>Đường </a:t>
            </a:r>
            <a:r>
              <a:rPr lang="vi-VN" sz="3800" dirty="0" smtClean="0"/>
              <a:t>nho</a:t>
            </a:r>
            <a:endParaRPr lang="en-US" sz="3800" dirty="0" smtClean="0"/>
          </a:p>
          <a:p>
            <a:pPr marL="0" indent="0">
              <a:buNone/>
            </a:pPr>
            <a:r>
              <a:rPr lang="en-US" sz="3800" b="1" dirty="0" smtClean="0"/>
              <a:t>* </a:t>
            </a:r>
            <a:r>
              <a:rPr lang="en-US" sz="3800" b="1" dirty="0" err="1" smtClean="0"/>
              <a:t>Đặc</a:t>
            </a:r>
            <a:r>
              <a:rPr lang="en-US" sz="3800" b="1" dirty="0" smtClean="0"/>
              <a:t> </a:t>
            </a:r>
            <a:r>
              <a:rPr lang="en-US" sz="3800" b="1" dirty="0" err="1" smtClean="0"/>
              <a:t>điểm</a:t>
            </a:r>
            <a:r>
              <a:rPr lang="en-US" sz="3800" b="1" dirty="0" smtClean="0"/>
              <a:t>:</a:t>
            </a:r>
          </a:p>
          <a:p>
            <a:pPr marL="0" indent="0">
              <a:buNone/>
            </a:pPr>
            <a:r>
              <a:rPr lang="en-US" sz="3800" u="sng" dirty="0" err="1" smtClean="0">
                <a:hlinkClick r:id="rId2"/>
              </a:rPr>
              <a:t>Đường</a:t>
            </a:r>
            <a:r>
              <a:rPr lang="en-US" sz="3800" u="sng" dirty="0" smtClean="0">
                <a:hlinkClick r:id="rId2"/>
              </a:rPr>
              <a:t> </a:t>
            </a:r>
            <a:r>
              <a:rPr lang="en-US" sz="3800" u="sng" dirty="0" err="1">
                <a:hlinkClick r:id="rId2"/>
              </a:rPr>
              <a:t>nho</a:t>
            </a:r>
            <a:r>
              <a:rPr lang="en-US" sz="3800" dirty="0"/>
              <a:t> ( </a:t>
            </a:r>
            <a:r>
              <a:rPr lang="en-US" sz="3800" dirty="0" err="1"/>
              <a:t>Glucono</a:t>
            </a:r>
            <a:r>
              <a:rPr lang="en-US" sz="3800" dirty="0"/>
              <a:t> Delta-Lactone, </a:t>
            </a:r>
            <a:r>
              <a:rPr lang="en-US" sz="3800" dirty="0" err="1"/>
              <a:t>viết</a:t>
            </a:r>
            <a:r>
              <a:rPr lang="en-US" sz="3800" dirty="0"/>
              <a:t> </a:t>
            </a:r>
            <a:r>
              <a:rPr lang="en-US" sz="3800" dirty="0" err="1"/>
              <a:t>tắt</a:t>
            </a:r>
            <a:r>
              <a:rPr lang="en-US" sz="3800" dirty="0"/>
              <a:t> GDL) </a:t>
            </a:r>
            <a:r>
              <a:rPr lang="en-US" sz="3800" dirty="0" err="1"/>
              <a:t>là</a:t>
            </a:r>
            <a:r>
              <a:rPr lang="en-US" sz="3800" dirty="0"/>
              <a:t> </a:t>
            </a:r>
            <a:r>
              <a:rPr lang="en-US" sz="3800" dirty="0" err="1"/>
              <a:t>một</a:t>
            </a:r>
            <a:r>
              <a:rPr lang="en-US" sz="3800" dirty="0"/>
              <a:t> </a:t>
            </a:r>
            <a:r>
              <a:rPr lang="en-US" sz="3800" dirty="0" err="1"/>
              <a:t>loại</a:t>
            </a:r>
            <a:r>
              <a:rPr lang="en-US" sz="3800" dirty="0"/>
              <a:t> </a:t>
            </a:r>
            <a:r>
              <a:rPr lang="en-US" sz="3800" dirty="0" err="1"/>
              <a:t>phụ</a:t>
            </a:r>
            <a:r>
              <a:rPr lang="en-US" sz="3800" dirty="0"/>
              <a:t> </a:t>
            </a:r>
            <a:r>
              <a:rPr lang="en-US" sz="3800" dirty="0" err="1"/>
              <a:t>gia</a:t>
            </a:r>
            <a:r>
              <a:rPr lang="en-US" sz="3800" dirty="0"/>
              <a:t> </a:t>
            </a:r>
            <a:r>
              <a:rPr lang="en-US" sz="3800" dirty="0" err="1"/>
              <a:t>thực</a:t>
            </a:r>
            <a:r>
              <a:rPr lang="en-US" sz="3800" dirty="0"/>
              <a:t> </a:t>
            </a:r>
            <a:r>
              <a:rPr lang="en-US" sz="3800" dirty="0" err="1"/>
              <a:t>phẩm</a:t>
            </a:r>
            <a:r>
              <a:rPr lang="en-US" sz="3800" dirty="0"/>
              <a:t> </a:t>
            </a:r>
            <a:r>
              <a:rPr lang="en-US" sz="3800" dirty="0" err="1"/>
              <a:t>dạng</a:t>
            </a:r>
            <a:r>
              <a:rPr lang="en-US" sz="3800" dirty="0"/>
              <a:t> </a:t>
            </a:r>
            <a:r>
              <a:rPr lang="en-US" sz="3800" dirty="0" err="1"/>
              <a:t>bột</a:t>
            </a:r>
            <a:r>
              <a:rPr lang="en-US" sz="3800" dirty="0"/>
              <a:t>, </a:t>
            </a:r>
            <a:r>
              <a:rPr lang="en-US" sz="3800" dirty="0" err="1"/>
              <a:t>màu</a:t>
            </a:r>
            <a:r>
              <a:rPr lang="en-US" sz="3800" dirty="0"/>
              <a:t> </a:t>
            </a:r>
            <a:r>
              <a:rPr lang="en-US" sz="3800" dirty="0" err="1"/>
              <a:t>trắng</a:t>
            </a:r>
            <a:r>
              <a:rPr lang="en-US" sz="3800" dirty="0"/>
              <a:t> </a:t>
            </a:r>
            <a:r>
              <a:rPr lang="en-US" sz="3800" dirty="0" err="1"/>
              <a:t>tinh</a:t>
            </a:r>
            <a:r>
              <a:rPr lang="en-US" sz="3800" dirty="0"/>
              <a:t>, </a:t>
            </a:r>
            <a:r>
              <a:rPr lang="en-US" sz="3800" dirty="0" err="1"/>
              <a:t>có</a:t>
            </a:r>
            <a:r>
              <a:rPr lang="en-US" sz="3800" dirty="0"/>
              <a:t> </a:t>
            </a:r>
            <a:r>
              <a:rPr lang="en-US" sz="3800" dirty="0" err="1"/>
              <a:t>nguồn</a:t>
            </a:r>
            <a:r>
              <a:rPr lang="en-US" sz="3800" dirty="0"/>
              <a:t> </a:t>
            </a:r>
            <a:r>
              <a:rPr lang="en-US" sz="3800" dirty="0" err="1"/>
              <a:t>gốc</a:t>
            </a:r>
            <a:r>
              <a:rPr lang="en-US" sz="3800" dirty="0"/>
              <a:t> </a:t>
            </a:r>
            <a:r>
              <a:rPr lang="en-US" sz="3800" dirty="0" err="1"/>
              <a:t>tự</a:t>
            </a:r>
            <a:r>
              <a:rPr lang="en-US" sz="3800" dirty="0"/>
              <a:t> </a:t>
            </a:r>
            <a:r>
              <a:rPr lang="en-US" sz="3800" dirty="0" err="1"/>
              <a:t>nhiên</a:t>
            </a:r>
            <a:r>
              <a:rPr lang="en-US" sz="3800" dirty="0"/>
              <a:t>, </a:t>
            </a:r>
            <a:r>
              <a:rPr lang="en-US" sz="3800" dirty="0" err="1"/>
              <a:t>được</a:t>
            </a:r>
            <a:r>
              <a:rPr lang="en-US" sz="3800" dirty="0"/>
              <a:t> </a:t>
            </a:r>
            <a:r>
              <a:rPr lang="en-US" sz="3800" dirty="0" err="1"/>
              <a:t>chiết</a:t>
            </a:r>
            <a:r>
              <a:rPr lang="en-US" sz="3800" dirty="0"/>
              <a:t> </a:t>
            </a:r>
            <a:r>
              <a:rPr lang="en-US" sz="3800" dirty="0" err="1"/>
              <a:t>xuất</a:t>
            </a:r>
            <a:r>
              <a:rPr lang="en-US" sz="3800" dirty="0"/>
              <a:t> </a:t>
            </a:r>
            <a:r>
              <a:rPr lang="en-US" sz="3800" dirty="0" err="1"/>
              <a:t>từ</a:t>
            </a:r>
            <a:r>
              <a:rPr lang="en-US" sz="3800" dirty="0"/>
              <a:t> </a:t>
            </a:r>
            <a:r>
              <a:rPr lang="en-US" sz="3800" dirty="0" err="1"/>
              <a:t>đường</a:t>
            </a:r>
            <a:r>
              <a:rPr lang="en-US" sz="3800" dirty="0"/>
              <a:t> </a:t>
            </a:r>
            <a:r>
              <a:rPr lang="en-US" sz="3800" dirty="0" err="1"/>
              <a:t>trong</a:t>
            </a:r>
            <a:r>
              <a:rPr lang="en-US" sz="3800" dirty="0"/>
              <a:t> </a:t>
            </a:r>
            <a:r>
              <a:rPr lang="en-US" sz="3800" dirty="0" err="1"/>
              <a:t>hoa</a:t>
            </a:r>
            <a:r>
              <a:rPr lang="en-US" sz="3800" dirty="0"/>
              <a:t> </a:t>
            </a:r>
            <a:r>
              <a:rPr lang="en-US" sz="3800" dirty="0" err="1"/>
              <a:t>quả</a:t>
            </a:r>
            <a:r>
              <a:rPr lang="en-US" sz="3800" dirty="0"/>
              <a:t> </a:t>
            </a:r>
            <a:r>
              <a:rPr lang="en-US" sz="3800" dirty="0" err="1"/>
              <a:t>chín</a:t>
            </a:r>
            <a:r>
              <a:rPr lang="en-US" sz="3800" dirty="0"/>
              <a:t>, </a:t>
            </a:r>
            <a:r>
              <a:rPr lang="en-US" sz="3800" dirty="0" err="1"/>
              <a:t>đặc</a:t>
            </a:r>
            <a:r>
              <a:rPr lang="en-US" sz="3800" dirty="0"/>
              <a:t> </a:t>
            </a:r>
            <a:r>
              <a:rPr lang="en-US" sz="3800" dirty="0" err="1"/>
              <a:t>biệt</a:t>
            </a:r>
            <a:r>
              <a:rPr lang="en-US" sz="3800" dirty="0"/>
              <a:t> </a:t>
            </a:r>
            <a:r>
              <a:rPr lang="en-US" sz="3800" dirty="0" err="1"/>
              <a:t>là</a:t>
            </a:r>
            <a:r>
              <a:rPr lang="en-US" sz="3800" dirty="0"/>
              <a:t> </a:t>
            </a:r>
            <a:r>
              <a:rPr lang="en-US" sz="3800" dirty="0" err="1"/>
              <a:t>nho</a:t>
            </a:r>
            <a:r>
              <a:rPr lang="en-US" sz="3800" dirty="0"/>
              <a:t>. </a:t>
            </a:r>
            <a:r>
              <a:rPr lang="en-US" sz="3800" dirty="0" err="1"/>
              <a:t>Người</a:t>
            </a:r>
            <a:r>
              <a:rPr lang="en-US" sz="3800" dirty="0"/>
              <a:t> ta </a:t>
            </a:r>
            <a:r>
              <a:rPr lang="en-US" sz="3800" dirty="0" err="1"/>
              <a:t>sử</a:t>
            </a:r>
            <a:r>
              <a:rPr lang="en-US" sz="3800" dirty="0"/>
              <a:t> </a:t>
            </a:r>
            <a:r>
              <a:rPr lang="en-US" sz="3800" dirty="0" err="1"/>
              <a:t>dụng</a:t>
            </a:r>
            <a:r>
              <a:rPr lang="en-US" sz="3800" dirty="0"/>
              <a:t> </a:t>
            </a:r>
            <a:r>
              <a:rPr lang="en-US" sz="3800" dirty="0" err="1"/>
              <a:t>đường</a:t>
            </a:r>
            <a:r>
              <a:rPr lang="en-US" sz="3800" dirty="0"/>
              <a:t> </a:t>
            </a:r>
            <a:r>
              <a:rPr lang="en-US" sz="3800" dirty="0" err="1"/>
              <a:t>nho</a:t>
            </a:r>
            <a:r>
              <a:rPr lang="en-US" sz="3800" dirty="0"/>
              <a:t> </a:t>
            </a:r>
            <a:r>
              <a:rPr lang="en-US" sz="3800" dirty="0" err="1"/>
              <a:t>trong</a:t>
            </a:r>
            <a:r>
              <a:rPr lang="en-US" sz="3800" dirty="0"/>
              <a:t> </a:t>
            </a:r>
            <a:r>
              <a:rPr lang="en-US" sz="3800" dirty="0" err="1"/>
              <a:t>việc</a:t>
            </a:r>
            <a:r>
              <a:rPr lang="en-US" sz="3800" dirty="0"/>
              <a:t> </a:t>
            </a:r>
            <a:r>
              <a:rPr lang="en-US" sz="3800" dirty="0" err="1"/>
              <a:t>làm</a:t>
            </a:r>
            <a:r>
              <a:rPr lang="en-US" sz="3800" dirty="0"/>
              <a:t> </a:t>
            </a:r>
            <a:r>
              <a:rPr lang="en-US" sz="3800" dirty="0" err="1"/>
              <a:t>đông</a:t>
            </a:r>
            <a:r>
              <a:rPr lang="en-US" sz="3800" dirty="0"/>
              <a:t> </a:t>
            </a:r>
            <a:r>
              <a:rPr lang="en-US" sz="3800" dirty="0" err="1"/>
              <a:t>tào</a:t>
            </a:r>
            <a:r>
              <a:rPr lang="en-US" sz="3800" dirty="0"/>
              <a:t> </a:t>
            </a:r>
            <a:r>
              <a:rPr lang="en-US" sz="3800" dirty="0" err="1"/>
              <a:t>phớ</a:t>
            </a:r>
            <a:r>
              <a:rPr lang="en-US" sz="3800" dirty="0"/>
              <a:t>.</a:t>
            </a:r>
          </a:p>
          <a:p>
            <a:pPr marL="0" indent="0">
              <a:buNone/>
            </a:pPr>
            <a:endParaRPr lang="en-US" dirty="0"/>
          </a:p>
        </p:txBody>
      </p:sp>
    </p:spTree>
    <p:extLst>
      <p:ext uri="{BB962C8B-B14F-4D97-AF65-F5344CB8AC3E}">
        <p14:creationId xmlns:p14="http://schemas.microsoft.com/office/powerpoint/2010/main" val="11868509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457451" y="271464"/>
            <a:ext cx="6431948" cy="6593194"/>
          </a:xfrm>
          <a:prstGeom prst="rect">
            <a:avLst/>
          </a:prstGeom>
        </p:spPr>
      </p:pic>
    </p:spTree>
    <p:extLst>
      <p:ext uri="{BB962C8B-B14F-4D97-AF65-F5344CB8AC3E}">
        <p14:creationId xmlns:p14="http://schemas.microsoft.com/office/powerpoint/2010/main" val="19645933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822596" y="1857375"/>
            <a:ext cx="9315084" cy="4834973"/>
          </a:xfrm>
          <a:prstGeom prst="rect">
            <a:avLst/>
          </a:prstGeom>
        </p:spPr>
      </p:pic>
    </p:spTree>
    <p:extLst>
      <p:ext uri="{BB962C8B-B14F-4D97-AF65-F5344CB8AC3E}">
        <p14:creationId xmlns:p14="http://schemas.microsoft.com/office/powerpoint/2010/main" val="34090351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sz="4000" b="1" dirty="0"/>
              <a:t>* </a:t>
            </a:r>
            <a:r>
              <a:rPr lang="en-US" sz="4000" b="1" dirty="0" err="1"/>
              <a:t>Cách</a:t>
            </a:r>
            <a:r>
              <a:rPr lang="en-US" sz="4000" b="1" dirty="0"/>
              <a:t> </a:t>
            </a:r>
            <a:r>
              <a:rPr lang="en-US" sz="4000" b="1" dirty="0" err="1"/>
              <a:t>sử</a:t>
            </a:r>
            <a:r>
              <a:rPr lang="en-US" sz="4000" b="1" dirty="0"/>
              <a:t> </a:t>
            </a:r>
            <a:r>
              <a:rPr lang="en-US" sz="4000" b="1" dirty="0" err="1"/>
              <a:t>dụng</a:t>
            </a:r>
            <a:r>
              <a:rPr lang="en-US" sz="4000" b="1" dirty="0"/>
              <a:t>:</a:t>
            </a:r>
          </a:p>
          <a:p>
            <a:pPr marL="0" indent="0">
              <a:buNone/>
            </a:pPr>
            <a:r>
              <a:rPr lang="en-US" sz="4000" dirty="0" err="1"/>
              <a:t>Đun</a:t>
            </a:r>
            <a:r>
              <a:rPr lang="en-US" sz="4000" dirty="0"/>
              <a:t> </a:t>
            </a:r>
            <a:r>
              <a:rPr lang="en-US" sz="4000" dirty="0" err="1"/>
              <a:t>sôi</a:t>
            </a:r>
            <a:r>
              <a:rPr lang="en-US" sz="4000" dirty="0"/>
              <a:t> </a:t>
            </a:r>
            <a:r>
              <a:rPr lang="en-US" sz="4000" dirty="0" err="1"/>
              <a:t>hỗn</a:t>
            </a:r>
            <a:r>
              <a:rPr lang="en-US" sz="4000" dirty="0"/>
              <a:t> </a:t>
            </a:r>
            <a:r>
              <a:rPr lang="en-US" sz="4000" dirty="0" err="1"/>
              <a:t>hợp</a:t>
            </a:r>
            <a:r>
              <a:rPr lang="en-US" sz="4000" dirty="0"/>
              <a:t> </a:t>
            </a:r>
            <a:r>
              <a:rPr lang="en-US" sz="4000" dirty="0" err="1"/>
              <a:t>sữa</a:t>
            </a:r>
            <a:r>
              <a:rPr lang="en-US" sz="4000" dirty="0"/>
              <a:t> </a:t>
            </a:r>
            <a:r>
              <a:rPr lang="en-US" sz="4000" dirty="0" err="1"/>
              <a:t>đậu</a:t>
            </a:r>
            <a:r>
              <a:rPr lang="en-US" sz="4000" dirty="0"/>
              <a:t> </a:t>
            </a:r>
            <a:r>
              <a:rPr lang="en-US" sz="4000" dirty="0" err="1"/>
              <a:t>nành</a:t>
            </a:r>
            <a:r>
              <a:rPr lang="en-US" sz="4000" dirty="0"/>
              <a:t>. </a:t>
            </a:r>
            <a:r>
              <a:rPr lang="en-US" sz="4000" dirty="0" err="1"/>
              <a:t>Hòa</a:t>
            </a:r>
            <a:r>
              <a:rPr lang="en-US" sz="4000" dirty="0"/>
              <a:t> </a:t>
            </a:r>
            <a:r>
              <a:rPr lang="en-US" sz="4000" dirty="0" err="1"/>
              <a:t>đường</a:t>
            </a:r>
            <a:r>
              <a:rPr lang="en-US" sz="4000" dirty="0"/>
              <a:t> </a:t>
            </a:r>
            <a:r>
              <a:rPr lang="en-US" sz="4000" dirty="0" err="1"/>
              <a:t>nho</a:t>
            </a:r>
            <a:r>
              <a:rPr lang="en-US" sz="4000" dirty="0"/>
              <a:t> </a:t>
            </a:r>
            <a:r>
              <a:rPr lang="en-US" sz="4000" dirty="0" err="1"/>
              <a:t>với</a:t>
            </a:r>
            <a:r>
              <a:rPr lang="en-US" sz="4000" dirty="0"/>
              <a:t> </a:t>
            </a:r>
            <a:r>
              <a:rPr lang="en-US" sz="4000" dirty="0" err="1"/>
              <a:t>một</a:t>
            </a:r>
            <a:r>
              <a:rPr lang="en-US" sz="4000" dirty="0"/>
              <a:t> </a:t>
            </a:r>
            <a:r>
              <a:rPr lang="en-US" sz="4000" dirty="0" err="1"/>
              <a:t>chút</a:t>
            </a:r>
            <a:r>
              <a:rPr lang="en-US" sz="4000" dirty="0"/>
              <a:t> </a:t>
            </a:r>
            <a:r>
              <a:rPr lang="en-US" sz="4000" dirty="0" err="1"/>
              <a:t>nước</a:t>
            </a:r>
            <a:r>
              <a:rPr lang="en-US" sz="4000" dirty="0"/>
              <a:t> </a:t>
            </a:r>
            <a:r>
              <a:rPr lang="en-US" sz="4000" dirty="0" err="1"/>
              <a:t>lọc</a:t>
            </a:r>
            <a:r>
              <a:rPr lang="en-US" sz="4000" dirty="0"/>
              <a:t> </a:t>
            </a:r>
            <a:r>
              <a:rPr lang="en-US" sz="4000" dirty="0" err="1"/>
              <a:t>trong</a:t>
            </a:r>
            <a:r>
              <a:rPr lang="en-US" sz="4000" dirty="0"/>
              <a:t> </a:t>
            </a:r>
            <a:r>
              <a:rPr lang="en-US" sz="4000" dirty="0" err="1"/>
              <a:t>một</a:t>
            </a:r>
            <a:r>
              <a:rPr lang="en-US" sz="4000" dirty="0"/>
              <a:t> </a:t>
            </a:r>
            <a:r>
              <a:rPr lang="en-US" sz="4000" dirty="0" err="1"/>
              <a:t>âu</a:t>
            </a:r>
            <a:r>
              <a:rPr lang="en-US" sz="4000" dirty="0"/>
              <a:t> to </a:t>
            </a:r>
            <a:r>
              <a:rPr lang="en-US" sz="4000" dirty="0" err="1"/>
              <a:t>rồi</a:t>
            </a:r>
            <a:r>
              <a:rPr lang="en-US" sz="4000" dirty="0"/>
              <a:t> </a:t>
            </a:r>
            <a:r>
              <a:rPr lang="en-US" sz="4000" dirty="0" err="1"/>
              <a:t>nhanh</a:t>
            </a:r>
            <a:r>
              <a:rPr lang="en-US" sz="4000" dirty="0"/>
              <a:t> </a:t>
            </a:r>
            <a:r>
              <a:rPr lang="en-US" sz="4000" dirty="0" err="1"/>
              <a:t>tay</a:t>
            </a:r>
            <a:r>
              <a:rPr lang="en-US" sz="4000" dirty="0"/>
              <a:t> </a:t>
            </a:r>
            <a:r>
              <a:rPr lang="en-US" sz="4000" dirty="0" err="1"/>
              <a:t>đổ</a:t>
            </a:r>
            <a:r>
              <a:rPr lang="en-US" sz="4000" dirty="0"/>
              <a:t> </a:t>
            </a:r>
            <a:r>
              <a:rPr lang="en-US" sz="4000" dirty="0" err="1"/>
              <a:t>hỗn</a:t>
            </a:r>
            <a:r>
              <a:rPr lang="en-US" sz="4000" dirty="0"/>
              <a:t> </a:t>
            </a:r>
            <a:r>
              <a:rPr lang="en-US" sz="4000" dirty="0" err="1"/>
              <a:t>hợp</a:t>
            </a:r>
            <a:r>
              <a:rPr lang="en-US" sz="4000" dirty="0"/>
              <a:t> </a:t>
            </a:r>
            <a:r>
              <a:rPr lang="en-US" sz="4000" dirty="0" err="1"/>
              <a:t>sữa</a:t>
            </a:r>
            <a:r>
              <a:rPr lang="en-US" sz="4000" dirty="0"/>
              <a:t> </a:t>
            </a:r>
            <a:r>
              <a:rPr lang="en-US" sz="4000" dirty="0" err="1"/>
              <a:t>vào</a:t>
            </a:r>
            <a:r>
              <a:rPr lang="en-US" sz="4000" dirty="0"/>
              <a:t> </a:t>
            </a:r>
            <a:r>
              <a:rPr lang="en-US" sz="4000" dirty="0" err="1"/>
              <a:t>bát</a:t>
            </a:r>
            <a:r>
              <a:rPr lang="en-US" sz="4000" dirty="0"/>
              <a:t> </a:t>
            </a:r>
            <a:r>
              <a:rPr lang="en-US" sz="4000" dirty="0" err="1"/>
              <a:t>hỗn</a:t>
            </a:r>
            <a:r>
              <a:rPr lang="en-US" sz="4000" dirty="0"/>
              <a:t> </a:t>
            </a:r>
            <a:r>
              <a:rPr lang="en-US" sz="4000" dirty="0" err="1"/>
              <a:t>hợp</a:t>
            </a:r>
            <a:r>
              <a:rPr lang="en-US" sz="4000" dirty="0"/>
              <a:t> </a:t>
            </a:r>
            <a:r>
              <a:rPr lang="en-US" sz="4000" dirty="0" err="1"/>
              <a:t>đường</a:t>
            </a:r>
            <a:r>
              <a:rPr lang="en-US" sz="4000" dirty="0"/>
              <a:t> </a:t>
            </a:r>
            <a:r>
              <a:rPr lang="en-US" sz="4000" dirty="0" err="1"/>
              <a:t>nho</a:t>
            </a:r>
            <a:r>
              <a:rPr lang="en-US" sz="4000" dirty="0"/>
              <a:t>, </a:t>
            </a:r>
            <a:r>
              <a:rPr lang="en-US" sz="4000" dirty="0" err="1"/>
              <a:t>giữ</a:t>
            </a:r>
            <a:r>
              <a:rPr lang="en-US" sz="4000" dirty="0"/>
              <a:t> </a:t>
            </a:r>
            <a:r>
              <a:rPr lang="en-US" sz="4000" dirty="0" err="1"/>
              <a:t>nguyên</a:t>
            </a:r>
            <a:r>
              <a:rPr lang="en-US" sz="4000" dirty="0"/>
              <a:t> </a:t>
            </a:r>
            <a:r>
              <a:rPr lang="en-US" sz="4000" dirty="0" err="1"/>
              <a:t>bát</a:t>
            </a:r>
            <a:r>
              <a:rPr lang="en-US" sz="4000" dirty="0"/>
              <a:t>, </a:t>
            </a:r>
            <a:r>
              <a:rPr lang="en-US" sz="4000" dirty="0" err="1"/>
              <a:t>không</a:t>
            </a:r>
            <a:r>
              <a:rPr lang="en-US" sz="4000" dirty="0"/>
              <a:t> </a:t>
            </a:r>
            <a:r>
              <a:rPr lang="en-US" sz="4000" dirty="0" err="1"/>
              <a:t>khuấy</a:t>
            </a:r>
            <a:r>
              <a:rPr lang="en-US" sz="4000" dirty="0"/>
              <a:t> </a:t>
            </a:r>
            <a:r>
              <a:rPr lang="en-US" sz="4000" dirty="0" err="1"/>
              <a:t>và</a:t>
            </a:r>
            <a:r>
              <a:rPr lang="en-US" sz="4000" dirty="0"/>
              <a:t> </a:t>
            </a:r>
            <a:r>
              <a:rPr lang="en-US" sz="4000" dirty="0" err="1"/>
              <a:t>đợi</a:t>
            </a:r>
            <a:r>
              <a:rPr lang="en-US" sz="4000" dirty="0"/>
              <a:t> </a:t>
            </a:r>
            <a:r>
              <a:rPr lang="en-US" sz="4000" dirty="0" err="1"/>
              <a:t>cho</a:t>
            </a:r>
            <a:r>
              <a:rPr lang="en-US" sz="4000" dirty="0"/>
              <a:t> </a:t>
            </a:r>
            <a:r>
              <a:rPr lang="en-US" sz="4000" dirty="0" err="1"/>
              <a:t>đến</a:t>
            </a:r>
            <a:r>
              <a:rPr lang="en-US" sz="4000" dirty="0"/>
              <a:t> </a:t>
            </a:r>
            <a:r>
              <a:rPr lang="en-US" sz="4000" dirty="0" err="1"/>
              <a:t>khi</a:t>
            </a:r>
            <a:r>
              <a:rPr lang="en-US" sz="4000" dirty="0"/>
              <a:t> </a:t>
            </a:r>
            <a:r>
              <a:rPr lang="en-US" sz="4000" dirty="0" err="1"/>
              <a:t>tào</a:t>
            </a:r>
            <a:r>
              <a:rPr lang="en-US" sz="4000" dirty="0"/>
              <a:t> </a:t>
            </a:r>
            <a:r>
              <a:rPr lang="en-US" sz="4000" dirty="0" err="1"/>
              <a:t>phớ</a:t>
            </a:r>
            <a:r>
              <a:rPr lang="en-US" sz="4000" dirty="0"/>
              <a:t> </a:t>
            </a:r>
            <a:r>
              <a:rPr lang="en-US" sz="4000" dirty="0" err="1"/>
              <a:t>đông</a:t>
            </a:r>
            <a:r>
              <a:rPr lang="en-US" sz="4000" dirty="0"/>
              <a:t> </a:t>
            </a:r>
            <a:r>
              <a:rPr lang="en-US" sz="4000" dirty="0" err="1"/>
              <a:t>hẳn</a:t>
            </a:r>
            <a:r>
              <a:rPr lang="en-US" sz="4000" dirty="0"/>
              <a:t>.</a:t>
            </a:r>
          </a:p>
          <a:p>
            <a:endParaRPr lang="en-US" dirty="0"/>
          </a:p>
        </p:txBody>
      </p:sp>
    </p:spTree>
    <p:extLst>
      <p:ext uri="{BB962C8B-B14F-4D97-AF65-F5344CB8AC3E}">
        <p14:creationId xmlns:p14="http://schemas.microsoft.com/office/powerpoint/2010/main" val="56296230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sz="3800" b="1" dirty="0"/>
              <a:t>* </a:t>
            </a:r>
            <a:r>
              <a:rPr lang="en-US" sz="3800" b="1" dirty="0" err="1"/>
              <a:t>Lưu</a:t>
            </a:r>
            <a:r>
              <a:rPr lang="en-US" sz="3800" b="1" dirty="0"/>
              <a:t> ý:</a:t>
            </a:r>
          </a:p>
          <a:p>
            <a:pPr lvl="0"/>
            <a:r>
              <a:rPr lang="en-US" sz="3800" dirty="0" err="1"/>
              <a:t>Tỷ</a:t>
            </a:r>
            <a:r>
              <a:rPr lang="en-US" sz="3800" dirty="0"/>
              <a:t> </a:t>
            </a:r>
            <a:r>
              <a:rPr lang="en-US" sz="3800" dirty="0" err="1"/>
              <a:t>lệ</a:t>
            </a:r>
            <a:r>
              <a:rPr lang="en-US" sz="3800" dirty="0"/>
              <a:t> </a:t>
            </a:r>
            <a:r>
              <a:rPr lang="en-US" sz="3800" dirty="0" err="1"/>
              <a:t>đường</a:t>
            </a:r>
            <a:r>
              <a:rPr lang="en-US" sz="3800" dirty="0"/>
              <a:t> </a:t>
            </a:r>
            <a:r>
              <a:rPr lang="en-US" sz="3800" dirty="0" err="1"/>
              <a:t>nho</a:t>
            </a:r>
            <a:r>
              <a:rPr lang="en-US" sz="3800" dirty="0"/>
              <a:t> </a:t>
            </a:r>
            <a:r>
              <a:rPr lang="en-US" sz="3800" dirty="0" err="1"/>
              <a:t>là</a:t>
            </a:r>
            <a:r>
              <a:rPr lang="en-US" sz="3800" dirty="0"/>
              <a:t> 3-5g </a:t>
            </a:r>
            <a:r>
              <a:rPr lang="en-US" sz="3800" dirty="0" err="1"/>
              <a:t>cho</a:t>
            </a:r>
            <a:r>
              <a:rPr lang="en-US" sz="3800" dirty="0"/>
              <a:t> 1l </a:t>
            </a:r>
            <a:r>
              <a:rPr lang="en-US" sz="3800" dirty="0" err="1"/>
              <a:t>sữa</a:t>
            </a:r>
            <a:r>
              <a:rPr lang="en-US" sz="3800" dirty="0"/>
              <a:t> </a:t>
            </a:r>
            <a:r>
              <a:rPr lang="en-US" sz="3800" dirty="0" err="1"/>
              <a:t>đậu</a:t>
            </a:r>
            <a:r>
              <a:rPr lang="en-US" sz="3800" dirty="0"/>
              <a:t> </a:t>
            </a:r>
            <a:r>
              <a:rPr lang="en-US" sz="3800" dirty="0" err="1"/>
              <a:t>nành</a:t>
            </a:r>
            <a:r>
              <a:rPr lang="en-US" sz="3800" dirty="0"/>
              <a:t>.</a:t>
            </a:r>
          </a:p>
          <a:p>
            <a:pPr lvl="0"/>
            <a:r>
              <a:rPr lang="en-US" sz="3800" dirty="0"/>
              <a:t>Sau </a:t>
            </a:r>
            <a:r>
              <a:rPr lang="en-US" sz="3800" dirty="0" err="1"/>
              <a:t>khi</a:t>
            </a:r>
            <a:r>
              <a:rPr lang="en-US" sz="3800" dirty="0"/>
              <a:t> </a:t>
            </a:r>
            <a:r>
              <a:rPr lang="en-US" sz="3800" dirty="0" err="1"/>
              <a:t>hòa</a:t>
            </a:r>
            <a:r>
              <a:rPr lang="en-US" sz="3800" dirty="0"/>
              <a:t> </a:t>
            </a:r>
            <a:r>
              <a:rPr lang="en-US" sz="3800" dirty="0" err="1"/>
              <a:t>đường</a:t>
            </a:r>
            <a:r>
              <a:rPr lang="en-US" sz="3800" dirty="0"/>
              <a:t> </a:t>
            </a:r>
            <a:r>
              <a:rPr lang="en-US" sz="3800" dirty="0" err="1"/>
              <a:t>nho</a:t>
            </a:r>
            <a:r>
              <a:rPr lang="en-US" sz="3800" dirty="0"/>
              <a:t> </a:t>
            </a:r>
            <a:r>
              <a:rPr lang="en-US" sz="3800" dirty="0" err="1"/>
              <a:t>với</a:t>
            </a:r>
            <a:r>
              <a:rPr lang="en-US" sz="3800" dirty="0"/>
              <a:t> </a:t>
            </a:r>
            <a:r>
              <a:rPr lang="en-US" sz="3800" dirty="0" err="1"/>
              <a:t>nước</a:t>
            </a:r>
            <a:r>
              <a:rPr lang="en-US" sz="3800" dirty="0"/>
              <a:t> </a:t>
            </a:r>
            <a:r>
              <a:rPr lang="en-US" sz="3800" dirty="0" err="1"/>
              <a:t>phải</a:t>
            </a:r>
            <a:r>
              <a:rPr lang="en-US" sz="3800" dirty="0"/>
              <a:t> </a:t>
            </a:r>
            <a:r>
              <a:rPr lang="en-US" sz="3800" dirty="0" err="1"/>
              <a:t>cho</a:t>
            </a:r>
            <a:r>
              <a:rPr lang="en-US" sz="3800" dirty="0"/>
              <a:t> </a:t>
            </a:r>
            <a:r>
              <a:rPr lang="en-US" sz="3800" dirty="0" err="1"/>
              <a:t>sữa</a:t>
            </a:r>
            <a:r>
              <a:rPr lang="en-US" sz="3800" dirty="0"/>
              <a:t> </a:t>
            </a:r>
            <a:r>
              <a:rPr lang="en-US" sz="3800" dirty="0" err="1"/>
              <a:t>đậu</a:t>
            </a:r>
            <a:r>
              <a:rPr lang="en-US" sz="3800" dirty="0"/>
              <a:t> </a:t>
            </a:r>
            <a:r>
              <a:rPr lang="en-US" sz="3800" dirty="0" err="1"/>
              <a:t>nành</a:t>
            </a:r>
            <a:r>
              <a:rPr lang="en-US" sz="3800" dirty="0"/>
              <a:t> </a:t>
            </a:r>
            <a:r>
              <a:rPr lang="en-US" sz="3800" dirty="0" err="1"/>
              <a:t>vào</a:t>
            </a:r>
            <a:r>
              <a:rPr lang="en-US" sz="3800" dirty="0"/>
              <a:t> </a:t>
            </a:r>
            <a:r>
              <a:rPr lang="en-US" sz="3800" dirty="0" err="1"/>
              <a:t>luôn</a:t>
            </a:r>
            <a:r>
              <a:rPr lang="en-US" sz="3800" dirty="0"/>
              <a:t> </a:t>
            </a:r>
            <a:r>
              <a:rPr lang="en-US" sz="3800" dirty="0" err="1"/>
              <a:t>nếu</a:t>
            </a:r>
            <a:r>
              <a:rPr lang="en-US" sz="3800" dirty="0"/>
              <a:t> </a:t>
            </a:r>
            <a:r>
              <a:rPr lang="en-US" sz="3800" dirty="0" err="1"/>
              <a:t>không</a:t>
            </a:r>
            <a:r>
              <a:rPr lang="en-US" sz="3800" dirty="0"/>
              <a:t> </a:t>
            </a:r>
            <a:r>
              <a:rPr lang="en-US" sz="3800" dirty="0" err="1"/>
              <a:t>đường</a:t>
            </a:r>
            <a:r>
              <a:rPr lang="en-US" sz="3800" dirty="0"/>
              <a:t> </a:t>
            </a:r>
            <a:r>
              <a:rPr lang="en-US" sz="3800" dirty="0" err="1"/>
              <a:t>nho</a:t>
            </a:r>
            <a:r>
              <a:rPr lang="en-US" sz="3800" dirty="0"/>
              <a:t> </a:t>
            </a:r>
            <a:r>
              <a:rPr lang="en-US" sz="3800" dirty="0" err="1"/>
              <a:t>sẽ</a:t>
            </a:r>
            <a:r>
              <a:rPr lang="en-US" sz="3800" dirty="0"/>
              <a:t> </a:t>
            </a:r>
            <a:r>
              <a:rPr lang="en-US" sz="3800" dirty="0" err="1"/>
              <a:t>rất</a:t>
            </a:r>
            <a:r>
              <a:rPr lang="en-US" sz="3800" dirty="0"/>
              <a:t> </a:t>
            </a:r>
            <a:r>
              <a:rPr lang="en-US" sz="3800" dirty="0" err="1"/>
              <a:t>nhanh</a:t>
            </a:r>
            <a:r>
              <a:rPr lang="en-US" sz="3800" dirty="0"/>
              <a:t> </a:t>
            </a:r>
            <a:r>
              <a:rPr lang="en-US" sz="3800" dirty="0" err="1"/>
              <a:t>bị</a:t>
            </a:r>
            <a:r>
              <a:rPr lang="en-US" sz="3800" dirty="0"/>
              <a:t> </a:t>
            </a:r>
            <a:r>
              <a:rPr lang="en-US" sz="3800" dirty="0" err="1"/>
              <a:t>chua</a:t>
            </a:r>
            <a:endParaRPr lang="en-US" sz="3800" dirty="0"/>
          </a:p>
          <a:p>
            <a:pPr marL="0" indent="0">
              <a:buNone/>
            </a:pPr>
            <a:endParaRPr lang="en-US" dirty="0"/>
          </a:p>
        </p:txBody>
      </p:sp>
    </p:spTree>
    <p:extLst>
      <p:ext uri="{BB962C8B-B14F-4D97-AF65-F5344CB8AC3E}">
        <p14:creationId xmlns:p14="http://schemas.microsoft.com/office/powerpoint/2010/main" val="8663222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500188"/>
            <a:ext cx="11034713" cy="5029199"/>
          </a:xfrm>
        </p:spPr>
        <p:txBody>
          <a:bodyPr>
            <a:normAutofit lnSpcReduction="10000"/>
          </a:bodyPr>
          <a:lstStyle/>
          <a:p>
            <a:pPr marL="0" indent="0">
              <a:buNone/>
            </a:pPr>
            <a:r>
              <a:rPr lang="en-US" sz="3800" dirty="0" smtClean="0"/>
              <a:t>	</a:t>
            </a:r>
            <a:r>
              <a:rPr lang="en-US" sz="3800" dirty="0" err="1" smtClean="0"/>
              <a:t>Socola</a:t>
            </a:r>
            <a:r>
              <a:rPr lang="en-US" sz="3800" dirty="0" smtClean="0"/>
              <a:t> </a:t>
            </a:r>
            <a:r>
              <a:rPr lang="en-US" sz="3800" dirty="0" err="1"/>
              <a:t>có</a:t>
            </a:r>
            <a:r>
              <a:rPr lang="en-US" sz="3800" dirty="0"/>
              <a:t> </a:t>
            </a:r>
            <a:r>
              <a:rPr lang="en-US" sz="3800" dirty="0" err="1"/>
              <a:t>nguồn</a:t>
            </a:r>
            <a:r>
              <a:rPr lang="en-US" sz="3800" dirty="0"/>
              <a:t> </a:t>
            </a:r>
            <a:r>
              <a:rPr lang="en-US" sz="3800" dirty="0" err="1"/>
              <a:t>gốc</a:t>
            </a:r>
            <a:r>
              <a:rPr lang="en-US" sz="3800" dirty="0"/>
              <a:t> </a:t>
            </a:r>
            <a:r>
              <a:rPr lang="en-US" sz="3800" dirty="0" err="1"/>
              <a:t>từ</a:t>
            </a:r>
            <a:r>
              <a:rPr lang="en-US" sz="3800" dirty="0"/>
              <a:t> Mexico, do </a:t>
            </a:r>
            <a:r>
              <a:rPr lang="en-US" sz="3800" dirty="0" err="1"/>
              <a:t>người</a:t>
            </a:r>
            <a:r>
              <a:rPr lang="en-US" sz="3800" dirty="0"/>
              <a:t> Maya, Inca </a:t>
            </a:r>
            <a:r>
              <a:rPr lang="en-US" sz="3800" dirty="0" err="1"/>
              <a:t>và</a:t>
            </a:r>
            <a:r>
              <a:rPr lang="en-US" sz="3800" dirty="0"/>
              <a:t> Aztec </a:t>
            </a:r>
            <a:r>
              <a:rPr lang="en-US" sz="3800" dirty="0" err="1"/>
              <a:t>đã</a:t>
            </a:r>
            <a:r>
              <a:rPr lang="en-US" sz="3800" dirty="0"/>
              <a:t> </a:t>
            </a:r>
            <a:r>
              <a:rPr lang="en-US" sz="3800" dirty="0" err="1"/>
              <a:t>trồng</a:t>
            </a:r>
            <a:r>
              <a:rPr lang="en-US" sz="3800" dirty="0"/>
              <a:t> </a:t>
            </a:r>
            <a:r>
              <a:rPr lang="en-US" sz="3800" dirty="0" err="1"/>
              <a:t>cây</a:t>
            </a:r>
            <a:r>
              <a:rPr lang="en-US" sz="3800" dirty="0"/>
              <a:t> cacao, </a:t>
            </a:r>
            <a:r>
              <a:rPr lang="en-US" sz="3800" dirty="0" err="1"/>
              <a:t>sau</a:t>
            </a:r>
            <a:r>
              <a:rPr lang="en-US" sz="3800" dirty="0"/>
              <a:t> </a:t>
            </a:r>
            <a:r>
              <a:rPr lang="en-US" sz="3800" dirty="0" err="1"/>
              <a:t>đó</a:t>
            </a:r>
            <a:r>
              <a:rPr lang="en-US" sz="3800" dirty="0"/>
              <a:t> </a:t>
            </a:r>
            <a:r>
              <a:rPr lang="en-US" sz="3800" dirty="0" err="1"/>
              <a:t>chào</a:t>
            </a:r>
            <a:r>
              <a:rPr lang="en-US" sz="3800" dirty="0"/>
              <a:t> </a:t>
            </a:r>
            <a:r>
              <a:rPr lang="en-US" sz="3800" dirty="0" err="1"/>
              <a:t>bán</a:t>
            </a:r>
            <a:r>
              <a:rPr lang="en-US" sz="3800" dirty="0"/>
              <a:t> </a:t>
            </a:r>
            <a:r>
              <a:rPr lang="en-US" sz="3800" dirty="0" err="1"/>
              <a:t>với</a:t>
            </a:r>
            <a:r>
              <a:rPr lang="en-US" sz="3800" dirty="0"/>
              <a:t> </a:t>
            </a:r>
            <a:r>
              <a:rPr lang="en-US" sz="3800" dirty="0" err="1"/>
              <a:t>tên</a:t>
            </a:r>
            <a:r>
              <a:rPr lang="en-US" sz="3800" dirty="0"/>
              <a:t> </a:t>
            </a:r>
            <a:r>
              <a:rPr lang="en-US" sz="3800" dirty="0" err="1"/>
              <a:t>gọi</a:t>
            </a:r>
            <a:r>
              <a:rPr lang="en-US" sz="3800" dirty="0"/>
              <a:t> “</a:t>
            </a:r>
            <a:r>
              <a:rPr lang="en-US" sz="3800" dirty="0" err="1"/>
              <a:t>món</a:t>
            </a:r>
            <a:r>
              <a:rPr lang="en-US" sz="3800" dirty="0"/>
              <a:t> </a:t>
            </a:r>
            <a:r>
              <a:rPr lang="en-US" sz="3800" dirty="0" err="1"/>
              <a:t>quà</a:t>
            </a:r>
            <a:r>
              <a:rPr lang="en-US" sz="3800" dirty="0"/>
              <a:t> </a:t>
            </a:r>
            <a:r>
              <a:rPr lang="en-US" sz="3800" dirty="0" err="1"/>
              <a:t>của</a:t>
            </a:r>
            <a:r>
              <a:rPr lang="en-US" sz="3800" dirty="0"/>
              <a:t> </a:t>
            </a:r>
            <a:r>
              <a:rPr lang="en-US" sz="3800" dirty="0" err="1"/>
              <a:t>các</a:t>
            </a:r>
            <a:r>
              <a:rPr lang="en-US" sz="3800" dirty="0"/>
              <a:t> </a:t>
            </a:r>
            <a:r>
              <a:rPr lang="en-US" sz="3800" dirty="0" err="1"/>
              <a:t>vị</a:t>
            </a:r>
            <a:r>
              <a:rPr lang="en-US" sz="3800" dirty="0"/>
              <a:t> </a:t>
            </a:r>
            <a:r>
              <a:rPr lang="en-US" sz="3800" dirty="0" err="1"/>
              <a:t>thần</a:t>
            </a:r>
            <a:r>
              <a:rPr lang="en-US" sz="3800" dirty="0"/>
              <a:t>”. </a:t>
            </a:r>
            <a:r>
              <a:rPr lang="en-US" sz="3800" dirty="0" err="1"/>
              <a:t>Lúc</a:t>
            </a:r>
            <a:r>
              <a:rPr lang="en-US" sz="3800" dirty="0"/>
              <a:t> </a:t>
            </a:r>
            <a:r>
              <a:rPr lang="en-US" sz="3800" dirty="0" err="1"/>
              <a:t>này</a:t>
            </a:r>
            <a:r>
              <a:rPr lang="en-US" sz="3800" dirty="0"/>
              <a:t> </a:t>
            </a:r>
            <a:r>
              <a:rPr lang="en-US" sz="3800" dirty="0" err="1"/>
              <a:t>socola</a:t>
            </a:r>
            <a:r>
              <a:rPr lang="en-US" sz="3800" dirty="0"/>
              <a:t> </a:t>
            </a:r>
            <a:r>
              <a:rPr lang="en-US" sz="3800" dirty="0" err="1"/>
              <a:t>được</a:t>
            </a:r>
            <a:r>
              <a:rPr lang="en-US" sz="3800" dirty="0"/>
              <a:t> </a:t>
            </a:r>
            <a:r>
              <a:rPr lang="en-US" sz="3800" dirty="0" err="1"/>
              <a:t>xem</a:t>
            </a:r>
            <a:r>
              <a:rPr lang="en-US" sz="3800" dirty="0"/>
              <a:t> </a:t>
            </a:r>
            <a:r>
              <a:rPr lang="en-US" sz="3800" dirty="0" err="1"/>
              <a:t>là</a:t>
            </a:r>
            <a:r>
              <a:rPr lang="en-US" sz="3800" dirty="0"/>
              <a:t> </a:t>
            </a:r>
            <a:r>
              <a:rPr lang="en-US" sz="3800" dirty="0" err="1"/>
              <a:t>một</a:t>
            </a:r>
            <a:r>
              <a:rPr lang="en-US" sz="3800" dirty="0"/>
              <a:t> </a:t>
            </a:r>
            <a:r>
              <a:rPr lang="en-US" sz="3800" dirty="0" err="1"/>
              <a:t>chất</a:t>
            </a:r>
            <a:r>
              <a:rPr lang="en-US" sz="3800" dirty="0"/>
              <a:t> </a:t>
            </a:r>
            <a:r>
              <a:rPr lang="en-US" sz="3800" dirty="0" err="1"/>
              <a:t>kích</a:t>
            </a:r>
            <a:r>
              <a:rPr lang="en-US" sz="3800" dirty="0"/>
              <a:t> </a:t>
            </a:r>
            <a:r>
              <a:rPr lang="en-US" sz="3800" dirty="0" err="1"/>
              <a:t>thích</a:t>
            </a:r>
            <a:r>
              <a:rPr lang="en-US" sz="3800" dirty="0"/>
              <a:t> </a:t>
            </a:r>
            <a:r>
              <a:rPr lang="en-US" sz="3800" dirty="0" err="1"/>
              <a:t>và</a:t>
            </a:r>
            <a:r>
              <a:rPr lang="en-US" sz="3800" dirty="0"/>
              <a:t> </a:t>
            </a:r>
            <a:r>
              <a:rPr lang="en-US" sz="3800" dirty="0" err="1"/>
              <a:t>chỉ</a:t>
            </a:r>
            <a:r>
              <a:rPr lang="en-US" sz="3800" dirty="0"/>
              <a:t> </a:t>
            </a:r>
            <a:r>
              <a:rPr lang="en-US" sz="3800" dirty="0" err="1"/>
              <a:t>có</a:t>
            </a:r>
            <a:r>
              <a:rPr lang="en-US" sz="3800" dirty="0"/>
              <a:t> </a:t>
            </a:r>
            <a:r>
              <a:rPr lang="en-US" sz="3800" dirty="0" err="1"/>
              <a:t>sẵn</a:t>
            </a:r>
            <a:r>
              <a:rPr lang="en-US" sz="3800" dirty="0"/>
              <a:t> </a:t>
            </a:r>
            <a:r>
              <a:rPr lang="en-US" sz="3800" dirty="0" err="1"/>
              <a:t>cho</a:t>
            </a:r>
            <a:r>
              <a:rPr lang="en-US" sz="3800" dirty="0"/>
              <a:t> </a:t>
            </a:r>
            <a:r>
              <a:rPr lang="en-US" sz="3800" dirty="0" err="1"/>
              <a:t>những</a:t>
            </a:r>
            <a:r>
              <a:rPr lang="en-US" sz="3800" dirty="0"/>
              <a:t> </a:t>
            </a:r>
            <a:r>
              <a:rPr lang="en-US" sz="3800" dirty="0" err="1"/>
              <a:t>dịp</a:t>
            </a:r>
            <a:r>
              <a:rPr lang="en-US" sz="3800" dirty="0"/>
              <a:t> </a:t>
            </a:r>
            <a:r>
              <a:rPr lang="en-US" sz="3800" dirty="0" err="1"/>
              <a:t>đặc</a:t>
            </a:r>
            <a:r>
              <a:rPr lang="en-US" sz="3800" dirty="0"/>
              <a:t> </a:t>
            </a:r>
            <a:r>
              <a:rPr lang="en-US" sz="3800" dirty="0" err="1"/>
              <a:t>biệt</a:t>
            </a:r>
            <a:r>
              <a:rPr lang="en-US" sz="3800" dirty="0"/>
              <a:t> </a:t>
            </a:r>
            <a:r>
              <a:rPr lang="en-US" sz="3800" dirty="0" err="1"/>
              <a:t>của</a:t>
            </a:r>
            <a:r>
              <a:rPr lang="en-US" sz="3800" dirty="0"/>
              <a:t> </a:t>
            </a:r>
            <a:r>
              <a:rPr lang="en-US" sz="3800" dirty="0" err="1"/>
              <a:t>những</a:t>
            </a:r>
            <a:r>
              <a:rPr lang="en-US" sz="3800" dirty="0"/>
              <a:t> </a:t>
            </a:r>
            <a:r>
              <a:rPr lang="en-US" sz="3800" dirty="0" err="1"/>
              <a:t>người</a:t>
            </a:r>
            <a:r>
              <a:rPr lang="en-US" sz="3800" dirty="0"/>
              <a:t> </a:t>
            </a:r>
            <a:r>
              <a:rPr lang="en-US" sz="3800" dirty="0" err="1"/>
              <a:t>giàu</a:t>
            </a:r>
            <a:r>
              <a:rPr lang="en-US" sz="3800" dirty="0"/>
              <a:t> </a:t>
            </a:r>
            <a:r>
              <a:rPr lang="en-US" sz="3800" dirty="0" err="1"/>
              <a:t>hoặc</a:t>
            </a:r>
            <a:r>
              <a:rPr lang="en-US" sz="3800" dirty="0"/>
              <a:t> </a:t>
            </a:r>
            <a:r>
              <a:rPr lang="en-US" sz="3800" dirty="0" err="1"/>
              <a:t>người</a:t>
            </a:r>
            <a:r>
              <a:rPr lang="en-US" sz="3800" dirty="0"/>
              <a:t> </a:t>
            </a:r>
            <a:r>
              <a:rPr lang="en-US" sz="3800" dirty="0" err="1"/>
              <a:t>có</a:t>
            </a:r>
            <a:r>
              <a:rPr lang="en-US" sz="3800" dirty="0"/>
              <a:t> </a:t>
            </a:r>
            <a:r>
              <a:rPr lang="en-US" sz="3800" dirty="0" err="1"/>
              <a:t>địa</a:t>
            </a:r>
            <a:r>
              <a:rPr lang="en-US" sz="3800" dirty="0"/>
              <a:t> </a:t>
            </a:r>
            <a:r>
              <a:rPr lang="en-US" sz="3800" dirty="0" err="1"/>
              <a:t>vị</a:t>
            </a:r>
            <a:r>
              <a:rPr lang="en-US" sz="3800" dirty="0"/>
              <a:t> </a:t>
            </a:r>
            <a:r>
              <a:rPr lang="en-US" sz="3800" dirty="0" err="1"/>
              <a:t>trong</a:t>
            </a:r>
            <a:r>
              <a:rPr lang="en-US" sz="3800" dirty="0"/>
              <a:t> </a:t>
            </a:r>
            <a:r>
              <a:rPr lang="en-US" sz="3800" dirty="0" err="1"/>
              <a:t>xã</a:t>
            </a:r>
            <a:r>
              <a:rPr lang="en-US" sz="3800" dirty="0"/>
              <a:t> </a:t>
            </a:r>
            <a:r>
              <a:rPr lang="en-US" sz="3800" dirty="0" err="1"/>
              <a:t>hội</a:t>
            </a:r>
            <a:r>
              <a:rPr lang="en-US" sz="3800" dirty="0" smtClean="0"/>
              <a:t>.</a:t>
            </a:r>
          </a:p>
          <a:p>
            <a:pPr marL="0" indent="0">
              <a:buNone/>
            </a:pPr>
            <a:r>
              <a:rPr lang="en-US" sz="4000" dirty="0" smtClean="0"/>
              <a:t>	</a:t>
            </a:r>
            <a:r>
              <a:rPr lang="en-US" sz="4000" dirty="0" err="1" smtClean="0"/>
              <a:t>Năm</a:t>
            </a:r>
            <a:r>
              <a:rPr lang="en-US" sz="4000" dirty="0" smtClean="0"/>
              <a:t> </a:t>
            </a:r>
            <a:r>
              <a:rPr lang="en-US" sz="4000" dirty="0"/>
              <a:t>1520 </a:t>
            </a:r>
            <a:r>
              <a:rPr lang="en-US" sz="4000" dirty="0" err="1"/>
              <a:t>socola</a:t>
            </a:r>
            <a:r>
              <a:rPr lang="en-US" sz="4000" dirty="0"/>
              <a:t> </a:t>
            </a:r>
            <a:r>
              <a:rPr lang="en-US" sz="4000" dirty="0" err="1"/>
              <a:t>được</a:t>
            </a:r>
            <a:r>
              <a:rPr lang="en-US" sz="4000" dirty="0"/>
              <a:t> </a:t>
            </a:r>
            <a:r>
              <a:rPr lang="en-US" sz="4000" dirty="0" err="1"/>
              <a:t>nhà</a:t>
            </a:r>
            <a:r>
              <a:rPr lang="en-US" sz="4000" dirty="0"/>
              <a:t> </a:t>
            </a:r>
            <a:r>
              <a:rPr lang="en-US" sz="4000" dirty="0" err="1"/>
              <a:t>thám</a:t>
            </a:r>
            <a:r>
              <a:rPr lang="en-US" sz="4000" dirty="0"/>
              <a:t> </a:t>
            </a:r>
            <a:r>
              <a:rPr lang="en-US" sz="4000" dirty="0" err="1"/>
              <a:t>hiểm</a:t>
            </a:r>
            <a:r>
              <a:rPr lang="en-US" sz="4000" dirty="0"/>
              <a:t> </a:t>
            </a:r>
            <a:r>
              <a:rPr lang="en-US" sz="4000" dirty="0" err="1"/>
              <a:t>Tây</a:t>
            </a:r>
            <a:r>
              <a:rPr lang="en-US" sz="4000" dirty="0"/>
              <a:t> Ban </a:t>
            </a:r>
            <a:r>
              <a:rPr lang="en-US" sz="4000" dirty="0" err="1"/>
              <a:t>Nha</a:t>
            </a:r>
            <a:r>
              <a:rPr lang="en-US" sz="4000" dirty="0"/>
              <a:t> </a:t>
            </a:r>
            <a:r>
              <a:rPr lang="en-US" sz="4000" dirty="0" err="1"/>
              <a:t>đầu</a:t>
            </a:r>
            <a:r>
              <a:rPr lang="en-US" sz="4000" dirty="0"/>
              <a:t> </a:t>
            </a:r>
            <a:r>
              <a:rPr lang="en-US" sz="4000" dirty="0" err="1"/>
              <a:t>tiên</a:t>
            </a:r>
            <a:r>
              <a:rPr lang="en-US" sz="4000" dirty="0"/>
              <a:t> </a:t>
            </a:r>
            <a:r>
              <a:rPr lang="en-US" sz="4000" dirty="0" err="1"/>
              <a:t>đến</a:t>
            </a:r>
            <a:r>
              <a:rPr lang="en-US" sz="4000" dirty="0"/>
              <a:t> </a:t>
            </a:r>
            <a:r>
              <a:rPr lang="en-US" sz="4000" dirty="0" err="1"/>
              <a:t>châu</a:t>
            </a:r>
            <a:r>
              <a:rPr lang="en-US" sz="4000" dirty="0"/>
              <a:t> </a:t>
            </a:r>
            <a:r>
              <a:rPr lang="en-US" sz="4000" dirty="0" err="1"/>
              <a:t>Âu</a:t>
            </a:r>
            <a:r>
              <a:rPr lang="en-US" sz="4000" dirty="0"/>
              <a:t> </a:t>
            </a:r>
            <a:r>
              <a:rPr lang="en-US" sz="4000" dirty="0" err="1"/>
              <a:t>pha</a:t>
            </a:r>
            <a:r>
              <a:rPr lang="en-US" sz="4000" dirty="0"/>
              <a:t> </a:t>
            </a:r>
            <a:r>
              <a:rPr lang="en-US" sz="4000" dirty="0" err="1"/>
              <a:t>trộn</a:t>
            </a:r>
            <a:r>
              <a:rPr lang="en-US" sz="4000" dirty="0"/>
              <a:t> </a:t>
            </a:r>
            <a:r>
              <a:rPr lang="en-US" sz="4000" dirty="0" err="1"/>
              <a:t>thêm</a:t>
            </a:r>
            <a:r>
              <a:rPr lang="en-US" sz="4000" dirty="0"/>
              <a:t> </a:t>
            </a:r>
            <a:r>
              <a:rPr lang="en-US" sz="4000" dirty="0" err="1"/>
              <a:t>với</a:t>
            </a:r>
            <a:r>
              <a:rPr lang="en-US" sz="4000" dirty="0"/>
              <a:t> </a:t>
            </a:r>
            <a:r>
              <a:rPr lang="en-US" sz="4000" dirty="0" err="1"/>
              <a:t>vani</a:t>
            </a:r>
            <a:r>
              <a:rPr lang="en-US" sz="4000" dirty="0"/>
              <a:t> </a:t>
            </a:r>
            <a:r>
              <a:rPr lang="en-US" sz="4000" dirty="0" err="1"/>
              <a:t>và</a:t>
            </a:r>
            <a:r>
              <a:rPr lang="en-US" sz="4000" dirty="0"/>
              <a:t> </a:t>
            </a:r>
            <a:r>
              <a:rPr lang="en-US" sz="4000" dirty="0" err="1"/>
              <a:t>đường</a:t>
            </a:r>
            <a:r>
              <a:rPr lang="en-US" sz="4000" dirty="0"/>
              <a:t> </a:t>
            </a:r>
            <a:r>
              <a:rPr lang="en-US" sz="4000" dirty="0" err="1"/>
              <a:t>để</a:t>
            </a:r>
            <a:r>
              <a:rPr lang="en-US" sz="4000" dirty="0"/>
              <a:t> </a:t>
            </a:r>
            <a:r>
              <a:rPr lang="en-US" sz="4000" dirty="0" err="1"/>
              <a:t>tạo</a:t>
            </a:r>
            <a:r>
              <a:rPr lang="en-US" sz="4000" dirty="0"/>
              <a:t> </a:t>
            </a:r>
            <a:r>
              <a:rPr lang="en-US" sz="4000" dirty="0" err="1"/>
              <a:t>nên</a:t>
            </a:r>
            <a:r>
              <a:rPr lang="en-US" sz="4000" dirty="0"/>
              <a:t> </a:t>
            </a:r>
            <a:r>
              <a:rPr lang="en-US" sz="4000" dirty="0" err="1"/>
              <a:t>hương</a:t>
            </a:r>
            <a:r>
              <a:rPr lang="en-US" sz="4000" dirty="0"/>
              <a:t> </a:t>
            </a:r>
            <a:r>
              <a:rPr lang="en-US" sz="4000" dirty="0" err="1"/>
              <a:t>vị</a:t>
            </a:r>
            <a:r>
              <a:rPr lang="en-US" sz="4000" dirty="0"/>
              <a:t> </a:t>
            </a:r>
            <a:r>
              <a:rPr lang="en-US" sz="4000" dirty="0" err="1"/>
              <a:t>mới</a:t>
            </a:r>
            <a:endParaRPr lang="en-US" sz="4000" dirty="0"/>
          </a:p>
          <a:p>
            <a:pPr marL="0" indent="0">
              <a:buNone/>
            </a:pPr>
            <a:endParaRPr lang="en-US" sz="3800" dirty="0"/>
          </a:p>
          <a:p>
            <a:pPr marL="0" indent="0">
              <a:buNone/>
            </a:pPr>
            <a:endParaRPr lang="en-US" dirty="0"/>
          </a:p>
        </p:txBody>
      </p:sp>
      <p:sp>
        <p:nvSpPr>
          <p:cNvPr id="4" name="Title 1"/>
          <p:cNvSpPr>
            <a:spLocks noGrp="1"/>
          </p:cNvSpPr>
          <p:nvPr>
            <p:ph type="title"/>
          </p:nvPr>
        </p:nvSpPr>
        <p:spPr/>
        <p:txBody>
          <a:bodyPr/>
          <a:lstStyle/>
          <a:p>
            <a:r>
              <a:rPr lang="en-US" b="1" dirty="0" smtClean="0">
                <a:solidFill>
                  <a:srgbClr val="FF0000"/>
                </a:solidFill>
              </a:rPr>
              <a:t>VII. SOCOLA (CHOCOLATE)</a:t>
            </a:r>
            <a:endParaRPr lang="en-US" b="1" dirty="0">
              <a:solidFill>
                <a:srgbClr val="FF0000"/>
              </a:solidFill>
            </a:endParaRPr>
          </a:p>
        </p:txBody>
      </p:sp>
    </p:spTree>
    <p:extLst>
      <p:ext uri="{BB962C8B-B14F-4D97-AF65-F5344CB8AC3E}">
        <p14:creationId xmlns:p14="http://schemas.microsoft.com/office/powerpoint/2010/main" val="16235036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3800" dirty="0" err="1"/>
              <a:t>Socola</a:t>
            </a:r>
            <a:r>
              <a:rPr lang="en-US" sz="3800" dirty="0"/>
              <a:t> </a:t>
            </a:r>
            <a:r>
              <a:rPr lang="en-US" sz="3800" dirty="0" err="1"/>
              <a:t>có</a:t>
            </a:r>
            <a:r>
              <a:rPr lang="en-US" sz="3800" dirty="0"/>
              <a:t> </a:t>
            </a:r>
            <a:r>
              <a:rPr lang="en-US" sz="3800" dirty="0" err="1"/>
              <a:t>thành</a:t>
            </a:r>
            <a:r>
              <a:rPr lang="en-US" sz="3800" dirty="0"/>
              <a:t> </a:t>
            </a:r>
            <a:r>
              <a:rPr lang="en-US" sz="3800" dirty="0" err="1"/>
              <a:t>phần</a:t>
            </a:r>
            <a:r>
              <a:rPr lang="en-US" sz="3800" dirty="0"/>
              <a:t> </a:t>
            </a:r>
            <a:r>
              <a:rPr lang="en-US" sz="3800" dirty="0" err="1"/>
              <a:t>chủ</a:t>
            </a:r>
            <a:r>
              <a:rPr lang="en-US" sz="3800" dirty="0"/>
              <a:t> </a:t>
            </a:r>
            <a:r>
              <a:rPr lang="en-US" sz="3800" dirty="0" err="1"/>
              <a:t>yếu</a:t>
            </a:r>
            <a:r>
              <a:rPr lang="en-US" sz="3800" dirty="0"/>
              <a:t> </a:t>
            </a:r>
            <a:r>
              <a:rPr lang="en-US" sz="3800" dirty="0" err="1"/>
              <a:t>là</a:t>
            </a:r>
            <a:r>
              <a:rPr lang="en-US" sz="3800" dirty="0"/>
              <a:t> cacao. </a:t>
            </a:r>
            <a:r>
              <a:rPr lang="en-US" sz="3800" dirty="0" err="1"/>
              <a:t>Để</a:t>
            </a:r>
            <a:r>
              <a:rPr lang="en-US" sz="3800" dirty="0"/>
              <a:t> </a:t>
            </a:r>
            <a:r>
              <a:rPr lang="en-US" sz="3800" dirty="0" err="1"/>
              <a:t>tạo</a:t>
            </a:r>
            <a:r>
              <a:rPr lang="en-US" sz="3800" dirty="0"/>
              <a:t> </a:t>
            </a:r>
            <a:r>
              <a:rPr lang="en-US" sz="3800" dirty="0" err="1"/>
              <a:t>nên</a:t>
            </a:r>
            <a:r>
              <a:rPr lang="en-US" sz="3800" dirty="0"/>
              <a:t> </a:t>
            </a:r>
            <a:r>
              <a:rPr lang="en-US" sz="3800" dirty="0" err="1"/>
              <a:t>socola</a:t>
            </a:r>
            <a:r>
              <a:rPr lang="en-US" sz="3800" dirty="0"/>
              <a:t> </a:t>
            </a:r>
            <a:r>
              <a:rPr lang="en-US" sz="3800" dirty="0" err="1"/>
              <a:t>các</a:t>
            </a:r>
            <a:r>
              <a:rPr lang="en-US" sz="3800" dirty="0"/>
              <a:t> </a:t>
            </a:r>
            <a:r>
              <a:rPr lang="en-US" sz="3800" dirty="0" err="1"/>
              <a:t>nhà</a:t>
            </a:r>
            <a:r>
              <a:rPr lang="en-US" sz="3800" dirty="0"/>
              <a:t> </a:t>
            </a:r>
            <a:r>
              <a:rPr lang="en-US" sz="3800" dirty="0" err="1"/>
              <a:t>sản</a:t>
            </a:r>
            <a:r>
              <a:rPr lang="en-US" sz="3800" dirty="0"/>
              <a:t> </a:t>
            </a:r>
            <a:r>
              <a:rPr lang="en-US" sz="3800" dirty="0" err="1"/>
              <a:t>xuất</a:t>
            </a:r>
            <a:r>
              <a:rPr lang="en-US" sz="3800" dirty="0"/>
              <a:t> </a:t>
            </a:r>
            <a:r>
              <a:rPr lang="en-US" sz="3800" dirty="0" err="1"/>
              <a:t>phải</a:t>
            </a:r>
            <a:r>
              <a:rPr lang="en-US" sz="3800" dirty="0"/>
              <a:t> </a:t>
            </a:r>
            <a:r>
              <a:rPr lang="en-US" sz="3800" dirty="0" err="1"/>
              <a:t>trải</a:t>
            </a:r>
            <a:r>
              <a:rPr lang="en-US" sz="3800" dirty="0"/>
              <a:t> qua </a:t>
            </a:r>
            <a:r>
              <a:rPr lang="en-US" sz="3800" dirty="0" err="1"/>
              <a:t>nhiều</a:t>
            </a:r>
            <a:r>
              <a:rPr lang="en-US" sz="3800" dirty="0"/>
              <a:t> </a:t>
            </a:r>
            <a:r>
              <a:rPr lang="en-US" sz="3800" dirty="0" err="1"/>
              <a:t>công</a:t>
            </a:r>
            <a:r>
              <a:rPr lang="en-US" sz="3800" dirty="0"/>
              <a:t> </a:t>
            </a:r>
            <a:r>
              <a:rPr lang="en-US" sz="3800" dirty="0" err="1"/>
              <a:t>đoạn</a:t>
            </a:r>
            <a:r>
              <a:rPr lang="en-US" sz="3800" dirty="0"/>
              <a:t> </a:t>
            </a:r>
            <a:r>
              <a:rPr lang="en-US" sz="3800" dirty="0" err="1"/>
              <a:t>chế</a:t>
            </a:r>
            <a:r>
              <a:rPr lang="en-US" sz="3800" dirty="0"/>
              <a:t> </a:t>
            </a:r>
            <a:r>
              <a:rPr lang="en-US" sz="3800" dirty="0" err="1"/>
              <a:t>biến</a:t>
            </a:r>
            <a:r>
              <a:rPr lang="en-US" sz="3800" dirty="0"/>
              <a:t> </a:t>
            </a:r>
            <a:r>
              <a:rPr lang="en-US" sz="3800" dirty="0" err="1"/>
              <a:t>từ</a:t>
            </a:r>
            <a:r>
              <a:rPr lang="en-US" sz="3800" dirty="0"/>
              <a:t> </a:t>
            </a:r>
            <a:r>
              <a:rPr lang="en-US" sz="3800" dirty="0" err="1"/>
              <a:t>khâu</a:t>
            </a:r>
            <a:r>
              <a:rPr lang="en-US" sz="3800" dirty="0"/>
              <a:t> </a:t>
            </a:r>
            <a:r>
              <a:rPr lang="en-US" sz="3800" dirty="0" err="1"/>
              <a:t>thu</a:t>
            </a:r>
            <a:r>
              <a:rPr lang="en-US" sz="3800" dirty="0"/>
              <a:t> </a:t>
            </a:r>
            <a:r>
              <a:rPr lang="en-US" sz="3800" dirty="0" err="1"/>
              <a:t>hoạch</a:t>
            </a:r>
            <a:r>
              <a:rPr lang="en-US" sz="3800" dirty="0"/>
              <a:t> cacao – </a:t>
            </a:r>
            <a:r>
              <a:rPr lang="en-US" sz="3800" dirty="0" err="1"/>
              <a:t>xử</a:t>
            </a:r>
            <a:r>
              <a:rPr lang="en-US" sz="3800" dirty="0"/>
              <a:t> </a:t>
            </a:r>
            <a:r>
              <a:rPr lang="en-US" sz="3800" dirty="0" err="1"/>
              <a:t>lý</a:t>
            </a:r>
            <a:r>
              <a:rPr lang="en-US" sz="3800" dirty="0"/>
              <a:t> </a:t>
            </a:r>
            <a:r>
              <a:rPr lang="en-US" sz="3800" dirty="0" err="1"/>
              <a:t>hạt</a:t>
            </a:r>
            <a:r>
              <a:rPr lang="en-US" sz="3800" dirty="0"/>
              <a:t> – rang – </a:t>
            </a:r>
            <a:r>
              <a:rPr lang="en-US" sz="3800" dirty="0" err="1"/>
              <a:t>bóc</a:t>
            </a:r>
            <a:r>
              <a:rPr lang="en-US" sz="3800" dirty="0"/>
              <a:t> </a:t>
            </a:r>
            <a:r>
              <a:rPr lang="en-US" sz="3800" dirty="0" err="1"/>
              <a:t>vỏ</a:t>
            </a:r>
            <a:r>
              <a:rPr lang="en-US" sz="3800" dirty="0"/>
              <a:t> - </a:t>
            </a:r>
            <a:r>
              <a:rPr lang="en-US" sz="3800" dirty="0" err="1"/>
              <a:t>xay</a:t>
            </a:r>
            <a:r>
              <a:rPr lang="en-US" sz="3800" dirty="0"/>
              <a:t> </a:t>
            </a:r>
            <a:r>
              <a:rPr lang="en-US" sz="3800" dirty="0" err="1"/>
              <a:t>mịn</a:t>
            </a:r>
            <a:r>
              <a:rPr lang="en-US" sz="3800" dirty="0"/>
              <a:t> </a:t>
            </a:r>
            <a:r>
              <a:rPr lang="en-US" sz="3800" dirty="0" err="1"/>
              <a:t>thành</a:t>
            </a:r>
            <a:r>
              <a:rPr lang="en-US" sz="3800" dirty="0"/>
              <a:t> </a:t>
            </a:r>
            <a:r>
              <a:rPr lang="en-US" sz="3800" dirty="0" err="1"/>
              <a:t>bơ</a:t>
            </a:r>
            <a:r>
              <a:rPr lang="en-US" sz="3800" dirty="0"/>
              <a:t> cacao. Sau </a:t>
            </a:r>
            <a:r>
              <a:rPr lang="en-US" sz="3800" dirty="0" err="1"/>
              <a:t>khi</a:t>
            </a:r>
            <a:r>
              <a:rPr lang="en-US" sz="3800" dirty="0"/>
              <a:t> </a:t>
            </a:r>
            <a:r>
              <a:rPr lang="en-US" sz="3800" dirty="0" err="1"/>
              <a:t>bơ</a:t>
            </a:r>
            <a:r>
              <a:rPr lang="en-US" sz="3800" dirty="0"/>
              <a:t> cacao </a:t>
            </a:r>
            <a:r>
              <a:rPr lang="en-US" sz="3800" dirty="0" err="1"/>
              <a:t>được</a:t>
            </a:r>
            <a:r>
              <a:rPr lang="en-US" sz="3800" dirty="0"/>
              <a:t> </a:t>
            </a:r>
            <a:r>
              <a:rPr lang="en-US" sz="3800" dirty="0" err="1"/>
              <a:t>trích</a:t>
            </a:r>
            <a:r>
              <a:rPr lang="en-US" sz="3800" dirty="0"/>
              <a:t> </a:t>
            </a:r>
            <a:r>
              <a:rPr lang="en-US" sz="3800" dirty="0" err="1"/>
              <a:t>ly</a:t>
            </a:r>
            <a:r>
              <a:rPr lang="en-US" sz="3800" dirty="0"/>
              <a:t> </a:t>
            </a:r>
            <a:r>
              <a:rPr lang="en-US" sz="3800" dirty="0" err="1"/>
              <a:t>riêng</a:t>
            </a:r>
            <a:r>
              <a:rPr lang="en-US" sz="3800" dirty="0"/>
              <a:t> </a:t>
            </a:r>
            <a:r>
              <a:rPr lang="en-US" sz="3800" dirty="0" err="1"/>
              <a:t>ra</a:t>
            </a:r>
            <a:r>
              <a:rPr lang="en-US" sz="3800" dirty="0"/>
              <a:t>, </a:t>
            </a:r>
            <a:r>
              <a:rPr lang="en-US" sz="3800" dirty="0" err="1"/>
              <a:t>phần</a:t>
            </a:r>
            <a:r>
              <a:rPr lang="en-US" sz="3800" dirty="0"/>
              <a:t> </a:t>
            </a:r>
            <a:r>
              <a:rPr lang="en-US" sz="3800" dirty="0" err="1"/>
              <a:t>còn</a:t>
            </a:r>
            <a:r>
              <a:rPr lang="en-US" sz="3800" dirty="0"/>
              <a:t> </a:t>
            </a:r>
            <a:r>
              <a:rPr lang="en-US" sz="3800" dirty="0" err="1"/>
              <a:t>lại</a:t>
            </a:r>
            <a:r>
              <a:rPr lang="en-US" sz="3800" dirty="0"/>
              <a:t> </a:t>
            </a:r>
            <a:r>
              <a:rPr lang="en-US" sz="3800" dirty="0" err="1"/>
              <a:t>đem</a:t>
            </a:r>
            <a:r>
              <a:rPr lang="en-US" sz="3800" dirty="0"/>
              <a:t> </a:t>
            </a:r>
            <a:r>
              <a:rPr lang="en-US" sz="3800" dirty="0" err="1"/>
              <a:t>đi</a:t>
            </a:r>
            <a:r>
              <a:rPr lang="en-US" sz="3800" dirty="0"/>
              <a:t> </a:t>
            </a:r>
            <a:r>
              <a:rPr lang="en-US" sz="3800" dirty="0" err="1"/>
              <a:t>nghiền</a:t>
            </a:r>
            <a:r>
              <a:rPr lang="en-US" sz="3800" dirty="0"/>
              <a:t> </a:t>
            </a:r>
            <a:r>
              <a:rPr lang="en-US" sz="3800" dirty="0" err="1"/>
              <a:t>tạo</a:t>
            </a:r>
            <a:r>
              <a:rPr lang="en-US" sz="3800" dirty="0"/>
              <a:t> </a:t>
            </a:r>
            <a:r>
              <a:rPr lang="en-US" sz="3800" dirty="0" err="1"/>
              <a:t>thành</a:t>
            </a:r>
            <a:r>
              <a:rPr lang="en-US" sz="3800" dirty="0"/>
              <a:t> </a:t>
            </a:r>
            <a:r>
              <a:rPr lang="en-US" sz="3800" dirty="0" err="1"/>
              <a:t>bột</a:t>
            </a:r>
            <a:r>
              <a:rPr lang="en-US" sz="3800" dirty="0"/>
              <a:t> cacao. </a:t>
            </a:r>
            <a:r>
              <a:rPr lang="en-US" sz="3800" dirty="0" err="1"/>
              <a:t>Có</a:t>
            </a:r>
            <a:r>
              <a:rPr lang="en-US" sz="3800" dirty="0"/>
              <a:t> </a:t>
            </a:r>
            <a:r>
              <a:rPr lang="en-US" sz="3800" dirty="0" err="1"/>
              <a:t>thể</a:t>
            </a:r>
            <a:r>
              <a:rPr lang="en-US" sz="3800" dirty="0"/>
              <a:t> </a:t>
            </a:r>
            <a:r>
              <a:rPr lang="en-US" sz="3800" dirty="0" err="1"/>
              <a:t>hiểu</a:t>
            </a:r>
            <a:r>
              <a:rPr lang="en-US" sz="3800" dirty="0"/>
              <a:t> </a:t>
            </a:r>
            <a:r>
              <a:rPr lang="en-US" sz="3800" dirty="0" err="1"/>
              <a:t>đơn</a:t>
            </a:r>
            <a:r>
              <a:rPr lang="en-US" sz="3800" dirty="0"/>
              <a:t> </a:t>
            </a:r>
            <a:r>
              <a:rPr lang="en-US" sz="3800" dirty="0" err="1"/>
              <a:t>giản</a:t>
            </a:r>
            <a:r>
              <a:rPr lang="en-US" sz="3800" dirty="0"/>
              <a:t> </a:t>
            </a:r>
            <a:r>
              <a:rPr lang="en-US" sz="3800" dirty="0" err="1"/>
              <a:t>socola</a:t>
            </a:r>
            <a:r>
              <a:rPr lang="en-US" sz="3800" dirty="0"/>
              <a:t> </a:t>
            </a:r>
            <a:r>
              <a:rPr lang="en-US" sz="3800" dirty="0" err="1"/>
              <a:t>bao</a:t>
            </a:r>
            <a:r>
              <a:rPr lang="en-US" sz="3800" dirty="0"/>
              <a:t> </a:t>
            </a:r>
            <a:r>
              <a:rPr lang="en-US" sz="3800" dirty="0" err="1"/>
              <a:t>gồm</a:t>
            </a:r>
            <a:r>
              <a:rPr lang="en-US" sz="3800" dirty="0"/>
              <a:t>: </a:t>
            </a:r>
            <a:r>
              <a:rPr lang="en-US" sz="3800" dirty="0" err="1"/>
              <a:t>bột</a:t>
            </a:r>
            <a:r>
              <a:rPr lang="en-US" sz="3800" dirty="0"/>
              <a:t> cacao, </a:t>
            </a:r>
            <a:r>
              <a:rPr lang="en-US" sz="3800" dirty="0" err="1"/>
              <a:t>bơ</a:t>
            </a:r>
            <a:r>
              <a:rPr lang="en-US" sz="3800" dirty="0"/>
              <a:t> cacao </a:t>
            </a:r>
            <a:r>
              <a:rPr lang="en-US" sz="3800" dirty="0" err="1"/>
              <a:t>và</a:t>
            </a:r>
            <a:r>
              <a:rPr lang="en-US" sz="3800" dirty="0"/>
              <a:t> </a:t>
            </a:r>
            <a:r>
              <a:rPr lang="en-US" sz="3800" dirty="0" err="1"/>
              <a:t>đường</a:t>
            </a:r>
            <a:endParaRPr lang="en-US" sz="3800" dirty="0"/>
          </a:p>
          <a:p>
            <a:pPr marL="0" indent="0">
              <a:buNone/>
            </a:pPr>
            <a:endParaRPr lang="en-US" dirty="0"/>
          </a:p>
        </p:txBody>
      </p:sp>
    </p:spTree>
    <p:extLst>
      <p:ext uri="{BB962C8B-B14F-4D97-AF65-F5344CB8AC3E}">
        <p14:creationId xmlns:p14="http://schemas.microsoft.com/office/powerpoint/2010/main" val="82948648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sz="3800" dirty="0" err="1"/>
              <a:t>Hương</a:t>
            </a:r>
            <a:r>
              <a:rPr lang="en-US" sz="3800" dirty="0"/>
              <a:t> </a:t>
            </a:r>
            <a:r>
              <a:rPr lang="en-US" sz="3800" dirty="0" err="1"/>
              <a:t>vị</a:t>
            </a:r>
            <a:r>
              <a:rPr lang="en-US" sz="3800" dirty="0"/>
              <a:t> </a:t>
            </a:r>
            <a:r>
              <a:rPr lang="en-US" sz="3800" dirty="0" err="1"/>
              <a:t>của</a:t>
            </a:r>
            <a:r>
              <a:rPr lang="en-US" sz="3800" dirty="0"/>
              <a:t> </a:t>
            </a:r>
            <a:r>
              <a:rPr lang="en-US" sz="3800" dirty="0" err="1"/>
              <a:t>socola</a:t>
            </a:r>
            <a:r>
              <a:rPr lang="en-US" sz="3800" dirty="0"/>
              <a:t> </a:t>
            </a:r>
            <a:r>
              <a:rPr lang="en-US" sz="3800" dirty="0" err="1" smtClean="0"/>
              <a:t>tùy</a:t>
            </a:r>
            <a:r>
              <a:rPr lang="en-US" sz="3800" dirty="0" smtClean="0"/>
              <a:t> </a:t>
            </a:r>
            <a:r>
              <a:rPr lang="en-US" sz="3800" dirty="0" err="1"/>
              <a:t>thuộc</a:t>
            </a:r>
            <a:r>
              <a:rPr lang="en-US" sz="3800" dirty="0"/>
              <a:t> </a:t>
            </a:r>
            <a:r>
              <a:rPr lang="en-US" sz="3800" dirty="0" err="1"/>
              <a:t>vào</a:t>
            </a:r>
            <a:r>
              <a:rPr lang="en-US" sz="3800" dirty="0"/>
              <a:t> </a:t>
            </a:r>
            <a:r>
              <a:rPr lang="en-US" sz="3800" dirty="0" err="1"/>
              <a:t>chất</a:t>
            </a:r>
            <a:r>
              <a:rPr lang="en-US" sz="3800" dirty="0"/>
              <a:t> </a:t>
            </a:r>
            <a:r>
              <a:rPr lang="en-US" sz="3800" dirty="0" err="1"/>
              <a:t>lượng</a:t>
            </a:r>
            <a:r>
              <a:rPr lang="en-US" sz="3800" dirty="0"/>
              <a:t> </a:t>
            </a:r>
            <a:r>
              <a:rPr lang="en-US" sz="3800" dirty="0" err="1"/>
              <a:t>hạt</a:t>
            </a:r>
            <a:r>
              <a:rPr lang="en-US" sz="3800" dirty="0"/>
              <a:t> cacao, </a:t>
            </a:r>
            <a:r>
              <a:rPr lang="en-US" sz="3800" dirty="0" err="1"/>
              <a:t>quy</a:t>
            </a:r>
            <a:r>
              <a:rPr lang="en-US" sz="3800" dirty="0"/>
              <a:t> </a:t>
            </a:r>
            <a:r>
              <a:rPr lang="en-US" sz="3800" dirty="0" err="1"/>
              <a:t>trình</a:t>
            </a:r>
            <a:r>
              <a:rPr lang="en-US" sz="3800" dirty="0"/>
              <a:t> rang </a:t>
            </a:r>
            <a:r>
              <a:rPr lang="en-US" sz="3800" dirty="0" err="1"/>
              <a:t>xay</a:t>
            </a:r>
            <a:r>
              <a:rPr lang="en-US" sz="3800" dirty="0"/>
              <a:t> </a:t>
            </a:r>
            <a:r>
              <a:rPr lang="en-US" sz="3800" dirty="0" err="1"/>
              <a:t>và</a:t>
            </a:r>
            <a:r>
              <a:rPr lang="en-US" sz="3800" dirty="0"/>
              <a:t> </a:t>
            </a:r>
            <a:r>
              <a:rPr lang="en-US" sz="3800" dirty="0" err="1"/>
              <a:t>tỷ</a:t>
            </a:r>
            <a:r>
              <a:rPr lang="en-US" sz="3800" dirty="0"/>
              <a:t> </a:t>
            </a:r>
            <a:r>
              <a:rPr lang="en-US" sz="3800" dirty="0" err="1"/>
              <a:t>lệ</a:t>
            </a:r>
            <a:r>
              <a:rPr lang="en-US" sz="3800" dirty="0"/>
              <a:t> </a:t>
            </a:r>
            <a:r>
              <a:rPr lang="en-US" sz="3800" dirty="0" err="1"/>
              <a:t>bơ</a:t>
            </a:r>
            <a:r>
              <a:rPr lang="en-US" sz="3800" dirty="0"/>
              <a:t> cacao.</a:t>
            </a:r>
          </a:p>
          <a:p>
            <a:r>
              <a:rPr lang="en-US" sz="3800" dirty="0" err="1"/>
              <a:t>Socola</a:t>
            </a:r>
            <a:r>
              <a:rPr lang="en-US" sz="3800" dirty="0"/>
              <a:t> </a:t>
            </a:r>
            <a:r>
              <a:rPr lang="en-US" sz="3800" dirty="0" err="1"/>
              <a:t>có</a:t>
            </a:r>
            <a:r>
              <a:rPr lang="en-US" sz="3800" dirty="0"/>
              <a:t> </a:t>
            </a:r>
            <a:r>
              <a:rPr lang="en-US" sz="3800" dirty="0" err="1"/>
              <a:t>vị</a:t>
            </a:r>
            <a:r>
              <a:rPr lang="en-US" sz="3800" dirty="0"/>
              <a:t> </a:t>
            </a:r>
            <a:r>
              <a:rPr lang="en-US" sz="3800" dirty="0" err="1"/>
              <a:t>đắng</a:t>
            </a:r>
            <a:r>
              <a:rPr lang="en-US" sz="3800" dirty="0"/>
              <a:t> </a:t>
            </a:r>
            <a:r>
              <a:rPr lang="en-US" sz="3800" dirty="0" err="1"/>
              <a:t>đặc</a:t>
            </a:r>
            <a:r>
              <a:rPr lang="en-US" sz="3800" dirty="0"/>
              <a:t> </a:t>
            </a:r>
            <a:r>
              <a:rPr lang="en-US" sz="3800" dirty="0" err="1"/>
              <a:t>trưng</a:t>
            </a:r>
            <a:r>
              <a:rPr lang="en-US" sz="3800" dirty="0"/>
              <a:t> </a:t>
            </a:r>
            <a:r>
              <a:rPr lang="en-US" sz="3800" dirty="0" err="1"/>
              <a:t>và</a:t>
            </a:r>
            <a:r>
              <a:rPr lang="en-US" sz="3800" dirty="0"/>
              <a:t> </a:t>
            </a:r>
            <a:r>
              <a:rPr lang="en-US" sz="3800" dirty="0" err="1"/>
              <a:t>độ</a:t>
            </a:r>
            <a:r>
              <a:rPr lang="en-US" sz="3800" dirty="0"/>
              <a:t> </a:t>
            </a:r>
            <a:r>
              <a:rPr lang="en-US" sz="3800" dirty="0" err="1"/>
              <a:t>đắng</a:t>
            </a:r>
            <a:r>
              <a:rPr lang="en-US" sz="3800" dirty="0"/>
              <a:t> </a:t>
            </a:r>
            <a:r>
              <a:rPr lang="en-US" sz="3800" dirty="0" err="1"/>
              <a:t>sẽ</a:t>
            </a:r>
            <a:r>
              <a:rPr lang="en-US" sz="3800" dirty="0"/>
              <a:t> </a:t>
            </a:r>
            <a:r>
              <a:rPr lang="en-US" sz="3800" dirty="0" err="1"/>
              <a:t>giảm</a:t>
            </a:r>
            <a:r>
              <a:rPr lang="en-US" sz="3800" dirty="0"/>
              <a:t> </a:t>
            </a:r>
            <a:r>
              <a:rPr lang="en-US" sz="3800" dirty="0" err="1"/>
              <a:t>dần</a:t>
            </a:r>
            <a:r>
              <a:rPr lang="en-US" sz="3800" dirty="0"/>
              <a:t> </a:t>
            </a:r>
            <a:r>
              <a:rPr lang="en-US" sz="3800" dirty="0" err="1"/>
              <a:t>theo</a:t>
            </a:r>
            <a:r>
              <a:rPr lang="en-US" sz="3800" dirty="0"/>
              <a:t> </a:t>
            </a:r>
            <a:r>
              <a:rPr lang="en-US" sz="3800" dirty="0" err="1"/>
              <a:t>từng</a:t>
            </a:r>
            <a:r>
              <a:rPr lang="en-US" sz="3800" dirty="0"/>
              <a:t> </a:t>
            </a:r>
            <a:r>
              <a:rPr lang="en-US" sz="3800" dirty="0" err="1"/>
              <a:t>loại</a:t>
            </a:r>
            <a:r>
              <a:rPr lang="en-US" sz="3800" dirty="0"/>
              <a:t> </a:t>
            </a:r>
            <a:r>
              <a:rPr lang="en-US" sz="3800" dirty="0" err="1"/>
              <a:t>tương</a:t>
            </a:r>
            <a:r>
              <a:rPr lang="en-US" sz="3800" dirty="0"/>
              <a:t> </a:t>
            </a:r>
            <a:r>
              <a:rPr lang="en-US" sz="3800" dirty="0" err="1"/>
              <a:t>ứng</a:t>
            </a:r>
            <a:r>
              <a:rPr lang="en-US" sz="3800" dirty="0"/>
              <a:t>: </a:t>
            </a:r>
            <a:r>
              <a:rPr lang="en-US" sz="3800" dirty="0" err="1"/>
              <a:t>socola</a:t>
            </a:r>
            <a:r>
              <a:rPr lang="en-US" sz="3800" dirty="0"/>
              <a:t> </a:t>
            </a:r>
            <a:r>
              <a:rPr lang="en-US" sz="3800" dirty="0" err="1"/>
              <a:t>đen</a:t>
            </a:r>
            <a:r>
              <a:rPr lang="en-US" sz="3800" dirty="0"/>
              <a:t>, </a:t>
            </a:r>
            <a:r>
              <a:rPr lang="en-US" sz="3800" dirty="0" err="1"/>
              <a:t>socola</a:t>
            </a:r>
            <a:r>
              <a:rPr lang="en-US" sz="3800" dirty="0"/>
              <a:t> </a:t>
            </a:r>
            <a:r>
              <a:rPr lang="en-US" sz="3800" dirty="0" err="1"/>
              <a:t>nâu</a:t>
            </a:r>
            <a:r>
              <a:rPr lang="en-US" sz="3800" dirty="0"/>
              <a:t>, </a:t>
            </a:r>
            <a:r>
              <a:rPr lang="en-US" sz="3800" dirty="0" err="1"/>
              <a:t>socola</a:t>
            </a:r>
            <a:r>
              <a:rPr lang="en-US" sz="3800" dirty="0"/>
              <a:t> </a:t>
            </a:r>
            <a:r>
              <a:rPr lang="en-US" sz="3800" dirty="0" err="1"/>
              <a:t>trắng</a:t>
            </a:r>
            <a:r>
              <a:rPr lang="en-US" sz="3800" dirty="0"/>
              <a:t>. </a:t>
            </a:r>
            <a:r>
              <a:rPr lang="en-US" sz="3800" dirty="0" err="1"/>
              <a:t>Ngoài</a:t>
            </a:r>
            <a:r>
              <a:rPr lang="en-US" sz="3800" dirty="0"/>
              <a:t> </a:t>
            </a:r>
            <a:r>
              <a:rPr lang="en-US" sz="3800" dirty="0" err="1"/>
              <a:t>ra</a:t>
            </a:r>
            <a:r>
              <a:rPr lang="en-US" sz="3800" dirty="0"/>
              <a:t> </a:t>
            </a:r>
            <a:r>
              <a:rPr lang="en-US" sz="3800" dirty="0" err="1"/>
              <a:t>với</a:t>
            </a:r>
            <a:r>
              <a:rPr lang="en-US" sz="3800" dirty="0"/>
              <a:t> </a:t>
            </a:r>
            <a:r>
              <a:rPr lang="en-US" sz="3800" dirty="0" err="1"/>
              <a:t>nhu</a:t>
            </a:r>
            <a:r>
              <a:rPr lang="en-US" sz="3800" dirty="0"/>
              <a:t> </a:t>
            </a:r>
            <a:r>
              <a:rPr lang="en-US" sz="3800" dirty="0" err="1"/>
              <a:t>cầu</a:t>
            </a:r>
            <a:r>
              <a:rPr lang="en-US" sz="3800" dirty="0"/>
              <a:t> </a:t>
            </a:r>
            <a:r>
              <a:rPr lang="en-US" sz="3800" dirty="0" err="1"/>
              <a:t>đa</a:t>
            </a:r>
            <a:r>
              <a:rPr lang="en-US" sz="3800" dirty="0"/>
              <a:t> </a:t>
            </a:r>
            <a:r>
              <a:rPr lang="en-US" sz="3800" dirty="0" err="1"/>
              <a:t>dạng</a:t>
            </a:r>
            <a:r>
              <a:rPr lang="en-US" sz="3800" dirty="0"/>
              <a:t> </a:t>
            </a:r>
            <a:r>
              <a:rPr lang="en-US" sz="3800" dirty="0" err="1"/>
              <a:t>của</a:t>
            </a:r>
            <a:r>
              <a:rPr lang="en-US" sz="3800" dirty="0"/>
              <a:t> </a:t>
            </a:r>
            <a:r>
              <a:rPr lang="en-US" sz="3800" dirty="0" err="1"/>
              <a:t>người</a:t>
            </a:r>
            <a:r>
              <a:rPr lang="en-US" sz="3800" dirty="0"/>
              <a:t> </a:t>
            </a:r>
            <a:r>
              <a:rPr lang="en-US" sz="3800" dirty="0" err="1"/>
              <a:t>sử</a:t>
            </a:r>
            <a:r>
              <a:rPr lang="en-US" sz="3800" dirty="0"/>
              <a:t> </a:t>
            </a:r>
            <a:r>
              <a:rPr lang="en-US" sz="3800" dirty="0" err="1"/>
              <a:t>dụng</a:t>
            </a:r>
            <a:r>
              <a:rPr lang="en-US" sz="3800" dirty="0"/>
              <a:t> </a:t>
            </a:r>
            <a:r>
              <a:rPr lang="en-US" sz="3800" dirty="0" err="1"/>
              <a:t>hiện</a:t>
            </a:r>
            <a:r>
              <a:rPr lang="en-US" sz="3800" dirty="0"/>
              <a:t> nay </a:t>
            </a:r>
            <a:r>
              <a:rPr lang="en-US" sz="3800" dirty="0" err="1"/>
              <a:t>nhà</a:t>
            </a:r>
            <a:r>
              <a:rPr lang="en-US" sz="3800" dirty="0"/>
              <a:t> </a:t>
            </a:r>
            <a:r>
              <a:rPr lang="en-US" sz="3800" dirty="0" err="1"/>
              <a:t>sản</a:t>
            </a:r>
            <a:r>
              <a:rPr lang="en-US" sz="3800" dirty="0"/>
              <a:t> </a:t>
            </a:r>
            <a:r>
              <a:rPr lang="en-US" sz="3800" dirty="0" err="1"/>
              <a:t>xuất</a:t>
            </a:r>
            <a:r>
              <a:rPr lang="en-US" sz="3800" dirty="0"/>
              <a:t> </a:t>
            </a:r>
            <a:r>
              <a:rPr lang="en-US" sz="3800" dirty="0" err="1"/>
              <a:t>còn</a:t>
            </a:r>
            <a:r>
              <a:rPr lang="en-US" sz="3800" dirty="0"/>
              <a:t> </a:t>
            </a:r>
            <a:r>
              <a:rPr lang="en-US" sz="3800" dirty="0" err="1"/>
              <a:t>đưa</a:t>
            </a:r>
            <a:r>
              <a:rPr lang="en-US" sz="3800" dirty="0"/>
              <a:t> </a:t>
            </a:r>
            <a:r>
              <a:rPr lang="en-US" sz="3800" dirty="0" err="1"/>
              <a:t>ra</a:t>
            </a:r>
            <a:r>
              <a:rPr lang="en-US" sz="3800" dirty="0"/>
              <a:t> </a:t>
            </a:r>
            <a:r>
              <a:rPr lang="en-US" sz="3800" dirty="0" err="1"/>
              <a:t>loại</a:t>
            </a:r>
            <a:r>
              <a:rPr lang="en-US" sz="3800" dirty="0"/>
              <a:t> </a:t>
            </a:r>
            <a:r>
              <a:rPr lang="en-US" sz="3800" dirty="0" err="1"/>
              <a:t>socola</a:t>
            </a:r>
            <a:r>
              <a:rPr lang="en-US" sz="3800" dirty="0"/>
              <a:t> </a:t>
            </a:r>
            <a:r>
              <a:rPr lang="en-US" sz="3800" dirty="0" err="1"/>
              <a:t>tươi</a:t>
            </a:r>
            <a:r>
              <a:rPr lang="en-US" sz="3800" dirty="0"/>
              <a:t> </a:t>
            </a:r>
            <a:r>
              <a:rPr lang="en-US" sz="3800" dirty="0" err="1"/>
              <a:t>và</a:t>
            </a:r>
            <a:r>
              <a:rPr lang="en-US" sz="3800" dirty="0"/>
              <a:t> </a:t>
            </a:r>
            <a:r>
              <a:rPr lang="en-US" sz="3800" dirty="0" err="1"/>
              <a:t>nhiều</a:t>
            </a:r>
            <a:r>
              <a:rPr lang="en-US" sz="3800" dirty="0"/>
              <a:t> </a:t>
            </a:r>
            <a:r>
              <a:rPr lang="en-US" sz="3800" dirty="0" err="1"/>
              <a:t>loại</a:t>
            </a:r>
            <a:r>
              <a:rPr lang="en-US" sz="3800" dirty="0"/>
              <a:t> </a:t>
            </a:r>
            <a:r>
              <a:rPr lang="en-US" sz="3800" dirty="0" err="1"/>
              <a:t>socola</a:t>
            </a:r>
            <a:r>
              <a:rPr lang="en-US" sz="3800" dirty="0"/>
              <a:t> </a:t>
            </a:r>
            <a:r>
              <a:rPr lang="en-US" sz="3800" dirty="0" err="1"/>
              <a:t>khác</a:t>
            </a:r>
            <a:r>
              <a:rPr lang="en-US" sz="3800" dirty="0"/>
              <a:t>.</a:t>
            </a:r>
          </a:p>
          <a:p>
            <a:pPr marL="0" indent="0">
              <a:buNone/>
            </a:pPr>
            <a:endParaRPr lang="en-US" dirty="0"/>
          </a:p>
        </p:txBody>
      </p:sp>
    </p:spTree>
    <p:extLst>
      <p:ext uri="{BB962C8B-B14F-4D97-AF65-F5344CB8AC3E}">
        <p14:creationId xmlns:p14="http://schemas.microsoft.com/office/powerpoint/2010/main" val="212871808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AutoNum type="arabicPeriod"/>
            </a:pPr>
            <a:r>
              <a:rPr lang="en-US" dirty="0" err="1" smtClean="0"/>
              <a:t>Chiết</a:t>
            </a:r>
            <a:r>
              <a:rPr lang="en-US" dirty="0" smtClean="0"/>
              <a:t> </a:t>
            </a:r>
            <a:r>
              <a:rPr lang="en-US" dirty="0" err="1" smtClean="0"/>
              <a:t>xuất</a:t>
            </a:r>
            <a:r>
              <a:rPr lang="en-US" dirty="0" smtClean="0"/>
              <a:t> </a:t>
            </a:r>
            <a:r>
              <a:rPr lang="en-US" dirty="0" err="1" smtClean="0"/>
              <a:t>vani</a:t>
            </a:r>
            <a:endParaRPr lang="en-US" dirty="0" smtClean="0"/>
          </a:p>
          <a:p>
            <a:pPr marL="0" indent="0">
              <a:buNone/>
            </a:pPr>
            <a:r>
              <a:rPr lang="en-US" sz="3800" dirty="0" smtClean="0"/>
              <a:t>	Vanilla </a:t>
            </a:r>
            <a:r>
              <a:rPr lang="en-US" sz="3800" dirty="0" err="1"/>
              <a:t>là</a:t>
            </a:r>
            <a:r>
              <a:rPr lang="en-US" sz="3800" dirty="0"/>
              <a:t> </a:t>
            </a:r>
            <a:r>
              <a:rPr lang="en-US" sz="3800" dirty="0" err="1"/>
              <a:t>hương</a:t>
            </a:r>
            <a:r>
              <a:rPr lang="en-US" sz="3800" dirty="0"/>
              <a:t> </a:t>
            </a:r>
            <a:r>
              <a:rPr lang="en-US" sz="3800" dirty="0" err="1"/>
              <a:t>liệu</a:t>
            </a:r>
            <a:r>
              <a:rPr lang="en-US" sz="3800" dirty="0"/>
              <a:t> </a:t>
            </a:r>
            <a:r>
              <a:rPr lang="en-US" sz="3800" dirty="0" err="1"/>
              <a:t>được</a:t>
            </a:r>
            <a:r>
              <a:rPr lang="en-US" sz="3800" dirty="0"/>
              <a:t> </a:t>
            </a:r>
            <a:r>
              <a:rPr lang="en-US" sz="3800" dirty="0" err="1"/>
              <a:t>chiết</a:t>
            </a:r>
            <a:r>
              <a:rPr lang="en-US" sz="3800" dirty="0"/>
              <a:t> </a:t>
            </a:r>
            <a:r>
              <a:rPr lang="en-US" sz="3800" dirty="0" err="1"/>
              <a:t>từ</a:t>
            </a:r>
            <a:r>
              <a:rPr lang="en-US" sz="3800" dirty="0"/>
              <a:t> </a:t>
            </a:r>
            <a:r>
              <a:rPr lang="en-US" sz="3800" dirty="0" err="1"/>
              <a:t>quả</a:t>
            </a:r>
            <a:r>
              <a:rPr lang="en-US" sz="3800" dirty="0"/>
              <a:t> </a:t>
            </a:r>
            <a:r>
              <a:rPr lang="en-US" sz="3800" dirty="0" err="1" smtClean="0"/>
              <a:t>vani</a:t>
            </a:r>
            <a:r>
              <a:rPr lang="en-US" sz="3800" dirty="0" smtClean="0"/>
              <a:t>, </a:t>
            </a:r>
            <a:r>
              <a:rPr lang="en-US" sz="3800" dirty="0" err="1" smtClean="0"/>
              <a:t>nguồn</a:t>
            </a:r>
            <a:r>
              <a:rPr lang="en-US" sz="3800" dirty="0" smtClean="0"/>
              <a:t> </a:t>
            </a:r>
            <a:r>
              <a:rPr lang="en-US" sz="3800" dirty="0" err="1" smtClean="0"/>
              <a:t>gốc</a:t>
            </a:r>
            <a:r>
              <a:rPr lang="en-US" sz="3800" dirty="0" smtClean="0"/>
              <a:t> </a:t>
            </a:r>
            <a:r>
              <a:rPr lang="en-US" sz="3800" dirty="0" err="1" smtClean="0"/>
              <a:t>từ</a:t>
            </a:r>
            <a:r>
              <a:rPr lang="en-US" sz="3800" dirty="0" smtClean="0"/>
              <a:t> </a:t>
            </a:r>
            <a:r>
              <a:rPr lang="en-US" sz="3800" dirty="0"/>
              <a:t>Mexico. </a:t>
            </a:r>
            <a:r>
              <a:rPr lang="en-US" sz="3800" dirty="0" err="1"/>
              <a:t>Từ</a:t>
            </a:r>
            <a:r>
              <a:rPr lang="en-US" sz="3800" dirty="0"/>
              <a:t> </a:t>
            </a:r>
            <a:r>
              <a:rPr lang="en-US" sz="3800" dirty="0" err="1"/>
              <a:t>quả</a:t>
            </a:r>
            <a:r>
              <a:rPr lang="en-US" sz="3800" dirty="0"/>
              <a:t> </a:t>
            </a:r>
            <a:r>
              <a:rPr lang="en-US" sz="3800" dirty="0" err="1"/>
              <a:t>vani</a:t>
            </a:r>
            <a:r>
              <a:rPr lang="en-US" sz="3800" dirty="0"/>
              <a:t> </a:t>
            </a:r>
            <a:r>
              <a:rPr lang="en-US" sz="3800" dirty="0" err="1"/>
              <a:t>sau</a:t>
            </a:r>
            <a:r>
              <a:rPr lang="en-US" sz="3800" dirty="0"/>
              <a:t> </a:t>
            </a:r>
            <a:r>
              <a:rPr lang="en-US" sz="3800" dirty="0" err="1"/>
              <a:t>khi</a:t>
            </a:r>
            <a:r>
              <a:rPr lang="en-US" sz="3800" dirty="0"/>
              <a:t> </a:t>
            </a:r>
            <a:r>
              <a:rPr lang="en-US" sz="3800" dirty="0" err="1"/>
              <a:t>được</a:t>
            </a:r>
            <a:r>
              <a:rPr lang="en-US" sz="3800" dirty="0"/>
              <a:t> </a:t>
            </a:r>
            <a:r>
              <a:rPr lang="en-US" sz="3800" dirty="0" err="1"/>
              <a:t>phơi</a:t>
            </a:r>
            <a:r>
              <a:rPr lang="en-US" sz="3800" dirty="0"/>
              <a:t> </a:t>
            </a:r>
            <a:r>
              <a:rPr lang="en-US" sz="3800" dirty="0" err="1"/>
              <a:t>khô</a:t>
            </a:r>
            <a:r>
              <a:rPr lang="en-US" sz="3800" dirty="0"/>
              <a:t> </a:t>
            </a:r>
            <a:r>
              <a:rPr lang="en-US" sz="3800" dirty="0" err="1"/>
              <a:t>người</a:t>
            </a:r>
            <a:r>
              <a:rPr lang="en-US" sz="3800" dirty="0"/>
              <a:t> ta </a:t>
            </a:r>
            <a:r>
              <a:rPr lang="en-US" sz="3800" dirty="0" err="1"/>
              <a:t>có</a:t>
            </a:r>
            <a:r>
              <a:rPr lang="en-US" sz="3800" dirty="0"/>
              <a:t> </a:t>
            </a:r>
            <a:r>
              <a:rPr lang="en-US" sz="3800" dirty="0" err="1"/>
              <a:t>thể</a:t>
            </a:r>
            <a:r>
              <a:rPr lang="en-US" sz="3800" dirty="0"/>
              <a:t> </a:t>
            </a:r>
            <a:r>
              <a:rPr lang="en-US" sz="3800" dirty="0" err="1"/>
              <a:t>nghiền</a:t>
            </a:r>
            <a:r>
              <a:rPr lang="en-US" sz="3800" dirty="0"/>
              <a:t> </a:t>
            </a:r>
            <a:r>
              <a:rPr lang="en-US" sz="3800" dirty="0" err="1"/>
              <a:t>thành</a:t>
            </a:r>
            <a:r>
              <a:rPr lang="en-US" sz="3800" dirty="0"/>
              <a:t> </a:t>
            </a:r>
            <a:r>
              <a:rPr lang="en-US" sz="3800" dirty="0" err="1"/>
              <a:t>bột</a:t>
            </a:r>
            <a:r>
              <a:rPr lang="en-US" sz="3800" dirty="0"/>
              <a:t> </a:t>
            </a:r>
            <a:r>
              <a:rPr lang="en-US" sz="3800" dirty="0" err="1"/>
              <a:t>hoặc</a:t>
            </a:r>
            <a:r>
              <a:rPr lang="en-US" sz="3800" dirty="0"/>
              <a:t> </a:t>
            </a:r>
            <a:r>
              <a:rPr lang="en-US" sz="3800" dirty="0" err="1"/>
              <a:t>sau</a:t>
            </a:r>
            <a:r>
              <a:rPr lang="en-US" sz="3800" dirty="0"/>
              <a:t> </a:t>
            </a:r>
            <a:r>
              <a:rPr lang="en-US" sz="3800" dirty="0" err="1"/>
              <a:t>đó</a:t>
            </a:r>
            <a:r>
              <a:rPr lang="en-US" sz="3800" dirty="0"/>
              <a:t> </a:t>
            </a:r>
            <a:r>
              <a:rPr lang="en-US" sz="3800" dirty="0" err="1"/>
              <a:t>trích</a:t>
            </a:r>
            <a:r>
              <a:rPr lang="en-US" sz="3800" dirty="0"/>
              <a:t> </a:t>
            </a:r>
            <a:r>
              <a:rPr lang="en-US" sz="3800" dirty="0" err="1"/>
              <a:t>ly</a:t>
            </a:r>
            <a:r>
              <a:rPr lang="en-US" sz="3800" dirty="0"/>
              <a:t> </a:t>
            </a:r>
            <a:r>
              <a:rPr lang="en-US" sz="3800" dirty="0" err="1"/>
              <a:t>để</a:t>
            </a:r>
            <a:r>
              <a:rPr lang="en-US" sz="3800" dirty="0"/>
              <a:t> </a:t>
            </a:r>
            <a:r>
              <a:rPr lang="en-US" sz="3800" dirty="0" err="1"/>
              <a:t>thu</a:t>
            </a:r>
            <a:r>
              <a:rPr lang="en-US" sz="3800" dirty="0"/>
              <a:t> </a:t>
            </a:r>
            <a:r>
              <a:rPr lang="en-US" sz="3800" dirty="0" err="1"/>
              <a:t>được</a:t>
            </a:r>
            <a:r>
              <a:rPr lang="en-US" sz="3800" dirty="0"/>
              <a:t> </a:t>
            </a:r>
            <a:r>
              <a:rPr lang="en-US" sz="3800" dirty="0" err="1"/>
              <a:t>các</a:t>
            </a:r>
            <a:r>
              <a:rPr lang="en-US" sz="3800" dirty="0"/>
              <a:t> </a:t>
            </a:r>
            <a:r>
              <a:rPr lang="en-US" sz="3800" dirty="0" err="1"/>
              <a:t>cấu</a:t>
            </a:r>
            <a:r>
              <a:rPr lang="en-US" sz="3800" dirty="0"/>
              <a:t> </a:t>
            </a:r>
            <a:r>
              <a:rPr lang="en-US" sz="3800" dirty="0" err="1"/>
              <a:t>tử</a:t>
            </a:r>
            <a:r>
              <a:rPr lang="en-US" sz="3800" dirty="0"/>
              <a:t> </a:t>
            </a:r>
            <a:r>
              <a:rPr lang="en-US" sz="3800" dirty="0" err="1"/>
              <a:t>hương</a:t>
            </a:r>
            <a:r>
              <a:rPr lang="en-US" sz="3800" dirty="0"/>
              <a:t> </a:t>
            </a:r>
            <a:r>
              <a:rPr lang="en-US" sz="3800" dirty="0" err="1"/>
              <a:t>tạo</a:t>
            </a:r>
            <a:r>
              <a:rPr lang="en-US" sz="3800" dirty="0"/>
              <a:t> </a:t>
            </a:r>
            <a:r>
              <a:rPr lang="en-US" sz="3800" dirty="0" err="1"/>
              <a:t>nên</a:t>
            </a:r>
            <a:r>
              <a:rPr lang="en-US" sz="3800" dirty="0"/>
              <a:t> </a:t>
            </a:r>
            <a:r>
              <a:rPr lang="en-US" sz="3800" dirty="0" err="1"/>
              <a:t>mùi</a:t>
            </a:r>
            <a:r>
              <a:rPr lang="en-US" sz="3800" dirty="0"/>
              <a:t> vanilla </a:t>
            </a:r>
            <a:r>
              <a:rPr lang="en-US" sz="3800" dirty="0" err="1"/>
              <a:t>đặc</a:t>
            </a:r>
            <a:r>
              <a:rPr lang="en-US" sz="3800" dirty="0"/>
              <a:t> </a:t>
            </a:r>
            <a:r>
              <a:rPr lang="en-US" sz="3800" dirty="0" err="1"/>
              <a:t>trưng</a:t>
            </a:r>
            <a:r>
              <a:rPr lang="en-US" sz="3800" dirty="0"/>
              <a:t>.</a:t>
            </a:r>
          </a:p>
          <a:p>
            <a:pPr marL="0" indent="0">
              <a:buNone/>
            </a:pPr>
            <a:r>
              <a:rPr lang="en-US" sz="3800" dirty="0" err="1"/>
              <a:t>Trên</a:t>
            </a:r>
            <a:r>
              <a:rPr lang="en-US" sz="3800" dirty="0"/>
              <a:t> </a:t>
            </a:r>
            <a:r>
              <a:rPr lang="en-US" sz="3800" dirty="0" err="1"/>
              <a:t>thị</a:t>
            </a:r>
            <a:r>
              <a:rPr lang="en-US" sz="3800" dirty="0"/>
              <a:t> </a:t>
            </a:r>
            <a:r>
              <a:rPr lang="en-US" sz="3800" dirty="0" err="1"/>
              <a:t>trường</a:t>
            </a:r>
            <a:r>
              <a:rPr lang="en-US" sz="3800" dirty="0"/>
              <a:t> </a:t>
            </a:r>
            <a:r>
              <a:rPr lang="en-US" sz="3800" dirty="0" err="1"/>
              <a:t>hiện</a:t>
            </a:r>
            <a:r>
              <a:rPr lang="en-US" sz="3800" dirty="0"/>
              <a:t> nay </a:t>
            </a:r>
            <a:r>
              <a:rPr lang="en-US" sz="3800" dirty="0" err="1"/>
              <a:t>có</a:t>
            </a:r>
            <a:r>
              <a:rPr lang="en-US" sz="3800" dirty="0"/>
              <a:t> </a:t>
            </a:r>
            <a:r>
              <a:rPr lang="en-US" sz="3800" dirty="0" err="1"/>
              <a:t>bán</a:t>
            </a:r>
            <a:r>
              <a:rPr lang="en-US" sz="3800" dirty="0"/>
              <a:t> 3 </a:t>
            </a:r>
            <a:r>
              <a:rPr lang="en-US" sz="3800" dirty="0" err="1"/>
              <a:t>dạng</a:t>
            </a:r>
            <a:r>
              <a:rPr lang="en-US" sz="3800" dirty="0"/>
              <a:t> </a:t>
            </a:r>
            <a:r>
              <a:rPr lang="en-US" sz="3800" dirty="0" err="1"/>
              <a:t>vani</a:t>
            </a:r>
            <a:r>
              <a:rPr lang="en-US" sz="3800" dirty="0"/>
              <a:t> </a:t>
            </a:r>
            <a:r>
              <a:rPr lang="en-US" sz="3800" dirty="0" err="1"/>
              <a:t>đó</a:t>
            </a:r>
            <a:r>
              <a:rPr lang="en-US" sz="3800" dirty="0"/>
              <a:t> </a:t>
            </a:r>
            <a:r>
              <a:rPr lang="en-US" sz="3800" dirty="0" err="1"/>
              <a:t>là</a:t>
            </a:r>
            <a:r>
              <a:rPr lang="en-US" sz="3800" dirty="0"/>
              <a:t>: </a:t>
            </a:r>
            <a:r>
              <a:rPr lang="en-US" sz="3800" dirty="0" err="1"/>
              <a:t>Dạng</a:t>
            </a:r>
            <a:r>
              <a:rPr lang="en-US" sz="3800" dirty="0"/>
              <a:t> </a:t>
            </a:r>
            <a:r>
              <a:rPr lang="en-US" sz="3800" dirty="0" err="1"/>
              <a:t>bột</a:t>
            </a:r>
            <a:r>
              <a:rPr lang="en-US" sz="3800" dirty="0"/>
              <a:t>, </a:t>
            </a:r>
            <a:r>
              <a:rPr lang="en-US" sz="3800" dirty="0" err="1"/>
              <a:t>trái</a:t>
            </a:r>
            <a:r>
              <a:rPr lang="en-US" sz="3800" dirty="0"/>
              <a:t> </a:t>
            </a:r>
            <a:r>
              <a:rPr lang="en-US" sz="3800" dirty="0" err="1"/>
              <a:t>nguyên</a:t>
            </a:r>
            <a:r>
              <a:rPr lang="en-US" sz="3800" dirty="0"/>
              <a:t> </a:t>
            </a:r>
            <a:r>
              <a:rPr lang="en-US" sz="3800" dirty="0" err="1"/>
              <a:t>và</a:t>
            </a:r>
            <a:r>
              <a:rPr lang="en-US" sz="3800" dirty="0"/>
              <a:t> </a:t>
            </a:r>
            <a:r>
              <a:rPr lang="en-US" sz="3800" dirty="0" err="1"/>
              <a:t>dạng</a:t>
            </a:r>
            <a:r>
              <a:rPr lang="en-US" sz="3800" dirty="0"/>
              <a:t> </a:t>
            </a:r>
            <a:r>
              <a:rPr lang="en-US" sz="3800" dirty="0" err="1"/>
              <a:t>tinh</a:t>
            </a:r>
            <a:r>
              <a:rPr lang="en-US" sz="3800" dirty="0"/>
              <a:t> </a:t>
            </a:r>
            <a:r>
              <a:rPr lang="en-US" sz="3800" dirty="0" err="1"/>
              <a:t>dầu</a:t>
            </a:r>
            <a:r>
              <a:rPr lang="en-US" sz="3800" dirty="0"/>
              <a:t>. </a:t>
            </a:r>
          </a:p>
        </p:txBody>
      </p:sp>
      <p:sp>
        <p:nvSpPr>
          <p:cNvPr id="4" name="Title 1"/>
          <p:cNvSpPr>
            <a:spLocks noGrp="1"/>
          </p:cNvSpPr>
          <p:nvPr>
            <p:ph type="title"/>
          </p:nvPr>
        </p:nvSpPr>
        <p:spPr>
          <a:xfrm>
            <a:off x="838200" y="285822"/>
            <a:ext cx="10515600" cy="946840"/>
          </a:xfrm>
        </p:spPr>
        <p:txBody>
          <a:bodyPr/>
          <a:lstStyle/>
          <a:p>
            <a:r>
              <a:rPr lang="en-US" b="1" dirty="0" smtClean="0">
                <a:solidFill>
                  <a:srgbClr val="FF0000"/>
                </a:solidFill>
              </a:rPr>
              <a:t>VIII. HƯƠNG LIỆU</a:t>
            </a:r>
            <a:endParaRPr lang="en-US" b="1" dirty="0">
              <a:solidFill>
                <a:srgbClr val="FF0000"/>
              </a:solidFill>
            </a:endParaRPr>
          </a:p>
        </p:txBody>
      </p:sp>
    </p:spTree>
    <p:extLst>
      <p:ext uri="{BB962C8B-B14F-4D97-AF65-F5344CB8AC3E}">
        <p14:creationId xmlns:p14="http://schemas.microsoft.com/office/powerpoint/2010/main" val="305628779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4326"/>
            <a:ext cx="11120438" cy="6329362"/>
          </a:xfrm>
        </p:spPr>
        <p:txBody>
          <a:bodyPr>
            <a:normAutofit fontScale="92500"/>
          </a:bodyPr>
          <a:lstStyle/>
          <a:p>
            <a:pPr>
              <a:buFont typeface="Wingdings" panose="05000000000000000000" pitchFamily="2" charset="2"/>
              <a:buChar char="v"/>
            </a:pPr>
            <a:r>
              <a:rPr lang="en-US" sz="3400" dirty="0" smtClean="0"/>
              <a:t> </a:t>
            </a:r>
            <a:r>
              <a:rPr lang="en-US" sz="3400" dirty="0"/>
              <a:t>Vani </a:t>
            </a:r>
            <a:r>
              <a:rPr lang="en-US" sz="3400" dirty="0" err="1"/>
              <a:t>bột</a:t>
            </a:r>
            <a:r>
              <a:rPr lang="en-US" sz="3400" dirty="0"/>
              <a:t> (hay </a:t>
            </a:r>
            <a:r>
              <a:rPr lang="en-US" sz="3400" dirty="0" err="1"/>
              <a:t>còn</a:t>
            </a:r>
            <a:r>
              <a:rPr lang="en-US" sz="3400" dirty="0"/>
              <a:t> </a:t>
            </a:r>
            <a:r>
              <a:rPr lang="en-US" sz="3400" dirty="0" err="1"/>
              <a:t>gọi</a:t>
            </a:r>
            <a:r>
              <a:rPr lang="en-US" sz="3400" dirty="0"/>
              <a:t> </a:t>
            </a:r>
            <a:r>
              <a:rPr lang="en-US" sz="3400" dirty="0" err="1"/>
              <a:t>là</a:t>
            </a:r>
            <a:r>
              <a:rPr lang="en-US" sz="3400" dirty="0"/>
              <a:t> </a:t>
            </a:r>
            <a:r>
              <a:rPr lang="en-US" sz="3400" dirty="0" err="1"/>
              <a:t>vani</a:t>
            </a:r>
            <a:r>
              <a:rPr lang="en-US" sz="3400" dirty="0"/>
              <a:t> </a:t>
            </a:r>
            <a:r>
              <a:rPr lang="en-US" sz="3400" dirty="0" err="1"/>
              <a:t>ống</a:t>
            </a:r>
            <a:r>
              <a:rPr lang="en-US" sz="3400" dirty="0"/>
              <a:t>)</a:t>
            </a:r>
          </a:p>
          <a:p>
            <a:r>
              <a:rPr lang="en-US" sz="3400" dirty="0" err="1"/>
              <a:t>Là</a:t>
            </a:r>
            <a:r>
              <a:rPr lang="en-US" sz="3400" dirty="0"/>
              <a:t> </a:t>
            </a:r>
            <a:r>
              <a:rPr lang="en-US" sz="3400" dirty="0" err="1"/>
              <a:t>loại</a:t>
            </a:r>
            <a:r>
              <a:rPr lang="en-US" sz="3400" dirty="0"/>
              <a:t> </a:t>
            </a:r>
            <a:r>
              <a:rPr lang="en-US" sz="3400" dirty="0" err="1"/>
              <a:t>vani</a:t>
            </a:r>
            <a:r>
              <a:rPr lang="en-US" sz="3400" dirty="0"/>
              <a:t> </a:t>
            </a:r>
            <a:r>
              <a:rPr lang="en-US" sz="3400" dirty="0" err="1"/>
              <a:t>nguyên</a:t>
            </a:r>
            <a:r>
              <a:rPr lang="en-US" sz="3400" dirty="0"/>
              <a:t> </a:t>
            </a:r>
            <a:r>
              <a:rPr lang="en-US" sz="3400" dirty="0" err="1"/>
              <a:t>chất</a:t>
            </a:r>
            <a:r>
              <a:rPr lang="en-US" sz="3400" dirty="0"/>
              <a:t> </a:t>
            </a:r>
            <a:r>
              <a:rPr lang="en-US" sz="3400" dirty="0" err="1"/>
              <a:t>được</a:t>
            </a:r>
            <a:r>
              <a:rPr lang="en-US" sz="3400" dirty="0"/>
              <a:t> </a:t>
            </a:r>
            <a:r>
              <a:rPr lang="en-US" sz="3400" dirty="0" err="1"/>
              <a:t>tinh</a:t>
            </a:r>
            <a:r>
              <a:rPr lang="en-US" sz="3400" dirty="0"/>
              <a:t> </a:t>
            </a:r>
            <a:r>
              <a:rPr lang="en-US" sz="3400" dirty="0" err="1"/>
              <a:t>chế</a:t>
            </a:r>
            <a:r>
              <a:rPr lang="en-US" sz="3400" dirty="0"/>
              <a:t> </a:t>
            </a:r>
            <a:r>
              <a:rPr lang="en-US" sz="3400" dirty="0" err="1"/>
              <a:t>từ</a:t>
            </a:r>
            <a:r>
              <a:rPr lang="en-US" sz="3400" dirty="0"/>
              <a:t> </a:t>
            </a:r>
            <a:r>
              <a:rPr lang="en-US" sz="3400" dirty="0" err="1"/>
              <a:t>quả</a:t>
            </a:r>
            <a:r>
              <a:rPr lang="en-US" sz="3400" dirty="0"/>
              <a:t> </a:t>
            </a:r>
            <a:r>
              <a:rPr lang="en-US" sz="3400" dirty="0" err="1"/>
              <a:t>vani</a:t>
            </a:r>
            <a:r>
              <a:rPr lang="en-US" sz="3400" dirty="0"/>
              <a:t>, </a:t>
            </a:r>
            <a:r>
              <a:rPr lang="en-US" sz="3400" dirty="0" err="1"/>
              <a:t>tổng</a:t>
            </a:r>
            <a:r>
              <a:rPr lang="en-US" sz="3400" dirty="0"/>
              <a:t> </a:t>
            </a:r>
            <a:r>
              <a:rPr lang="en-US" sz="3400" dirty="0" err="1"/>
              <a:t>hợp</a:t>
            </a:r>
            <a:r>
              <a:rPr lang="en-US" sz="3400" dirty="0"/>
              <a:t> </a:t>
            </a:r>
            <a:r>
              <a:rPr lang="en-US" sz="3400" dirty="0" err="1"/>
              <a:t>từ</a:t>
            </a:r>
            <a:r>
              <a:rPr lang="en-US" sz="3400" dirty="0"/>
              <a:t> </a:t>
            </a:r>
            <a:r>
              <a:rPr lang="en-US" sz="3400" dirty="0" err="1"/>
              <a:t>đường</a:t>
            </a:r>
            <a:r>
              <a:rPr lang="en-US" sz="3400" dirty="0"/>
              <a:t> </a:t>
            </a:r>
            <a:r>
              <a:rPr lang="en-US" sz="3400" dirty="0" err="1"/>
              <a:t>haydextroza</a:t>
            </a:r>
            <a:r>
              <a:rPr lang="en-US" sz="3400" dirty="0"/>
              <a:t> (</a:t>
            </a:r>
            <a:r>
              <a:rPr lang="en-US" sz="3400" dirty="0" err="1"/>
              <a:t>là</a:t>
            </a:r>
            <a:r>
              <a:rPr lang="en-US" sz="3400" dirty="0"/>
              <a:t> </a:t>
            </a:r>
            <a:r>
              <a:rPr lang="en-US" sz="3400" dirty="0" err="1"/>
              <a:t>một</a:t>
            </a:r>
            <a:r>
              <a:rPr lang="en-US" sz="3400" dirty="0"/>
              <a:t> </a:t>
            </a:r>
            <a:r>
              <a:rPr lang="en-US" sz="3400" dirty="0" err="1"/>
              <a:t>loại</a:t>
            </a:r>
            <a:r>
              <a:rPr lang="en-US" sz="3400" dirty="0"/>
              <a:t> </a:t>
            </a:r>
            <a:r>
              <a:rPr lang="en-US" sz="3400" dirty="0" err="1"/>
              <a:t>đường</a:t>
            </a:r>
            <a:r>
              <a:rPr lang="en-US" sz="3400" dirty="0"/>
              <a:t> </a:t>
            </a:r>
            <a:r>
              <a:rPr lang="en-US" sz="3400" dirty="0" err="1"/>
              <a:t>dùng</a:t>
            </a:r>
            <a:r>
              <a:rPr lang="en-US" sz="3400" dirty="0"/>
              <a:t> </a:t>
            </a:r>
            <a:r>
              <a:rPr lang="en-US" sz="3400" dirty="0" err="1"/>
              <a:t>trong</a:t>
            </a:r>
            <a:r>
              <a:rPr lang="en-US" sz="3400" dirty="0"/>
              <a:t> </a:t>
            </a:r>
            <a:r>
              <a:rPr lang="en-US" sz="3400" dirty="0" err="1"/>
              <a:t>công</a:t>
            </a:r>
            <a:r>
              <a:rPr lang="en-US" sz="3400" dirty="0"/>
              <a:t> </a:t>
            </a:r>
            <a:r>
              <a:rPr lang="en-US" sz="3400" dirty="0" err="1"/>
              <a:t>nghiệp</a:t>
            </a:r>
            <a:r>
              <a:rPr lang="en-US" sz="3400" dirty="0"/>
              <a:t> </a:t>
            </a:r>
            <a:r>
              <a:rPr lang="en-US" sz="3400" dirty="0" err="1"/>
              <a:t>thực</a:t>
            </a:r>
            <a:r>
              <a:rPr lang="en-US" sz="3400" dirty="0"/>
              <a:t> </a:t>
            </a:r>
            <a:r>
              <a:rPr lang="en-US" sz="3400" dirty="0" err="1"/>
              <a:t>phẩm</a:t>
            </a:r>
            <a:r>
              <a:rPr lang="en-US" sz="3400" dirty="0"/>
              <a:t>) </a:t>
            </a:r>
            <a:r>
              <a:rPr lang="en-US" sz="3400" dirty="0" err="1"/>
              <a:t>thành</a:t>
            </a:r>
            <a:r>
              <a:rPr lang="en-US" sz="3400" dirty="0"/>
              <a:t> </a:t>
            </a:r>
            <a:r>
              <a:rPr lang="en-US" sz="3400" dirty="0" err="1"/>
              <a:t>dạng</a:t>
            </a:r>
            <a:r>
              <a:rPr lang="en-US" sz="3400" dirty="0"/>
              <a:t> </a:t>
            </a:r>
            <a:r>
              <a:rPr lang="en-US" sz="3400" dirty="0" err="1"/>
              <a:t>bột</a:t>
            </a:r>
            <a:r>
              <a:rPr lang="en-US" sz="3400" dirty="0"/>
              <a:t> </a:t>
            </a:r>
            <a:r>
              <a:rPr lang="en-US" sz="3400" dirty="0" err="1"/>
              <a:t>màu</a:t>
            </a:r>
            <a:r>
              <a:rPr lang="en-US" sz="3400" dirty="0"/>
              <a:t> </a:t>
            </a:r>
            <a:r>
              <a:rPr lang="en-US" sz="3400" dirty="0" err="1"/>
              <a:t>trắng</a:t>
            </a:r>
            <a:r>
              <a:rPr lang="en-US" sz="3400" dirty="0"/>
              <a:t>, </a:t>
            </a:r>
            <a:r>
              <a:rPr lang="en-US" sz="3400" dirty="0" err="1"/>
              <a:t>được</a:t>
            </a:r>
            <a:r>
              <a:rPr lang="en-US" sz="3400" dirty="0"/>
              <a:t> </a:t>
            </a:r>
            <a:r>
              <a:rPr lang="en-US" sz="3400" dirty="0" err="1"/>
              <a:t>dùng</a:t>
            </a:r>
            <a:r>
              <a:rPr lang="en-US" sz="3400" dirty="0"/>
              <a:t> </a:t>
            </a:r>
            <a:r>
              <a:rPr lang="en-US" sz="3400" dirty="0" err="1"/>
              <a:t>rộng</a:t>
            </a:r>
            <a:r>
              <a:rPr lang="en-US" sz="3400" dirty="0"/>
              <a:t> </a:t>
            </a:r>
            <a:r>
              <a:rPr lang="en-US" sz="3400" dirty="0" err="1"/>
              <a:t>rãi</a:t>
            </a:r>
            <a:r>
              <a:rPr lang="en-US" sz="3400" dirty="0"/>
              <a:t> </a:t>
            </a:r>
            <a:r>
              <a:rPr lang="en-US" sz="3400" dirty="0" err="1"/>
              <a:t>trong</a:t>
            </a:r>
            <a:r>
              <a:rPr lang="en-US" sz="3400" dirty="0"/>
              <a:t> </a:t>
            </a:r>
            <a:r>
              <a:rPr lang="en-US" sz="3400" dirty="0" err="1"/>
              <a:t>công</a:t>
            </a:r>
            <a:r>
              <a:rPr lang="en-US" sz="3400" dirty="0"/>
              <a:t> </a:t>
            </a:r>
            <a:r>
              <a:rPr lang="en-US" sz="3400" dirty="0" err="1"/>
              <a:t>nghiệp</a:t>
            </a:r>
            <a:r>
              <a:rPr lang="en-US" sz="3400" dirty="0"/>
              <a:t> </a:t>
            </a:r>
            <a:r>
              <a:rPr lang="en-US" sz="3400" dirty="0" err="1"/>
              <a:t>thực</a:t>
            </a:r>
            <a:r>
              <a:rPr lang="en-US" sz="3400" dirty="0"/>
              <a:t> </a:t>
            </a:r>
            <a:r>
              <a:rPr lang="en-US" sz="3400" dirty="0" err="1"/>
              <a:t>phẩm</a:t>
            </a:r>
            <a:r>
              <a:rPr lang="en-US" sz="3400" dirty="0"/>
              <a:t> </a:t>
            </a:r>
            <a:r>
              <a:rPr lang="en-US" sz="3400" dirty="0" err="1"/>
              <a:t>để</a:t>
            </a:r>
            <a:r>
              <a:rPr lang="en-US" sz="3400" dirty="0"/>
              <a:t> </a:t>
            </a:r>
            <a:r>
              <a:rPr lang="en-US" sz="3400" dirty="0" err="1"/>
              <a:t>tạo</a:t>
            </a:r>
            <a:r>
              <a:rPr lang="en-US" sz="3400" dirty="0"/>
              <a:t> </a:t>
            </a:r>
            <a:r>
              <a:rPr lang="en-US" sz="3400" dirty="0" err="1"/>
              <a:t>hương</a:t>
            </a:r>
            <a:r>
              <a:rPr lang="en-US" sz="3400" dirty="0"/>
              <a:t>.</a:t>
            </a:r>
          </a:p>
          <a:p>
            <a:pPr marL="0" indent="0">
              <a:buNone/>
            </a:pPr>
            <a:r>
              <a:rPr lang="en-US" sz="3400" dirty="0"/>
              <a:t>– </a:t>
            </a:r>
            <a:r>
              <a:rPr lang="en-US" sz="3400" dirty="0" err="1"/>
              <a:t>Ưu</a:t>
            </a:r>
            <a:r>
              <a:rPr lang="en-US" sz="3400" dirty="0"/>
              <a:t> </a:t>
            </a:r>
            <a:r>
              <a:rPr lang="en-US" sz="3400" dirty="0" err="1"/>
              <a:t>điểm</a:t>
            </a:r>
            <a:r>
              <a:rPr lang="en-US" sz="3400" dirty="0"/>
              <a:t>: </a:t>
            </a:r>
            <a:r>
              <a:rPr lang="en-US" sz="3400" dirty="0" err="1"/>
              <a:t>Loại</a:t>
            </a:r>
            <a:r>
              <a:rPr lang="en-US" sz="3400" dirty="0"/>
              <a:t> </a:t>
            </a:r>
            <a:r>
              <a:rPr lang="en-US" sz="3400" dirty="0" err="1"/>
              <a:t>vani</a:t>
            </a:r>
            <a:r>
              <a:rPr lang="en-US" sz="3400" dirty="0"/>
              <a:t> </a:t>
            </a:r>
            <a:r>
              <a:rPr lang="en-US" sz="3400" dirty="0" err="1"/>
              <a:t>này</a:t>
            </a:r>
            <a:r>
              <a:rPr lang="en-US" sz="3400" dirty="0"/>
              <a:t> </a:t>
            </a:r>
            <a:r>
              <a:rPr lang="en-US" sz="3400" dirty="0" err="1"/>
              <a:t>có</a:t>
            </a:r>
            <a:r>
              <a:rPr lang="en-US" sz="3400" dirty="0"/>
              <a:t> </a:t>
            </a:r>
            <a:r>
              <a:rPr lang="en-US" sz="3400" dirty="0" err="1"/>
              <a:t>thể</a:t>
            </a:r>
            <a:r>
              <a:rPr lang="en-US" sz="3400" dirty="0"/>
              <a:t> </a:t>
            </a:r>
            <a:r>
              <a:rPr lang="en-US" sz="3400" dirty="0" err="1"/>
              <a:t>sử</a:t>
            </a:r>
            <a:r>
              <a:rPr lang="en-US" sz="3400" dirty="0"/>
              <a:t> </a:t>
            </a:r>
            <a:r>
              <a:rPr lang="en-US" sz="3400" dirty="0" err="1"/>
              <a:t>dụng</a:t>
            </a:r>
            <a:r>
              <a:rPr lang="en-US" sz="3400" dirty="0"/>
              <a:t> </a:t>
            </a:r>
            <a:r>
              <a:rPr lang="en-US" sz="3400" dirty="0" err="1"/>
              <a:t>để</a:t>
            </a:r>
            <a:r>
              <a:rPr lang="en-US" sz="3400" dirty="0"/>
              <a:t> </a:t>
            </a:r>
            <a:r>
              <a:rPr lang="en-US" sz="3400" dirty="0" err="1"/>
              <a:t>làm</a:t>
            </a:r>
            <a:r>
              <a:rPr lang="en-US" sz="3400" dirty="0"/>
              <a:t> </a:t>
            </a:r>
            <a:r>
              <a:rPr lang="en-US" sz="3400" dirty="0" err="1"/>
              <a:t>các</a:t>
            </a:r>
            <a:r>
              <a:rPr lang="en-US" sz="3400" dirty="0"/>
              <a:t> </a:t>
            </a:r>
            <a:r>
              <a:rPr lang="en-US" sz="3400" dirty="0" err="1"/>
              <a:t>loại</a:t>
            </a:r>
            <a:r>
              <a:rPr lang="en-US" sz="3400" dirty="0"/>
              <a:t> </a:t>
            </a:r>
            <a:r>
              <a:rPr lang="en-US" sz="3400" dirty="0" err="1"/>
              <a:t>bánh</a:t>
            </a:r>
            <a:r>
              <a:rPr lang="en-US" sz="3400" dirty="0"/>
              <a:t>, </a:t>
            </a:r>
            <a:r>
              <a:rPr lang="en-US" sz="3400" dirty="0" err="1"/>
              <a:t>nấu</a:t>
            </a:r>
            <a:r>
              <a:rPr lang="en-US" sz="3400" dirty="0"/>
              <a:t> </a:t>
            </a:r>
            <a:r>
              <a:rPr lang="en-US" sz="3400" dirty="0" err="1"/>
              <a:t>chè</a:t>
            </a:r>
            <a:r>
              <a:rPr lang="en-US" sz="3400" dirty="0"/>
              <a:t>,… </a:t>
            </a:r>
            <a:r>
              <a:rPr lang="en-US" sz="3400" dirty="0" err="1"/>
              <a:t>và</a:t>
            </a:r>
            <a:r>
              <a:rPr lang="en-US" sz="3400" dirty="0"/>
              <a:t> </a:t>
            </a:r>
            <a:r>
              <a:rPr lang="en-US" sz="3400" dirty="0" err="1"/>
              <a:t>giá</a:t>
            </a:r>
            <a:r>
              <a:rPr lang="en-US" sz="3400" dirty="0"/>
              <a:t> </a:t>
            </a:r>
            <a:r>
              <a:rPr lang="en-US" sz="3400" dirty="0" err="1"/>
              <a:t>thành</a:t>
            </a:r>
            <a:r>
              <a:rPr lang="en-US" sz="3400" dirty="0"/>
              <a:t> </a:t>
            </a:r>
            <a:r>
              <a:rPr lang="en-US" sz="3400" dirty="0" err="1"/>
              <a:t>tương</a:t>
            </a:r>
            <a:r>
              <a:rPr lang="en-US" sz="3400" dirty="0"/>
              <a:t> </a:t>
            </a:r>
            <a:r>
              <a:rPr lang="en-US" sz="3400" dirty="0" err="1"/>
              <a:t>đối</a:t>
            </a:r>
            <a:r>
              <a:rPr lang="en-US" sz="3400" dirty="0"/>
              <a:t> </a:t>
            </a:r>
            <a:r>
              <a:rPr lang="en-US" sz="3400" dirty="0" err="1"/>
              <a:t>rẻ</a:t>
            </a:r>
            <a:r>
              <a:rPr lang="en-US" sz="3400" dirty="0"/>
              <a:t>.</a:t>
            </a:r>
          </a:p>
          <a:p>
            <a:pPr marL="0" indent="0">
              <a:buNone/>
            </a:pPr>
            <a:r>
              <a:rPr lang="en-US" sz="3400" dirty="0"/>
              <a:t>– </a:t>
            </a:r>
            <a:r>
              <a:rPr lang="en-US" sz="3400" dirty="0" err="1"/>
              <a:t>Nhược</a:t>
            </a:r>
            <a:r>
              <a:rPr lang="en-US" sz="3400" dirty="0"/>
              <a:t> </a:t>
            </a:r>
            <a:r>
              <a:rPr lang="en-US" sz="3400" dirty="0" err="1"/>
              <a:t>điểm</a:t>
            </a:r>
            <a:r>
              <a:rPr lang="en-US" sz="3400" dirty="0"/>
              <a:t>: </a:t>
            </a:r>
            <a:r>
              <a:rPr lang="en-US" sz="3400" dirty="0" err="1"/>
              <a:t>Nếu</a:t>
            </a:r>
            <a:r>
              <a:rPr lang="en-US" sz="3400" dirty="0"/>
              <a:t> </a:t>
            </a:r>
            <a:r>
              <a:rPr lang="en-US" sz="3400" dirty="0" err="1"/>
              <a:t>dùng</a:t>
            </a:r>
            <a:r>
              <a:rPr lang="en-US" sz="3400" dirty="0"/>
              <a:t> </a:t>
            </a:r>
            <a:r>
              <a:rPr lang="en-US" sz="3400" dirty="0" err="1"/>
              <a:t>quá</a:t>
            </a:r>
            <a:r>
              <a:rPr lang="en-US" sz="3400" dirty="0"/>
              <a:t> </a:t>
            </a:r>
            <a:r>
              <a:rPr lang="en-US" sz="3400" dirty="0" err="1"/>
              <a:t>tay</a:t>
            </a:r>
            <a:r>
              <a:rPr lang="en-US" sz="3400" dirty="0"/>
              <a:t> </a:t>
            </a:r>
            <a:r>
              <a:rPr lang="en-US" sz="3400" dirty="0" err="1"/>
              <a:t>sẽ</a:t>
            </a:r>
            <a:r>
              <a:rPr lang="en-US" sz="3400" dirty="0"/>
              <a:t> </a:t>
            </a:r>
            <a:r>
              <a:rPr lang="en-US" sz="3400" dirty="0" err="1"/>
              <a:t>dễ</a:t>
            </a:r>
            <a:r>
              <a:rPr lang="en-US" sz="3400" dirty="0"/>
              <a:t> </a:t>
            </a:r>
            <a:r>
              <a:rPr lang="en-US" sz="3400" dirty="0" err="1"/>
              <a:t>làm</a:t>
            </a:r>
            <a:r>
              <a:rPr lang="en-US" sz="3400" dirty="0"/>
              <a:t> </a:t>
            </a:r>
            <a:r>
              <a:rPr lang="en-US" sz="3400" dirty="0" err="1"/>
              <a:t>cho</a:t>
            </a:r>
            <a:r>
              <a:rPr lang="en-US" sz="3400" dirty="0"/>
              <a:t> </a:t>
            </a:r>
            <a:r>
              <a:rPr lang="en-US" sz="3400" dirty="0" err="1"/>
              <a:t>món</a:t>
            </a:r>
            <a:r>
              <a:rPr lang="en-US" sz="3400" dirty="0"/>
              <a:t> </a:t>
            </a:r>
            <a:r>
              <a:rPr lang="en-US" sz="3400" dirty="0" err="1"/>
              <a:t>ăn</a:t>
            </a:r>
            <a:r>
              <a:rPr lang="en-US" sz="3400" dirty="0"/>
              <a:t> </a:t>
            </a:r>
            <a:r>
              <a:rPr lang="en-US" sz="3400" dirty="0" err="1"/>
              <a:t>bị</a:t>
            </a:r>
            <a:r>
              <a:rPr lang="en-US" sz="3400" dirty="0"/>
              <a:t> </a:t>
            </a:r>
            <a:r>
              <a:rPr lang="en-US" sz="3400" dirty="0" err="1"/>
              <a:t>đắng</a:t>
            </a:r>
            <a:r>
              <a:rPr lang="en-US" sz="3400" dirty="0"/>
              <a:t>. </a:t>
            </a:r>
            <a:r>
              <a:rPr lang="en-US" sz="3400" dirty="0" err="1"/>
              <a:t>Việc</a:t>
            </a:r>
            <a:r>
              <a:rPr lang="en-US" sz="3400" dirty="0"/>
              <a:t> </a:t>
            </a:r>
            <a:r>
              <a:rPr lang="en-US" sz="3400" dirty="0" err="1"/>
              <a:t>sử</a:t>
            </a:r>
            <a:r>
              <a:rPr lang="en-US" sz="3400" dirty="0"/>
              <a:t> </a:t>
            </a:r>
            <a:r>
              <a:rPr lang="en-US" sz="3400" dirty="0" err="1"/>
              <a:t>dụng</a:t>
            </a:r>
            <a:r>
              <a:rPr lang="en-US" sz="3400" dirty="0"/>
              <a:t> </a:t>
            </a:r>
            <a:r>
              <a:rPr lang="en-US" sz="3400" dirty="0" err="1"/>
              <a:t>cần</a:t>
            </a:r>
            <a:r>
              <a:rPr lang="en-US" sz="3400" dirty="0"/>
              <a:t> </a:t>
            </a:r>
            <a:r>
              <a:rPr lang="en-US" sz="3400" dirty="0" err="1"/>
              <a:t>phải</a:t>
            </a:r>
            <a:r>
              <a:rPr lang="en-US" sz="3400" dirty="0"/>
              <a:t> </a:t>
            </a:r>
            <a:r>
              <a:rPr lang="en-US" sz="3400" dirty="0" err="1"/>
              <a:t>giám</a:t>
            </a:r>
            <a:r>
              <a:rPr lang="en-US" sz="3400" dirty="0"/>
              <a:t> </a:t>
            </a:r>
            <a:r>
              <a:rPr lang="en-US" sz="3400" dirty="0" err="1"/>
              <a:t>sát</a:t>
            </a:r>
            <a:r>
              <a:rPr lang="en-US" sz="3400" dirty="0"/>
              <a:t> </a:t>
            </a:r>
            <a:r>
              <a:rPr lang="en-US" sz="3400" dirty="0" err="1"/>
              <a:t>chặt</a:t>
            </a:r>
            <a:r>
              <a:rPr lang="en-US" sz="3400" dirty="0"/>
              <a:t> </a:t>
            </a:r>
            <a:r>
              <a:rPr lang="en-US" sz="3400" dirty="0" err="1"/>
              <a:t>chẽ</a:t>
            </a:r>
            <a:r>
              <a:rPr lang="en-US" sz="3400" dirty="0"/>
              <a:t>, </a:t>
            </a:r>
            <a:r>
              <a:rPr lang="en-US" sz="3400" dirty="0" err="1"/>
              <a:t>sử</a:t>
            </a:r>
            <a:r>
              <a:rPr lang="en-US" sz="3400" dirty="0"/>
              <a:t> </a:t>
            </a:r>
            <a:r>
              <a:rPr lang="en-US" sz="3400" dirty="0" err="1"/>
              <a:t>dụng</a:t>
            </a:r>
            <a:r>
              <a:rPr lang="en-US" sz="3400" dirty="0"/>
              <a:t> ở </a:t>
            </a:r>
            <a:r>
              <a:rPr lang="en-US" sz="3400" dirty="0" err="1"/>
              <a:t>nồng</a:t>
            </a:r>
            <a:r>
              <a:rPr lang="en-US" sz="3400" dirty="0"/>
              <a:t> </a:t>
            </a:r>
            <a:r>
              <a:rPr lang="en-US" sz="3400" dirty="0" err="1"/>
              <a:t>độ</a:t>
            </a:r>
            <a:r>
              <a:rPr lang="en-US" sz="3400" dirty="0"/>
              <a:t> </a:t>
            </a:r>
            <a:r>
              <a:rPr lang="en-US" sz="3400" dirty="0" err="1"/>
              <a:t>rất</a:t>
            </a:r>
            <a:r>
              <a:rPr lang="en-US" sz="3400" dirty="0"/>
              <a:t> </a:t>
            </a:r>
            <a:r>
              <a:rPr lang="en-US" sz="3400" dirty="0" err="1"/>
              <a:t>thấp</a:t>
            </a:r>
            <a:r>
              <a:rPr lang="en-US" sz="3400" dirty="0"/>
              <a:t>, </a:t>
            </a:r>
            <a:r>
              <a:rPr lang="en-US" sz="3400" dirty="0" err="1"/>
              <a:t>đặc</a:t>
            </a:r>
            <a:r>
              <a:rPr lang="en-US" sz="3400" dirty="0"/>
              <a:t> </a:t>
            </a:r>
            <a:r>
              <a:rPr lang="en-US" sz="3400" dirty="0" err="1"/>
              <a:t>biệt</a:t>
            </a:r>
            <a:r>
              <a:rPr lang="en-US" sz="3400" dirty="0"/>
              <a:t> </a:t>
            </a:r>
            <a:r>
              <a:rPr lang="en-US" sz="3400" dirty="0" err="1"/>
              <a:t>không</a:t>
            </a:r>
            <a:r>
              <a:rPr lang="en-US" sz="3400" dirty="0"/>
              <a:t> </a:t>
            </a:r>
            <a:r>
              <a:rPr lang="en-US" sz="3400" dirty="0" err="1"/>
              <a:t>sử</a:t>
            </a:r>
            <a:r>
              <a:rPr lang="en-US" sz="3400" dirty="0"/>
              <a:t> </a:t>
            </a:r>
            <a:r>
              <a:rPr lang="en-US" sz="3400" dirty="0" err="1"/>
              <a:t>dụng</a:t>
            </a:r>
            <a:r>
              <a:rPr lang="en-US" sz="3400" dirty="0"/>
              <a:t> </a:t>
            </a:r>
            <a:r>
              <a:rPr lang="en-US" sz="3400" dirty="0" err="1"/>
              <a:t>trong</a:t>
            </a:r>
            <a:r>
              <a:rPr lang="en-US" sz="3400" dirty="0"/>
              <a:t> </a:t>
            </a:r>
            <a:r>
              <a:rPr lang="en-US" sz="3400" dirty="0" err="1"/>
              <a:t>sữa</a:t>
            </a:r>
            <a:r>
              <a:rPr lang="en-US" sz="3400" dirty="0"/>
              <a:t> </a:t>
            </a:r>
            <a:r>
              <a:rPr lang="en-US" sz="3400" dirty="0" err="1"/>
              <a:t>bột</a:t>
            </a:r>
            <a:r>
              <a:rPr lang="en-US" sz="3400" dirty="0"/>
              <a:t> </a:t>
            </a:r>
            <a:r>
              <a:rPr lang="en-US" sz="3400" dirty="0" err="1"/>
              <a:t>cho</a:t>
            </a:r>
            <a:r>
              <a:rPr lang="en-US" sz="3400" dirty="0"/>
              <a:t> </a:t>
            </a:r>
            <a:r>
              <a:rPr lang="en-US" sz="3400" dirty="0" err="1"/>
              <a:t>trẻ</a:t>
            </a:r>
            <a:r>
              <a:rPr lang="en-US" sz="3400" dirty="0"/>
              <a:t> </a:t>
            </a:r>
            <a:r>
              <a:rPr lang="en-US" sz="3400" dirty="0" err="1"/>
              <a:t>vì</a:t>
            </a:r>
            <a:r>
              <a:rPr lang="en-US" sz="3400" dirty="0"/>
              <a:t> </a:t>
            </a:r>
            <a:r>
              <a:rPr lang="en-US" sz="3400" dirty="0" err="1"/>
              <a:t>có</a:t>
            </a:r>
            <a:r>
              <a:rPr lang="en-US" sz="3400" dirty="0"/>
              <a:t> </a:t>
            </a:r>
            <a:r>
              <a:rPr lang="en-US" sz="3400" dirty="0" err="1"/>
              <a:t>khả</a:t>
            </a:r>
            <a:r>
              <a:rPr lang="en-US" sz="3400" dirty="0"/>
              <a:t> </a:t>
            </a:r>
            <a:r>
              <a:rPr lang="en-US" sz="3400" dirty="0" err="1"/>
              <a:t>năng</a:t>
            </a:r>
            <a:r>
              <a:rPr lang="en-US" sz="3400" dirty="0"/>
              <a:t> </a:t>
            </a:r>
            <a:r>
              <a:rPr lang="en-US" sz="3400" dirty="0" err="1"/>
              <a:t>gây</a:t>
            </a:r>
            <a:r>
              <a:rPr lang="en-US" sz="3400" dirty="0"/>
              <a:t> </a:t>
            </a:r>
            <a:r>
              <a:rPr lang="en-US" sz="3400" dirty="0" err="1"/>
              <a:t>hại</a:t>
            </a:r>
            <a:r>
              <a:rPr lang="en-US" sz="3400" dirty="0"/>
              <a:t> </a:t>
            </a:r>
            <a:r>
              <a:rPr lang="en-US" sz="3400" dirty="0" err="1"/>
              <a:t>gan</a:t>
            </a:r>
            <a:r>
              <a:rPr lang="en-US" sz="3400" dirty="0"/>
              <a:t>, </a:t>
            </a:r>
            <a:r>
              <a:rPr lang="en-US" sz="3400" dirty="0" err="1"/>
              <a:t>hại</a:t>
            </a:r>
            <a:r>
              <a:rPr lang="en-US" sz="3400" dirty="0"/>
              <a:t> </a:t>
            </a:r>
            <a:r>
              <a:rPr lang="en-US" sz="3400" dirty="0" err="1"/>
              <a:t>thận</a:t>
            </a:r>
            <a:r>
              <a:rPr lang="en-US" sz="3400" dirty="0"/>
              <a:t>, </a:t>
            </a:r>
            <a:r>
              <a:rPr lang="en-US" sz="3400" dirty="0" err="1"/>
              <a:t>đặc</a:t>
            </a:r>
            <a:r>
              <a:rPr lang="en-US" sz="3400" dirty="0"/>
              <a:t> </a:t>
            </a:r>
            <a:r>
              <a:rPr lang="en-US" sz="3400" dirty="0" err="1"/>
              <a:t>biệt</a:t>
            </a:r>
            <a:r>
              <a:rPr lang="en-US" sz="3400" dirty="0"/>
              <a:t> </a:t>
            </a:r>
            <a:r>
              <a:rPr lang="en-US" sz="3400" dirty="0" err="1"/>
              <a:t>là</a:t>
            </a:r>
            <a:r>
              <a:rPr lang="en-US" sz="3400" dirty="0"/>
              <a:t> </a:t>
            </a:r>
            <a:r>
              <a:rPr lang="en-US" sz="3400" dirty="0" err="1"/>
              <a:t>trẻ</a:t>
            </a:r>
            <a:r>
              <a:rPr lang="en-US" sz="3400" dirty="0"/>
              <a:t> </a:t>
            </a:r>
            <a:r>
              <a:rPr lang="en-US" sz="3400" dirty="0" err="1"/>
              <a:t>sơ</a:t>
            </a:r>
            <a:r>
              <a:rPr lang="en-US" sz="3400" dirty="0"/>
              <a:t> </a:t>
            </a:r>
            <a:r>
              <a:rPr lang="en-US" sz="3400" dirty="0" err="1"/>
              <a:t>sinh</a:t>
            </a:r>
            <a:r>
              <a:rPr lang="en-US" sz="3400" dirty="0" smtClean="0"/>
              <a:t>.</a:t>
            </a:r>
            <a:endParaRPr lang="en-US" sz="3400" dirty="0"/>
          </a:p>
        </p:txBody>
      </p:sp>
    </p:spTree>
    <p:extLst>
      <p:ext uri="{BB962C8B-B14F-4D97-AF65-F5344CB8AC3E}">
        <p14:creationId xmlns:p14="http://schemas.microsoft.com/office/powerpoint/2010/main" val="401397133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sz="3200" dirty="0"/>
              <a:t>VANI DẠNG NƯỚC</a:t>
            </a:r>
          </a:p>
          <a:p>
            <a:pPr marL="0" indent="0">
              <a:buNone/>
            </a:pPr>
            <a:r>
              <a:rPr lang="en-US" sz="3200" dirty="0"/>
              <a:t>1. Vanilla Essence (</a:t>
            </a:r>
            <a:r>
              <a:rPr lang="en-US" sz="3200" dirty="0" err="1"/>
              <a:t>nước</a:t>
            </a:r>
            <a:r>
              <a:rPr lang="en-US" sz="3200" dirty="0"/>
              <a:t> </a:t>
            </a:r>
            <a:r>
              <a:rPr lang="en-US" sz="3200" dirty="0" err="1"/>
              <a:t>vani</a:t>
            </a:r>
            <a:r>
              <a:rPr lang="en-US" sz="3200" dirty="0"/>
              <a:t> </a:t>
            </a:r>
            <a:r>
              <a:rPr lang="en-US" sz="3200" dirty="0" err="1"/>
              <a:t>tổng</a:t>
            </a:r>
            <a:r>
              <a:rPr lang="en-US" sz="3200" dirty="0"/>
              <a:t> </a:t>
            </a:r>
            <a:r>
              <a:rPr lang="en-US" sz="3200" dirty="0" err="1"/>
              <a:t>hợp</a:t>
            </a:r>
            <a:r>
              <a:rPr lang="en-US" sz="3200" dirty="0"/>
              <a:t>): </a:t>
            </a:r>
            <a:r>
              <a:rPr lang="en-US" sz="3200" dirty="0" err="1"/>
              <a:t>là</a:t>
            </a:r>
            <a:r>
              <a:rPr lang="en-US" sz="3200" dirty="0"/>
              <a:t> </a:t>
            </a:r>
            <a:r>
              <a:rPr lang="en-US" sz="3200" dirty="0" err="1"/>
              <a:t>loại</a:t>
            </a:r>
            <a:r>
              <a:rPr lang="en-US" sz="3200" dirty="0"/>
              <a:t> </a:t>
            </a:r>
            <a:r>
              <a:rPr lang="en-US" sz="3200" dirty="0" err="1"/>
              <a:t>đóng</a:t>
            </a:r>
            <a:r>
              <a:rPr lang="en-US" sz="3200" dirty="0"/>
              <a:t> </a:t>
            </a:r>
            <a:r>
              <a:rPr lang="en-US" sz="3200" dirty="0" err="1"/>
              <a:t>trong</a:t>
            </a:r>
            <a:r>
              <a:rPr lang="en-US" sz="3200" dirty="0"/>
              <a:t> chai </a:t>
            </a:r>
            <a:r>
              <a:rPr lang="en-US" sz="3200" dirty="0" err="1"/>
              <a:t>thủy</a:t>
            </a:r>
            <a:r>
              <a:rPr lang="en-US" sz="3200" dirty="0"/>
              <a:t> </a:t>
            </a:r>
            <a:r>
              <a:rPr lang="en-US" sz="3200" dirty="0" err="1"/>
              <a:t>tinh</a:t>
            </a:r>
            <a:r>
              <a:rPr lang="en-US" sz="3200" dirty="0"/>
              <a:t> </a:t>
            </a:r>
            <a:r>
              <a:rPr lang="en-US" sz="3200" dirty="0" err="1"/>
              <a:t>nhỏ</a:t>
            </a:r>
            <a:r>
              <a:rPr lang="en-US" sz="3200" dirty="0"/>
              <a:t> </a:t>
            </a:r>
            <a:r>
              <a:rPr lang="en-US" sz="3200" dirty="0" err="1"/>
              <a:t>và</a:t>
            </a:r>
            <a:r>
              <a:rPr lang="en-US" sz="3200" dirty="0"/>
              <a:t> </a:t>
            </a:r>
            <a:r>
              <a:rPr lang="en-US" sz="3200" dirty="0" err="1"/>
              <a:t>có</a:t>
            </a:r>
            <a:r>
              <a:rPr lang="en-US" sz="3200" dirty="0"/>
              <a:t> in </a:t>
            </a:r>
            <a:r>
              <a:rPr lang="en-US" sz="3200" dirty="0" err="1"/>
              <a:t>rất</a:t>
            </a:r>
            <a:r>
              <a:rPr lang="en-US" sz="3200" dirty="0"/>
              <a:t> to </a:t>
            </a:r>
            <a:r>
              <a:rPr lang="en-US" sz="3200" dirty="0" err="1"/>
              <a:t>và</a:t>
            </a:r>
            <a:r>
              <a:rPr lang="en-US" sz="3200" dirty="0"/>
              <a:t> </a:t>
            </a:r>
            <a:r>
              <a:rPr lang="en-US" sz="3200" dirty="0" err="1"/>
              <a:t>rõ</a:t>
            </a:r>
            <a:r>
              <a:rPr lang="en-US" sz="3200" dirty="0"/>
              <a:t> </a:t>
            </a:r>
            <a:r>
              <a:rPr lang="en-US" sz="3200" dirty="0" err="1"/>
              <a:t>ràng</a:t>
            </a:r>
            <a:r>
              <a:rPr lang="en-US" sz="3200" dirty="0"/>
              <a:t> </a:t>
            </a:r>
            <a:r>
              <a:rPr lang="en-US" sz="3200" dirty="0" err="1"/>
              <a:t>chữ</a:t>
            </a:r>
            <a:r>
              <a:rPr lang="en-US" sz="3200" dirty="0"/>
              <a:t> Vanilla Essence.</a:t>
            </a:r>
          </a:p>
          <a:p>
            <a:pPr marL="0" indent="0">
              <a:buNone/>
            </a:pPr>
            <a:r>
              <a:rPr lang="en-US" sz="3200" dirty="0"/>
              <a:t>- </a:t>
            </a:r>
            <a:r>
              <a:rPr lang="en-US" sz="3200" dirty="0" err="1"/>
              <a:t>Ưu</a:t>
            </a:r>
            <a:r>
              <a:rPr lang="en-US" sz="3200" dirty="0"/>
              <a:t> </a:t>
            </a:r>
            <a:r>
              <a:rPr lang="en-US" sz="3200" dirty="0" err="1"/>
              <a:t>điểm</a:t>
            </a:r>
            <a:r>
              <a:rPr lang="en-US" sz="3200" dirty="0"/>
              <a:t>: Vani </a:t>
            </a:r>
            <a:r>
              <a:rPr lang="en-US" sz="3200" dirty="0" err="1"/>
              <a:t>này</a:t>
            </a:r>
            <a:r>
              <a:rPr lang="en-US" sz="3200" dirty="0"/>
              <a:t> </a:t>
            </a:r>
            <a:r>
              <a:rPr lang="en-US" sz="3200" dirty="0" err="1"/>
              <a:t>thì</a:t>
            </a:r>
            <a:r>
              <a:rPr lang="en-US" sz="3200" dirty="0"/>
              <a:t> </a:t>
            </a:r>
            <a:r>
              <a:rPr lang="en-US" sz="3200" dirty="0" err="1"/>
              <a:t>không</a:t>
            </a:r>
            <a:r>
              <a:rPr lang="en-US" sz="3200" dirty="0"/>
              <a:t> </a:t>
            </a:r>
            <a:r>
              <a:rPr lang="en-US" sz="3200" dirty="0" err="1"/>
              <a:t>bị</a:t>
            </a:r>
            <a:r>
              <a:rPr lang="en-US" sz="3200" dirty="0"/>
              <a:t> </a:t>
            </a:r>
            <a:r>
              <a:rPr lang="en-US" sz="3200" dirty="0" err="1"/>
              <a:t>đắng</a:t>
            </a:r>
            <a:r>
              <a:rPr lang="en-US" sz="3200" dirty="0"/>
              <a:t> </a:t>
            </a:r>
            <a:r>
              <a:rPr lang="en-US" sz="3200" dirty="0" err="1"/>
              <a:t>và</a:t>
            </a:r>
            <a:r>
              <a:rPr lang="en-US" sz="3200" dirty="0"/>
              <a:t> </a:t>
            </a:r>
            <a:r>
              <a:rPr lang="en-US" sz="3200" dirty="0" err="1"/>
              <a:t>mỗi</a:t>
            </a:r>
            <a:r>
              <a:rPr lang="en-US" sz="3200" dirty="0"/>
              <a:t> </a:t>
            </a:r>
            <a:r>
              <a:rPr lang="en-US" sz="3200" dirty="0" err="1"/>
              <a:t>lần</a:t>
            </a:r>
            <a:r>
              <a:rPr lang="en-US" sz="3200" dirty="0"/>
              <a:t> </a:t>
            </a:r>
            <a:r>
              <a:rPr lang="en-US" sz="3200" dirty="0" err="1"/>
              <a:t>cho</a:t>
            </a:r>
            <a:r>
              <a:rPr lang="en-US" sz="3200" dirty="0"/>
              <a:t> </a:t>
            </a:r>
            <a:r>
              <a:rPr lang="en-US" sz="3200" dirty="0" err="1"/>
              <a:t>thì</a:t>
            </a:r>
            <a:r>
              <a:rPr lang="en-US" sz="3200" dirty="0"/>
              <a:t> </a:t>
            </a:r>
            <a:r>
              <a:rPr lang="en-US" sz="3200" dirty="0" err="1"/>
              <a:t>chỉ</a:t>
            </a:r>
            <a:r>
              <a:rPr lang="en-US" sz="3200" dirty="0"/>
              <a:t> </a:t>
            </a:r>
            <a:r>
              <a:rPr lang="en-US" sz="3200" dirty="0" err="1"/>
              <a:t>cần</a:t>
            </a:r>
            <a:r>
              <a:rPr lang="en-US" sz="3200" dirty="0"/>
              <a:t> 1 </a:t>
            </a:r>
            <a:r>
              <a:rPr lang="en-US" sz="3200" dirty="0" err="1"/>
              <a:t>thìa</a:t>
            </a:r>
            <a:r>
              <a:rPr lang="en-US" sz="3200" dirty="0"/>
              <a:t> cafe </a:t>
            </a:r>
            <a:r>
              <a:rPr lang="en-US" sz="3200" dirty="0" err="1"/>
              <a:t>nhỏ</a:t>
            </a:r>
            <a:r>
              <a:rPr lang="en-US" sz="3200" dirty="0"/>
              <a:t> </a:t>
            </a:r>
            <a:r>
              <a:rPr lang="en-US" sz="3200" dirty="0" err="1"/>
              <a:t>thôi</a:t>
            </a:r>
            <a:r>
              <a:rPr lang="en-US" sz="3200" dirty="0"/>
              <a:t> </a:t>
            </a:r>
            <a:r>
              <a:rPr lang="en-US" sz="3200" dirty="0" err="1"/>
              <a:t>nên</a:t>
            </a:r>
            <a:r>
              <a:rPr lang="en-US" sz="3200" dirty="0"/>
              <a:t> </a:t>
            </a:r>
            <a:r>
              <a:rPr lang="en-US" sz="3200" dirty="0" err="1"/>
              <a:t>tuy</a:t>
            </a:r>
            <a:r>
              <a:rPr lang="en-US" sz="3200" dirty="0"/>
              <a:t> </a:t>
            </a:r>
            <a:r>
              <a:rPr lang="en-US" sz="3200" dirty="0" err="1"/>
              <a:t>là</a:t>
            </a:r>
            <a:r>
              <a:rPr lang="en-US" sz="3200" dirty="0"/>
              <a:t> 1 chai </a:t>
            </a:r>
            <a:r>
              <a:rPr lang="en-US" sz="3200" dirty="0" err="1"/>
              <a:t>nhỏ</a:t>
            </a:r>
            <a:r>
              <a:rPr lang="en-US" sz="3200" dirty="0"/>
              <a:t> </a:t>
            </a:r>
            <a:r>
              <a:rPr lang="en-US" sz="3200" dirty="0" err="1"/>
              <a:t>nhưng</a:t>
            </a:r>
            <a:r>
              <a:rPr lang="en-US" sz="3200" dirty="0"/>
              <a:t> </a:t>
            </a:r>
            <a:r>
              <a:rPr lang="en-US" sz="3200" dirty="0" err="1"/>
              <a:t>dùng</a:t>
            </a:r>
            <a:r>
              <a:rPr lang="en-US" sz="3200" dirty="0"/>
              <a:t> </a:t>
            </a:r>
            <a:r>
              <a:rPr lang="en-US" sz="3200" dirty="0" err="1"/>
              <a:t>khá</a:t>
            </a:r>
            <a:r>
              <a:rPr lang="en-US" sz="3200" dirty="0"/>
              <a:t> </a:t>
            </a:r>
            <a:r>
              <a:rPr lang="en-US" sz="3200" dirty="0" err="1"/>
              <a:t>lâu</a:t>
            </a:r>
            <a:r>
              <a:rPr lang="en-US" sz="3200" dirty="0"/>
              <a:t> </a:t>
            </a:r>
            <a:r>
              <a:rPr lang="en-US" sz="3200" dirty="0" err="1"/>
              <a:t>mới</a:t>
            </a:r>
            <a:r>
              <a:rPr lang="en-US" sz="3200" dirty="0"/>
              <a:t> </a:t>
            </a:r>
            <a:r>
              <a:rPr lang="en-US" sz="3200" dirty="0" err="1"/>
              <a:t>hết</a:t>
            </a:r>
            <a:r>
              <a:rPr lang="en-US" sz="3200" dirty="0"/>
              <a:t> </a:t>
            </a:r>
            <a:r>
              <a:rPr lang="en-US" sz="3200" dirty="0" err="1"/>
              <a:t>được</a:t>
            </a:r>
            <a:r>
              <a:rPr lang="en-US" sz="3200" dirty="0"/>
              <a:t>. </a:t>
            </a:r>
            <a:r>
              <a:rPr lang="en-US" sz="3200" dirty="0" err="1"/>
              <a:t>Giá</a:t>
            </a:r>
            <a:r>
              <a:rPr lang="en-US" sz="3200" dirty="0"/>
              <a:t> </a:t>
            </a:r>
            <a:r>
              <a:rPr lang="en-US" sz="3200" dirty="0" err="1"/>
              <a:t>thành</a:t>
            </a:r>
            <a:r>
              <a:rPr lang="en-US" sz="3200" dirty="0"/>
              <a:t> </a:t>
            </a:r>
            <a:r>
              <a:rPr lang="en-US" sz="3200" dirty="0" err="1"/>
              <a:t>cũng</a:t>
            </a:r>
            <a:r>
              <a:rPr lang="en-US" sz="3200" dirty="0"/>
              <a:t> </a:t>
            </a:r>
            <a:r>
              <a:rPr lang="en-US" sz="3200" dirty="0" err="1"/>
              <a:t>khá</a:t>
            </a:r>
            <a:r>
              <a:rPr lang="en-US" sz="3200" dirty="0"/>
              <a:t> </a:t>
            </a:r>
            <a:r>
              <a:rPr lang="en-US" sz="3200" dirty="0" err="1"/>
              <a:t>rẻ</a:t>
            </a:r>
            <a:r>
              <a:rPr lang="en-US" sz="3200" dirty="0"/>
              <a:t>.</a:t>
            </a:r>
          </a:p>
          <a:p>
            <a:pPr marL="0" indent="0">
              <a:buNone/>
            </a:pPr>
            <a:r>
              <a:rPr lang="en-US" sz="3200" dirty="0"/>
              <a:t>- </a:t>
            </a:r>
            <a:r>
              <a:rPr lang="en-US" sz="3200" dirty="0" err="1"/>
              <a:t>Nhược</a:t>
            </a:r>
            <a:r>
              <a:rPr lang="en-US" sz="3200" dirty="0"/>
              <a:t> </a:t>
            </a:r>
            <a:r>
              <a:rPr lang="en-US" sz="3200" dirty="0" err="1"/>
              <a:t>điểm</a:t>
            </a:r>
            <a:r>
              <a:rPr lang="en-US" sz="3200" dirty="0"/>
              <a:t>: Vanilla Essence </a:t>
            </a:r>
            <a:r>
              <a:rPr lang="en-US" sz="3200" dirty="0" err="1"/>
              <a:t>không</a:t>
            </a:r>
            <a:r>
              <a:rPr lang="en-US" sz="3200" dirty="0"/>
              <a:t> </a:t>
            </a:r>
            <a:r>
              <a:rPr lang="en-US" sz="3200" dirty="0" err="1"/>
              <a:t>phải</a:t>
            </a:r>
            <a:r>
              <a:rPr lang="en-US" sz="3200" dirty="0"/>
              <a:t> </a:t>
            </a:r>
            <a:r>
              <a:rPr lang="en-US" sz="3200" dirty="0" err="1"/>
              <a:t>là</a:t>
            </a:r>
            <a:r>
              <a:rPr lang="en-US" sz="3200" dirty="0"/>
              <a:t> </a:t>
            </a:r>
            <a:r>
              <a:rPr lang="en-US" sz="3200" dirty="0" err="1"/>
              <a:t>một</a:t>
            </a:r>
            <a:r>
              <a:rPr lang="en-US" sz="3200" dirty="0"/>
              <a:t> </a:t>
            </a:r>
            <a:r>
              <a:rPr lang="en-US" sz="3200" dirty="0" err="1"/>
              <a:t>loại</a:t>
            </a:r>
            <a:r>
              <a:rPr lang="en-US" sz="3200" dirty="0"/>
              <a:t> </a:t>
            </a:r>
            <a:r>
              <a:rPr lang="en-US" sz="3200" dirty="0" err="1"/>
              <a:t>vani</a:t>
            </a:r>
            <a:r>
              <a:rPr lang="en-US" sz="3200" dirty="0"/>
              <a:t> </a:t>
            </a:r>
            <a:r>
              <a:rPr lang="en-US" sz="3200" dirty="0" err="1"/>
              <a:t>nguyên</a:t>
            </a:r>
            <a:r>
              <a:rPr lang="en-US" sz="3200" dirty="0"/>
              <a:t> </a:t>
            </a:r>
            <a:r>
              <a:rPr lang="en-US" sz="3200" dirty="0" err="1"/>
              <a:t>chất</a:t>
            </a:r>
            <a:r>
              <a:rPr lang="en-US" sz="3200" dirty="0"/>
              <a:t> </a:t>
            </a:r>
            <a:r>
              <a:rPr lang="en-US" sz="3200" dirty="0" err="1"/>
              <a:t>mà</a:t>
            </a:r>
            <a:r>
              <a:rPr lang="en-US" sz="3200" dirty="0"/>
              <a:t> </a:t>
            </a:r>
            <a:r>
              <a:rPr lang="en-US" sz="3200" dirty="0" err="1"/>
              <a:t>là</a:t>
            </a:r>
            <a:r>
              <a:rPr lang="en-US" sz="3200" dirty="0"/>
              <a:t> </a:t>
            </a:r>
            <a:r>
              <a:rPr lang="en-US" sz="3200" dirty="0" err="1"/>
              <a:t>loại</a:t>
            </a:r>
            <a:r>
              <a:rPr lang="en-US" sz="3200" dirty="0"/>
              <a:t> </a:t>
            </a:r>
            <a:r>
              <a:rPr lang="en-US" sz="3200" dirty="0" err="1"/>
              <a:t>hương</a:t>
            </a:r>
            <a:r>
              <a:rPr lang="en-US" sz="3200" dirty="0"/>
              <a:t> </a:t>
            </a:r>
            <a:r>
              <a:rPr lang="en-US" sz="3200" dirty="0" err="1"/>
              <a:t>liệu</a:t>
            </a:r>
            <a:r>
              <a:rPr lang="en-US" sz="3200" dirty="0"/>
              <a:t> </a:t>
            </a:r>
            <a:r>
              <a:rPr lang="en-US" sz="3200" dirty="0" err="1"/>
              <a:t>được</a:t>
            </a:r>
            <a:r>
              <a:rPr lang="en-US" sz="3200" dirty="0"/>
              <a:t> </a:t>
            </a:r>
            <a:r>
              <a:rPr lang="en-US" sz="3200" dirty="0" err="1"/>
              <a:t>tổng</a:t>
            </a:r>
            <a:r>
              <a:rPr lang="en-US" sz="3200" dirty="0"/>
              <a:t> </a:t>
            </a:r>
            <a:r>
              <a:rPr lang="en-US" sz="3200" dirty="0" err="1"/>
              <a:t>hợp</a:t>
            </a:r>
            <a:r>
              <a:rPr lang="en-US" sz="3200" dirty="0"/>
              <a:t> </a:t>
            </a:r>
            <a:r>
              <a:rPr lang="en-US" sz="3200" dirty="0" err="1"/>
              <a:t>từ</a:t>
            </a:r>
            <a:r>
              <a:rPr lang="en-US" sz="3200" dirty="0"/>
              <a:t> </a:t>
            </a:r>
            <a:r>
              <a:rPr lang="en-US" sz="3200" dirty="0" err="1"/>
              <a:t>các</a:t>
            </a:r>
            <a:r>
              <a:rPr lang="en-US" sz="3200" dirty="0"/>
              <a:t> </a:t>
            </a:r>
            <a:r>
              <a:rPr lang="en-US" sz="3200" dirty="0" err="1"/>
              <a:t>chất</a:t>
            </a:r>
            <a:r>
              <a:rPr lang="en-US" sz="3200" dirty="0"/>
              <a:t> </a:t>
            </a:r>
            <a:r>
              <a:rPr lang="en-US" sz="3200" dirty="0" err="1"/>
              <a:t>hóa</a:t>
            </a:r>
            <a:r>
              <a:rPr lang="en-US" sz="3200" dirty="0"/>
              <a:t> </a:t>
            </a:r>
            <a:r>
              <a:rPr lang="en-US" sz="3200" dirty="0" err="1"/>
              <a:t>học</a:t>
            </a:r>
            <a:r>
              <a:rPr lang="en-US" sz="3200" dirty="0"/>
              <a:t> </a:t>
            </a:r>
          </a:p>
        </p:txBody>
      </p:sp>
    </p:spTree>
    <p:extLst>
      <p:ext uri="{BB962C8B-B14F-4D97-AF65-F5344CB8AC3E}">
        <p14:creationId xmlns:p14="http://schemas.microsoft.com/office/powerpoint/2010/main" val="358633609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166191"/>
            <a:ext cx="10515600" cy="5434634"/>
          </a:xfrm>
        </p:spPr>
        <p:txBody>
          <a:bodyPr>
            <a:normAutofit fontScale="92500"/>
          </a:bodyPr>
          <a:lstStyle/>
          <a:p>
            <a:pPr marL="0" indent="0">
              <a:buNone/>
            </a:pPr>
            <a:r>
              <a:rPr lang="en-US" sz="3600" dirty="0"/>
              <a:t>2. Vanilla Extract (</a:t>
            </a:r>
            <a:r>
              <a:rPr lang="en-US" sz="3600" dirty="0" err="1"/>
              <a:t>là</a:t>
            </a:r>
            <a:r>
              <a:rPr lang="en-US" sz="3600" dirty="0"/>
              <a:t> </a:t>
            </a:r>
            <a:r>
              <a:rPr lang="en-US" sz="3600" dirty="0" err="1"/>
              <a:t>loại</a:t>
            </a:r>
            <a:r>
              <a:rPr lang="en-US" sz="3600" dirty="0"/>
              <a:t> </a:t>
            </a:r>
            <a:r>
              <a:rPr lang="en-US" sz="3600" dirty="0" err="1"/>
              <a:t>và</a:t>
            </a:r>
            <a:r>
              <a:rPr lang="en-US" sz="3600" dirty="0"/>
              <a:t> </a:t>
            </a:r>
            <a:r>
              <a:rPr lang="en-US" sz="3600" dirty="0" err="1"/>
              <a:t>tên</a:t>
            </a:r>
            <a:r>
              <a:rPr lang="en-US" sz="3600" dirty="0"/>
              <a:t> </a:t>
            </a:r>
            <a:r>
              <a:rPr lang="en-US" sz="3600" dirty="0" err="1"/>
              <a:t>gọi</a:t>
            </a:r>
            <a:r>
              <a:rPr lang="en-US" sz="3600" dirty="0"/>
              <a:t> </a:t>
            </a:r>
            <a:r>
              <a:rPr lang="en-US" sz="3600" dirty="0" err="1"/>
              <a:t>dễ</a:t>
            </a:r>
            <a:r>
              <a:rPr lang="en-US" sz="3600" dirty="0"/>
              <a:t> </a:t>
            </a:r>
            <a:r>
              <a:rPr lang="en-US" sz="3600" dirty="0" err="1"/>
              <a:t>nhầm</a:t>
            </a:r>
            <a:r>
              <a:rPr lang="en-US" sz="3600" dirty="0"/>
              <a:t> </a:t>
            </a:r>
            <a:r>
              <a:rPr lang="en-US" sz="3600" dirty="0" err="1"/>
              <a:t>với</a:t>
            </a:r>
            <a:r>
              <a:rPr lang="en-US" sz="3600" dirty="0"/>
              <a:t> Vanilla Essence): </a:t>
            </a:r>
          </a:p>
          <a:p>
            <a:pPr marL="0" indent="0">
              <a:buNone/>
            </a:pPr>
            <a:r>
              <a:rPr lang="en-US" sz="3600" dirty="0"/>
              <a:t>- </a:t>
            </a:r>
            <a:r>
              <a:rPr lang="en-US" sz="3600" dirty="0" err="1"/>
              <a:t>Ưu</a:t>
            </a:r>
            <a:r>
              <a:rPr lang="en-US" sz="3600" dirty="0"/>
              <a:t> </a:t>
            </a:r>
            <a:r>
              <a:rPr lang="en-US" sz="3600" dirty="0" err="1"/>
              <a:t>điểm</a:t>
            </a:r>
            <a:r>
              <a:rPr lang="en-US" sz="3600" dirty="0"/>
              <a:t>: Vanilla Extract </a:t>
            </a:r>
            <a:r>
              <a:rPr lang="en-US" sz="3600" dirty="0" err="1"/>
              <a:t>chiết</a:t>
            </a:r>
            <a:r>
              <a:rPr lang="en-US" sz="3600" dirty="0"/>
              <a:t> </a:t>
            </a:r>
            <a:r>
              <a:rPr lang="en-US" sz="3600" dirty="0" err="1"/>
              <a:t>xuất</a:t>
            </a:r>
            <a:r>
              <a:rPr lang="en-US" sz="3600" dirty="0"/>
              <a:t> </a:t>
            </a:r>
            <a:r>
              <a:rPr lang="en-US" sz="3600" dirty="0" err="1"/>
              <a:t>trực</a:t>
            </a:r>
            <a:r>
              <a:rPr lang="en-US" sz="3600" dirty="0"/>
              <a:t> </a:t>
            </a:r>
            <a:r>
              <a:rPr lang="en-US" sz="3600" dirty="0" err="1"/>
              <a:t>tiếp</a:t>
            </a:r>
            <a:r>
              <a:rPr lang="en-US" sz="3600" dirty="0"/>
              <a:t> </a:t>
            </a:r>
            <a:r>
              <a:rPr lang="en-US" sz="3600" dirty="0" err="1"/>
              <a:t>từ</a:t>
            </a:r>
            <a:r>
              <a:rPr lang="en-US" sz="3600" dirty="0"/>
              <a:t> 100% </a:t>
            </a:r>
            <a:r>
              <a:rPr lang="en-US" sz="3600" dirty="0" err="1"/>
              <a:t>quả</a:t>
            </a:r>
            <a:r>
              <a:rPr lang="en-US" sz="3600" dirty="0"/>
              <a:t> </a:t>
            </a:r>
            <a:r>
              <a:rPr lang="en-US" sz="3600" dirty="0" err="1"/>
              <a:t>vani</a:t>
            </a:r>
            <a:r>
              <a:rPr lang="en-US" sz="3600" dirty="0"/>
              <a:t> </a:t>
            </a:r>
            <a:r>
              <a:rPr lang="en-US" sz="3600" dirty="0" err="1"/>
              <a:t>nguyên</a:t>
            </a:r>
            <a:r>
              <a:rPr lang="en-US" sz="3600" dirty="0"/>
              <a:t> </a:t>
            </a:r>
            <a:r>
              <a:rPr lang="en-US" sz="3600" dirty="0" err="1"/>
              <a:t>chất</a:t>
            </a:r>
            <a:r>
              <a:rPr lang="en-US" sz="3600" dirty="0"/>
              <a:t>, </a:t>
            </a:r>
            <a:r>
              <a:rPr lang="en-US" sz="3600" dirty="0" err="1"/>
              <a:t>không</a:t>
            </a:r>
            <a:r>
              <a:rPr lang="en-US" sz="3600" dirty="0"/>
              <a:t> </a:t>
            </a:r>
            <a:r>
              <a:rPr lang="en-US" sz="3600" dirty="0" err="1"/>
              <a:t>chất</a:t>
            </a:r>
            <a:r>
              <a:rPr lang="en-US" sz="3600" dirty="0"/>
              <a:t> </a:t>
            </a:r>
            <a:r>
              <a:rPr lang="en-US" sz="3600" dirty="0" err="1"/>
              <a:t>bảo</a:t>
            </a:r>
            <a:r>
              <a:rPr lang="en-US" sz="3600" dirty="0"/>
              <a:t> </a:t>
            </a:r>
            <a:r>
              <a:rPr lang="en-US" sz="3600" dirty="0" err="1"/>
              <a:t>quản</a:t>
            </a:r>
            <a:r>
              <a:rPr lang="en-US" sz="3600" dirty="0"/>
              <a:t>, </a:t>
            </a:r>
            <a:r>
              <a:rPr lang="en-US" sz="3600" dirty="0" err="1"/>
              <a:t>chất</a:t>
            </a:r>
            <a:r>
              <a:rPr lang="en-US" sz="3600" dirty="0"/>
              <a:t> </a:t>
            </a:r>
            <a:r>
              <a:rPr lang="en-US" sz="3600" dirty="0" err="1"/>
              <a:t>hóa</a:t>
            </a:r>
            <a:r>
              <a:rPr lang="en-US" sz="3600" dirty="0"/>
              <a:t> </a:t>
            </a:r>
            <a:r>
              <a:rPr lang="en-US" sz="3600" dirty="0" err="1"/>
              <a:t>học</a:t>
            </a:r>
            <a:r>
              <a:rPr lang="en-US" sz="3600" dirty="0"/>
              <a:t>. </a:t>
            </a:r>
            <a:r>
              <a:rPr lang="en-US" sz="3600" dirty="0" err="1"/>
              <a:t>Đây</a:t>
            </a:r>
            <a:r>
              <a:rPr lang="en-US" sz="3600" dirty="0"/>
              <a:t> </a:t>
            </a:r>
            <a:r>
              <a:rPr lang="en-US" sz="3600" dirty="0" err="1"/>
              <a:t>là</a:t>
            </a:r>
            <a:r>
              <a:rPr lang="en-US" sz="3600" dirty="0"/>
              <a:t> </a:t>
            </a:r>
            <a:r>
              <a:rPr lang="en-US" sz="3600" dirty="0" err="1"/>
              <a:t>loại</a:t>
            </a:r>
            <a:r>
              <a:rPr lang="en-US" sz="3600" dirty="0"/>
              <a:t> </a:t>
            </a:r>
            <a:r>
              <a:rPr lang="en-US" sz="3600" dirty="0" err="1"/>
              <a:t>vani</a:t>
            </a:r>
            <a:r>
              <a:rPr lang="en-US" sz="3600" dirty="0"/>
              <a:t> </a:t>
            </a:r>
            <a:r>
              <a:rPr lang="en-US" sz="3600" dirty="0" err="1"/>
              <a:t>được</a:t>
            </a:r>
            <a:r>
              <a:rPr lang="en-US" sz="3600" dirty="0"/>
              <a:t> </a:t>
            </a:r>
            <a:r>
              <a:rPr lang="en-US" sz="3600" dirty="0" err="1"/>
              <a:t>làm</a:t>
            </a:r>
            <a:r>
              <a:rPr lang="en-US" sz="3600" dirty="0"/>
              <a:t> </a:t>
            </a:r>
            <a:r>
              <a:rPr lang="en-US" sz="3600" dirty="0" err="1"/>
              <a:t>từ</a:t>
            </a:r>
            <a:r>
              <a:rPr lang="en-US" sz="3600" dirty="0"/>
              <a:t> </a:t>
            </a:r>
            <a:r>
              <a:rPr lang="en-US" sz="3600" dirty="0" err="1"/>
              <a:t>quả</a:t>
            </a:r>
            <a:r>
              <a:rPr lang="en-US" sz="3600" dirty="0"/>
              <a:t> </a:t>
            </a:r>
            <a:r>
              <a:rPr lang="en-US" sz="3600" dirty="0" err="1"/>
              <a:t>vani</a:t>
            </a:r>
            <a:r>
              <a:rPr lang="en-US" sz="3600" dirty="0"/>
              <a:t> </a:t>
            </a:r>
            <a:r>
              <a:rPr lang="en-US" sz="3600" dirty="0" err="1"/>
              <a:t>khô</a:t>
            </a:r>
            <a:r>
              <a:rPr lang="en-US" sz="3600" dirty="0"/>
              <a:t> </a:t>
            </a:r>
            <a:r>
              <a:rPr lang="en-US" sz="3600" dirty="0" err="1"/>
              <a:t>và</a:t>
            </a:r>
            <a:r>
              <a:rPr lang="en-US" sz="3600" dirty="0"/>
              <a:t> </a:t>
            </a:r>
            <a:r>
              <a:rPr lang="en-US" sz="3600" dirty="0" err="1"/>
              <a:t>rượu</a:t>
            </a:r>
            <a:r>
              <a:rPr lang="en-US" sz="3600" dirty="0"/>
              <a:t> </a:t>
            </a:r>
            <a:r>
              <a:rPr lang="en-US" sz="3600" dirty="0" err="1"/>
              <a:t>nên</a:t>
            </a:r>
            <a:r>
              <a:rPr lang="en-US" sz="3600" dirty="0"/>
              <a:t> </a:t>
            </a:r>
            <a:r>
              <a:rPr lang="en-US" sz="3600" dirty="0" err="1"/>
              <a:t>rất</a:t>
            </a:r>
            <a:r>
              <a:rPr lang="en-US" sz="3600" dirty="0"/>
              <a:t> an </a:t>
            </a:r>
            <a:r>
              <a:rPr lang="en-US" sz="3600" dirty="0" err="1"/>
              <a:t>toàn</a:t>
            </a:r>
            <a:r>
              <a:rPr lang="en-US" sz="3600" dirty="0"/>
              <a:t> </a:t>
            </a:r>
            <a:r>
              <a:rPr lang="en-US" sz="3600" dirty="0" err="1"/>
              <a:t>khi</a:t>
            </a:r>
            <a:r>
              <a:rPr lang="en-US" sz="3600" dirty="0"/>
              <a:t> </a:t>
            </a:r>
            <a:r>
              <a:rPr lang="en-US" sz="3600" dirty="0" err="1"/>
              <a:t>sử</a:t>
            </a:r>
            <a:r>
              <a:rPr lang="en-US" sz="3600" dirty="0"/>
              <a:t> </a:t>
            </a:r>
            <a:r>
              <a:rPr lang="en-US" sz="3600" dirty="0" err="1"/>
              <a:t>dụng</a:t>
            </a:r>
            <a:r>
              <a:rPr lang="en-US" sz="3600" dirty="0"/>
              <a:t>. </a:t>
            </a:r>
            <a:r>
              <a:rPr lang="en-US" sz="3600" dirty="0" err="1"/>
              <a:t>Liều</a:t>
            </a:r>
            <a:r>
              <a:rPr lang="en-US" sz="3600" dirty="0"/>
              <a:t> </a:t>
            </a:r>
            <a:r>
              <a:rPr lang="en-US" sz="3600" dirty="0" err="1"/>
              <a:t>lượng</a:t>
            </a:r>
            <a:r>
              <a:rPr lang="en-US" sz="3600" dirty="0"/>
              <a:t> </a:t>
            </a:r>
            <a:r>
              <a:rPr lang="en-US" sz="3600" dirty="0" err="1"/>
              <a:t>sử</a:t>
            </a:r>
            <a:r>
              <a:rPr lang="en-US" sz="3600" dirty="0"/>
              <a:t> </a:t>
            </a:r>
            <a:r>
              <a:rPr lang="en-US" sz="3600" dirty="0" err="1"/>
              <a:t>dụng</a:t>
            </a:r>
            <a:r>
              <a:rPr lang="en-US" sz="3600" dirty="0"/>
              <a:t> </a:t>
            </a:r>
            <a:r>
              <a:rPr lang="en-US" sz="3600" dirty="0" err="1"/>
              <a:t>như</a:t>
            </a:r>
            <a:r>
              <a:rPr lang="en-US" sz="3600" dirty="0"/>
              <a:t> Vanilla Essence (</a:t>
            </a:r>
            <a:r>
              <a:rPr lang="en-US" sz="3600" dirty="0" err="1"/>
              <a:t>tức</a:t>
            </a:r>
            <a:r>
              <a:rPr lang="en-US" sz="3600" dirty="0"/>
              <a:t> </a:t>
            </a:r>
            <a:r>
              <a:rPr lang="en-US" sz="3600" dirty="0" err="1"/>
              <a:t>là</a:t>
            </a:r>
            <a:r>
              <a:rPr lang="en-US" sz="3600" dirty="0"/>
              <a:t> </a:t>
            </a:r>
            <a:r>
              <a:rPr lang="en-US" sz="3600" dirty="0" err="1"/>
              <a:t>mỗi</a:t>
            </a:r>
            <a:r>
              <a:rPr lang="en-US" sz="3600" dirty="0"/>
              <a:t> </a:t>
            </a:r>
            <a:r>
              <a:rPr lang="en-US" sz="3600" dirty="0" err="1"/>
              <a:t>lần</a:t>
            </a:r>
            <a:r>
              <a:rPr lang="en-US" sz="3600" dirty="0"/>
              <a:t> </a:t>
            </a:r>
            <a:r>
              <a:rPr lang="en-US" sz="3600" dirty="0" err="1"/>
              <a:t>dùng</a:t>
            </a:r>
            <a:r>
              <a:rPr lang="en-US" sz="3600" dirty="0"/>
              <a:t> </a:t>
            </a:r>
            <a:r>
              <a:rPr lang="en-US" sz="3600" dirty="0" err="1"/>
              <a:t>rất</a:t>
            </a:r>
            <a:r>
              <a:rPr lang="en-US" sz="3600" dirty="0"/>
              <a:t> </a:t>
            </a:r>
            <a:r>
              <a:rPr lang="en-US" sz="3600" dirty="0" err="1"/>
              <a:t>ít</a:t>
            </a:r>
            <a:r>
              <a:rPr lang="en-US" sz="3600" dirty="0"/>
              <a:t>, </a:t>
            </a:r>
            <a:r>
              <a:rPr lang="en-US" sz="3600" dirty="0" err="1"/>
              <a:t>khoảng</a:t>
            </a:r>
            <a:r>
              <a:rPr lang="en-US" sz="3600" dirty="0"/>
              <a:t> 5ml </a:t>
            </a:r>
            <a:r>
              <a:rPr lang="en-US" sz="3600" dirty="0" err="1"/>
              <a:t>cho</a:t>
            </a:r>
            <a:r>
              <a:rPr lang="en-US" sz="3600" dirty="0"/>
              <a:t> </a:t>
            </a:r>
            <a:r>
              <a:rPr lang="en-US" sz="3600" dirty="0" err="1"/>
              <a:t>một</a:t>
            </a:r>
            <a:r>
              <a:rPr lang="en-US" sz="3600" dirty="0"/>
              <a:t> </a:t>
            </a:r>
            <a:r>
              <a:rPr lang="en-US" sz="3600" dirty="0" err="1"/>
              <a:t>cốt</a:t>
            </a:r>
            <a:r>
              <a:rPr lang="en-US" sz="3600" dirty="0"/>
              <a:t> </a:t>
            </a:r>
            <a:r>
              <a:rPr lang="en-US" sz="3600" dirty="0" err="1"/>
              <a:t>bánh</a:t>
            </a:r>
            <a:r>
              <a:rPr lang="en-US" sz="3600" dirty="0"/>
              <a:t> </a:t>
            </a:r>
            <a:r>
              <a:rPr lang="en-US" sz="3600" dirty="0" err="1"/>
              <a:t>gato</a:t>
            </a:r>
            <a:r>
              <a:rPr lang="en-US" sz="3600" dirty="0"/>
              <a:t> </a:t>
            </a:r>
            <a:r>
              <a:rPr lang="en-US" sz="3600" dirty="0" err="1"/>
              <a:t>thường</a:t>
            </a:r>
            <a:r>
              <a:rPr lang="en-US" sz="3600" dirty="0"/>
              <a:t> </a:t>
            </a:r>
            <a:r>
              <a:rPr lang="en-US" sz="3600" dirty="0" err="1"/>
              <a:t>là</a:t>
            </a:r>
            <a:r>
              <a:rPr lang="en-US" sz="3600" dirty="0"/>
              <a:t> </a:t>
            </a:r>
            <a:r>
              <a:rPr lang="en-US" sz="3600" dirty="0" err="1"/>
              <a:t>đã</a:t>
            </a:r>
            <a:r>
              <a:rPr lang="en-US" sz="3600" dirty="0"/>
              <a:t> </a:t>
            </a:r>
            <a:r>
              <a:rPr lang="en-US" sz="3600" dirty="0" err="1"/>
              <a:t>thơm</a:t>
            </a:r>
            <a:r>
              <a:rPr lang="en-US" sz="3600" dirty="0"/>
              <a:t> </a:t>
            </a:r>
            <a:r>
              <a:rPr lang="en-US" sz="3600" dirty="0" err="1"/>
              <a:t>lắm</a:t>
            </a:r>
            <a:r>
              <a:rPr lang="en-US" sz="3600" dirty="0"/>
              <a:t> </a:t>
            </a:r>
            <a:r>
              <a:rPr lang="en-US" sz="3600" dirty="0" err="1"/>
              <a:t>rồi</a:t>
            </a:r>
            <a:r>
              <a:rPr lang="en-US" sz="3600" dirty="0"/>
              <a:t>). </a:t>
            </a:r>
            <a:r>
              <a:rPr lang="en-US" sz="3600" dirty="0" err="1"/>
              <a:t>Nếu</a:t>
            </a:r>
            <a:r>
              <a:rPr lang="en-US" sz="3600" dirty="0"/>
              <a:t> </a:t>
            </a:r>
            <a:r>
              <a:rPr lang="en-US" sz="3600" dirty="0" err="1"/>
              <a:t>cho</a:t>
            </a:r>
            <a:r>
              <a:rPr lang="en-US" sz="3600" dirty="0"/>
              <a:t> </a:t>
            </a:r>
            <a:r>
              <a:rPr lang="en-US" sz="3600" dirty="0" err="1"/>
              <a:t>nhiều</a:t>
            </a:r>
            <a:r>
              <a:rPr lang="en-US" sz="3600" dirty="0"/>
              <a:t> </a:t>
            </a:r>
            <a:r>
              <a:rPr lang="en-US" sz="3600" dirty="0" err="1"/>
              <a:t>thì</a:t>
            </a:r>
            <a:r>
              <a:rPr lang="en-US" sz="3600" dirty="0"/>
              <a:t> </a:t>
            </a:r>
            <a:r>
              <a:rPr lang="en-US" sz="3600" dirty="0" err="1"/>
              <a:t>thành</a:t>
            </a:r>
            <a:r>
              <a:rPr lang="en-US" sz="3600" dirty="0"/>
              <a:t> </a:t>
            </a:r>
            <a:r>
              <a:rPr lang="en-US" sz="3600" dirty="0" err="1"/>
              <a:t>phẩm</a:t>
            </a:r>
            <a:r>
              <a:rPr lang="en-US" sz="3600" dirty="0"/>
              <a:t> </a:t>
            </a:r>
            <a:r>
              <a:rPr lang="en-US" sz="3600" dirty="0" err="1"/>
              <a:t>cũng</a:t>
            </a:r>
            <a:r>
              <a:rPr lang="en-US" sz="3600" dirty="0"/>
              <a:t> </a:t>
            </a:r>
            <a:r>
              <a:rPr lang="en-US" sz="3600" dirty="0" err="1"/>
              <a:t>không</a:t>
            </a:r>
            <a:r>
              <a:rPr lang="en-US" sz="3600" dirty="0"/>
              <a:t> </a:t>
            </a:r>
            <a:r>
              <a:rPr lang="en-US" sz="3600" dirty="0" err="1"/>
              <a:t>bị</a:t>
            </a:r>
            <a:r>
              <a:rPr lang="en-US" sz="3600" dirty="0"/>
              <a:t> </a:t>
            </a:r>
            <a:r>
              <a:rPr lang="en-US" sz="3600" dirty="0" err="1"/>
              <a:t>đắng</a:t>
            </a:r>
            <a:r>
              <a:rPr lang="en-US" sz="3600" dirty="0"/>
              <a:t>.</a:t>
            </a:r>
          </a:p>
          <a:p>
            <a:pPr marL="0" indent="0">
              <a:buNone/>
            </a:pPr>
            <a:r>
              <a:rPr lang="en-US" sz="3600" dirty="0"/>
              <a:t>- </a:t>
            </a:r>
            <a:r>
              <a:rPr lang="en-US" sz="3600" dirty="0" err="1"/>
              <a:t>Nhược</a:t>
            </a:r>
            <a:r>
              <a:rPr lang="en-US" sz="3600" dirty="0"/>
              <a:t> </a:t>
            </a:r>
            <a:r>
              <a:rPr lang="en-US" sz="3600" dirty="0" err="1"/>
              <a:t>điểm</a:t>
            </a:r>
            <a:r>
              <a:rPr lang="en-US" sz="3600" dirty="0"/>
              <a:t>: </a:t>
            </a:r>
            <a:r>
              <a:rPr lang="en-US" sz="3600" dirty="0" err="1"/>
              <a:t>Giá</a:t>
            </a:r>
            <a:r>
              <a:rPr lang="en-US" sz="3600" dirty="0"/>
              <a:t> </a:t>
            </a:r>
            <a:r>
              <a:rPr lang="en-US" sz="3600" dirty="0" err="1"/>
              <a:t>thành</a:t>
            </a:r>
            <a:r>
              <a:rPr lang="en-US" sz="3600" dirty="0"/>
              <a:t> </a:t>
            </a:r>
            <a:r>
              <a:rPr lang="en-US" sz="3600" dirty="0" err="1"/>
              <a:t>khá</a:t>
            </a:r>
            <a:r>
              <a:rPr lang="en-US" sz="3600" dirty="0"/>
              <a:t> </a:t>
            </a:r>
            <a:r>
              <a:rPr lang="en-US" sz="3600" dirty="0" err="1"/>
              <a:t>đắt</a:t>
            </a:r>
            <a:r>
              <a:rPr lang="en-US" sz="3600" dirty="0"/>
              <a:t> </a:t>
            </a:r>
            <a:r>
              <a:rPr lang="en-US" sz="3600" dirty="0" err="1"/>
              <a:t>và</a:t>
            </a:r>
            <a:r>
              <a:rPr lang="en-US" sz="3600" dirty="0"/>
              <a:t> </a:t>
            </a:r>
            <a:r>
              <a:rPr lang="en-US" sz="3600" dirty="0" err="1"/>
              <a:t>ít</a:t>
            </a:r>
            <a:r>
              <a:rPr lang="en-US" sz="3600" dirty="0"/>
              <a:t> </a:t>
            </a:r>
            <a:r>
              <a:rPr lang="en-US" sz="3600" dirty="0" err="1"/>
              <a:t>nơi</a:t>
            </a:r>
            <a:r>
              <a:rPr lang="en-US" sz="3600" dirty="0"/>
              <a:t> </a:t>
            </a:r>
            <a:r>
              <a:rPr lang="en-US" sz="3600" dirty="0" err="1"/>
              <a:t>bán</a:t>
            </a:r>
            <a:r>
              <a:rPr lang="en-US" sz="3600" dirty="0"/>
              <a:t>.</a:t>
            </a:r>
          </a:p>
          <a:p>
            <a:pPr marL="0" indent="0">
              <a:buNone/>
            </a:pPr>
            <a:endParaRPr lang="en-US" dirty="0"/>
          </a:p>
        </p:txBody>
      </p:sp>
    </p:spTree>
    <p:extLst>
      <p:ext uri="{BB962C8B-B14F-4D97-AF65-F5344CB8AC3E}">
        <p14:creationId xmlns:p14="http://schemas.microsoft.com/office/powerpoint/2010/main" val="54699461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166191"/>
            <a:ext cx="10515600" cy="5506072"/>
          </a:xfrm>
        </p:spPr>
        <p:txBody>
          <a:bodyPr>
            <a:normAutofit/>
          </a:bodyPr>
          <a:lstStyle/>
          <a:p>
            <a:pPr marL="0" indent="0">
              <a:buNone/>
            </a:pPr>
            <a:r>
              <a:rPr lang="en-US" sz="3800" dirty="0"/>
              <a:t>VANI QUẢ</a:t>
            </a:r>
          </a:p>
          <a:p>
            <a:r>
              <a:rPr lang="en-US" sz="3800" dirty="0"/>
              <a:t>Vani </a:t>
            </a:r>
            <a:r>
              <a:rPr lang="en-US" sz="3800" dirty="0" err="1"/>
              <a:t>tự</a:t>
            </a:r>
            <a:r>
              <a:rPr lang="en-US" sz="3800" dirty="0"/>
              <a:t> </a:t>
            </a:r>
            <a:r>
              <a:rPr lang="en-US" sz="3800" dirty="0" err="1"/>
              <a:t>nhiên</a:t>
            </a:r>
            <a:r>
              <a:rPr lang="en-US" sz="3800" dirty="0"/>
              <a:t> </a:t>
            </a:r>
            <a:r>
              <a:rPr lang="en-US" sz="3800" dirty="0" err="1"/>
              <a:t>giống</a:t>
            </a:r>
            <a:r>
              <a:rPr lang="en-US" sz="3800" dirty="0"/>
              <a:t> </a:t>
            </a:r>
            <a:r>
              <a:rPr lang="en-US" sz="3800" dirty="0" err="1"/>
              <a:t>như</a:t>
            </a:r>
            <a:r>
              <a:rPr lang="en-US" sz="3800" dirty="0"/>
              <a:t> 1 </a:t>
            </a:r>
            <a:r>
              <a:rPr lang="en-US" sz="3800" dirty="0" err="1"/>
              <a:t>chất</a:t>
            </a:r>
            <a:r>
              <a:rPr lang="en-US" sz="3800" dirty="0"/>
              <a:t> </a:t>
            </a:r>
            <a:r>
              <a:rPr lang="en-US" sz="3800" dirty="0" err="1"/>
              <a:t>xúc</a:t>
            </a:r>
            <a:r>
              <a:rPr lang="en-US" sz="3800" dirty="0"/>
              <a:t> </a:t>
            </a:r>
            <a:r>
              <a:rPr lang="en-US" sz="3800" dirty="0" err="1"/>
              <a:t>tác</a:t>
            </a:r>
            <a:r>
              <a:rPr lang="en-US" sz="3800" dirty="0"/>
              <a:t>, </a:t>
            </a:r>
            <a:r>
              <a:rPr lang="en-US" sz="3800" dirty="0" err="1"/>
              <a:t>một</a:t>
            </a:r>
            <a:r>
              <a:rPr lang="en-US" sz="3800" dirty="0"/>
              <a:t> </a:t>
            </a:r>
            <a:r>
              <a:rPr lang="en-US" sz="3800" dirty="0" err="1"/>
              <a:t>gia</a:t>
            </a:r>
            <a:r>
              <a:rPr lang="en-US" sz="3800" dirty="0"/>
              <a:t> </a:t>
            </a:r>
            <a:r>
              <a:rPr lang="en-US" sz="3800" dirty="0" err="1"/>
              <a:t>vị</a:t>
            </a:r>
            <a:r>
              <a:rPr lang="en-US" sz="3800" dirty="0"/>
              <a:t> </a:t>
            </a:r>
            <a:r>
              <a:rPr lang="en-US" sz="3800" dirty="0" err="1"/>
              <a:t>không</a:t>
            </a:r>
            <a:r>
              <a:rPr lang="en-US" sz="3800" dirty="0"/>
              <a:t> </a:t>
            </a:r>
            <a:r>
              <a:rPr lang="en-US" sz="3800" dirty="0" err="1"/>
              <a:t>thể</a:t>
            </a:r>
            <a:r>
              <a:rPr lang="en-US" sz="3800" dirty="0"/>
              <a:t> </a:t>
            </a:r>
            <a:r>
              <a:rPr lang="en-US" sz="3800" dirty="0" err="1"/>
              <a:t>thiếu</a:t>
            </a:r>
            <a:r>
              <a:rPr lang="en-US" sz="3800" dirty="0"/>
              <a:t>. </a:t>
            </a:r>
            <a:r>
              <a:rPr lang="en-US" sz="3800" dirty="0" err="1"/>
              <a:t>Nó</a:t>
            </a:r>
            <a:r>
              <a:rPr lang="en-US" sz="3800" dirty="0"/>
              <a:t> </a:t>
            </a:r>
            <a:r>
              <a:rPr lang="en-US" sz="3800" dirty="0" err="1"/>
              <a:t>giúp</a:t>
            </a:r>
            <a:r>
              <a:rPr lang="en-US" sz="3800" dirty="0"/>
              <a:t> </a:t>
            </a:r>
            <a:r>
              <a:rPr lang="en-US" sz="3800" dirty="0" err="1"/>
              <a:t>cho</a:t>
            </a:r>
            <a:r>
              <a:rPr lang="en-US" sz="3800" dirty="0"/>
              <a:t> </a:t>
            </a:r>
            <a:r>
              <a:rPr lang="en-US" sz="3800" dirty="0" err="1"/>
              <a:t>các</a:t>
            </a:r>
            <a:r>
              <a:rPr lang="en-US" sz="3800" dirty="0"/>
              <a:t> </a:t>
            </a:r>
            <a:r>
              <a:rPr lang="en-US" sz="3800" dirty="0" err="1"/>
              <a:t>thứ</a:t>
            </a:r>
            <a:r>
              <a:rPr lang="en-US" sz="3800" dirty="0"/>
              <a:t> </a:t>
            </a:r>
            <a:r>
              <a:rPr lang="en-US" sz="3800" dirty="0" err="1"/>
              <a:t>khác</a:t>
            </a:r>
            <a:r>
              <a:rPr lang="en-US" sz="3800" dirty="0"/>
              <a:t> </a:t>
            </a:r>
            <a:r>
              <a:rPr lang="en-US" sz="3800" dirty="0" err="1"/>
              <a:t>dậy</a:t>
            </a:r>
            <a:r>
              <a:rPr lang="en-US" sz="3800" dirty="0"/>
              <a:t> </a:t>
            </a:r>
            <a:r>
              <a:rPr lang="en-US" sz="3800" dirty="0" err="1"/>
              <a:t>mùi</a:t>
            </a:r>
            <a:r>
              <a:rPr lang="en-US" sz="3800" dirty="0"/>
              <a:t> </a:t>
            </a:r>
            <a:r>
              <a:rPr lang="en-US" sz="3800" dirty="0" err="1"/>
              <a:t>hơn</a:t>
            </a:r>
            <a:r>
              <a:rPr lang="en-US" sz="3800" dirty="0"/>
              <a:t>, </a:t>
            </a:r>
            <a:r>
              <a:rPr lang="en-US" sz="3800" dirty="0" err="1"/>
              <a:t>đậm</a:t>
            </a:r>
            <a:r>
              <a:rPr lang="en-US" sz="3800" dirty="0"/>
              <a:t> </a:t>
            </a:r>
            <a:r>
              <a:rPr lang="en-US" sz="3800" dirty="0" err="1"/>
              <a:t>đà</a:t>
            </a:r>
            <a:r>
              <a:rPr lang="en-US" sz="3800" dirty="0"/>
              <a:t> </a:t>
            </a:r>
            <a:r>
              <a:rPr lang="en-US" sz="3800" dirty="0" err="1"/>
              <a:t>hơn</a:t>
            </a:r>
            <a:r>
              <a:rPr lang="en-US" sz="3800" dirty="0"/>
              <a:t> </a:t>
            </a:r>
            <a:r>
              <a:rPr lang="en-US" sz="3800" dirty="0" err="1"/>
              <a:t>và</a:t>
            </a:r>
            <a:r>
              <a:rPr lang="en-US" sz="3800" dirty="0"/>
              <a:t> </a:t>
            </a:r>
            <a:r>
              <a:rPr lang="en-US" sz="3800" dirty="0" err="1"/>
              <a:t>ngon</a:t>
            </a:r>
            <a:r>
              <a:rPr lang="en-US" sz="3800" dirty="0"/>
              <a:t> </a:t>
            </a:r>
            <a:r>
              <a:rPr lang="en-US" sz="3800" dirty="0" err="1"/>
              <a:t>hơn</a:t>
            </a:r>
            <a:r>
              <a:rPr lang="en-US" sz="3800" dirty="0"/>
              <a:t>.</a:t>
            </a:r>
          </a:p>
          <a:p>
            <a:r>
              <a:rPr lang="en-US" sz="3800" dirty="0" err="1"/>
              <a:t>Trong</a:t>
            </a:r>
            <a:r>
              <a:rPr lang="en-US" sz="3800" dirty="0"/>
              <a:t> </a:t>
            </a:r>
            <a:r>
              <a:rPr lang="en-US" sz="3800" dirty="0" err="1"/>
              <a:t>số</a:t>
            </a:r>
            <a:r>
              <a:rPr lang="en-US" sz="3800" dirty="0"/>
              <a:t> </a:t>
            </a:r>
            <a:r>
              <a:rPr lang="en-US" sz="3800" dirty="0" err="1"/>
              <a:t>các</a:t>
            </a:r>
            <a:r>
              <a:rPr lang="en-US" sz="3800" dirty="0"/>
              <a:t> </a:t>
            </a:r>
            <a:r>
              <a:rPr lang="en-US" sz="3800" dirty="0" err="1"/>
              <a:t>loại</a:t>
            </a:r>
            <a:r>
              <a:rPr lang="en-US" sz="3800" dirty="0"/>
              <a:t> Vani </a:t>
            </a:r>
            <a:r>
              <a:rPr lang="en-US" sz="3800" dirty="0" err="1"/>
              <a:t>trên</a:t>
            </a:r>
            <a:r>
              <a:rPr lang="en-US" sz="3800" dirty="0"/>
              <a:t> </a:t>
            </a:r>
            <a:r>
              <a:rPr lang="en-US" sz="3800" dirty="0" err="1"/>
              <a:t>đây</a:t>
            </a:r>
            <a:r>
              <a:rPr lang="en-US" sz="3800" dirty="0"/>
              <a:t> </a:t>
            </a:r>
            <a:r>
              <a:rPr lang="en-US" sz="3800" dirty="0" err="1"/>
              <a:t>thì</a:t>
            </a:r>
            <a:r>
              <a:rPr lang="en-US" sz="3800" dirty="0"/>
              <a:t> </a:t>
            </a:r>
            <a:r>
              <a:rPr lang="en-US" sz="3800" dirty="0" err="1"/>
              <a:t>cách</a:t>
            </a:r>
            <a:r>
              <a:rPr lang="en-US" sz="3800" dirty="0"/>
              <a:t> </a:t>
            </a:r>
            <a:r>
              <a:rPr lang="en-US" sz="3800" dirty="0" err="1"/>
              <a:t>dùng</a:t>
            </a:r>
            <a:r>
              <a:rPr lang="en-US" sz="3800" dirty="0"/>
              <a:t> </a:t>
            </a:r>
            <a:r>
              <a:rPr lang="en-US" sz="3800" dirty="0" err="1"/>
              <a:t>vani</a:t>
            </a:r>
            <a:r>
              <a:rPr lang="en-US" sz="3800" dirty="0"/>
              <a:t> </a:t>
            </a:r>
            <a:r>
              <a:rPr lang="en-US" sz="3800" dirty="0" err="1"/>
              <a:t>quả</a:t>
            </a:r>
            <a:r>
              <a:rPr lang="en-US" sz="3800" dirty="0"/>
              <a:t> </a:t>
            </a:r>
            <a:r>
              <a:rPr lang="en-US" sz="3800" dirty="0" err="1"/>
              <a:t>là</a:t>
            </a:r>
            <a:r>
              <a:rPr lang="en-US" sz="3800" dirty="0"/>
              <a:t> </a:t>
            </a:r>
            <a:r>
              <a:rPr lang="en-US" sz="3800" dirty="0" err="1"/>
              <a:t>lích</a:t>
            </a:r>
            <a:r>
              <a:rPr lang="en-US" sz="3800" dirty="0"/>
              <a:t> </a:t>
            </a:r>
            <a:r>
              <a:rPr lang="en-US" sz="3800" dirty="0" err="1"/>
              <a:t>kích</a:t>
            </a:r>
            <a:r>
              <a:rPr lang="en-US" sz="3800" dirty="0"/>
              <a:t> </a:t>
            </a:r>
            <a:r>
              <a:rPr lang="en-US" sz="3800" dirty="0" err="1"/>
              <a:t>nhất</a:t>
            </a:r>
            <a:r>
              <a:rPr lang="en-US" sz="3800" dirty="0"/>
              <a:t> </a:t>
            </a:r>
            <a:r>
              <a:rPr lang="en-US" sz="3800" dirty="0" err="1"/>
              <a:t>nhưng</a:t>
            </a:r>
            <a:r>
              <a:rPr lang="en-US" sz="3800" dirty="0"/>
              <a:t> </a:t>
            </a:r>
            <a:r>
              <a:rPr lang="en-US" sz="3800" dirty="0" err="1"/>
              <a:t>lại</a:t>
            </a:r>
            <a:r>
              <a:rPr lang="en-US" sz="3800" dirty="0"/>
              <a:t> </a:t>
            </a:r>
            <a:r>
              <a:rPr lang="en-US" sz="3800" dirty="0" err="1"/>
              <a:t>cho</a:t>
            </a:r>
            <a:r>
              <a:rPr lang="en-US" sz="3800" dirty="0"/>
              <a:t> </a:t>
            </a:r>
            <a:r>
              <a:rPr lang="en-US" sz="3800" dirty="0" err="1"/>
              <a:t>ra</a:t>
            </a:r>
            <a:r>
              <a:rPr lang="en-US" sz="3800" dirty="0"/>
              <a:t> </a:t>
            </a:r>
            <a:r>
              <a:rPr lang="en-US" sz="3800" dirty="0" err="1"/>
              <a:t>thành</a:t>
            </a:r>
            <a:r>
              <a:rPr lang="en-US" sz="3800" dirty="0"/>
              <a:t> </a:t>
            </a:r>
            <a:r>
              <a:rPr lang="en-US" sz="3800" dirty="0" err="1"/>
              <a:t>phẩm</a:t>
            </a:r>
            <a:r>
              <a:rPr lang="en-US" sz="3800" dirty="0"/>
              <a:t> </a:t>
            </a:r>
            <a:r>
              <a:rPr lang="en-US" sz="3800" dirty="0" err="1"/>
              <a:t>thơm</a:t>
            </a:r>
            <a:r>
              <a:rPr lang="en-US" sz="3800" dirty="0"/>
              <a:t> </a:t>
            </a:r>
            <a:r>
              <a:rPr lang="en-US" sz="3800" dirty="0" err="1"/>
              <a:t>ngon</a:t>
            </a:r>
            <a:r>
              <a:rPr lang="en-US" sz="3800" dirty="0"/>
              <a:t> </a:t>
            </a:r>
            <a:r>
              <a:rPr lang="en-US" sz="3800" dirty="0" err="1"/>
              <a:t>nhất</a:t>
            </a:r>
            <a:r>
              <a:rPr lang="en-US" sz="3800" dirty="0"/>
              <a:t> </a:t>
            </a:r>
            <a:r>
              <a:rPr lang="en-US" sz="3800" dirty="0" err="1"/>
              <a:t>tuy</a:t>
            </a:r>
            <a:r>
              <a:rPr lang="en-US" sz="3800" dirty="0"/>
              <a:t> </a:t>
            </a:r>
            <a:r>
              <a:rPr lang="en-US" sz="3800" dirty="0" err="1"/>
              <a:t>giá</a:t>
            </a:r>
            <a:r>
              <a:rPr lang="en-US" sz="3800" dirty="0"/>
              <a:t> </a:t>
            </a:r>
            <a:r>
              <a:rPr lang="en-US" sz="3800" dirty="0" err="1"/>
              <a:t>của</a:t>
            </a:r>
            <a:r>
              <a:rPr lang="en-US" sz="3800" dirty="0"/>
              <a:t> </a:t>
            </a:r>
            <a:r>
              <a:rPr lang="en-US" sz="3800" dirty="0" err="1"/>
              <a:t>nó</a:t>
            </a:r>
            <a:r>
              <a:rPr lang="en-US" sz="3800" dirty="0"/>
              <a:t> </a:t>
            </a:r>
            <a:r>
              <a:rPr lang="en-US" sz="3800" dirty="0" err="1"/>
              <a:t>không</a:t>
            </a:r>
            <a:r>
              <a:rPr lang="en-US" sz="3800" dirty="0"/>
              <a:t> </a:t>
            </a:r>
            <a:r>
              <a:rPr lang="en-US" sz="3800" dirty="0" err="1"/>
              <a:t>hề</a:t>
            </a:r>
            <a:r>
              <a:rPr lang="en-US" sz="3800" dirty="0"/>
              <a:t> </a:t>
            </a:r>
            <a:r>
              <a:rPr lang="en-US" sz="3800" dirty="0" err="1"/>
              <a:t>rẻ</a:t>
            </a:r>
            <a:r>
              <a:rPr lang="en-US" sz="3800" dirty="0"/>
              <a:t>. </a:t>
            </a:r>
          </a:p>
          <a:p>
            <a:pPr marL="0" indent="0">
              <a:buNone/>
            </a:pPr>
            <a:endParaRPr lang="en-US" dirty="0"/>
          </a:p>
        </p:txBody>
      </p:sp>
    </p:spTree>
    <p:extLst>
      <p:ext uri="{BB962C8B-B14F-4D97-AF65-F5344CB8AC3E}">
        <p14:creationId xmlns:p14="http://schemas.microsoft.com/office/powerpoint/2010/main" val="134925263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166191"/>
            <a:ext cx="10515600" cy="5506072"/>
          </a:xfrm>
        </p:spPr>
        <p:txBody>
          <a:bodyPr>
            <a:normAutofit/>
          </a:bodyPr>
          <a:lstStyle/>
          <a:p>
            <a:pPr marL="0" indent="0">
              <a:buNone/>
            </a:pPr>
            <a:r>
              <a:rPr lang="en-US" sz="3800" dirty="0" smtClean="0"/>
              <a:t>– </a:t>
            </a:r>
            <a:r>
              <a:rPr lang="en-US" sz="3800" dirty="0" err="1"/>
              <a:t>Ưu</a:t>
            </a:r>
            <a:r>
              <a:rPr lang="en-US" sz="3800" dirty="0"/>
              <a:t> </a:t>
            </a:r>
            <a:r>
              <a:rPr lang="en-US" sz="3800" dirty="0" err="1"/>
              <a:t>điểm</a:t>
            </a:r>
            <a:r>
              <a:rPr lang="en-US" sz="3800" dirty="0"/>
              <a:t>: </a:t>
            </a:r>
            <a:r>
              <a:rPr lang="en-US" sz="3800" dirty="0" err="1"/>
              <a:t>Quả</a:t>
            </a:r>
            <a:r>
              <a:rPr lang="en-US" sz="3800" dirty="0"/>
              <a:t> </a:t>
            </a:r>
            <a:r>
              <a:rPr lang="en-US" sz="3800" dirty="0" err="1"/>
              <a:t>vani</a:t>
            </a:r>
            <a:r>
              <a:rPr lang="en-US" sz="3800" dirty="0"/>
              <a:t> </a:t>
            </a:r>
            <a:r>
              <a:rPr lang="en-US" sz="3800" dirty="0" err="1"/>
              <a:t>có</a:t>
            </a:r>
            <a:r>
              <a:rPr lang="en-US" sz="3800" dirty="0"/>
              <a:t> </a:t>
            </a:r>
            <a:r>
              <a:rPr lang="en-US" sz="3800" dirty="0" err="1"/>
              <a:t>mùi</a:t>
            </a:r>
            <a:r>
              <a:rPr lang="en-US" sz="3800" dirty="0"/>
              <a:t> </a:t>
            </a:r>
            <a:r>
              <a:rPr lang="en-US" sz="3800" dirty="0" err="1"/>
              <a:t>thơm</a:t>
            </a:r>
            <a:r>
              <a:rPr lang="en-US" sz="3800" dirty="0"/>
              <a:t> </a:t>
            </a:r>
            <a:r>
              <a:rPr lang="en-US" sz="3800" dirty="0" err="1"/>
              <a:t>đặc</a:t>
            </a:r>
            <a:r>
              <a:rPr lang="en-US" sz="3800" dirty="0"/>
              <a:t> </a:t>
            </a:r>
            <a:r>
              <a:rPr lang="en-US" sz="3800" dirty="0" err="1"/>
              <a:t>biệt</a:t>
            </a:r>
            <a:r>
              <a:rPr lang="en-US" sz="3800" dirty="0"/>
              <a:t>, </a:t>
            </a:r>
            <a:r>
              <a:rPr lang="en-US" sz="3800" dirty="0" err="1"/>
              <a:t>có</a:t>
            </a:r>
            <a:r>
              <a:rPr lang="en-US" sz="3800" dirty="0"/>
              <a:t> </a:t>
            </a:r>
            <a:r>
              <a:rPr lang="en-US" sz="3800" dirty="0" err="1"/>
              <a:t>chất</a:t>
            </a:r>
            <a:r>
              <a:rPr lang="en-US" sz="3800" dirty="0"/>
              <a:t> </a:t>
            </a:r>
            <a:r>
              <a:rPr lang="en-US" sz="3800" dirty="0" err="1"/>
              <a:t>điều</a:t>
            </a:r>
            <a:r>
              <a:rPr lang="en-US" sz="3800" dirty="0"/>
              <a:t> </a:t>
            </a:r>
            <a:r>
              <a:rPr lang="en-US" sz="3800" dirty="0" err="1"/>
              <a:t>vị</a:t>
            </a:r>
            <a:r>
              <a:rPr lang="en-US" sz="3800" dirty="0"/>
              <a:t> </a:t>
            </a:r>
            <a:r>
              <a:rPr lang="en-US" sz="3800" dirty="0" err="1"/>
              <a:t>tự</a:t>
            </a:r>
            <a:r>
              <a:rPr lang="en-US" sz="3800" dirty="0"/>
              <a:t> </a:t>
            </a:r>
            <a:r>
              <a:rPr lang="en-US" sz="3800" dirty="0" err="1"/>
              <a:t>nhiên</a:t>
            </a:r>
            <a:r>
              <a:rPr lang="en-US" sz="3800" dirty="0"/>
              <a:t> </a:t>
            </a:r>
            <a:r>
              <a:rPr lang="en-US" sz="3800" dirty="0" err="1"/>
              <a:t>và</a:t>
            </a:r>
            <a:r>
              <a:rPr lang="en-US" sz="3800" dirty="0"/>
              <a:t> </a:t>
            </a:r>
            <a:r>
              <a:rPr lang="en-US" sz="3800" dirty="0" err="1"/>
              <a:t>có</a:t>
            </a:r>
            <a:r>
              <a:rPr lang="en-US" sz="3800" dirty="0"/>
              <a:t> </a:t>
            </a:r>
            <a:r>
              <a:rPr lang="en-US" sz="3800" dirty="0" err="1"/>
              <a:t>khả</a:t>
            </a:r>
            <a:r>
              <a:rPr lang="en-US" sz="3800" dirty="0"/>
              <a:t> </a:t>
            </a:r>
            <a:r>
              <a:rPr lang="en-US" sz="3800" dirty="0" err="1"/>
              <a:t>năng</a:t>
            </a:r>
            <a:r>
              <a:rPr lang="en-US" sz="3800" dirty="0"/>
              <a:t> </a:t>
            </a:r>
            <a:r>
              <a:rPr lang="en-US" sz="3800" dirty="0" err="1"/>
              <a:t>làm</a:t>
            </a:r>
            <a:r>
              <a:rPr lang="en-US" sz="3800" dirty="0"/>
              <a:t> </a:t>
            </a:r>
            <a:r>
              <a:rPr lang="en-US" sz="3800" dirty="0" err="1"/>
              <a:t>giảm</a:t>
            </a:r>
            <a:r>
              <a:rPr lang="en-US" sz="3800" dirty="0"/>
              <a:t> </a:t>
            </a:r>
            <a:r>
              <a:rPr lang="en-US" sz="3800" dirty="0" err="1"/>
              <a:t>mùi</a:t>
            </a:r>
            <a:r>
              <a:rPr lang="en-US" sz="3800" dirty="0"/>
              <a:t> </a:t>
            </a:r>
            <a:r>
              <a:rPr lang="en-US" sz="3800" dirty="0" err="1"/>
              <a:t>khó</a:t>
            </a:r>
            <a:r>
              <a:rPr lang="en-US" sz="3800" dirty="0"/>
              <a:t> </a:t>
            </a:r>
            <a:r>
              <a:rPr lang="en-US" sz="3800" dirty="0" err="1"/>
              <a:t>chịu</a:t>
            </a:r>
            <a:r>
              <a:rPr lang="en-US" sz="3800" dirty="0"/>
              <a:t> </a:t>
            </a:r>
            <a:r>
              <a:rPr lang="en-US" sz="3800" dirty="0" err="1"/>
              <a:t>trong</a:t>
            </a:r>
            <a:r>
              <a:rPr lang="en-US" sz="3800" dirty="0"/>
              <a:t> </a:t>
            </a:r>
            <a:r>
              <a:rPr lang="en-US" sz="3800" dirty="0" err="1"/>
              <a:t>sản</a:t>
            </a:r>
            <a:r>
              <a:rPr lang="en-US" sz="3800" dirty="0"/>
              <a:t> </a:t>
            </a:r>
            <a:r>
              <a:rPr lang="en-US" sz="3800" dirty="0" err="1"/>
              <a:t>phẩm</a:t>
            </a:r>
            <a:r>
              <a:rPr lang="en-US" sz="3800" dirty="0"/>
              <a:t>, </a:t>
            </a:r>
            <a:r>
              <a:rPr lang="en-US" sz="3800" dirty="0" err="1"/>
              <a:t>cân</a:t>
            </a:r>
            <a:r>
              <a:rPr lang="en-US" sz="3800" dirty="0"/>
              <a:t> </a:t>
            </a:r>
            <a:r>
              <a:rPr lang="en-US" sz="3800" dirty="0" err="1"/>
              <a:t>bằng</a:t>
            </a:r>
            <a:r>
              <a:rPr lang="en-US" sz="3800" dirty="0"/>
              <a:t> </a:t>
            </a:r>
            <a:r>
              <a:rPr lang="en-US" sz="3800" dirty="0" err="1"/>
              <a:t>giữa</a:t>
            </a:r>
            <a:r>
              <a:rPr lang="en-US" sz="3800" dirty="0"/>
              <a:t> </a:t>
            </a:r>
            <a:r>
              <a:rPr lang="en-US" sz="3800" dirty="0" err="1"/>
              <a:t>hương</a:t>
            </a:r>
            <a:r>
              <a:rPr lang="en-US" sz="3800" dirty="0"/>
              <a:t> </a:t>
            </a:r>
            <a:r>
              <a:rPr lang="en-US" sz="3800" dirty="0" err="1"/>
              <a:t>và</a:t>
            </a:r>
            <a:r>
              <a:rPr lang="en-US" sz="3800" dirty="0"/>
              <a:t> </a:t>
            </a:r>
            <a:r>
              <a:rPr lang="en-US" sz="3800" dirty="0" err="1"/>
              <a:t>vị</a:t>
            </a:r>
            <a:r>
              <a:rPr lang="en-US" sz="3800" dirty="0"/>
              <a:t>, </a:t>
            </a:r>
            <a:r>
              <a:rPr lang="en-US" sz="3800" dirty="0" err="1"/>
              <a:t>làm</a:t>
            </a:r>
            <a:r>
              <a:rPr lang="en-US" sz="3800" dirty="0"/>
              <a:t> </a:t>
            </a:r>
            <a:r>
              <a:rPr lang="en-US" sz="3800" dirty="0" err="1"/>
              <a:t>tăng</a:t>
            </a:r>
            <a:r>
              <a:rPr lang="en-US" sz="3800" dirty="0"/>
              <a:t> </a:t>
            </a:r>
            <a:r>
              <a:rPr lang="en-US" sz="3800" dirty="0" err="1"/>
              <a:t>độ</a:t>
            </a:r>
            <a:r>
              <a:rPr lang="en-US" sz="3800" dirty="0"/>
              <a:t> </a:t>
            </a:r>
            <a:r>
              <a:rPr lang="en-US" sz="3800" dirty="0" err="1"/>
              <a:t>béo</a:t>
            </a:r>
            <a:r>
              <a:rPr lang="en-US" sz="3800" dirty="0"/>
              <a:t> </a:t>
            </a:r>
            <a:r>
              <a:rPr lang="en-US" sz="3800" dirty="0" err="1"/>
              <a:t>ngậy</a:t>
            </a:r>
            <a:r>
              <a:rPr lang="en-US" sz="3800" dirty="0"/>
              <a:t> </a:t>
            </a:r>
            <a:r>
              <a:rPr lang="en-US" sz="3800" dirty="0" err="1"/>
              <a:t>của</a:t>
            </a:r>
            <a:r>
              <a:rPr lang="en-US" sz="3800" dirty="0"/>
              <a:t> </a:t>
            </a:r>
            <a:r>
              <a:rPr lang="en-US" sz="3800" dirty="0" err="1"/>
              <a:t>sản</a:t>
            </a:r>
            <a:r>
              <a:rPr lang="en-US" sz="3800" dirty="0"/>
              <a:t> </a:t>
            </a:r>
            <a:r>
              <a:rPr lang="en-US" sz="3800" dirty="0" err="1"/>
              <a:t>phẩm</a:t>
            </a:r>
            <a:r>
              <a:rPr lang="en-US" sz="3800" dirty="0"/>
              <a:t>.</a:t>
            </a:r>
          </a:p>
          <a:p>
            <a:pPr marL="0" indent="0">
              <a:buNone/>
            </a:pPr>
            <a:r>
              <a:rPr lang="en-US" sz="3800" dirty="0"/>
              <a:t>– </a:t>
            </a:r>
            <a:r>
              <a:rPr lang="en-US" sz="3800" dirty="0" err="1"/>
              <a:t>Nhược</a:t>
            </a:r>
            <a:r>
              <a:rPr lang="en-US" sz="3800" dirty="0"/>
              <a:t> </a:t>
            </a:r>
            <a:r>
              <a:rPr lang="en-US" sz="3800" dirty="0" err="1"/>
              <a:t>điểm</a:t>
            </a:r>
            <a:r>
              <a:rPr lang="en-US" sz="3800" dirty="0"/>
              <a:t>: </a:t>
            </a:r>
            <a:r>
              <a:rPr lang="en-US" sz="3800" dirty="0" err="1"/>
              <a:t>Giá</a:t>
            </a:r>
            <a:r>
              <a:rPr lang="en-US" sz="3800" dirty="0"/>
              <a:t> </a:t>
            </a:r>
            <a:r>
              <a:rPr lang="en-US" sz="3800" dirty="0" err="1"/>
              <a:t>thành</a:t>
            </a:r>
            <a:r>
              <a:rPr lang="en-US" sz="3800" dirty="0"/>
              <a:t> </a:t>
            </a:r>
            <a:r>
              <a:rPr lang="en-US" sz="3800" dirty="0" err="1"/>
              <a:t>khá</a:t>
            </a:r>
            <a:r>
              <a:rPr lang="en-US" sz="3800" dirty="0"/>
              <a:t> </a:t>
            </a:r>
            <a:r>
              <a:rPr lang="en-US" sz="3800" dirty="0" err="1"/>
              <a:t>đắt</a:t>
            </a:r>
            <a:r>
              <a:rPr lang="en-US" sz="3800" dirty="0"/>
              <a:t>, </a:t>
            </a:r>
            <a:r>
              <a:rPr lang="en-US" sz="3800" dirty="0" err="1"/>
              <a:t>cách</a:t>
            </a:r>
            <a:r>
              <a:rPr lang="en-US" sz="3800" dirty="0"/>
              <a:t> </a:t>
            </a:r>
            <a:r>
              <a:rPr lang="en-US" sz="3800" dirty="0" err="1"/>
              <a:t>lấy</a:t>
            </a:r>
            <a:r>
              <a:rPr lang="en-US" sz="3800" dirty="0"/>
              <a:t> </a:t>
            </a:r>
            <a:r>
              <a:rPr lang="en-US" sz="3800" dirty="0" err="1"/>
              <a:t>hương</a:t>
            </a:r>
            <a:r>
              <a:rPr lang="en-US" sz="3800" dirty="0"/>
              <a:t> </a:t>
            </a:r>
            <a:r>
              <a:rPr lang="en-US" sz="3800" dirty="0" err="1"/>
              <a:t>từ</a:t>
            </a:r>
            <a:r>
              <a:rPr lang="en-US" sz="3800" dirty="0"/>
              <a:t> </a:t>
            </a:r>
            <a:r>
              <a:rPr lang="en-US" sz="3800" dirty="0" err="1"/>
              <a:t>quả</a:t>
            </a:r>
            <a:r>
              <a:rPr lang="en-US" sz="3800" dirty="0"/>
              <a:t> </a:t>
            </a:r>
            <a:r>
              <a:rPr lang="en-US" sz="3800" dirty="0" err="1"/>
              <a:t>vani</a:t>
            </a:r>
            <a:r>
              <a:rPr lang="en-US" sz="3800" dirty="0"/>
              <a:t> </a:t>
            </a:r>
            <a:r>
              <a:rPr lang="en-US" sz="3800" dirty="0" err="1"/>
              <a:t>khá</a:t>
            </a:r>
            <a:r>
              <a:rPr lang="en-US" sz="3800" dirty="0"/>
              <a:t> </a:t>
            </a:r>
            <a:r>
              <a:rPr lang="en-US" sz="3800" dirty="0" err="1"/>
              <a:t>lích</a:t>
            </a:r>
            <a:r>
              <a:rPr lang="en-US" sz="3800" dirty="0"/>
              <a:t> </a:t>
            </a:r>
            <a:r>
              <a:rPr lang="en-US" sz="3800" dirty="0" err="1"/>
              <a:t>kích</a:t>
            </a:r>
            <a:r>
              <a:rPr lang="en-US" sz="3800" dirty="0"/>
              <a:t> </a:t>
            </a:r>
            <a:r>
              <a:rPr lang="en-US" sz="3800" dirty="0" err="1"/>
              <a:t>nên</a:t>
            </a:r>
            <a:r>
              <a:rPr lang="en-US" sz="3800" dirty="0"/>
              <a:t> </a:t>
            </a:r>
            <a:r>
              <a:rPr lang="en-US" sz="3800" dirty="0" err="1"/>
              <a:t>thường</a:t>
            </a:r>
            <a:r>
              <a:rPr lang="en-US" sz="3800" dirty="0"/>
              <a:t> </a:t>
            </a:r>
            <a:r>
              <a:rPr lang="en-US" sz="3800" dirty="0" err="1"/>
              <a:t>chỉ</a:t>
            </a:r>
            <a:r>
              <a:rPr lang="en-US" sz="3800" dirty="0"/>
              <a:t> </a:t>
            </a:r>
            <a:r>
              <a:rPr lang="en-US" sz="3800" dirty="0" err="1"/>
              <a:t>có</a:t>
            </a:r>
            <a:r>
              <a:rPr lang="en-US" sz="3800" dirty="0"/>
              <a:t> </a:t>
            </a:r>
            <a:r>
              <a:rPr lang="en-US" sz="3800" dirty="0" err="1"/>
              <a:t>các</a:t>
            </a:r>
            <a:r>
              <a:rPr lang="en-US" sz="3800" dirty="0"/>
              <a:t> </a:t>
            </a:r>
            <a:r>
              <a:rPr lang="en-US" sz="3800" dirty="0" err="1"/>
              <a:t>đầu</a:t>
            </a:r>
            <a:r>
              <a:rPr lang="en-US" sz="3800" dirty="0"/>
              <a:t> </a:t>
            </a:r>
            <a:r>
              <a:rPr lang="en-US" sz="3800" dirty="0" err="1"/>
              <a:t>bếp</a:t>
            </a:r>
            <a:r>
              <a:rPr lang="en-US" sz="3800" dirty="0"/>
              <a:t> </a:t>
            </a:r>
            <a:r>
              <a:rPr lang="en-US" sz="3800" dirty="0" err="1"/>
              <a:t>đẳng</a:t>
            </a:r>
            <a:r>
              <a:rPr lang="en-US" sz="3800" dirty="0"/>
              <a:t> </a:t>
            </a:r>
            <a:r>
              <a:rPr lang="en-US" sz="3800" dirty="0" err="1"/>
              <a:t>cấp</a:t>
            </a:r>
            <a:r>
              <a:rPr lang="en-US" sz="3800" dirty="0"/>
              <a:t> hay </a:t>
            </a:r>
            <a:r>
              <a:rPr lang="en-US" sz="3800" dirty="0" err="1"/>
              <a:t>các</a:t>
            </a:r>
            <a:r>
              <a:rPr lang="en-US" sz="3800" dirty="0"/>
              <a:t> </a:t>
            </a:r>
            <a:r>
              <a:rPr lang="en-US" sz="3800" dirty="0" err="1"/>
              <a:t>cửa</a:t>
            </a:r>
            <a:r>
              <a:rPr lang="en-US" sz="3800" dirty="0"/>
              <a:t> </a:t>
            </a:r>
            <a:r>
              <a:rPr lang="en-US" sz="3800" dirty="0" err="1"/>
              <a:t>hàng</a:t>
            </a:r>
            <a:r>
              <a:rPr lang="en-US" sz="3800" dirty="0"/>
              <a:t> </a:t>
            </a:r>
            <a:r>
              <a:rPr lang="en-US" sz="3800" dirty="0" err="1"/>
              <a:t>bánh</a:t>
            </a:r>
            <a:r>
              <a:rPr lang="en-US" sz="3800" dirty="0"/>
              <a:t> </a:t>
            </a:r>
            <a:r>
              <a:rPr lang="en-US" sz="3800" dirty="0" err="1"/>
              <a:t>cao</a:t>
            </a:r>
            <a:r>
              <a:rPr lang="en-US" sz="3800" dirty="0"/>
              <a:t> </a:t>
            </a:r>
            <a:r>
              <a:rPr lang="en-US" sz="3800" dirty="0" err="1"/>
              <a:t>cấp</a:t>
            </a:r>
            <a:r>
              <a:rPr lang="en-US" sz="3800" dirty="0"/>
              <a:t> </a:t>
            </a:r>
            <a:r>
              <a:rPr lang="en-US" sz="3800" dirty="0" err="1"/>
              <a:t>sử</a:t>
            </a:r>
            <a:r>
              <a:rPr lang="en-US" sz="3800" dirty="0"/>
              <a:t> </a:t>
            </a:r>
            <a:r>
              <a:rPr lang="en-US" sz="3800" dirty="0" err="1"/>
              <a:t>dụng</a:t>
            </a:r>
            <a:endParaRPr lang="en-US" sz="3800" dirty="0"/>
          </a:p>
          <a:p>
            <a:endParaRPr lang="en-US" dirty="0"/>
          </a:p>
        </p:txBody>
      </p:sp>
    </p:spTree>
    <p:extLst>
      <p:ext uri="{BB962C8B-B14F-4D97-AF65-F5344CB8AC3E}">
        <p14:creationId xmlns:p14="http://schemas.microsoft.com/office/powerpoint/2010/main" val="417122529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lvl="0">
              <a:buFont typeface="Wingdings" panose="05000000000000000000" pitchFamily="2" charset="2"/>
              <a:buChar char="v"/>
            </a:pPr>
            <a:r>
              <a:rPr lang="vi-VN" sz="3800" dirty="0"/>
              <a:t>Màu thực phẩm</a:t>
            </a:r>
            <a:endParaRPr lang="en-US" sz="3800" dirty="0"/>
          </a:p>
          <a:p>
            <a:r>
              <a:rPr lang="en-US" sz="3800" dirty="0"/>
              <a:t>So </a:t>
            </a:r>
            <a:r>
              <a:rPr lang="en-US" sz="3800" dirty="0" err="1"/>
              <a:t>với</a:t>
            </a:r>
            <a:r>
              <a:rPr lang="en-US" sz="3800" dirty="0"/>
              <a:t> </a:t>
            </a:r>
            <a:r>
              <a:rPr lang="en-US" sz="3800" dirty="0" err="1"/>
              <a:t>các</a:t>
            </a:r>
            <a:r>
              <a:rPr lang="en-US" sz="3800" dirty="0"/>
              <a:t> </a:t>
            </a:r>
            <a:r>
              <a:rPr lang="en-US" sz="3800" dirty="0" err="1"/>
              <a:t>loại</a:t>
            </a:r>
            <a:r>
              <a:rPr lang="en-US" sz="3800" dirty="0"/>
              <a:t> </a:t>
            </a:r>
            <a:r>
              <a:rPr lang="en-US" sz="3800" dirty="0" err="1"/>
              <a:t>màu</a:t>
            </a:r>
            <a:r>
              <a:rPr lang="en-US" sz="3800" dirty="0"/>
              <a:t> </a:t>
            </a:r>
            <a:r>
              <a:rPr lang="en-US" sz="3800" dirty="0" err="1"/>
              <a:t>tự</a:t>
            </a:r>
            <a:r>
              <a:rPr lang="en-US" sz="3800" dirty="0"/>
              <a:t> </a:t>
            </a:r>
            <a:r>
              <a:rPr lang="en-US" sz="3800" dirty="0" err="1"/>
              <a:t>nhiên</a:t>
            </a:r>
            <a:r>
              <a:rPr lang="en-US" sz="3800" dirty="0"/>
              <a:t>, </a:t>
            </a:r>
            <a:r>
              <a:rPr lang="en-US" sz="3800" dirty="0" err="1"/>
              <a:t>màu</a:t>
            </a:r>
            <a:r>
              <a:rPr lang="en-US" sz="3800" dirty="0"/>
              <a:t> </a:t>
            </a:r>
            <a:r>
              <a:rPr lang="en-US" sz="3800" dirty="0" err="1"/>
              <a:t>thực</a:t>
            </a:r>
            <a:r>
              <a:rPr lang="en-US" sz="3800" dirty="0"/>
              <a:t> </a:t>
            </a:r>
            <a:r>
              <a:rPr lang="en-US" sz="3800" dirty="0" err="1"/>
              <a:t>phẩm</a:t>
            </a:r>
            <a:r>
              <a:rPr lang="en-US" sz="3800" dirty="0"/>
              <a:t> </a:t>
            </a:r>
            <a:r>
              <a:rPr lang="en-US" sz="3800" dirty="0" err="1"/>
              <a:t>có</a:t>
            </a:r>
            <a:r>
              <a:rPr lang="en-US" sz="3800" dirty="0"/>
              <a:t> </a:t>
            </a:r>
            <a:r>
              <a:rPr lang="en-US" sz="3800" dirty="0" err="1"/>
              <a:t>độ</a:t>
            </a:r>
            <a:r>
              <a:rPr lang="en-US" sz="3800" dirty="0"/>
              <a:t> </a:t>
            </a:r>
            <a:r>
              <a:rPr lang="en-US" sz="3800" dirty="0" err="1"/>
              <a:t>đậm</a:t>
            </a:r>
            <a:r>
              <a:rPr lang="en-US" sz="3800" dirty="0"/>
              <a:t> </a:t>
            </a:r>
            <a:r>
              <a:rPr lang="en-US" sz="3800" dirty="0" err="1"/>
              <a:t>đạc</a:t>
            </a:r>
            <a:r>
              <a:rPr lang="en-US" sz="3800" dirty="0"/>
              <a:t> </a:t>
            </a:r>
            <a:r>
              <a:rPr lang="en-US" sz="3800" dirty="0" err="1"/>
              <a:t>cao</a:t>
            </a:r>
            <a:r>
              <a:rPr lang="en-US" sz="3800" dirty="0"/>
              <a:t> </a:t>
            </a:r>
            <a:r>
              <a:rPr lang="en-US" sz="3800" dirty="0" err="1"/>
              <a:t>hơn</a:t>
            </a:r>
            <a:r>
              <a:rPr lang="en-US" sz="3800" dirty="0"/>
              <a:t>, </a:t>
            </a:r>
            <a:r>
              <a:rPr lang="en-US" sz="3800" dirty="0" err="1"/>
              <a:t>đôi</a:t>
            </a:r>
            <a:r>
              <a:rPr lang="en-US" sz="3800" dirty="0"/>
              <a:t> </a:t>
            </a:r>
            <a:r>
              <a:rPr lang="en-US" sz="3800" dirty="0" err="1"/>
              <a:t>khi</a:t>
            </a:r>
            <a:r>
              <a:rPr lang="en-US" sz="3800" dirty="0"/>
              <a:t> </a:t>
            </a:r>
            <a:r>
              <a:rPr lang="en-US" sz="3800" dirty="0" err="1"/>
              <a:t>được</a:t>
            </a:r>
            <a:r>
              <a:rPr lang="en-US" sz="3800" dirty="0"/>
              <a:t> </a:t>
            </a:r>
            <a:r>
              <a:rPr lang="en-US" sz="3800" dirty="0" err="1"/>
              <a:t>sản</a:t>
            </a:r>
            <a:r>
              <a:rPr lang="en-US" sz="3800" dirty="0"/>
              <a:t> </a:t>
            </a:r>
            <a:r>
              <a:rPr lang="en-US" sz="3800" dirty="0" err="1"/>
              <a:t>xuất</a:t>
            </a:r>
            <a:r>
              <a:rPr lang="en-US" sz="3800" dirty="0"/>
              <a:t> </a:t>
            </a:r>
            <a:r>
              <a:rPr lang="en-US" sz="3800" dirty="0" err="1"/>
              <a:t>dành</a:t>
            </a:r>
            <a:r>
              <a:rPr lang="en-US" sz="3800" dirty="0"/>
              <a:t> </a:t>
            </a:r>
            <a:r>
              <a:rPr lang="en-US" sz="3800" dirty="0" err="1"/>
              <a:t>riêng</a:t>
            </a:r>
            <a:r>
              <a:rPr lang="en-US" sz="3800" dirty="0"/>
              <a:t> </a:t>
            </a:r>
            <a:r>
              <a:rPr lang="en-US" sz="3800" dirty="0" err="1"/>
              <a:t>cho</a:t>
            </a:r>
            <a:r>
              <a:rPr lang="en-US" sz="3800" dirty="0"/>
              <a:t> </a:t>
            </a:r>
            <a:r>
              <a:rPr lang="en-US" sz="3800" dirty="0" err="1"/>
              <a:t>một</a:t>
            </a:r>
            <a:r>
              <a:rPr lang="en-US" sz="3800" dirty="0"/>
              <a:t> </a:t>
            </a:r>
            <a:r>
              <a:rPr lang="en-US" sz="3800" dirty="0" err="1"/>
              <a:t>số</a:t>
            </a:r>
            <a:r>
              <a:rPr lang="en-US" sz="3800" dirty="0"/>
              <a:t> </a:t>
            </a:r>
            <a:r>
              <a:rPr lang="en-US" sz="3800" dirty="0" err="1"/>
              <a:t>mục</a:t>
            </a:r>
            <a:r>
              <a:rPr lang="en-US" sz="3800" dirty="0"/>
              <a:t> </a:t>
            </a:r>
            <a:r>
              <a:rPr lang="en-US" sz="3800" dirty="0" err="1"/>
              <a:t>đích</a:t>
            </a:r>
            <a:r>
              <a:rPr lang="en-US" sz="3800" dirty="0"/>
              <a:t> </a:t>
            </a:r>
            <a:r>
              <a:rPr lang="en-US" sz="3800" dirty="0" err="1"/>
              <a:t>đặc</a:t>
            </a:r>
            <a:r>
              <a:rPr lang="en-US" sz="3800" dirty="0"/>
              <a:t> </a:t>
            </a:r>
            <a:r>
              <a:rPr lang="en-US" sz="3800" dirty="0" err="1"/>
              <a:t>biệt</a:t>
            </a:r>
            <a:r>
              <a:rPr lang="en-US" sz="3800" dirty="0"/>
              <a:t> </a:t>
            </a:r>
            <a:r>
              <a:rPr lang="en-US" sz="3800" dirty="0" err="1"/>
              <a:t>bới</a:t>
            </a:r>
            <a:r>
              <a:rPr lang="en-US" sz="3800" dirty="0"/>
              <a:t> </a:t>
            </a:r>
            <a:r>
              <a:rPr lang="en-US" sz="3800" dirty="0" err="1"/>
              <a:t>vậy</a:t>
            </a:r>
            <a:r>
              <a:rPr lang="en-US" sz="3800" dirty="0"/>
              <a:t> </a:t>
            </a:r>
            <a:r>
              <a:rPr lang="en-US" sz="3800" dirty="0" err="1"/>
              <a:t>có</a:t>
            </a:r>
            <a:r>
              <a:rPr lang="en-US" sz="3800" dirty="0"/>
              <a:t> </a:t>
            </a:r>
            <a:r>
              <a:rPr lang="en-US" sz="3800" dirty="0" err="1"/>
              <a:t>độ</a:t>
            </a:r>
            <a:r>
              <a:rPr lang="en-US" sz="3800" dirty="0"/>
              <a:t> </a:t>
            </a:r>
            <a:r>
              <a:rPr lang="en-US" sz="3800" dirty="0" err="1"/>
              <a:t>tiện</a:t>
            </a:r>
            <a:r>
              <a:rPr lang="en-US" sz="3800" dirty="0"/>
              <a:t> </a:t>
            </a:r>
            <a:r>
              <a:rPr lang="en-US" sz="3800" dirty="0" err="1"/>
              <a:t>dụng</a:t>
            </a:r>
            <a:r>
              <a:rPr lang="en-US" sz="3800" dirty="0"/>
              <a:t> </a:t>
            </a:r>
            <a:r>
              <a:rPr lang="en-US" sz="3800" dirty="0" err="1"/>
              <a:t>cao</a:t>
            </a:r>
            <a:r>
              <a:rPr lang="en-US" sz="3800" dirty="0"/>
              <a:t> </a:t>
            </a:r>
            <a:r>
              <a:rPr lang="en-US" sz="3800" dirty="0" err="1"/>
              <a:t>hơn</a:t>
            </a:r>
            <a:r>
              <a:rPr lang="en-US" sz="3800" dirty="0"/>
              <a:t>. Hai </a:t>
            </a:r>
            <a:r>
              <a:rPr lang="en-US" sz="3800" dirty="0" err="1"/>
              <a:t>loại</a:t>
            </a:r>
            <a:r>
              <a:rPr lang="en-US" sz="3800" dirty="0"/>
              <a:t> </a:t>
            </a:r>
            <a:r>
              <a:rPr lang="en-US" sz="3800" dirty="0" err="1"/>
              <a:t>màu</a:t>
            </a:r>
            <a:r>
              <a:rPr lang="en-US" sz="3800" dirty="0"/>
              <a:t> </a:t>
            </a:r>
            <a:r>
              <a:rPr lang="en-US" sz="3800" dirty="0" err="1"/>
              <a:t>thực</a:t>
            </a:r>
            <a:r>
              <a:rPr lang="en-US" sz="3800" dirty="0"/>
              <a:t> </a:t>
            </a:r>
            <a:r>
              <a:rPr lang="en-US" sz="3800" dirty="0" err="1"/>
              <a:t>phẩm</a:t>
            </a:r>
            <a:r>
              <a:rPr lang="en-US" sz="3800" dirty="0"/>
              <a:t> </a:t>
            </a:r>
            <a:r>
              <a:rPr lang="en-US" sz="3800" dirty="0" err="1"/>
              <a:t>được</a:t>
            </a:r>
            <a:r>
              <a:rPr lang="en-US" sz="3800" dirty="0"/>
              <a:t> </a:t>
            </a:r>
            <a:r>
              <a:rPr lang="en-US" sz="3800" dirty="0" err="1"/>
              <a:t>sử</a:t>
            </a:r>
            <a:r>
              <a:rPr lang="en-US" sz="3800" dirty="0"/>
              <a:t> </a:t>
            </a:r>
            <a:r>
              <a:rPr lang="en-US" sz="3800" dirty="0" err="1"/>
              <a:t>dụng</a:t>
            </a:r>
            <a:r>
              <a:rPr lang="en-US" sz="3800" dirty="0"/>
              <a:t> </a:t>
            </a:r>
            <a:r>
              <a:rPr lang="en-US" sz="3800" dirty="0" err="1"/>
              <a:t>nhiều</a:t>
            </a:r>
            <a:r>
              <a:rPr lang="en-US" sz="3800" dirty="0"/>
              <a:t> </a:t>
            </a:r>
            <a:r>
              <a:rPr lang="en-US" sz="3800" dirty="0" err="1"/>
              <a:t>là</a:t>
            </a:r>
            <a:r>
              <a:rPr lang="en-US" sz="3800" dirty="0"/>
              <a:t> </a:t>
            </a:r>
            <a:r>
              <a:rPr lang="en-US" sz="3800" dirty="0" err="1"/>
              <a:t>dạng</a:t>
            </a:r>
            <a:r>
              <a:rPr lang="en-US" sz="3800" dirty="0"/>
              <a:t> </a:t>
            </a:r>
            <a:r>
              <a:rPr lang="en-US" sz="3800" dirty="0" err="1"/>
              <a:t>nước</a:t>
            </a:r>
            <a:r>
              <a:rPr lang="en-US" sz="3800" dirty="0"/>
              <a:t> </a:t>
            </a:r>
            <a:r>
              <a:rPr lang="en-US" sz="3800" dirty="0" err="1"/>
              <a:t>và</a:t>
            </a:r>
            <a:r>
              <a:rPr lang="en-US" sz="3800" dirty="0"/>
              <a:t> </a:t>
            </a:r>
            <a:r>
              <a:rPr lang="en-US" sz="3800" dirty="0" err="1"/>
              <a:t>dạng</a:t>
            </a:r>
            <a:r>
              <a:rPr lang="en-US" sz="3800" dirty="0"/>
              <a:t> gel. </a:t>
            </a:r>
            <a:r>
              <a:rPr lang="en-US" sz="3800" dirty="0" err="1"/>
              <a:t>Màu</a:t>
            </a:r>
            <a:r>
              <a:rPr lang="en-US" sz="3800" dirty="0"/>
              <a:t> ở </a:t>
            </a:r>
            <a:r>
              <a:rPr lang="en-US" sz="3800" dirty="0" err="1"/>
              <a:t>dạng</a:t>
            </a:r>
            <a:r>
              <a:rPr lang="en-US" sz="3800" dirty="0"/>
              <a:t> gel </a:t>
            </a:r>
            <a:r>
              <a:rPr lang="en-US" sz="3800" dirty="0" err="1"/>
              <a:t>thường</a:t>
            </a:r>
            <a:r>
              <a:rPr lang="en-US" sz="3800" dirty="0"/>
              <a:t> </a:t>
            </a:r>
            <a:r>
              <a:rPr lang="en-US" sz="3800" dirty="0" err="1"/>
              <a:t>rất</a:t>
            </a:r>
            <a:r>
              <a:rPr lang="en-US" sz="3800" dirty="0"/>
              <a:t> </a:t>
            </a:r>
            <a:r>
              <a:rPr lang="en-US" sz="3800" dirty="0" err="1"/>
              <a:t>đặc</a:t>
            </a:r>
            <a:r>
              <a:rPr lang="en-US" sz="3800" dirty="0"/>
              <a:t> </a:t>
            </a:r>
            <a:r>
              <a:rPr lang="en-US" sz="3800" dirty="0" err="1"/>
              <a:t>nên</a:t>
            </a:r>
            <a:r>
              <a:rPr lang="en-US" sz="3800" dirty="0"/>
              <a:t> </a:t>
            </a:r>
            <a:r>
              <a:rPr lang="en-US" sz="3800" dirty="0" err="1"/>
              <a:t>khi</a:t>
            </a:r>
            <a:r>
              <a:rPr lang="en-US" sz="3800" dirty="0"/>
              <a:t> </a:t>
            </a:r>
            <a:r>
              <a:rPr lang="en-US" sz="3800" dirty="0" err="1"/>
              <a:t>dungg</a:t>
            </a:r>
            <a:r>
              <a:rPr lang="en-US" sz="3800" dirty="0"/>
              <a:t> </a:t>
            </a:r>
            <a:r>
              <a:rPr lang="en-US" sz="3800" dirty="0" err="1"/>
              <a:t>các</a:t>
            </a:r>
            <a:r>
              <a:rPr lang="en-US" sz="3800" dirty="0"/>
              <a:t> </a:t>
            </a:r>
            <a:r>
              <a:rPr lang="en-US" sz="3800" dirty="0" err="1"/>
              <a:t>bạn</a:t>
            </a:r>
            <a:r>
              <a:rPr lang="en-US" sz="3800" dirty="0"/>
              <a:t> </a:t>
            </a:r>
            <a:r>
              <a:rPr lang="en-US" sz="3800" dirty="0" err="1"/>
              <a:t>lưu</a:t>
            </a:r>
            <a:r>
              <a:rPr lang="en-US" sz="3800" dirty="0"/>
              <a:t> ý </a:t>
            </a:r>
            <a:r>
              <a:rPr lang="en-US" sz="3800" dirty="0" err="1"/>
              <a:t>theo</a:t>
            </a:r>
            <a:r>
              <a:rPr lang="en-US" sz="3800" dirty="0"/>
              <a:t> </a:t>
            </a:r>
            <a:r>
              <a:rPr lang="en-US" sz="3800" dirty="0" err="1"/>
              <a:t>dõi</a:t>
            </a:r>
            <a:r>
              <a:rPr lang="en-US" sz="3800" dirty="0"/>
              <a:t> </a:t>
            </a:r>
            <a:r>
              <a:rPr lang="en-US" sz="3800" dirty="0" err="1"/>
              <a:t>và</a:t>
            </a:r>
            <a:r>
              <a:rPr lang="en-US" sz="3800" dirty="0"/>
              <a:t> </a:t>
            </a:r>
            <a:r>
              <a:rPr lang="en-US" sz="3800" dirty="0" err="1"/>
              <a:t>chỉ</a:t>
            </a:r>
            <a:r>
              <a:rPr lang="en-US" sz="3800" dirty="0"/>
              <a:t> </a:t>
            </a:r>
            <a:r>
              <a:rPr lang="en-US" sz="3800" dirty="0" err="1"/>
              <a:t>dùng</a:t>
            </a:r>
            <a:r>
              <a:rPr lang="en-US" sz="3800" dirty="0"/>
              <a:t> 1 </a:t>
            </a:r>
            <a:r>
              <a:rPr lang="en-US" sz="3800" dirty="0" err="1"/>
              <a:t>lượng</a:t>
            </a:r>
            <a:r>
              <a:rPr lang="en-US" sz="3800" dirty="0"/>
              <a:t> </a:t>
            </a:r>
            <a:r>
              <a:rPr lang="en-US" sz="3800" dirty="0" err="1"/>
              <a:t>nhỏ</a:t>
            </a:r>
            <a:r>
              <a:rPr lang="en-US" sz="3800" dirty="0"/>
              <a:t> </a:t>
            </a:r>
            <a:r>
              <a:rPr lang="en-US" sz="3800" dirty="0" err="1"/>
              <a:t>để</a:t>
            </a:r>
            <a:r>
              <a:rPr lang="en-US" sz="3800" dirty="0"/>
              <a:t> </a:t>
            </a:r>
            <a:r>
              <a:rPr lang="en-US" sz="3800" dirty="0" err="1"/>
              <a:t>tránh</a:t>
            </a:r>
            <a:r>
              <a:rPr lang="en-US" sz="3800" dirty="0"/>
              <a:t> </a:t>
            </a:r>
            <a:r>
              <a:rPr lang="en-US" sz="3800" dirty="0" err="1"/>
              <a:t>làm</a:t>
            </a:r>
            <a:r>
              <a:rPr lang="en-US" sz="3800" dirty="0"/>
              <a:t> </a:t>
            </a:r>
            <a:r>
              <a:rPr lang="en-US" sz="3800" dirty="0" err="1"/>
              <a:t>đậm</a:t>
            </a:r>
            <a:r>
              <a:rPr lang="en-US" sz="3800" dirty="0"/>
              <a:t> </a:t>
            </a:r>
            <a:r>
              <a:rPr lang="en-US" sz="3800" dirty="0" err="1"/>
              <a:t>màu</a:t>
            </a:r>
            <a:r>
              <a:rPr lang="en-US" sz="3800" dirty="0"/>
              <a:t> </a:t>
            </a:r>
            <a:r>
              <a:rPr lang="en-US" sz="3800" dirty="0" err="1"/>
              <a:t>hơn</a:t>
            </a:r>
            <a:r>
              <a:rPr lang="en-US" sz="3800" dirty="0"/>
              <a:t> </a:t>
            </a:r>
            <a:r>
              <a:rPr lang="en-US" sz="3800" dirty="0" err="1"/>
              <a:t>cần</a:t>
            </a:r>
            <a:r>
              <a:rPr lang="en-US" sz="3800" dirty="0"/>
              <a:t> </a:t>
            </a:r>
            <a:r>
              <a:rPr lang="en-US" sz="3800" dirty="0" err="1"/>
              <a:t>thiết</a:t>
            </a:r>
            <a:r>
              <a:rPr lang="en-US" sz="3800" dirty="0"/>
              <a:t>.</a:t>
            </a:r>
          </a:p>
          <a:p>
            <a:pPr marL="0" indent="0">
              <a:buNone/>
            </a:pPr>
            <a:endParaRPr lang="en-US" dirty="0"/>
          </a:p>
        </p:txBody>
      </p:sp>
    </p:spTree>
    <p:extLst>
      <p:ext uri="{BB962C8B-B14F-4D97-AF65-F5344CB8AC3E}">
        <p14:creationId xmlns:p14="http://schemas.microsoft.com/office/powerpoint/2010/main" val="99347584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654" y="299997"/>
            <a:ext cx="9561245" cy="1052935"/>
          </a:xfrm>
        </p:spPr>
        <p:txBody>
          <a:bodyPr/>
          <a:lstStyle/>
          <a:p>
            <a:pPr algn="ctr"/>
            <a:r>
              <a:rPr lang="vi-VN" b="1" dirty="0" smtClean="0">
                <a:solidFill>
                  <a:srgbClr val="FF0000"/>
                </a:solidFill>
              </a:rPr>
              <a:t>GIAO BÀI</a:t>
            </a:r>
            <a:endParaRPr lang="en-US" b="1" dirty="0">
              <a:solidFill>
                <a:srgbClr val="FF0000"/>
              </a:solidFill>
            </a:endParaRPr>
          </a:p>
        </p:txBody>
      </p:sp>
      <p:sp>
        <p:nvSpPr>
          <p:cNvPr id="3" name="Content Placeholder 2"/>
          <p:cNvSpPr>
            <a:spLocks noGrp="1"/>
          </p:cNvSpPr>
          <p:nvPr>
            <p:ph idx="1"/>
          </p:nvPr>
        </p:nvSpPr>
        <p:spPr>
          <a:xfrm>
            <a:off x="1081087" y="1537666"/>
            <a:ext cx="10515600" cy="5010772"/>
          </a:xfrm>
        </p:spPr>
        <p:txBody>
          <a:bodyPr>
            <a:normAutofit/>
          </a:bodyPr>
          <a:lstStyle/>
          <a:p>
            <a:pPr marL="0" indent="0">
              <a:buNone/>
            </a:pPr>
            <a:r>
              <a:rPr lang="vi-VN" sz="4800" dirty="0" smtClean="0"/>
              <a:t>Hãy tìm hiểu các </a:t>
            </a:r>
            <a:r>
              <a:rPr lang="en-US" sz="4800" dirty="0" err="1" smtClean="0"/>
              <a:t>loại</a:t>
            </a:r>
            <a:r>
              <a:rPr lang="en-US" sz="4800" dirty="0" smtClean="0"/>
              <a:t> </a:t>
            </a:r>
            <a:r>
              <a:rPr lang="vi-VN" sz="4800" dirty="0" smtClean="0"/>
              <a:t>phô mai trên thị trường hiện nay?</a:t>
            </a:r>
            <a:endParaRPr lang="en-US" sz="4800" dirty="0"/>
          </a:p>
        </p:txBody>
      </p:sp>
    </p:spTree>
    <p:extLst>
      <p:ext uri="{BB962C8B-B14F-4D97-AF65-F5344CB8AC3E}">
        <p14:creationId xmlns:p14="http://schemas.microsoft.com/office/powerpoint/2010/main" val="360955088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itle 5"/>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7" name="Subtitle 4"/>
          <p:cNvSpPr>
            <a:spLocks noGrp="1"/>
          </p:cNvSpPr>
          <p:nvPr>
            <p:ph type="subTitle" idx="1"/>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E5F11C6D-8670-4247-B14E-2C5DE398229B}" type="slidenum">
              <a:rPr lang="en-US" altLang="en-US" sz="1400"/>
              <a:pPr>
                <a:spcBef>
                  <a:spcPct val="0"/>
                </a:spcBef>
                <a:buFontTx/>
                <a:buNone/>
              </a:pPr>
              <a:t>49</a:t>
            </a:fld>
            <a:endParaRPr lang="en-US" altLang="en-US" sz="1400"/>
          </a:p>
        </p:txBody>
      </p:sp>
      <p:pic>
        <p:nvPicPr>
          <p:cNvPr id="41989" name="Picture 2" descr="E:\master\lsgd\many thanks beautiful 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941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2260</TotalTime>
  <Words>1662</Words>
  <Application>Microsoft Office PowerPoint</Application>
  <PresentationFormat>Widescreen</PresentationFormat>
  <Paragraphs>92</Paragraphs>
  <Slides>49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Century Gothic</vt:lpstr>
      <vt:lpstr>Wingdings</vt:lpstr>
      <vt:lpstr>Wingdings 3</vt:lpstr>
      <vt:lpstr>Wisp</vt:lpstr>
      <vt:lpstr>TỔNG QUAN BẾP BÁNH</vt:lpstr>
      <vt:lpstr>Chương 2: NGUYÊN PHỤ LIỆU LÀM BÁNH (tt)</vt:lpstr>
      <vt:lpstr>VI. CHẤT LÀM ĐÔNG</vt:lpstr>
      <vt:lpstr>PowerPoint Presentation</vt:lpstr>
      <vt:lpstr>VI. CHẤT LÀM ĐÔNG</vt:lpstr>
      <vt:lpstr>PowerPoint Presentation</vt:lpstr>
      <vt:lpstr>PowerPoint Presentation</vt:lpstr>
      <vt:lpstr>PowerPoint Presentation</vt:lpstr>
      <vt:lpstr>PowerPoint Presentation</vt:lpstr>
      <vt:lpstr>VI. CHẤT LÀM ĐÔNG</vt:lpstr>
      <vt:lpstr>VI. CHẤT LÀM ĐÔNG</vt:lpstr>
      <vt:lpstr>VI. CHẤT LÀM ĐÔNG</vt:lpstr>
      <vt:lpstr>PowerPoint Presentation</vt:lpstr>
      <vt:lpstr>PowerPoint Presentation</vt:lpstr>
      <vt:lpstr>PowerPoint Presentation</vt:lpstr>
      <vt:lpstr>VI. CHẤT LÀM ĐÔNG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 CHẤT LÀM ĐÔNG</vt:lpstr>
      <vt:lpstr>PowerPoint Presentation</vt:lpstr>
      <vt:lpstr>PowerPoint Presentation</vt:lpstr>
      <vt:lpstr>VI. CHẤT LÀM ĐÔNG</vt:lpstr>
      <vt:lpstr>VI. CHẤT LÀM ĐÔNG</vt:lpstr>
      <vt:lpstr>PowerPoint Presentation</vt:lpstr>
      <vt:lpstr>PowerPoint Presentation</vt:lpstr>
      <vt:lpstr>PowerPoint Presentation</vt:lpstr>
      <vt:lpstr>PowerPoint Presentation</vt:lpstr>
      <vt:lpstr>PowerPoint Presentation</vt:lpstr>
      <vt:lpstr>PowerPoint Presentation</vt:lpstr>
      <vt:lpstr>VII. SOCOLA (CHOCOLATE)</vt:lpstr>
      <vt:lpstr>PowerPoint Presentation</vt:lpstr>
      <vt:lpstr>PowerPoint Presentation</vt:lpstr>
      <vt:lpstr>VIII. HƯƠNG LIỆU</vt:lpstr>
      <vt:lpstr>PowerPoint Presentation</vt:lpstr>
      <vt:lpstr>PowerPoint Presentation</vt:lpstr>
      <vt:lpstr>PowerPoint Presentation</vt:lpstr>
      <vt:lpstr>PowerPoint Presentation</vt:lpstr>
      <vt:lpstr>PowerPoint Presentation</vt:lpstr>
      <vt:lpstr>PowerPoint Presentation</vt:lpstr>
      <vt:lpstr>GIAO BÀI</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Nguyen Hien</cp:lastModifiedBy>
  <cp:revision>124</cp:revision>
  <dcterms:created xsi:type="dcterms:W3CDTF">2020-09-21T01:13:54Z</dcterms:created>
  <dcterms:modified xsi:type="dcterms:W3CDTF">2021-01-27T15:39:27Z</dcterms:modified>
</cp:coreProperties>
</file>