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60" r:id="rId5"/>
    <p:sldId id="259" r:id="rId6"/>
    <p:sldId id="261" r:id="rId7"/>
    <p:sldId id="262" r:id="rId8"/>
    <p:sldId id="263" r:id="rId9"/>
    <p:sldId id="264" r:id="rId10"/>
  </p:sldIdLst>
  <p:sldSz cx="12192000" cy="6858000"/>
  <p:notesSz cx="6858000" cy="9144000"/>
  <p:embeddedFontLst>
    <p:embeddedFont>
      <p:font typeface="Calibri Light" panose="020F0302020204030204" pitchFamily="34" charset="0"/>
      <p:regular r:id="rId11"/>
      <p:italic r:id="rId12"/>
    </p:embeddedFont>
    <p:embeddedFont>
      <p:font typeface="Calibri" panose="020F0502020204030204" pitchFamily="34" charset="0"/>
      <p:regular r:id="rId13"/>
      <p:bold r:id="rId14"/>
      <p:italic r:id="rId15"/>
      <p:boldItalic r:id="rId16"/>
    </p:embeddedFont>
    <p:embeddedFont>
      <p:font typeface="Tahoma" panose="020B0604030504040204" pitchFamily="3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00DC"/>
    <a:srgbClr val="01007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6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15578-682B-4A01-9638-014C16DE11E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AAC1EE-97A3-4603-AA67-B9B86F55FF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770C8B9-3AC5-46CF-A12A-6DF4288A12B1}"/>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5" name="Footer Placeholder 4">
            <a:extLst>
              <a:ext uri="{FF2B5EF4-FFF2-40B4-BE49-F238E27FC236}">
                <a16:creationId xmlns:a16="http://schemas.microsoft.com/office/drawing/2014/main" id="{F98CA0AF-530D-4EBD-B965-8B94F5F1B2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359C82-3A0F-48FF-926E-5D04481A0D9D}"/>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119874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41855-5658-46FC-B1E4-D8A33D0404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1E48DD4-982E-4DF5-83BC-71D4D6BCEB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C6D471-1D4A-4A93-8DC4-6EC44FFF715C}"/>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5" name="Footer Placeholder 4">
            <a:extLst>
              <a:ext uri="{FF2B5EF4-FFF2-40B4-BE49-F238E27FC236}">
                <a16:creationId xmlns:a16="http://schemas.microsoft.com/office/drawing/2014/main" id="{A8EF56D3-DE4D-452A-8EDB-00A20AD178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3EE1EB-0B3D-4FD7-B6AB-2BD17542B6F9}"/>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604291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AF01F-173B-42F4-B79E-090D56ACB1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FF68C77-CBFA-461F-A51E-325EB95509C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91E92DB-083F-452B-B9A8-07F35FD158ED}"/>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5" name="Footer Placeholder 4">
            <a:extLst>
              <a:ext uri="{FF2B5EF4-FFF2-40B4-BE49-F238E27FC236}">
                <a16:creationId xmlns:a16="http://schemas.microsoft.com/office/drawing/2014/main" id="{30284B60-C1EA-4B69-AA90-8F1E5FB94E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62BA63-766D-48C7-962C-260FED02AE2A}"/>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85248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F6C79-9DB9-41C2-AB7F-EE2DBD4CB5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B300A1-412B-4D8E-A682-9491921A938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2449AE0-B2AB-4AC5-AD17-D5485CF0B2A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4E3E69-8221-46DF-8417-9117474D9337}"/>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6" name="Footer Placeholder 5">
            <a:extLst>
              <a:ext uri="{FF2B5EF4-FFF2-40B4-BE49-F238E27FC236}">
                <a16:creationId xmlns:a16="http://schemas.microsoft.com/office/drawing/2014/main" id="{AC0CA87B-A6B0-4084-8ABD-22FC70DE928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9FFCA0-2136-413A-9FC4-8666492A9DFA}"/>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3157051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C1165-B1EA-4947-A1FB-D9CF6BE2F7B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6949C6E-764C-4F36-94CB-FE2A2DF8CB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A9B79E8-DF7C-4EBB-9F3B-6BE1496FD9D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2F9A33-7E46-4A42-A0A4-E18DB17B89B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68AAA32-05F2-47FB-B9B2-30397B27C75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50AE778-A2FD-4AD5-B23E-61A0D2506CB5}"/>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8" name="Footer Placeholder 7">
            <a:extLst>
              <a:ext uri="{FF2B5EF4-FFF2-40B4-BE49-F238E27FC236}">
                <a16:creationId xmlns:a16="http://schemas.microsoft.com/office/drawing/2014/main" id="{DAF383F0-95C5-45CA-90E7-CB2237487A1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417D151-FD6A-419A-A7B0-CA8BE2A25AE0}"/>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3425850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CD961-234E-4CF8-B0EF-237952B8259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A917F9D-08A6-466A-864D-D2F376CC9B1C}"/>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4" name="Footer Placeholder 3">
            <a:extLst>
              <a:ext uri="{FF2B5EF4-FFF2-40B4-BE49-F238E27FC236}">
                <a16:creationId xmlns:a16="http://schemas.microsoft.com/office/drawing/2014/main" id="{4EDF56FB-BF1A-451B-AFCC-8E5E82A91C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85A4458-ED35-410C-9316-3AE12AF06960}"/>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646537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6121E3-1542-49D2-AFE7-215B078A3D88}"/>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3" name="Footer Placeholder 2">
            <a:extLst>
              <a:ext uri="{FF2B5EF4-FFF2-40B4-BE49-F238E27FC236}">
                <a16:creationId xmlns:a16="http://schemas.microsoft.com/office/drawing/2014/main" id="{4DB79D1B-E5A5-4FF6-B1AF-3C1CE82BE96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A32E8B-A5B1-45B5-9A9F-B5EF9E6E9FE5}"/>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091079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4EF36-1426-4285-828F-C8CFBFE984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D2C0F19-B360-4B7D-8B84-54564343E2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61CC49-77D0-4E31-A9D2-D30F8EDAEA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2AB92D8-AB77-44F5-B9DD-F7A3C2F6314E}"/>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6" name="Footer Placeholder 5">
            <a:extLst>
              <a:ext uri="{FF2B5EF4-FFF2-40B4-BE49-F238E27FC236}">
                <a16:creationId xmlns:a16="http://schemas.microsoft.com/office/drawing/2014/main" id="{DF0A841E-88D4-4D0A-97C4-E4897B6185E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54F814-BBE2-4CE3-B3C8-C4A938E78189}"/>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764816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247E2-3FF2-44B7-B10F-3C06FDF7CF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C9E9FEF-3FB3-4E4C-A935-958BA93288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9F12C7B-8B90-4958-A986-27D36990B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94EFE80-B253-4A84-BE72-FE1337473454}"/>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6" name="Footer Placeholder 5">
            <a:extLst>
              <a:ext uri="{FF2B5EF4-FFF2-40B4-BE49-F238E27FC236}">
                <a16:creationId xmlns:a16="http://schemas.microsoft.com/office/drawing/2014/main" id="{5A70AA07-12BD-4E8C-B324-9F0CBE23C2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AF4ED2-925B-495F-9A04-20C40D1E41A5}"/>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410191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5AAED-E4CB-438E-BAE6-D874C01F596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DCA6078-7021-47C7-8ADD-30EB0D4D7E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7DC22C-267E-4ADC-AF05-BEB721900345}"/>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5" name="Footer Placeholder 4">
            <a:extLst>
              <a:ext uri="{FF2B5EF4-FFF2-40B4-BE49-F238E27FC236}">
                <a16:creationId xmlns:a16="http://schemas.microsoft.com/office/drawing/2014/main" id="{DAACB2E6-036D-489B-AF95-7F191F4094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6DBCEB-45FD-4CA2-89E1-0743C2C24118}"/>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1029777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BF1447-7437-45B5-955F-F450CFC6FBB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DF0BE9-59DA-4877-8D0D-735633F5CFF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9A8181-2D82-4E5A-A55B-C3850F308871}"/>
              </a:ext>
            </a:extLst>
          </p:cNvPr>
          <p:cNvSpPr>
            <a:spLocks noGrp="1"/>
          </p:cNvSpPr>
          <p:nvPr>
            <p:ph type="dt" sz="half" idx="10"/>
          </p:nvPr>
        </p:nvSpPr>
        <p:spPr/>
        <p:txBody>
          <a:bodyPr/>
          <a:lstStyle/>
          <a:p>
            <a:fld id="{2B8C012C-B1B7-47F6-B168-A941E97A73A9}" type="datetimeFigureOut">
              <a:rPr lang="en-US" smtClean="0"/>
              <a:t>1/25/2021</a:t>
            </a:fld>
            <a:endParaRPr lang="en-US"/>
          </a:p>
        </p:txBody>
      </p:sp>
      <p:sp>
        <p:nvSpPr>
          <p:cNvPr id="5" name="Footer Placeholder 4">
            <a:extLst>
              <a:ext uri="{FF2B5EF4-FFF2-40B4-BE49-F238E27FC236}">
                <a16:creationId xmlns:a16="http://schemas.microsoft.com/office/drawing/2014/main" id="{E06443D1-9D50-4347-8EF4-C71123BDF4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7B7A19-FC92-4734-BBA7-FBC0512D2753}"/>
              </a:ext>
            </a:extLst>
          </p:cNvPr>
          <p:cNvSpPr>
            <a:spLocks noGrp="1"/>
          </p:cNvSpPr>
          <p:nvPr>
            <p:ph type="sldNum" sz="quarter" idx="12"/>
          </p:nvPr>
        </p:nvSpPr>
        <p:spPr/>
        <p:txBody>
          <a:bodyPr/>
          <a:lstStyle/>
          <a:p>
            <a:fld id="{91EC7793-07B9-4429-92E8-8730EA770269}" type="slidenum">
              <a:rPr lang="en-US" smtClean="0"/>
              <a:t>‹#›</a:t>
            </a:fld>
            <a:endParaRPr lang="en-US"/>
          </a:p>
        </p:txBody>
      </p:sp>
    </p:spTree>
    <p:extLst>
      <p:ext uri="{BB962C8B-B14F-4D97-AF65-F5344CB8AC3E}">
        <p14:creationId xmlns:p14="http://schemas.microsoft.com/office/powerpoint/2010/main" val="2621913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07F965-6FBF-4E4A-99CF-0D8736C95F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F441528-4D68-4198-AA39-08CEF828A9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895987-3F38-4722-83D8-2292FDC382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C012C-B1B7-47F6-B168-A941E97A73A9}" type="datetimeFigureOut">
              <a:rPr lang="en-US" smtClean="0"/>
              <a:t>1/25/2021</a:t>
            </a:fld>
            <a:endParaRPr lang="en-US"/>
          </a:p>
        </p:txBody>
      </p:sp>
      <p:sp>
        <p:nvSpPr>
          <p:cNvPr id="5" name="Footer Placeholder 4">
            <a:extLst>
              <a:ext uri="{FF2B5EF4-FFF2-40B4-BE49-F238E27FC236}">
                <a16:creationId xmlns:a16="http://schemas.microsoft.com/office/drawing/2014/main" id="{68B2F808-3920-4A01-9D82-C1D249E036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76A23AC-28FD-47E2-A9E1-1773F85438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EC7793-07B9-4429-92E8-8730EA770269}" type="slidenum">
              <a:rPr lang="en-US" smtClean="0"/>
              <a:t>‹#›</a:t>
            </a:fld>
            <a:endParaRPr lang="en-US"/>
          </a:p>
        </p:txBody>
      </p:sp>
    </p:spTree>
    <p:extLst>
      <p:ext uri="{BB962C8B-B14F-4D97-AF65-F5344CB8AC3E}">
        <p14:creationId xmlns:p14="http://schemas.microsoft.com/office/powerpoint/2010/main" val="2596578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audio" Target="../media/media4.mp3"/><Relationship Id="rId13" Type="http://schemas.openxmlformats.org/officeDocument/2006/relationships/image" Target="../media/image2.png"/><Relationship Id="rId3" Type="http://schemas.microsoft.com/office/2007/relationships/media" Target="../media/media2.mp3"/><Relationship Id="rId7" Type="http://schemas.microsoft.com/office/2007/relationships/media" Target="../media/media4.mp3"/><Relationship Id="rId12" Type="http://schemas.openxmlformats.org/officeDocument/2006/relationships/image" Target="../media/image1.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slideLayout" Target="../slideLayouts/slideLayout1.xml"/><Relationship Id="rId5" Type="http://schemas.microsoft.com/office/2007/relationships/media" Target="../media/media3.mp3"/><Relationship Id="rId10" Type="http://schemas.openxmlformats.org/officeDocument/2006/relationships/audio" Target="../media/media5.mp3"/><Relationship Id="rId4" Type="http://schemas.openxmlformats.org/officeDocument/2006/relationships/audio" Target="../media/media2.mp3"/><Relationship Id="rId9" Type="http://schemas.microsoft.com/office/2007/relationships/media" Target="../media/media5.mp3"/></Relationships>
</file>

<file path=ppt/slides/_rels/slide9.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2.png"/><Relationship Id="rId5" Type="http://schemas.microsoft.com/office/2007/relationships/media" Target="../media/media3.mp3"/><Relationship Id="rId10" Type="http://schemas.openxmlformats.org/officeDocument/2006/relationships/image" Target="../media/image1.png"/><Relationship Id="rId4" Type="http://schemas.openxmlformats.org/officeDocument/2006/relationships/audio" Target="../media/media2.mp3"/><Relationship Id="rId9"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383697" cy="830997"/>
          </a:xfrm>
          <a:prstGeom prst="rect">
            <a:avLst/>
          </a:prstGeom>
          <a:noFill/>
        </p:spPr>
        <p:txBody>
          <a:bodyPr wrap="square" rtlCol="0">
            <a:spAutoFit/>
          </a:bodyPr>
          <a:lstStyle/>
          <a:p>
            <a:r>
              <a:rPr lang="vi-VN" sz="2400" dirty="0">
                <a:solidFill>
                  <a:schemeClr val="bg1"/>
                </a:solidFill>
              </a:rPr>
              <a:t>Theo Hồ Chí Minh: Thanh niên là người chủ tương lai của nước nhà, nước nhà thịnh hay suy, yếu hay mạnh một phần lớn là do ai? </a:t>
            </a:r>
            <a:endParaRPr lang="en-US" sz="2400" dirty="0">
              <a:solidFill>
                <a:schemeClr val="bg1"/>
              </a:solidFill>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806332"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dap an a">
            <a:extLst>
              <a:ext uri="{FF2B5EF4-FFF2-40B4-BE49-F238E27FC236}">
                <a16:creationId xmlns:a16="http://schemas.microsoft.com/office/drawing/2014/main" id="{9897B1B9-EB78-41AF-AC33-1E8F7714B11F}"/>
              </a:ext>
            </a:extLst>
          </p:cNvPr>
          <p:cNvSpPr txBox="1"/>
          <p:nvPr/>
        </p:nvSpPr>
        <p:spPr>
          <a:xfrm>
            <a:off x="1106008"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a:solidFill>
                  <a:schemeClr val="bg1"/>
                </a:solidFill>
                <a:ea typeface="Tahoma" panose="020B0604030504040204" pitchFamily="34" charset="0"/>
                <a:cs typeface="Tahoma" panose="020B0604030504040204" pitchFamily="34" charset="0"/>
              </a:rPr>
              <a:t>Thanh</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niên</a:t>
            </a:r>
            <a:endParaRPr lang="en-US" sz="2000" dirty="0">
              <a:solidFill>
                <a:schemeClr val="bg1"/>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err="1">
                <a:solidFill>
                  <a:schemeClr val="bg1"/>
                </a:solidFill>
                <a:ea typeface="Tahoma" panose="020B0604030504040204" pitchFamily="34" charset="0"/>
                <a:cs typeface="Tahoma" panose="020B0604030504040204" pitchFamily="34" charset="0"/>
              </a:rPr>
              <a:t>Toàn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dân</a:t>
            </a:r>
            <a:endParaRPr lang="en-US" sz="2000" dirty="0">
              <a:solidFill>
                <a:schemeClr val="bg1"/>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id="{8DD63B39-09F3-4F04-83CD-408FC7619A90}"/>
              </a:ext>
            </a:extLst>
          </p:cNvPr>
          <p:cNvSpPr/>
          <p:nvPr/>
        </p:nvSpPr>
        <p:spPr>
          <a:xfrm flipH="1">
            <a:off x="6135895"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dap an b">
            <a:extLst>
              <a:ext uri="{FF2B5EF4-FFF2-40B4-BE49-F238E27FC236}">
                <a16:creationId xmlns:a16="http://schemas.microsoft.com/office/drawing/2014/main" id="{9B5DABB8-849A-4D2D-930C-9CA07BFC5BDE}"/>
              </a:ext>
            </a:extLst>
          </p:cNvPr>
          <p:cNvSpPr txBox="1"/>
          <p:nvPr/>
        </p:nvSpPr>
        <p:spPr>
          <a:xfrm>
            <a:off x="6435571"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a:solidFill>
                  <a:schemeClr val="bg1"/>
                </a:solidFill>
                <a:ea typeface="Tahoma" panose="020B0604030504040204" pitchFamily="34" charset="0"/>
                <a:cs typeface="Tahoma" panose="020B0604030504040204" pitchFamily="34" charset="0"/>
              </a:rPr>
              <a:t>Đảng</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viên</a:t>
            </a:r>
            <a:endParaRPr lang="en-US" sz="2000" dirty="0">
              <a:solidFill>
                <a:schemeClr val="bg1"/>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vi-VN" sz="2000" dirty="0">
                <a:solidFill>
                  <a:schemeClr val="bg1"/>
                </a:solidFill>
                <a:ea typeface="Tahoma" panose="020B0604030504040204" pitchFamily="34" charset="0"/>
                <a:cs typeface="Tahoma" panose="020B0604030504040204" pitchFamily="34" charset="0"/>
              </a:rPr>
              <a:t>Nhà nước</a:t>
            </a:r>
            <a:endParaRPr lang="en-US" sz="2000" dirty="0">
              <a:solidFill>
                <a:schemeClr val="bg1"/>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75732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34294F01-75A2-47C6-8975-F699C21E23C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383697" cy="1200329"/>
          </a:xfrm>
          <a:prstGeom prst="rect">
            <a:avLst/>
          </a:prstGeom>
          <a:noFill/>
        </p:spPr>
        <p:txBody>
          <a:bodyPr wrap="square" rtlCol="0">
            <a:spAutoFit/>
          </a:bodyPr>
          <a:lstStyle/>
          <a:p>
            <a:pPr lvl="0">
              <a:defRPr/>
            </a:pPr>
            <a:r>
              <a:rPr lang="vi-VN" sz="2400" dirty="0">
                <a:solidFill>
                  <a:prstClr val="white"/>
                </a:solidFill>
                <a:latin typeface="Calibri" panose="020F0502020204030204"/>
              </a:rPr>
              <a:t>Chọn cụm từ điền vào chỗ trống  cho đúng với tư tưởng Hồ Chí Minh: Cán bộ, đảng viên vừa là người lãnh đạo, vừa là người ……. trung thành của nhân dân</a:t>
            </a: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bang b">
            <a:extLst>
              <a:ext uri="{FF2B5EF4-FFF2-40B4-BE49-F238E27FC236}">
                <a16:creationId xmlns:a16="http://schemas.microsoft.com/office/drawing/2014/main" id="{D0E6AFB4-275F-4728-9A13-27E00F9EA3A2}"/>
              </a:ext>
            </a:extLst>
          </p:cNvPr>
          <p:cNvSpPr/>
          <p:nvPr/>
        </p:nvSpPr>
        <p:spPr>
          <a:xfrm flipH="1">
            <a:off x="6135895" y="510058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b">
            <a:extLst>
              <a:ext uri="{FF2B5EF4-FFF2-40B4-BE49-F238E27FC236}">
                <a16:creationId xmlns:a16="http://schemas.microsoft.com/office/drawing/2014/main" id="{9897B1B9-EB78-41AF-AC33-1E8F7714B11F}"/>
              </a:ext>
            </a:extLst>
          </p:cNvPr>
          <p:cNvSpPr txBox="1"/>
          <p:nvPr/>
        </p:nvSpPr>
        <p:spPr>
          <a:xfrm>
            <a:off x="6435571" y="5202784"/>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err="1">
                <a:solidFill>
                  <a:prstClr val="white"/>
                </a:solidFill>
                <a:ea typeface="Tahoma" panose="020B0604030504040204" pitchFamily="34" charset="0"/>
                <a:cs typeface="Tahoma" panose="020B0604030504040204" pitchFamily="34" charset="0"/>
              </a:rPr>
              <a:t>Đầy</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tớ</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en-US" sz="2000" dirty="0" err="1">
                <a:solidFill>
                  <a:prstClr val="white"/>
                </a:solidFill>
                <a:ea typeface="Tahoma" panose="020B0604030504040204" pitchFamily="34" charset="0"/>
                <a:cs typeface="Tahoma" panose="020B0604030504040204" pitchFamily="34" charset="0"/>
              </a:rPr>
              <a:t>Giúp</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việc</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dirty="0" err="1">
                <a:solidFill>
                  <a:prstClr val="white"/>
                </a:solidFill>
                <a:ea typeface="Tahoma" panose="020B0604030504040204" pitchFamily="34" charset="0"/>
                <a:cs typeface="Tahoma" panose="020B0604030504040204" pitchFamily="34" charset="0"/>
              </a:rPr>
              <a:t>Tôi</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tớ</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Công</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bộc</a:t>
            </a:r>
            <a:endParaRPr lang="en-US" sz="2000" dirty="0">
              <a:solidFill>
                <a:prstClr val="white"/>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317070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C975AF1-8BB4-444D-993E-F98C38C51C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239589"/>
            <a:ext cx="10872190" cy="1596623"/>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940527" y="3420601"/>
            <a:ext cx="9828088" cy="461665"/>
          </a:xfrm>
          <a:prstGeom prst="rect">
            <a:avLst/>
          </a:prstGeom>
          <a:noFill/>
        </p:spPr>
        <p:txBody>
          <a:bodyPr wrap="square" rtlCol="0">
            <a:spAutoFit/>
          </a:bodyPr>
          <a:lstStyle/>
          <a:p>
            <a:pPr lvl="0" algn="ctr">
              <a:defRPr/>
            </a:pPr>
            <a:r>
              <a:rPr lang="en-US" sz="2400" i="1" dirty="0">
                <a:solidFill>
                  <a:schemeClr val="bg1"/>
                </a:solidFill>
                <a:latin typeface="Times New Roman" panose="02020603050405020304" pitchFamily="18" charset="0"/>
                <a:cs typeface="Times New Roman" panose="02020603050405020304" pitchFamily="18" charset="0"/>
              </a:rPr>
              <a:t>Ham </a:t>
            </a:r>
            <a:r>
              <a:rPr lang="en-US" sz="2400" i="1" dirty="0" err="1">
                <a:solidFill>
                  <a:schemeClr val="bg1"/>
                </a:solidFill>
                <a:latin typeface="Times New Roman" panose="02020603050405020304" pitchFamily="18" charset="0"/>
                <a:cs typeface="Times New Roman" panose="02020603050405020304" pitchFamily="18" charset="0"/>
              </a:rPr>
              <a:t>muốn</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tột</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bậc</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của</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Chủ</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tịch</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Hồ</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Chí</a:t>
            </a:r>
            <a:r>
              <a:rPr lang="en-US" sz="2400" i="1" dirty="0">
                <a:solidFill>
                  <a:schemeClr val="bg1"/>
                </a:solidFill>
                <a:latin typeface="Times New Roman" panose="02020603050405020304" pitchFamily="18" charset="0"/>
                <a:cs typeface="Times New Roman" panose="02020603050405020304" pitchFamily="18" charset="0"/>
              </a:rPr>
              <a:t> Minh </a:t>
            </a:r>
            <a:r>
              <a:rPr lang="en-US" sz="2400" i="1" dirty="0" err="1">
                <a:solidFill>
                  <a:schemeClr val="bg1"/>
                </a:solidFill>
                <a:latin typeface="Times New Roman" panose="02020603050405020304" pitchFamily="18" charset="0"/>
                <a:cs typeface="Times New Roman" panose="02020603050405020304" pitchFamily="18" charset="0"/>
              </a:rPr>
              <a:t>là</a:t>
            </a:r>
            <a:r>
              <a:rPr lang="en-US" sz="2400" i="1" dirty="0">
                <a:solidFill>
                  <a:schemeClr val="bg1"/>
                </a:solidFill>
                <a:latin typeface="Times New Roman" panose="02020603050405020304" pitchFamily="18" charset="0"/>
                <a:cs typeface="Times New Roman" panose="02020603050405020304" pitchFamily="18" charset="0"/>
              </a:rPr>
              <a:t> </a:t>
            </a:r>
            <a:r>
              <a:rPr lang="en-US" sz="2400" i="1" dirty="0" err="1">
                <a:solidFill>
                  <a:schemeClr val="bg1"/>
                </a:solidFill>
                <a:latin typeface="Times New Roman" panose="02020603050405020304" pitchFamily="18" charset="0"/>
                <a:cs typeface="Times New Roman" panose="02020603050405020304" pitchFamily="18" charset="0"/>
              </a:rPr>
              <a:t>gì</a:t>
            </a:r>
            <a:r>
              <a:rPr lang="en-US" sz="2400" i="1" dirty="0">
                <a:solidFill>
                  <a:schemeClr val="bg1"/>
                </a:solidFill>
                <a:latin typeface="Times New Roman" panose="02020603050405020304" pitchFamily="18" charset="0"/>
                <a:cs typeface="Times New Roman" panose="02020603050405020304" pitchFamily="18" charset="0"/>
              </a:rPr>
              <a:t>?</a:t>
            </a:r>
            <a:endParaRPr lang="en-US" sz="4000" i="1" dirty="0">
              <a:solidFill>
                <a:schemeClr val="bg1"/>
              </a:solidFill>
              <a:latin typeface="Times New Roman" panose="02020603050405020304" pitchFamily="18" charset="0"/>
              <a:cs typeface="Times New Roman" panose="02020603050405020304" pitchFamily="18" charset="0"/>
            </a:endParaRPr>
          </a:p>
        </p:txBody>
      </p:sp>
      <p:sp>
        <p:nvSpPr>
          <p:cNvPr id="15" name="bang c">
            <a:extLst>
              <a:ext uri="{FF2B5EF4-FFF2-40B4-BE49-F238E27FC236}">
                <a16:creationId xmlns:a16="http://schemas.microsoft.com/office/drawing/2014/main" id="{D0E6AFB4-275F-4728-9A13-27E00F9EA3A2}"/>
              </a:ext>
            </a:extLst>
          </p:cNvPr>
          <p:cNvSpPr/>
          <p:nvPr/>
        </p:nvSpPr>
        <p:spPr>
          <a:xfrm flipH="1">
            <a:off x="804609" y="596129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5"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c">
            <a:extLst>
              <a:ext uri="{FF2B5EF4-FFF2-40B4-BE49-F238E27FC236}">
                <a16:creationId xmlns:a16="http://schemas.microsoft.com/office/drawing/2014/main" id="{9897B1B9-EB78-41AF-AC33-1E8F7714B11F}"/>
              </a:ext>
            </a:extLst>
          </p:cNvPr>
          <p:cNvSpPr txBox="1"/>
          <p:nvPr/>
        </p:nvSpPr>
        <p:spPr>
          <a:xfrm>
            <a:off x="1104285" y="6063493"/>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lang="en-US" sz="2000" dirty="0">
                <a:solidFill>
                  <a:srgbClr val="FFC000"/>
                </a:solidFill>
                <a:latin typeface="Calibri" panose="020F0502020204030204"/>
                <a:ea typeface="Tahoma" panose="020B0604030504040204" pitchFamily="34" charset="0"/>
                <a:cs typeface="Tahoma" panose="020B0604030504040204" pitchFamily="34" charset="0"/>
              </a:rPr>
              <a:t>D</a:t>
            </a:r>
            <a:r>
              <a:rPr kumimoji="0" lang="en-US" sz="2000" b="0" i="0" u="none" strike="noStrike" kern="1200" cap="none" spc="0" normalizeH="0" baseline="0" noProof="0" dirty="0" smtClean="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Tất</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cả</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các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đáp</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án</a:t>
            </a:r>
            <a:r>
              <a:rPr lang="en-US" sz="2000" dirty="0">
                <a:solidFill>
                  <a:prstClr val="white"/>
                </a:solidFill>
                <a:ea typeface="Tahoma" panose="020B0604030504040204" pitchFamily="34" charset="0"/>
                <a:cs typeface="Tahoma" panose="020B0604030504040204" pitchFamily="34" charset="0"/>
              </a:rPr>
              <a:t> </a:t>
            </a:r>
            <a:r>
              <a:rPr lang="en-US" sz="2000" dirty="0" err="1" smtClean="0">
                <a:solidFill>
                  <a:prstClr val="white"/>
                </a:solidFill>
                <a:ea typeface="Tahoma" panose="020B0604030504040204" pitchFamily="34" charset="0"/>
                <a:cs typeface="Tahoma" panose="020B0604030504040204" pitchFamily="34" charset="0"/>
              </a:rPr>
              <a:t>đều</a:t>
            </a:r>
            <a:r>
              <a:rPr lang="en-US" sz="2000" dirty="0" smtClean="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đúng</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1"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err="1">
                <a:solidFill>
                  <a:prstClr val="white"/>
                </a:solidFill>
                <a:ea typeface="Tahoma" panose="020B0604030504040204" pitchFamily="34" charset="0"/>
                <a:cs typeface="Tahoma" panose="020B0604030504040204" pitchFamily="34" charset="0"/>
              </a:rPr>
              <a:t>Dân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tự</a:t>
            </a:r>
            <a:r>
              <a:rPr lang="en-US" sz="2000" dirty="0">
                <a:solidFill>
                  <a:prstClr val="white"/>
                </a:solidFill>
                <a:ea typeface="Tahoma" panose="020B0604030504040204" pitchFamily="34" charset="0"/>
                <a:cs typeface="Tahoma" panose="020B0604030504040204" pitchFamily="34" charset="0"/>
              </a:rPr>
              <a:t> do</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vi-VN" sz="2000" dirty="0">
                <a:solidFill>
                  <a:prstClr val="white"/>
                </a:solidFill>
                <a:latin typeface="Calibri" panose="020F0502020204030204"/>
                <a:ea typeface="Tahoma" panose="020B0604030504040204" pitchFamily="34" charset="0"/>
                <a:cs typeface="Tahoma" panose="020B0604030504040204" pitchFamily="34" charset="0"/>
              </a:rPr>
              <a:t>Nước độc lập</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1" y="6060425"/>
            <a:ext cx="5307938"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lang="en-US" sz="2000" dirty="0">
                <a:solidFill>
                  <a:srgbClr val="FFC000"/>
                </a:solidFill>
                <a:latin typeface="Calibri" panose="020F0502020204030204"/>
                <a:ea typeface="Tahoma" panose="020B0604030504040204" pitchFamily="34" charset="0"/>
                <a:cs typeface="Tahoma" panose="020B0604030504040204" pitchFamily="34" charset="0"/>
              </a:rPr>
              <a:t>C</a:t>
            </a:r>
            <a:r>
              <a:rPr kumimoji="0" lang="en-US" sz="2000" b="0" i="0" u="none" strike="noStrike" kern="1200" cap="none" spc="0" normalizeH="0" baseline="0" noProof="0" dirty="0" smtClean="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 </a:t>
            </a:r>
            <a:r>
              <a:rPr lang="vi-VN" sz="2000" dirty="0">
                <a:solidFill>
                  <a:prstClr val="white"/>
                </a:solidFill>
                <a:latin typeface="Calibri" panose="020F0502020204030204"/>
                <a:ea typeface="Tahoma" panose="020B0604030504040204" pitchFamily="34" charset="0"/>
                <a:cs typeface="Tahoma" panose="020B0604030504040204" pitchFamily="34" charset="0"/>
              </a:rPr>
              <a:t>Đồng bào ai cũng có cơm ăn, áo </a:t>
            </a:r>
            <a:r>
              <a:rPr lang="vi-VN" sz="2000" dirty="0" smtClean="0">
                <a:solidFill>
                  <a:prstClr val="white"/>
                </a:solidFill>
                <a:latin typeface="Calibri" panose="020F0502020204030204"/>
                <a:ea typeface="Tahoma" panose="020B0604030504040204" pitchFamily="34" charset="0"/>
                <a:cs typeface="Tahoma" panose="020B0604030504040204" pitchFamily="34" charset="0"/>
              </a:rPr>
              <a:t>mặc</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2371749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E00DC"/>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AB8A841-494C-4C05-B559-B83B93E270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383697" cy="830997"/>
          </a:xfrm>
          <a:prstGeom prst="rect">
            <a:avLst/>
          </a:prstGeom>
          <a:noFill/>
        </p:spPr>
        <p:txBody>
          <a:bodyPr wrap="square" rtlCol="0">
            <a:spAutoFit/>
          </a:bodyPr>
          <a:lstStyle/>
          <a:p>
            <a:pPr>
              <a:spcBef>
                <a:spcPct val="50000"/>
              </a:spcBef>
            </a:pPr>
            <a:r>
              <a:rPr lang="vi-VN" altLang="en-US" sz="2400" b="1" dirty="0">
                <a:solidFill>
                  <a:schemeClr val="bg1"/>
                </a:solidFill>
                <a:latin typeface="Times New Roman" panose="02020603050405020304" pitchFamily="18" charset="0"/>
              </a:rPr>
              <a:t>Hồ Chí Minh đã đọc văn kiện nào vào ngày 2 tháng 9 tại Quảng trường Ba Đình?</a:t>
            </a:r>
            <a:endParaRPr lang="en-US" altLang="en-US" sz="2400" b="1" dirty="0">
              <a:solidFill>
                <a:schemeClr val="bg1"/>
              </a:solidFill>
              <a:latin typeface="Times New Roman" panose="02020603050405020304" pitchFamily="18" charset="0"/>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806332"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dap an a">
            <a:extLst>
              <a:ext uri="{FF2B5EF4-FFF2-40B4-BE49-F238E27FC236}">
                <a16:creationId xmlns:a16="http://schemas.microsoft.com/office/drawing/2014/main" id="{9897B1B9-EB78-41AF-AC33-1E8F7714B11F}"/>
              </a:ext>
            </a:extLst>
          </p:cNvPr>
          <p:cNvSpPr txBox="1"/>
          <p:nvPr/>
        </p:nvSpPr>
        <p:spPr>
          <a:xfrm>
            <a:off x="1106008"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a:solidFill>
                  <a:schemeClr val="bg1"/>
                </a:solidFill>
                <a:ea typeface="Tahoma" panose="020B0604030504040204" pitchFamily="34" charset="0"/>
                <a:cs typeface="Tahoma" panose="020B0604030504040204" pitchFamily="34" charset="0"/>
              </a:rPr>
              <a:t>Tuyên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Ngôn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độc</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lập</a:t>
            </a:r>
            <a:r>
              <a:rPr lang="en-US" sz="2000" dirty="0">
                <a:solidFill>
                  <a:schemeClr val="bg1"/>
                </a:solidFill>
                <a:ea typeface="Tahoma" panose="020B0604030504040204" pitchFamily="34" charset="0"/>
                <a:cs typeface="Tahoma" panose="020B0604030504040204" pitchFamily="34" charset="0"/>
              </a:rPr>
              <a:t> (1945)</a:t>
            </a:r>
          </a:p>
        </p:txBody>
      </p:sp>
      <p:sp>
        <p:nvSpPr>
          <p:cNvPr id="27" name="dap an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nn-NO" sz="2000" dirty="0">
                <a:solidFill>
                  <a:schemeClr val="bg1"/>
                </a:solidFill>
                <a:ea typeface="Tahoma" panose="020B0604030504040204" pitchFamily="34" charset="0"/>
                <a:cs typeface="Tahoma" panose="020B0604030504040204" pitchFamily="34" charset="0"/>
              </a:rPr>
              <a:t>Nhật ký trong tù (1942 -1943)</a:t>
            </a:r>
            <a:endParaRPr lang="en-US" sz="2000" dirty="0">
              <a:solidFill>
                <a:schemeClr val="bg1"/>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id="{8DD63B39-09F3-4F04-83CD-408FC7619A90}"/>
              </a:ext>
            </a:extLst>
          </p:cNvPr>
          <p:cNvSpPr/>
          <p:nvPr/>
        </p:nvSpPr>
        <p:spPr>
          <a:xfrm flipH="1">
            <a:off x="6135895"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dap an b">
            <a:extLst>
              <a:ext uri="{FF2B5EF4-FFF2-40B4-BE49-F238E27FC236}">
                <a16:creationId xmlns:a16="http://schemas.microsoft.com/office/drawing/2014/main" id="{9B5DABB8-849A-4D2D-930C-9CA07BFC5BDE}"/>
              </a:ext>
            </a:extLst>
          </p:cNvPr>
          <p:cNvSpPr txBox="1"/>
          <p:nvPr/>
        </p:nvSpPr>
        <p:spPr>
          <a:xfrm>
            <a:off x="6435571"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a:solidFill>
                  <a:schemeClr val="bg1"/>
                </a:solidFill>
                <a:ea typeface="Tahoma" panose="020B0604030504040204" pitchFamily="34" charset="0"/>
                <a:cs typeface="Tahoma" panose="020B0604030504040204" pitchFamily="34" charset="0"/>
              </a:rPr>
              <a:t>Bản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yêu</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sách</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của</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dân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tộc</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Việt</a:t>
            </a:r>
            <a:r>
              <a:rPr lang="en-US" sz="2000" dirty="0">
                <a:solidFill>
                  <a:schemeClr val="bg1"/>
                </a:solidFill>
                <a:ea typeface="Tahoma" panose="020B0604030504040204" pitchFamily="34" charset="0"/>
                <a:cs typeface="Tahoma" panose="020B0604030504040204" pitchFamily="34" charset="0"/>
              </a:rPr>
              <a:t> </a:t>
            </a:r>
            <a:r>
              <a:rPr lang="en-US" sz="2000" dirty="0" smtClean="0">
                <a:solidFill>
                  <a:schemeClr val="bg1"/>
                </a:solidFill>
                <a:ea typeface="Tahoma" panose="020B0604030504040204" pitchFamily="34" charset="0"/>
                <a:cs typeface="Tahoma" panose="020B0604030504040204" pitchFamily="34" charset="0"/>
              </a:rPr>
              <a:t>Nam</a:t>
            </a:r>
            <a:endParaRPr lang="en-US" sz="2000" dirty="0">
              <a:solidFill>
                <a:schemeClr val="bg1"/>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a:solidFill>
                  <a:schemeClr val="bg1"/>
                </a:solidFill>
                <a:ea typeface="Tahoma" panose="020B0604030504040204" pitchFamily="34" charset="0"/>
                <a:cs typeface="Tahoma" panose="020B0604030504040204" pitchFamily="34" charset="0"/>
              </a:rPr>
              <a:t>Lời</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kêu</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gọi</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toàn</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quốc</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kháng</a:t>
            </a:r>
            <a:r>
              <a:rPr lang="en-US" sz="2000" dirty="0">
                <a:solidFill>
                  <a:schemeClr val="bg1"/>
                </a:solidFill>
                <a:ea typeface="Tahoma" panose="020B0604030504040204" pitchFamily="34" charset="0"/>
                <a:cs typeface="Tahoma" panose="020B0604030504040204" pitchFamily="34" charset="0"/>
              </a:rPr>
              <a:t> </a:t>
            </a:r>
            <a:r>
              <a:rPr lang="en-US" sz="2000" dirty="0" err="1">
                <a:solidFill>
                  <a:schemeClr val="bg1"/>
                </a:solidFill>
                <a:ea typeface="Tahoma" panose="020B0604030504040204" pitchFamily="34" charset="0"/>
                <a:cs typeface="Tahoma" panose="020B0604030504040204" pitchFamily="34" charset="0"/>
              </a:rPr>
              <a:t>chiến</a:t>
            </a:r>
            <a:endParaRPr lang="en-US" sz="2000" dirty="0">
              <a:solidFill>
                <a:schemeClr val="bg1"/>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375455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9C01B56-DA3A-41A9-AE57-D9F13F2E19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i="1" dirty="0" smtClean="0">
                <a:latin typeface="Times New Roman" panose="02020603050405020304" pitchFamily="18" charset="0"/>
                <a:cs typeface="Times New Roman" panose="02020603050405020304" pitchFamily="18" charset="0"/>
              </a:rPr>
              <a:t>“</a:t>
            </a:r>
            <a:r>
              <a:rPr lang="en-US" sz="2400" b="1" dirty="0" err="1">
                <a:latin typeface="Times New Roman" panose="02020603050405020304" pitchFamily="18" charset="0"/>
                <a:cs typeface="Times New Roman" panose="02020603050405020304" pitchFamily="18" charset="0"/>
              </a:rPr>
              <a:t>Bài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thơ</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Người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tìm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nước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viết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về</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Minh </a:t>
            </a:r>
            <a:r>
              <a:rPr lang="en-US" sz="2400" b="1" dirty="0" err="1">
                <a:latin typeface="Times New Roman" panose="02020603050405020304" pitchFamily="18" charset="0"/>
                <a:cs typeface="Times New Roman" panose="02020603050405020304" pitchFamily="18" charset="0"/>
              </a:rPr>
              <a:t>là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nào</a:t>
            </a:r>
            <a:r>
              <a:rPr lang="en-US" sz="2400" b="1" dirty="0">
                <a:latin typeface="Times New Roman" panose="02020603050405020304" pitchFamily="18" charset="0"/>
                <a:cs typeface="Times New Roman" panose="02020603050405020304" pitchFamily="18" charset="0"/>
              </a:rPr>
              <a:t>?</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5" name="bang d">
            <a:extLst>
              <a:ext uri="{FF2B5EF4-FFF2-40B4-BE49-F238E27FC236}">
                <a16:creationId xmlns:a16="http://schemas.microsoft.com/office/drawing/2014/main" id="{D0E6AFB4-275F-4728-9A13-27E00F9EA3A2}"/>
              </a:ext>
            </a:extLst>
          </p:cNvPr>
          <p:cNvSpPr/>
          <p:nvPr/>
        </p:nvSpPr>
        <p:spPr>
          <a:xfrm flipH="1">
            <a:off x="6135895"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5" y="5094960"/>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6435571" y="6060424"/>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Chế</a:t>
            </a:r>
            <a:r>
              <a:rPr kumimoji="0" lang="en-US" sz="2000" b="0" i="0" u="none" strike="noStrike" kern="1200" cap="none" spc="0" normalizeH="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Lan </a:t>
            </a:r>
            <a:r>
              <a:rPr kumimoji="0" lang="en-US" sz="2000" b="0" i="0" u="none" strike="noStrike" kern="1200" cap="none" spc="0" normalizeH="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Viên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1" y="5197161"/>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Nguyễn</a:t>
            </a:r>
            <a:r>
              <a:rPr kumimoji="0" lang="en-US" sz="2000" b="0" i="0" u="none" strike="noStrike" kern="1200" cap="none" spc="0" normalizeH="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Đình</a:t>
            </a:r>
            <a:r>
              <a:rPr kumimoji="0" lang="en-US" sz="2000" b="0" i="0" u="none" strike="noStrike" kern="1200" cap="none" spc="0" normalizeH="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Thi</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806332"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Tố</a:t>
            </a:r>
            <a:r>
              <a:rPr kumimoji="0" lang="en-US" sz="2000" b="0" i="0" u="none" strike="noStrike" kern="1200" cap="none" spc="0" normalizeH="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Hữu</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1106008" y="6060424"/>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Huy</a:t>
            </a:r>
            <a:r>
              <a:rPr kumimoji="0" lang="en-US" sz="2000" b="0" i="0" u="none" strike="noStrike" kern="1200" cap="none" spc="0" normalizeH="0" baseline="0" noProof="0" dirty="0"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smtClean="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Cận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129369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38"/>
                </p:tgtEl>
              </p:cMediaNode>
            </p:audio>
            <p:seq concurrent="1" nextAc="seek">
              <p:cTn id="28" restart="whenNotActive" fill="hold" evtFilter="cancelBubble" nodeType="interactiveSeq">
                <p:stCondLst>
                  <p:cond evt="onClick" delay="0">
                    <p:tgtEl>
                      <p:spTgt spid="25"/>
                    </p:tgtEl>
                  </p:cond>
                </p:stCondLst>
                <p:endSync evt="end" delay="0">
                  <p:rtn val="all"/>
                </p:endSync>
                <p:childTnLst>
                  <p:par>
                    <p:cTn id="29" fill="hold">
                      <p:stCondLst>
                        <p:cond delay="0"/>
                      </p:stCondLst>
                      <p:childTnLst>
                        <p:par>
                          <p:cTn id="30" fill="hold">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19" presetClass="emph" presetSubtype="0" fill="hold" grpId="0" nodeType="withEffect">
                                  <p:stCondLst>
                                    <p:cond delay="0"/>
                                  </p:stCondLst>
                                  <p:childTnLst>
                                    <p:animClr clrSpc="rgb" dir="cw">
                                      <p:cBhvr override="childStyle">
                                        <p:cTn id="37" dur="500" fill="hold"/>
                                        <p:tgtEl>
                                          <p:spTgt spid="15"/>
                                        </p:tgtEl>
                                        <p:attrNameLst>
                                          <p:attrName>style.color</p:attrName>
                                        </p:attrNameLst>
                                      </p:cBhvr>
                                      <p:to>
                                        <a:srgbClr val="FFC000"/>
                                      </p:to>
                                    </p:animClr>
                                    <p:animClr clrSpc="rgb" dir="cw">
                                      <p:cBhvr>
                                        <p:cTn id="38" dur="500" fill="hold"/>
                                        <p:tgtEl>
                                          <p:spTgt spid="15"/>
                                        </p:tgtEl>
                                        <p:attrNameLst>
                                          <p:attrName>fillcolor</p:attrName>
                                        </p:attrNameLst>
                                      </p:cBhvr>
                                      <p:to>
                                        <a:srgbClr val="FFC000"/>
                                      </p:to>
                                    </p:animClr>
                                    <p:set>
                                      <p:cBhvr>
                                        <p:cTn id="39" dur="500" fill="hold"/>
                                        <p:tgtEl>
                                          <p:spTgt spid="15"/>
                                        </p:tgtEl>
                                        <p:attrNameLst>
                                          <p:attrName>fill.type</p:attrName>
                                        </p:attrNameLst>
                                      </p:cBhvr>
                                      <p:to>
                                        <p:strVal val="solid"/>
                                      </p:to>
                                    </p:set>
                                    <p:set>
                                      <p:cBhvr>
                                        <p:cTn id="40" dur="500" fill="hold"/>
                                        <p:tgtEl>
                                          <p:spTgt spid="15"/>
                                        </p:tgtEl>
                                        <p:attrNameLst>
                                          <p:attrName>fill.on</p:attrName>
                                        </p:attrNameLst>
                                      </p:cBhvr>
                                      <p:to>
                                        <p:strVal val="true"/>
                                      </p:to>
                                    </p:set>
                                  </p:childTnLst>
                                </p:cTn>
                              </p:par>
                              <p:par>
                                <p:cTn id="41" presetID="1" presetClass="mediacall" presetSubtype="0" fill="hold" nodeType="withEffect">
                                  <p:stCondLst>
                                    <p:cond delay="0"/>
                                  </p:stCondLst>
                                  <p:childTnLst>
                                    <p:cmd type="call" cmd="playFrom(0.0)">
                                      <p:cBhvr>
                                        <p:cTn id="42" dur="20218" fill="hold"/>
                                        <p:tgtEl>
                                          <p:spTgt spid="39"/>
                                        </p:tgtEl>
                                      </p:cBhvr>
                                    </p:cmd>
                                  </p:childTnLst>
                                </p:cTn>
                              </p:par>
                              <p:par>
                                <p:cTn id="43" presetID="3" presetClass="mediacall" presetSubtype="0" fill="hold" nodeType="withEffect">
                                  <p:stCondLst>
                                    <p:cond delay="0"/>
                                  </p:stCondLst>
                                  <p:childTnLst>
                                    <p:cmd type="call" cmd="stop">
                                      <p:cBhvr>
                                        <p:cTn id="44" dur="1" fill="hold"/>
                                        <p:tgtEl>
                                          <p:spTgt spid="38"/>
                                        </p:tgtEl>
                                      </p:cBhvr>
                                    </p:cmd>
                                  </p:childTnLst>
                                </p:cTn>
                              </p:par>
                              <p:par>
                                <p:cTn id="45" presetID="19" presetClass="emph" presetSubtype="0" repeatCount="4000" fill="hold" grpId="1" nodeType="withEffect">
                                  <p:stCondLst>
                                    <p:cond delay="3000"/>
                                  </p:stCondLst>
                                  <p:childTnLst>
                                    <p:animClr clrSpc="rgb" dir="cw">
                                      <p:cBhvr override="childStyle">
                                        <p:cTn id="46" dur="500" fill="hold"/>
                                        <p:tgtEl>
                                          <p:spTgt spid="15"/>
                                        </p:tgtEl>
                                        <p:attrNameLst>
                                          <p:attrName>style.color</p:attrName>
                                        </p:attrNameLst>
                                      </p:cBhvr>
                                      <p:to>
                                        <a:srgbClr val="92D050"/>
                                      </p:to>
                                    </p:animClr>
                                    <p:animClr clrSpc="rgb" dir="cw">
                                      <p:cBhvr>
                                        <p:cTn id="47" dur="500" fill="hold"/>
                                        <p:tgtEl>
                                          <p:spTgt spid="15"/>
                                        </p:tgtEl>
                                        <p:attrNameLst>
                                          <p:attrName>fillcolor</p:attrName>
                                        </p:attrNameLst>
                                      </p:cBhvr>
                                      <p:to>
                                        <a:srgbClr val="92D050"/>
                                      </p:to>
                                    </p:animClr>
                                    <p:set>
                                      <p:cBhvr>
                                        <p:cTn id="48" dur="500" fill="hold"/>
                                        <p:tgtEl>
                                          <p:spTgt spid="15"/>
                                        </p:tgtEl>
                                        <p:attrNameLst>
                                          <p:attrName>fill.type</p:attrName>
                                        </p:attrNameLst>
                                      </p:cBhvr>
                                      <p:to>
                                        <p:strVal val="solid"/>
                                      </p:to>
                                    </p:set>
                                    <p:set>
                                      <p:cBhvr>
                                        <p:cTn id="49" dur="500" fill="hold"/>
                                        <p:tgtEl>
                                          <p:spTgt spid="15"/>
                                        </p:tgtEl>
                                        <p:attrNameLst>
                                          <p:attrName>fill.on</p:attrName>
                                        </p:attrNameLst>
                                      </p:cBhvr>
                                      <p:to>
                                        <p:strVal val="true"/>
                                      </p:to>
                                    </p:set>
                                  </p:childTnLst>
                                </p:cTn>
                              </p:par>
                              <p:par>
                                <p:cTn id="50" presetID="1" presetClass="mediacall" presetSubtype="0" fill="hold" nodeType="withEffect">
                                  <p:stCondLst>
                                    <p:cond delay="3000"/>
                                  </p:stCondLst>
                                  <p:childTnLst>
                                    <p:cmd type="call" cmd="playFrom(0.0)">
                                      <p:cBhvr>
                                        <p:cTn id="51" dur="7732" fill="hold"/>
                                        <p:tgtEl>
                                          <p:spTgt spid="40"/>
                                        </p:tgtEl>
                                      </p:cBhvr>
                                    </p:cmd>
                                  </p:childTnLst>
                                </p:cTn>
                              </p:par>
                              <p:par>
                                <p:cTn id="52" presetID="3" presetClass="mediacall" presetSubtype="0" fill="hold" nodeType="withEffect">
                                  <p:stCondLst>
                                    <p:cond delay="3000"/>
                                  </p:stCondLst>
                                  <p:childTnLst>
                                    <p:cmd type="call" cmd="stop">
                                      <p:cBhvr>
                                        <p:cTn id="53" dur="1" fill="hold"/>
                                        <p:tgtEl>
                                          <p:spTgt spid="39"/>
                                        </p:tgtEl>
                                      </p:cBhvr>
                                    </p:cmd>
                                  </p:childTnLst>
                                </p:cTn>
                              </p:par>
                              <p:par>
                                <p:cTn id="54" presetID="24" presetClass="emph" presetSubtype="0" fill="hold" grpId="2"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33"/>
                    </p:tgtEl>
                  </p:cond>
                </p:stCondLst>
                <p:endSync evt="end" delay="0">
                  <p:rtn val="all"/>
                </p:endSync>
                <p:childTnLst>
                  <p:par>
                    <p:cTn id="60" fill="hold">
                      <p:stCondLst>
                        <p:cond delay="0"/>
                      </p:stCondLst>
                      <p:childTnLst>
                        <p:par>
                          <p:cTn id="61" fill="hold">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33"/>
                                        </p:tgtEl>
                                        <p:attrNameLst>
                                          <p:attrName>style.color</p:attrName>
                                        </p:attrNameLst>
                                      </p:cBhvr>
                                      <p:by>
                                        <p:hsl h="0" s="-12549" l="-25098"/>
                                      </p:by>
                                    </p:animClr>
                                    <p:animClr clrSpc="hsl" dir="cw">
                                      <p:cBhvr>
                                        <p:cTn id="64" dur="500" fill="hold"/>
                                        <p:tgtEl>
                                          <p:spTgt spid="33"/>
                                        </p:tgtEl>
                                        <p:attrNameLst>
                                          <p:attrName>fillcolor</p:attrName>
                                        </p:attrNameLst>
                                      </p:cBhvr>
                                      <p:by>
                                        <p:hsl h="0" s="-12549" l="-25098"/>
                                      </p:by>
                                    </p:animClr>
                                    <p:animClr clrSpc="hsl" dir="cw">
                                      <p:cBhvr>
                                        <p:cTn id="65" dur="500" fill="hold"/>
                                        <p:tgtEl>
                                          <p:spTgt spid="33"/>
                                        </p:tgtEl>
                                        <p:attrNameLst>
                                          <p:attrName>stroke.color</p:attrName>
                                        </p:attrNameLst>
                                      </p:cBhvr>
                                      <p:by>
                                        <p:hsl h="0" s="-12549" l="-25098"/>
                                      </p:by>
                                    </p:animClr>
                                    <p:set>
                                      <p:cBhvr>
                                        <p:cTn id="66" dur="500" fill="hold"/>
                                        <p:tgtEl>
                                          <p:spTgt spid="33"/>
                                        </p:tgtEl>
                                        <p:attrNameLst>
                                          <p:attrName>fill.type</p:attrName>
                                        </p:attrNameLst>
                                      </p:cBhvr>
                                      <p:to>
                                        <p:strVal val="solid"/>
                                      </p:to>
                                    </p:set>
                                  </p:childTnLst>
                                </p:cTn>
                              </p:par>
                              <p:par>
                                <p:cTn id="67" presetID="19" presetClass="emph" presetSubtype="0" fill="hold" grpId="0" nodeType="withEffect">
                                  <p:stCondLst>
                                    <p:cond delay="0"/>
                                  </p:stCondLst>
                                  <p:childTnLst>
                                    <p:animClr clrSpc="rgb" dir="cw">
                                      <p:cBhvr override="childStyle">
                                        <p:cTn id="68" dur="500" fill="hold"/>
                                        <p:tgtEl>
                                          <p:spTgt spid="31"/>
                                        </p:tgtEl>
                                        <p:attrNameLst>
                                          <p:attrName>style.color</p:attrName>
                                        </p:attrNameLst>
                                      </p:cBhvr>
                                      <p:to>
                                        <a:srgbClr val="FFC000"/>
                                      </p:to>
                                    </p:animClr>
                                    <p:animClr clrSpc="rgb" dir="cw">
                                      <p:cBhvr>
                                        <p:cTn id="69" dur="500" fill="hold"/>
                                        <p:tgtEl>
                                          <p:spTgt spid="31"/>
                                        </p:tgtEl>
                                        <p:attrNameLst>
                                          <p:attrName>fillcolor</p:attrName>
                                        </p:attrNameLst>
                                      </p:cBhvr>
                                      <p:to>
                                        <a:srgbClr val="FFC000"/>
                                      </p:to>
                                    </p:animClr>
                                    <p:set>
                                      <p:cBhvr>
                                        <p:cTn id="70" dur="500" fill="hold"/>
                                        <p:tgtEl>
                                          <p:spTgt spid="31"/>
                                        </p:tgtEl>
                                        <p:attrNameLst>
                                          <p:attrName>fill.type</p:attrName>
                                        </p:attrNameLst>
                                      </p:cBhvr>
                                      <p:to>
                                        <p:strVal val="solid"/>
                                      </p:to>
                                    </p:set>
                                    <p:set>
                                      <p:cBhvr>
                                        <p:cTn id="71" dur="500" fill="hold"/>
                                        <p:tgtEl>
                                          <p:spTgt spid="31"/>
                                        </p:tgtEl>
                                        <p:attrNameLst>
                                          <p:attrName>fill.on</p:attrName>
                                        </p:attrNameLst>
                                      </p:cBhvr>
                                      <p:to>
                                        <p:strVal val="true"/>
                                      </p:to>
                                    </p:set>
                                  </p:childTnLst>
                                </p:cTn>
                              </p:par>
                              <p:par>
                                <p:cTn id="72" presetID="1" presetClass="mediacall" presetSubtype="0" fill="hold" nodeType="withEffect">
                                  <p:stCondLst>
                                    <p:cond delay="0"/>
                                  </p:stCondLst>
                                  <p:childTnLst>
                                    <p:cmd type="call" cmd="playFrom(0.0)">
                                      <p:cBhvr>
                                        <p:cTn id="73" dur="20218" fill="hold"/>
                                        <p:tgtEl>
                                          <p:spTgt spid="39"/>
                                        </p:tgtEl>
                                      </p:cBhvr>
                                    </p:cmd>
                                  </p:childTnLst>
                                </p:cTn>
                              </p:par>
                              <p:par>
                                <p:cTn id="74" presetID="3" presetClass="mediacall" presetSubtype="0" fill="hold" nodeType="withEffect">
                                  <p:stCondLst>
                                    <p:cond delay="0"/>
                                  </p:stCondLst>
                                  <p:childTnLst>
                                    <p:cmd type="call" cmd="stop">
                                      <p:cBhvr>
                                        <p:cTn id="75" dur="1" fill="hold"/>
                                        <p:tgtEl>
                                          <p:spTgt spid="38"/>
                                        </p:tgtEl>
                                      </p:cBhvr>
                                    </p:cmd>
                                  </p:childTnLst>
                                </p:cTn>
                              </p:par>
                              <p:par>
                                <p:cTn id="76" presetID="19" presetClass="emph" presetSubtype="0" fill="hold" grpId="1" nodeType="withEffect">
                                  <p:stCondLst>
                                    <p:cond delay="3000"/>
                                  </p:stCondLst>
                                  <p:childTnLst>
                                    <p:animClr clrSpc="rgb" dir="cw">
                                      <p:cBhvr override="childStyle">
                                        <p:cTn id="77" dur="500" fill="hold"/>
                                        <p:tgtEl>
                                          <p:spTgt spid="31"/>
                                        </p:tgtEl>
                                        <p:attrNameLst>
                                          <p:attrName>style.color</p:attrName>
                                        </p:attrNameLst>
                                      </p:cBhvr>
                                      <p:to>
                                        <a:srgbClr val="FF0000"/>
                                      </p:to>
                                    </p:animClr>
                                    <p:animClr clrSpc="rgb" dir="cw">
                                      <p:cBhvr>
                                        <p:cTn id="78" dur="500" fill="hold"/>
                                        <p:tgtEl>
                                          <p:spTgt spid="31"/>
                                        </p:tgtEl>
                                        <p:attrNameLst>
                                          <p:attrName>fillcolor</p:attrName>
                                        </p:attrNameLst>
                                      </p:cBhvr>
                                      <p:to>
                                        <a:srgbClr val="FF0000"/>
                                      </p:to>
                                    </p:animClr>
                                    <p:set>
                                      <p:cBhvr>
                                        <p:cTn id="79" dur="500" fill="hold"/>
                                        <p:tgtEl>
                                          <p:spTgt spid="31"/>
                                        </p:tgtEl>
                                        <p:attrNameLst>
                                          <p:attrName>fill.type</p:attrName>
                                        </p:attrNameLst>
                                      </p:cBhvr>
                                      <p:to>
                                        <p:strVal val="solid"/>
                                      </p:to>
                                    </p:set>
                                    <p:set>
                                      <p:cBhvr>
                                        <p:cTn id="80" dur="500" fill="hold"/>
                                        <p:tgtEl>
                                          <p:spTgt spid="31"/>
                                        </p:tgtEl>
                                        <p:attrNameLst>
                                          <p:attrName>fill.on</p:attrName>
                                        </p:attrNameLst>
                                      </p:cBhvr>
                                      <p:to>
                                        <p:strVal val="true"/>
                                      </p:to>
                                    </p:set>
                                  </p:childTnLst>
                                </p:cTn>
                              </p:par>
                              <p:par>
                                <p:cTn id="81" presetID="19" presetClass="emph" presetSubtype="0" repeatCount="4000" fill="hold" grpId="2" nodeType="withEffect">
                                  <p:stCondLst>
                                    <p:cond delay="3000"/>
                                  </p:stCondLst>
                                  <p:childTnLst>
                                    <p:animClr clrSpc="rgb" dir="cw">
                                      <p:cBhvr override="childStyle">
                                        <p:cTn id="82" dur="500" fill="hold"/>
                                        <p:tgtEl>
                                          <p:spTgt spid="15"/>
                                        </p:tgtEl>
                                        <p:attrNameLst>
                                          <p:attrName>style.color</p:attrName>
                                        </p:attrNameLst>
                                      </p:cBhvr>
                                      <p:to>
                                        <a:srgbClr val="92D050"/>
                                      </p:to>
                                    </p:animClr>
                                    <p:animClr clrSpc="rgb" dir="cw">
                                      <p:cBhvr>
                                        <p:cTn id="83" dur="500" fill="hold"/>
                                        <p:tgtEl>
                                          <p:spTgt spid="15"/>
                                        </p:tgtEl>
                                        <p:attrNameLst>
                                          <p:attrName>fillcolor</p:attrName>
                                        </p:attrNameLst>
                                      </p:cBhvr>
                                      <p:to>
                                        <a:srgbClr val="92D050"/>
                                      </p:to>
                                    </p:animClr>
                                    <p:set>
                                      <p:cBhvr>
                                        <p:cTn id="84" dur="500" fill="hold"/>
                                        <p:tgtEl>
                                          <p:spTgt spid="15"/>
                                        </p:tgtEl>
                                        <p:attrNameLst>
                                          <p:attrName>fill.type</p:attrName>
                                        </p:attrNameLst>
                                      </p:cBhvr>
                                      <p:to>
                                        <p:strVal val="solid"/>
                                      </p:to>
                                    </p:set>
                                    <p:set>
                                      <p:cBhvr>
                                        <p:cTn id="85" dur="500" fill="hold"/>
                                        <p:tgtEl>
                                          <p:spTgt spid="15"/>
                                        </p:tgtEl>
                                        <p:attrNameLst>
                                          <p:attrName>fill.on</p:attrName>
                                        </p:attrNameLst>
                                      </p:cBhvr>
                                      <p:to>
                                        <p:strVal val="true"/>
                                      </p:to>
                                    </p:set>
                                  </p:childTnLst>
                                </p:cTn>
                              </p:par>
                              <p:par>
                                <p:cTn id="86" presetID="1" presetClass="mediacall" presetSubtype="0" fill="hold" nodeType="withEffect">
                                  <p:stCondLst>
                                    <p:cond delay="3000"/>
                                  </p:stCondLst>
                                  <p:childTnLst>
                                    <p:cmd type="call" cmd="playFrom(0.0)">
                                      <p:cBhvr>
                                        <p:cTn id="87" dur="5903" fill="hold"/>
                                        <p:tgtEl>
                                          <p:spTgt spid="41"/>
                                        </p:tgtEl>
                                      </p:cBhvr>
                                    </p:cmd>
                                  </p:childTnLst>
                                </p:cTn>
                              </p:par>
                              <p:par>
                                <p:cTn id="88" presetID="3" presetClass="mediacall" presetSubtype="0" fill="hold" nodeType="withEffect">
                                  <p:stCondLst>
                                    <p:cond delay="3000"/>
                                  </p:stCondLst>
                                  <p:childTnLst>
                                    <p:cmd type="call" cmd="stop">
                                      <p:cBhvr>
                                        <p:cTn id="89" dur="1" fill="hold"/>
                                        <p:tgtEl>
                                          <p:spTgt spid="39"/>
                                        </p:tgtEl>
                                      </p:cBhvr>
                                    </p:cmd>
                                  </p:childTnLst>
                                </p:cTn>
                              </p:par>
                              <p:par>
                                <p:cTn id="90" presetID="30" presetClass="emph" presetSubtype="0" fill="hold" grpId="2" nodeType="withEffect">
                                  <p:stCondLst>
                                    <p:cond delay="3000"/>
                                  </p:stCondLst>
                                  <p:childTnLst>
                                    <p:animClr clrSpc="hsl" dir="cw">
                                      <p:cBhvr override="childStyle">
                                        <p:cTn id="91" dur="500" fill="hold"/>
                                        <p:tgtEl>
                                          <p:spTgt spid="33"/>
                                        </p:tgtEl>
                                        <p:attrNameLst>
                                          <p:attrName>style.color</p:attrName>
                                        </p:attrNameLst>
                                      </p:cBhvr>
                                      <p:by>
                                        <p:hsl h="0" s="12549" l="25098"/>
                                      </p:by>
                                    </p:animClr>
                                    <p:animClr clrSpc="hsl" dir="cw">
                                      <p:cBhvr>
                                        <p:cTn id="92" dur="500" fill="hold"/>
                                        <p:tgtEl>
                                          <p:spTgt spid="33"/>
                                        </p:tgtEl>
                                        <p:attrNameLst>
                                          <p:attrName>fillcolor</p:attrName>
                                        </p:attrNameLst>
                                      </p:cBhvr>
                                      <p:by>
                                        <p:hsl h="0" s="12549" l="25098"/>
                                      </p:by>
                                    </p:animClr>
                                    <p:animClr clrSpc="hsl" dir="cw">
                                      <p:cBhvr>
                                        <p:cTn id="93" dur="500" fill="hold"/>
                                        <p:tgtEl>
                                          <p:spTgt spid="33"/>
                                        </p:tgtEl>
                                        <p:attrNameLst>
                                          <p:attrName>stroke.color</p:attrName>
                                        </p:attrNameLst>
                                      </p:cBhvr>
                                      <p:by>
                                        <p:hsl h="0" s="12549" l="25098"/>
                                      </p:by>
                                    </p:animClr>
                                    <p:set>
                                      <p:cBhvr>
                                        <p:cTn id="94" dur="500" fill="hold"/>
                                        <p:tgtEl>
                                          <p:spTgt spid="33"/>
                                        </p:tgtEl>
                                        <p:attrNameLst>
                                          <p:attrName>fill.type</p:attrName>
                                        </p:attrNameLst>
                                      </p:cBhvr>
                                      <p:to>
                                        <p:strVal val="solid"/>
                                      </p:to>
                                    </p:set>
                                  </p:childTnLst>
                                </p:cTn>
                              </p:par>
                              <p:par>
                                <p:cTn id="95" presetID="24" presetClass="emph" presetSubtype="0" fill="hold" grpId="3" nodeType="withEffect">
                                  <p:stCondLst>
                                    <p:cond delay="3000"/>
                                  </p:stCondLst>
                                  <p:childTnLst>
                                    <p:animClr clrSpc="hsl" dir="cw">
                                      <p:cBhvr override="childStyle">
                                        <p:cTn id="96" dur="500" fill="hold"/>
                                        <p:tgtEl>
                                          <p:spTgt spid="25"/>
                                        </p:tgtEl>
                                        <p:attrNameLst>
                                          <p:attrName>style.color</p:attrName>
                                        </p:attrNameLst>
                                      </p:cBhvr>
                                      <p:by>
                                        <p:hsl h="0" s="-12549" l="-25098"/>
                                      </p:by>
                                    </p:animClr>
                                    <p:animClr clrSpc="hsl" dir="cw">
                                      <p:cBhvr>
                                        <p:cTn id="97" dur="500" fill="hold"/>
                                        <p:tgtEl>
                                          <p:spTgt spid="25"/>
                                        </p:tgtEl>
                                        <p:attrNameLst>
                                          <p:attrName>fillcolor</p:attrName>
                                        </p:attrNameLst>
                                      </p:cBhvr>
                                      <p:by>
                                        <p:hsl h="0" s="-12549" l="-25098"/>
                                      </p:by>
                                    </p:animClr>
                                    <p:animClr clrSpc="hsl" dir="cw">
                                      <p:cBhvr>
                                        <p:cTn id="98" dur="500" fill="hold"/>
                                        <p:tgtEl>
                                          <p:spTgt spid="25"/>
                                        </p:tgtEl>
                                        <p:attrNameLst>
                                          <p:attrName>stroke.color</p:attrName>
                                        </p:attrNameLst>
                                      </p:cBhvr>
                                      <p:by>
                                        <p:hsl h="0" s="-12549" l="-25098"/>
                                      </p:by>
                                    </p:animClr>
                                    <p:set>
                                      <p:cBhvr>
                                        <p:cTn id="99"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0" restart="whenNotActive" fill="hold" evtFilter="cancelBubble" nodeType="interactiveSeq">
                <p:stCondLst>
                  <p:cond evt="onClick" delay="0">
                    <p:tgtEl>
                      <p:spTgt spid="27"/>
                    </p:tgtEl>
                  </p:cond>
                </p:stCondLst>
                <p:endSync evt="end" delay="0">
                  <p:rtn val="all"/>
                </p:endSync>
                <p:childTnLst>
                  <p:par>
                    <p:cTn id="101" fill="hold">
                      <p:stCondLst>
                        <p:cond delay="0"/>
                      </p:stCondLst>
                      <p:childTnLst>
                        <p:par>
                          <p:cTn id="102" fill="hold">
                            <p:stCondLst>
                              <p:cond delay="0"/>
                            </p:stCondLst>
                            <p:childTnLst>
                              <p:par>
                                <p:cTn id="103" presetID="24" presetClass="emph" presetSubtype="0" fill="hold" grpId="1" nodeType="clickEffect">
                                  <p:stCondLst>
                                    <p:cond delay="0"/>
                                  </p:stCondLst>
                                  <p:childTnLst>
                                    <p:animClr clrSpc="hsl" dir="cw">
                                      <p:cBhvr override="childStyle">
                                        <p:cTn id="104" dur="500" fill="hold"/>
                                        <p:tgtEl>
                                          <p:spTgt spid="27"/>
                                        </p:tgtEl>
                                        <p:attrNameLst>
                                          <p:attrName>style.color</p:attrName>
                                        </p:attrNameLst>
                                      </p:cBhvr>
                                      <p:by>
                                        <p:hsl h="0" s="-12549" l="-25098"/>
                                      </p:by>
                                    </p:animClr>
                                    <p:animClr clrSpc="hsl" dir="cw">
                                      <p:cBhvr>
                                        <p:cTn id="105" dur="500" fill="hold"/>
                                        <p:tgtEl>
                                          <p:spTgt spid="27"/>
                                        </p:tgtEl>
                                        <p:attrNameLst>
                                          <p:attrName>fillcolor</p:attrName>
                                        </p:attrNameLst>
                                      </p:cBhvr>
                                      <p:by>
                                        <p:hsl h="0" s="-12549" l="-25098"/>
                                      </p:by>
                                    </p:animClr>
                                    <p:animClr clrSpc="hsl" dir="cw">
                                      <p:cBhvr>
                                        <p:cTn id="106" dur="500" fill="hold"/>
                                        <p:tgtEl>
                                          <p:spTgt spid="27"/>
                                        </p:tgtEl>
                                        <p:attrNameLst>
                                          <p:attrName>stroke.color</p:attrName>
                                        </p:attrNameLst>
                                      </p:cBhvr>
                                      <p:by>
                                        <p:hsl h="0" s="-12549" l="-25098"/>
                                      </p:by>
                                    </p:animClr>
                                    <p:set>
                                      <p:cBhvr>
                                        <p:cTn id="107" dur="500" fill="hold"/>
                                        <p:tgtEl>
                                          <p:spTgt spid="27"/>
                                        </p:tgtEl>
                                        <p:attrNameLst>
                                          <p:attrName>fill.type</p:attrName>
                                        </p:attrNameLst>
                                      </p:cBhvr>
                                      <p:to>
                                        <p:strVal val="solid"/>
                                      </p:to>
                                    </p:set>
                                  </p:childTnLst>
                                </p:cTn>
                              </p:par>
                              <p:par>
                                <p:cTn id="108" presetID="19" presetClass="emph" presetSubtype="0" fill="hold" grpId="0" nodeType="withEffect">
                                  <p:stCondLst>
                                    <p:cond delay="0"/>
                                  </p:stCondLst>
                                  <p:childTnLst>
                                    <p:animClr clrSpc="rgb" dir="cw">
                                      <p:cBhvr override="childStyle">
                                        <p:cTn id="109" dur="500" fill="hold"/>
                                        <p:tgtEl>
                                          <p:spTgt spid="16"/>
                                        </p:tgtEl>
                                        <p:attrNameLst>
                                          <p:attrName>style.color</p:attrName>
                                        </p:attrNameLst>
                                      </p:cBhvr>
                                      <p:to>
                                        <a:srgbClr val="FFC000"/>
                                      </p:to>
                                    </p:animClr>
                                    <p:animClr clrSpc="rgb" dir="cw">
                                      <p:cBhvr>
                                        <p:cTn id="110" dur="500" fill="hold"/>
                                        <p:tgtEl>
                                          <p:spTgt spid="16"/>
                                        </p:tgtEl>
                                        <p:attrNameLst>
                                          <p:attrName>fillcolor</p:attrName>
                                        </p:attrNameLst>
                                      </p:cBhvr>
                                      <p:to>
                                        <a:srgbClr val="FFC000"/>
                                      </p:to>
                                    </p:animClr>
                                    <p:set>
                                      <p:cBhvr>
                                        <p:cTn id="111" dur="500" fill="hold"/>
                                        <p:tgtEl>
                                          <p:spTgt spid="16"/>
                                        </p:tgtEl>
                                        <p:attrNameLst>
                                          <p:attrName>fill.type</p:attrName>
                                        </p:attrNameLst>
                                      </p:cBhvr>
                                      <p:to>
                                        <p:strVal val="solid"/>
                                      </p:to>
                                    </p:set>
                                    <p:set>
                                      <p:cBhvr>
                                        <p:cTn id="112" dur="500" fill="hold"/>
                                        <p:tgtEl>
                                          <p:spTgt spid="16"/>
                                        </p:tgtEl>
                                        <p:attrNameLst>
                                          <p:attrName>fill.on</p:attrName>
                                        </p:attrNameLst>
                                      </p:cBhvr>
                                      <p:to>
                                        <p:strVal val="true"/>
                                      </p:to>
                                    </p:set>
                                  </p:childTnLst>
                                </p:cTn>
                              </p:par>
                              <p:par>
                                <p:cTn id="113" presetID="1" presetClass="mediacall" presetSubtype="0" fill="hold" nodeType="withEffect">
                                  <p:stCondLst>
                                    <p:cond delay="0"/>
                                  </p:stCondLst>
                                  <p:childTnLst>
                                    <p:cmd type="call" cmd="playFrom(0.0)">
                                      <p:cBhvr>
                                        <p:cTn id="114" dur="20218" fill="hold"/>
                                        <p:tgtEl>
                                          <p:spTgt spid="39"/>
                                        </p:tgtEl>
                                      </p:cBhvr>
                                    </p:cmd>
                                  </p:childTnLst>
                                </p:cTn>
                              </p:par>
                              <p:par>
                                <p:cTn id="115" presetID="3" presetClass="mediacall" presetSubtype="0" fill="hold" nodeType="withEffect">
                                  <p:stCondLst>
                                    <p:cond delay="0"/>
                                  </p:stCondLst>
                                  <p:childTnLst>
                                    <p:cmd type="call" cmd="stop">
                                      <p:cBhvr>
                                        <p:cTn id="116" dur="1" fill="hold"/>
                                        <p:tgtEl>
                                          <p:spTgt spid="38"/>
                                        </p:tgtEl>
                                      </p:cBhvr>
                                    </p:cmd>
                                  </p:childTnLst>
                                </p:cTn>
                              </p:par>
                              <p:par>
                                <p:cTn id="117" presetID="19" presetClass="emph" presetSubtype="0" fill="hold" grpId="1" nodeType="withEffect">
                                  <p:stCondLst>
                                    <p:cond delay="3500"/>
                                  </p:stCondLst>
                                  <p:childTnLst>
                                    <p:animClr clrSpc="rgb" dir="cw">
                                      <p:cBhvr override="childStyle">
                                        <p:cTn id="118" dur="500" fill="hold"/>
                                        <p:tgtEl>
                                          <p:spTgt spid="16"/>
                                        </p:tgtEl>
                                        <p:attrNameLst>
                                          <p:attrName>style.color</p:attrName>
                                        </p:attrNameLst>
                                      </p:cBhvr>
                                      <p:to>
                                        <a:srgbClr val="FF0000"/>
                                      </p:to>
                                    </p:animClr>
                                    <p:animClr clrSpc="rgb" dir="cw">
                                      <p:cBhvr>
                                        <p:cTn id="119" dur="500" fill="hold"/>
                                        <p:tgtEl>
                                          <p:spTgt spid="16"/>
                                        </p:tgtEl>
                                        <p:attrNameLst>
                                          <p:attrName>fillcolor</p:attrName>
                                        </p:attrNameLst>
                                      </p:cBhvr>
                                      <p:to>
                                        <a:srgbClr val="FF0000"/>
                                      </p:to>
                                    </p:animClr>
                                    <p:set>
                                      <p:cBhvr>
                                        <p:cTn id="120" dur="500" fill="hold"/>
                                        <p:tgtEl>
                                          <p:spTgt spid="16"/>
                                        </p:tgtEl>
                                        <p:attrNameLst>
                                          <p:attrName>fill.type</p:attrName>
                                        </p:attrNameLst>
                                      </p:cBhvr>
                                      <p:to>
                                        <p:strVal val="solid"/>
                                      </p:to>
                                    </p:set>
                                    <p:set>
                                      <p:cBhvr>
                                        <p:cTn id="121" dur="500" fill="hold"/>
                                        <p:tgtEl>
                                          <p:spTgt spid="16"/>
                                        </p:tgtEl>
                                        <p:attrNameLst>
                                          <p:attrName>fill.on</p:attrName>
                                        </p:attrNameLst>
                                      </p:cBhvr>
                                      <p:to>
                                        <p:strVal val="true"/>
                                      </p:to>
                                    </p:set>
                                  </p:childTnLst>
                                </p:cTn>
                              </p:par>
                              <p:par>
                                <p:cTn id="122" presetID="19" presetClass="emph" presetSubtype="0" repeatCount="4000" fill="hold" grpId="3" nodeType="withEffect">
                                  <p:stCondLst>
                                    <p:cond delay="3500"/>
                                  </p:stCondLst>
                                  <p:childTnLst>
                                    <p:animClr clrSpc="rgb" dir="cw">
                                      <p:cBhvr override="childStyle">
                                        <p:cTn id="123" dur="500" fill="hold"/>
                                        <p:tgtEl>
                                          <p:spTgt spid="15"/>
                                        </p:tgtEl>
                                        <p:attrNameLst>
                                          <p:attrName>style.color</p:attrName>
                                        </p:attrNameLst>
                                      </p:cBhvr>
                                      <p:to>
                                        <a:srgbClr val="92D050"/>
                                      </p:to>
                                    </p:animClr>
                                    <p:animClr clrSpc="rgb" dir="cw">
                                      <p:cBhvr>
                                        <p:cTn id="124" dur="500" fill="hold"/>
                                        <p:tgtEl>
                                          <p:spTgt spid="15"/>
                                        </p:tgtEl>
                                        <p:attrNameLst>
                                          <p:attrName>fillcolor</p:attrName>
                                        </p:attrNameLst>
                                      </p:cBhvr>
                                      <p:to>
                                        <a:srgbClr val="92D050"/>
                                      </p:to>
                                    </p:animClr>
                                    <p:set>
                                      <p:cBhvr>
                                        <p:cTn id="125" dur="500" fill="hold"/>
                                        <p:tgtEl>
                                          <p:spTgt spid="15"/>
                                        </p:tgtEl>
                                        <p:attrNameLst>
                                          <p:attrName>fill.type</p:attrName>
                                        </p:attrNameLst>
                                      </p:cBhvr>
                                      <p:to>
                                        <p:strVal val="solid"/>
                                      </p:to>
                                    </p:set>
                                    <p:set>
                                      <p:cBhvr>
                                        <p:cTn id="126" dur="500" fill="hold"/>
                                        <p:tgtEl>
                                          <p:spTgt spid="15"/>
                                        </p:tgtEl>
                                        <p:attrNameLst>
                                          <p:attrName>fill.on</p:attrName>
                                        </p:attrNameLst>
                                      </p:cBhvr>
                                      <p:to>
                                        <p:strVal val="true"/>
                                      </p:to>
                                    </p:set>
                                  </p:childTnLst>
                                </p:cTn>
                              </p:par>
                              <p:par>
                                <p:cTn id="127" presetID="1" presetClass="mediacall" presetSubtype="0" fill="hold" nodeType="withEffect">
                                  <p:stCondLst>
                                    <p:cond delay="3500"/>
                                  </p:stCondLst>
                                  <p:childTnLst>
                                    <p:cmd type="call" cmd="playFrom(0.0)">
                                      <p:cBhvr>
                                        <p:cTn id="128" dur="5903" fill="hold"/>
                                        <p:tgtEl>
                                          <p:spTgt spid="41"/>
                                        </p:tgtEl>
                                      </p:cBhvr>
                                    </p:cmd>
                                  </p:childTnLst>
                                </p:cTn>
                              </p:par>
                              <p:par>
                                <p:cTn id="129" presetID="3" presetClass="mediacall" presetSubtype="0" fill="hold" nodeType="withEffect">
                                  <p:stCondLst>
                                    <p:cond delay="3500"/>
                                  </p:stCondLst>
                                  <p:childTnLst>
                                    <p:cmd type="call" cmd="stop">
                                      <p:cBhvr>
                                        <p:cTn id="130" dur="1" fill="hold"/>
                                        <p:tgtEl>
                                          <p:spTgt spid="39"/>
                                        </p:tgtEl>
                                      </p:cBhvr>
                                    </p:cmd>
                                  </p:childTnLst>
                                </p:cTn>
                              </p:par>
                              <p:par>
                                <p:cTn id="131" presetID="30" presetClass="emph" presetSubtype="0" fill="hold" grpId="2" nodeType="withEffect">
                                  <p:stCondLst>
                                    <p:cond delay="3500"/>
                                  </p:stCondLst>
                                  <p:childTnLst>
                                    <p:animClr clrSpc="hsl" dir="cw">
                                      <p:cBhvr override="childStyle">
                                        <p:cTn id="132" dur="500" fill="hold"/>
                                        <p:tgtEl>
                                          <p:spTgt spid="27"/>
                                        </p:tgtEl>
                                        <p:attrNameLst>
                                          <p:attrName>style.color</p:attrName>
                                        </p:attrNameLst>
                                      </p:cBhvr>
                                      <p:by>
                                        <p:hsl h="0" s="12549" l="25098"/>
                                      </p:by>
                                    </p:animClr>
                                    <p:animClr clrSpc="hsl" dir="cw">
                                      <p:cBhvr>
                                        <p:cTn id="133" dur="500" fill="hold"/>
                                        <p:tgtEl>
                                          <p:spTgt spid="27"/>
                                        </p:tgtEl>
                                        <p:attrNameLst>
                                          <p:attrName>fillcolor</p:attrName>
                                        </p:attrNameLst>
                                      </p:cBhvr>
                                      <p:by>
                                        <p:hsl h="0" s="12549" l="25098"/>
                                      </p:by>
                                    </p:animClr>
                                    <p:animClr clrSpc="hsl" dir="cw">
                                      <p:cBhvr>
                                        <p:cTn id="134" dur="500" fill="hold"/>
                                        <p:tgtEl>
                                          <p:spTgt spid="27"/>
                                        </p:tgtEl>
                                        <p:attrNameLst>
                                          <p:attrName>stroke.color</p:attrName>
                                        </p:attrNameLst>
                                      </p:cBhvr>
                                      <p:by>
                                        <p:hsl h="0" s="12549" l="25098"/>
                                      </p:by>
                                    </p:animClr>
                                    <p:set>
                                      <p:cBhvr>
                                        <p:cTn id="135" dur="500" fill="hold"/>
                                        <p:tgtEl>
                                          <p:spTgt spid="27"/>
                                        </p:tgtEl>
                                        <p:attrNameLst>
                                          <p:attrName>fill.type</p:attrName>
                                        </p:attrNameLst>
                                      </p:cBhvr>
                                      <p:to>
                                        <p:strVal val="solid"/>
                                      </p:to>
                                    </p:set>
                                  </p:childTnLst>
                                </p:cTn>
                              </p:par>
                              <p:par>
                                <p:cTn id="136" presetID="24" presetClass="emph" presetSubtype="0" fill="hold" grpId="4" nodeType="withEffect">
                                  <p:stCondLst>
                                    <p:cond delay="3500"/>
                                  </p:stCondLst>
                                  <p:childTnLst>
                                    <p:animClr clrSpc="hsl" dir="cw">
                                      <p:cBhvr override="childStyle">
                                        <p:cTn id="137" dur="500" fill="hold"/>
                                        <p:tgtEl>
                                          <p:spTgt spid="25"/>
                                        </p:tgtEl>
                                        <p:attrNameLst>
                                          <p:attrName>style.color</p:attrName>
                                        </p:attrNameLst>
                                      </p:cBhvr>
                                      <p:by>
                                        <p:hsl h="0" s="-12549" l="-25098"/>
                                      </p:by>
                                    </p:animClr>
                                    <p:animClr clrSpc="hsl" dir="cw">
                                      <p:cBhvr>
                                        <p:cTn id="138" dur="500" fill="hold"/>
                                        <p:tgtEl>
                                          <p:spTgt spid="25"/>
                                        </p:tgtEl>
                                        <p:attrNameLst>
                                          <p:attrName>fillcolor</p:attrName>
                                        </p:attrNameLst>
                                      </p:cBhvr>
                                      <p:by>
                                        <p:hsl h="0" s="-12549" l="-25098"/>
                                      </p:by>
                                    </p:animClr>
                                    <p:animClr clrSpc="hsl" dir="cw">
                                      <p:cBhvr>
                                        <p:cTn id="139" dur="500" fill="hold"/>
                                        <p:tgtEl>
                                          <p:spTgt spid="25"/>
                                        </p:tgtEl>
                                        <p:attrNameLst>
                                          <p:attrName>stroke.color</p:attrName>
                                        </p:attrNameLst>
                                      </p:cBhvr>
                                      <p:by>
                                        <p:hsl h="0" s="-12549" l="-25098"/>
                                      </p:by>
                                    </p:animClr>
                                    <p:set>
                                      <p:cBhvr>
                                        <p:cTn id="140"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1" restart="whenNotActive" fill="hold" evtFilter="cancelBubble" nodeType="interactiveSeq">
                <p:stCondLst>
                  <p:cond evt="onClick" delay="0">
                    <p:tgtEl>
                      <p:spTgt spid="34"/>
                    </p:tgtEl>
                  </p:cond>
                </p:stCondLst>
                <p:endSync evt="end" delay="0">
                  <p:rtn val="all"/>
                </p:endSync>
                <p:childTnLst>
                  <p:par>
                    <p:cTn id="142" fill="hold">
                      <p:stCondLst>
                        <p:cond delay="0"/>
                      </p:stCondLst>
                      <p:childTnLst>
                        <p:par>
                          <p:cTn id="143" fill="hold">
                            <p:stCondLst>
                              <p:cond delay="0"/>
                            </p:stCondLst>
                            <p:childTnLst>
                              <p:par>
                                <p:cTn id="144" presetID="24" presetClass="emph" presetSubtype="0" fill="hold" grpId="1" nodeType="clickEffect">
                                  <p:stCondLst>
                                    <p:cond delay="0"/>
                                  </p:stCondLst>
                                  <p:childTnLst>
                                    <p:animClr clrSpc="hsl" dir="cw">
                                      <p:cBhvr override="childStyle">
                                        <p:cTn id="145" dur="500" fill="hold"/>
                                        <p:tgtEl>
                                          <p:spTgt spid="34"/>
                                        </p:tgtEl>
                                        <p:attrNameLst>
                                          <p:attrName>style.color</p:attrName>
                                        </p:attrNameLst>
                                      </p:cBhvr>
                                      <p:by>
                                        <p:hsl h="0" s="-12549" l="-25098"/>
                                      </p:by>
                                    </p:animClr>
                                    <p:animClr clrSpc="hsl" dir="cw">
                                      <p:cBhvr>
                                        <p:cTn id="146" dur="500" fill="hold"/>
                                        <p:tgtEl>
                                          <p:spTgt spid="34"/>
                                        </p:tgtEl>
                                        <p:attrNameLst>
                                          <p:attrName>fillcolor</p:attrName>
                                        </p:attrNameLst>
                                      </p:cBhvr>
                                      <p:by>
                                        <p:hsl h="0" s="-12549" l="-25098"/>
                                      </p:by>
                                    </p:animClr>
                                    <p:animClr clrSpc="hsl" dir="cw">
                                      <p:cBhvr>
                                        <p:cTn id="147" dur="500" fill="hold"/>
                                        <p:tgtEl>
                                          <p:spTgt spid="34"/>
                                        </p:tgtEl>
                                        <p:attrNameLst>
                                          <p:attrName>stroke.color</p:attrName>
                                        </p:attrNameLst>
                                      </p:cBhvr>
                                      <p:by>
                                        <p:hsl h="0" s="-12549" l="-25098"/>
                                      </p:by>
                                    </p:animClr>
                                    <p:set>
                                      <p:cBhvr>
                                        <p:cTn id="148" dur="500" fill="hold"/>
                                        <p:tgtEl>
                                          <p:spTgt spid="34"/>
                                        </p:tgtEl>
                                        <p:attrNameLst>
                                          <p:attrName>fill.type</p:attrName>
                                        </p:attrNameLst>
                                      </p:cBhvr>
                                      <p:to>
                                        <p:strVal val="solid"/>
                                      </p:to>
                                    </p:set>
                                  </p:childTnLst>
                                </p:cTn>
                              </p:par>
                              <p:par>
                                <p:cTn id="149" presetID="19" presetClass="emph" presetSubtype="0" fill="hold" grpId="0" nodeType="withEffect">
                                  <p:stCondLst>
                                    <p:cond delay="0"/>
                                  </p:stCondLst>
                                  <p:childTnLst>
                                    <p:animClr clrSpc="rgb" dir="cw">
                                      <p:cBhvr override="childStyle">
                                        <p:cTn id="150" dur="500" fill="hold"/>
                                        <p:tgtEl>
                                          <p:spTgt spid="32"/>
                                        </p:tgtEl>
                                        <p:attrNameLst>
                                          <p:attrName>style.color</p:attrName>
                                        </p:attrNameLst>
                                      </p:cBhvr>
                                      <p:to>
                                        <a:schemeClr val="accent2"/>
                                      </p:to>
                                    </p:animClr>
                                    <p:animClr clrSpc="rgb" dir="cw">
                                      <p:cBhvr>
                                        <p:cTn id="151" dur="500" fill="hold"/>
                                        <p:tgtEl>
                                          <p:spTgt spid="32"/>
                                        </p:tgtEl>
                                        <p:attrNameLst>
                                          <p:attrName>fillcolor</p:attrName>
                                        </p:attrNameLst>
                                      </p:cBhvr>
                                      <p:to>
                                        <a:schemeClr val="accent2"/>
                                      </p:to>
                                    </p:animClr>
                                    <p:set>
                                      <p:cBhvr>
                                        <p:cTn id="152" dur="500" fill="hold"/>
                                        <p:tgtEl>
                                          <p:spTgt spid="32"/>
                                        </p:tgtEl>
                                        <p:attrNameLst>
                                          <p:attrName>fill.type</p:attrName>
                                        </p:attrNameLst>
                                      </p:cBhvr>
                                      <p:to>
                                        <p:strVal val="solid"/>
                                      </p:to>
                                    </p:set>
                                    <p:set>
                                      <p:cBhvr>
                                        <p:cTn id="153" dur="500" fill="hold"/>
                                        <p:tgtEl>
                                          <p:spTgt spid="32"/>
                                        </p:tgtEl>
                                        <p:attrNameLst>
                                          <p:attrName>fill.on</p:attrName>
                                        </p:attrNameLst>
                                      </p:cBhvr>
                                      <p:to>
                                        <p:strVal val="true"/>
                                      </p:to>
                                    </p:set>
                                  </p:childTnLst>
                                </p:cTn>
                              </p:par>
                              <p:par>
                                <p:cTn id="154" presetID="1" presetClass="mediacall" presetSubtype="0" fill="hold" nodeType="withEffect">
                                  <p:stCondLst>
                                    <p:cond delay="0"/>
                                  </p:stCondLst>
                                  <p:childTnLst>
                                    <p:cmd type="call" cmd="playFrom(0.0)">
                                      <p:cBhvr>
                                        <p:cTn id="155" dur="20218" fill="hold"/>
                                        <p:tgtEl>
                                          <p:spTgt spid="39"/>
                                        </p:tgtEl>
                                      </p:cBhvr>
                                    </p:cmd>
                                  </p:childTnLst>
                                </p:cTn>
                              </p:par>
                              <p:par>
                                <p:cTn id="156" presetID="3" presetClass="mediacall" presetSubtype="0" fill="hold" nodeType="withEffect">
                                  <p:stCondLst>
                                    <p:cond delay="0"/>
                                  </p:stCondLst>
                                  <p:childTnLst>
                                    <p:cmd type="call" cmd="stop">
                                      <p:cBhvr>
                                        <p:cTn id="157" dur="1" fill="hold"/>
                                        <p:tgtEl>
                                          <p:spTgt spid="38"/>
                                        </p:tgtEl>
                                      </p:cBhvr>
                                    </p:cmd>
                                  </p:childTnLst>
                                </p:cTn>
                              </p:par>
                              <p:par>
                                <p:cTn id="158" presetID="19" presetClass="emph" presetSubtype="0" fill="hold" grpId="1" nodeType="withEffect">
                                  <p:stCondLst>
                                    <p:cond delay="3000"/>
                                  </p:stCondLst>
                                  <p:childTnLst>
                                    <p:animClr clrSpc="rgb" dir="cw">
                                      <p:cBhvr override="childStyle">
                                        <p:cTn id="159" dur="500" fill="hold"/>
                                        <p:tgtEl>
                                          <p:spTgt spid="32"/>
                                        </p:tgtEl>
                                        <p:attrNameLst>
                                          <p:attrName>style.color</p:attrName>
                                        </p:attrNameLst>
                                      </p:cBhvr>
                                      <p:to>
                                        <a:srgbClr val="FF0000"/>
                                      </p:to>
                                    </p:animClr>
                                    <p:animClr clrSpc="rgb" dir="cw">
                                      <p:cBhvr>
                                        <p:cTn id="160" dur="500" fill="hold"/>
                                        <p:tgtEl>
                                          <p:spTgt spid="32"/>
                                        </p:tgtEl>
                                        <p:attrNameLst>
                                          <p:attrName>fillcolor</p:attrName>
                                        </p:attrNameLst>
                                      </p:cBhvr>
                                      <p:to>
                                        <a:srgbClr val="FF0000"/>
                                      </p:to>
                                    </p:animClr>
                                    <p:set>
                                      <p:cBhvr>
                                        <p:cTn id="161" dur="500" fill="hold"/>
                                        <p:tgtEl>
                                          <p:spTgt spid="32"/>
                                        </p:tgtEl>
                                        <p:attrNameLst>
                                          <p:attrName>fill.type</p:attrName>
                                        </p:attrNameLst>
                                      </p:cBhvr>
                                      <p:to>
                                        <p:strVal val="solid"/>
                                      </p:to>
                                    </p:set>
                                    <p:set>
                                      <p:cBhvr>
                                        <p:cTn id="162" dur="500" fill="hold"/>
                                        <p:tgtEl>
                                          <p:spTgt spid="32"/>
                                        </p:tgtEl>
                                        <p:attrNameLst>
                                          <p:attrName>fill.on</p:attrName>
                                        </p:attrNameLst>
                                      </p:cBhvr>
                                      <p:to>
                                        <p:strVal val="true"/>
                                      </p:to>
                                    </p:set>
                                  </p:childTnLst>
                                </p:cTn>
                              </p:par>
                              <p:par>
                                <p:cTn id="163" presetID="19" presetClass="emph" presetSubtype="0" repeatCount="4000" fill="hold" grpId="4" nodeType="withEffect">
                                  <p:stCondLst>
                                    <p:cond delay="3000"/>
                                  </p:stCondLst>
                                  <p:childTnLst>
                                    <p:animClr clrSpc="rgb" dir="cw">
                                      <p:cBhvr override="childStyle">
                                        <p:cTn id="164" dur="500" fill="hold"/>
                                        <p:tgtEl>
                                          <p:spTgt spid="15"/>
                                        </p:tgtEl>
                                        <p:attrNameLst>
                                          <p:attrName>style.color</p:attrName>
                                        </p:attrNameLst>
                                      </p:cBhvr>
                                      <p:to>
                                        <a:srgbClr val="92D050"/>
                                      </p:to>
                                    </p:animClr>
                                    <p:animClr clrSpc="rgb" dir="cw">
                                      <p:cBhvr>
                                        <p:cTn id="165" dur="500" fill="hold"/>
                                        <p:tgtEl>
                                          <p:spTgt spid="15"/>
                                        </p:tgtEl>
                                        <p:attrNameLst>
                                          <p:attrName>fillcolor</p:attrName>
                                        </p:attrNameLst>
                                      </p:cBhvr>
                                      <p:to>
                                        <a:srgbClr val="92D050"/>
                                      </p:to>
                                    </p:animClr>
                                    <p:set>
                                      <p:cBhvr>
                                        <p:cTn id="166" dur="500" fill="hold"/>
                                        <p:tgtEl>
                                          <p:spTgt spid="15"/>
                                        </p:tgtEl>
                                        <p:attrNameLst>
                                          <p:attrName>fill.type</p:attrName>
                                        </p:attrNameLst>
                                      </p:cBhvr>
                                      <p:to>
                                        <p:strVal val="solid"/>
                                      </p:to>
                                    </p:set>
                                    <p:set>
                                      <p:cBhvr>
                                        <p:cTn id="167" dur="500" fill="hold"/>
                                        <p:tgtEl>
                                          <p:spTgt spid="15"/>
                                        </p:tgtEl>
                                        <p:attrNameLst>
                                          <p:attrName>fill.on</p:attrName>
                                        </p:attrNameLst>
                                      </p:cBhvr>
                                      <p:to>
                                        <p:strVal val="true"/>
                                      </p:to>
                                    </p:set>
                                  </p:childTnLst>
                                </p:cTn>
                              </p:par>
                              <p:par>
                                <p:cTn id="168" presetID="1" presetClass="mediacall" presetSubtype="0" fill="hold" nodeType="withEffect">
                                  <p:stCondLst>
                                    <p:cond delay="3000"/>
                                  </p:stCondLst>
                                  <p:childTnLst>
                                    <p:cmd type="call" cmd="playFrom(0.0)">
                                      <p:cBhvr>
                                        <p:cTn id="169" dur="5903" fill="hold"/>
                                        <p:tgtEl>
                                          <p:spTgt spid="41"/>
                                        </p:tgtEl>
                                      </p:cBhvr>
                                    </p:cmd>
                                  </p:childTnLst>
                                </p:cTn>
                              </p:par>
                              <p:par>
                                <p:cTn id="170" presetID="3" presetClass="mediacall" presetSubtype="0" fill="hold" nodeType="withEffect">
                                  <p:stCondLst>
                                    <p:cond delay="3000"/>
                                  </p:stCondLst>
                                  <p:childTnLst>
                                    <p:cmd type="call" cmd="stop">
                                      <p:cBhvr>
                                        <p:cTn id="171" dur="1" fill="hold"/>
                                        <p:tgtEl>
                                          <p:spTgt spid="39"/>
                                        </p:tgtEl>
                                      </p:cBhvr>
                                    </p:cmd>
                                  </p:childTnLst>
                                </p:cTn>
                              </p:par>
                              <p:par>
                                <p:cTn id="172" presetID="30" presetClass="emph" presetSubtype="0" fill="hold" grpId="2" nodeType="withEffect">
                                  <p:stCondLst>
                                    <p:cond delay="3000"/>
                                  </p:stCondLst>
                                  <p:childTnLst>
                                    <p:animClr clrSpc="hsl" dir="cw">
                                      <p:cBhvr override="childStyle">
                                        <p:cTn id="173" dur="500" fill="hold"/>
                                        <p:tgtEl>
                                          <p:spTgt spid="34"/>
                                        </p:tgtEl>
                                        <p:attrNameLst>
                                          <p:attrName>style.color</p:attrName>
                                        </p:attrNameLst>
                                      </p:cBhvr>
                                      <p:by>
                                        <p:hsl h="0" s="12549" l="25098"/>
                                      </p:by>
                                    </p:animClr>
                                    <p:animClr clrSpc="hsl" dir="cw">
                                      <p:cBhvr>
                                        <p:cTn id="174" dur="500" fill="hold"/>
                                        <p:tgtEl>
                                          <p:spTgt spid="34"/>
                                        </p:tgtEl>
                                        <p:attrNameLst>
                                          <p:attrName>fillcolor</p:attrName>
                                        </p:attrNameLst>
                                      </p:cBhvr>
                                      <p:by>
                                        <p:hsl h="0" s="12549" l="25098"/>
                                      </p:by>
                                    </p:animClr>
                                    <p:animClr clrSpc="hsl" dir="cw">
                                      <p:cBhvr>
                                        <p:cTn id="175" dur="500" fill="hold"/>
                                        <p:tgtEl>
                                          <p:spTgt spid="34"/>
                                        </p:tgtEl>
                                        <p:attrNameLst>
                                          <p:attrName>stroke.color</p:attrName>
                                        </p:attrNameLst>
                                      </p:cBhvr>
                                      <p:by>
                                        <p:hsl h="0" s="12549" l="25098"/>
                                      </p:by>
                                    </p:animClr>
                                    <p:set>
                                      <p:cBhvr>
                                        <p:cTn id="176" dur="500" fill="hold"/>
                                        <p:tgtEl>
                                          <p:spTgt spid="34"/>
                                        </p:tgtEl>
                                        <p:attrNameLst>
                                          <p:attrName>fill.type</p:attrName>
                                        </p:attrNameLst>
                                      </p:cBhvr>
                                      <p:to>
                                        <p:strVal val="solid"/>
                                      </p:to>
                                    </p:set>
                                  </p:childTnLst>
                                </p:cTn>
                              </p:par>
                              <p:par>
                                <p:cTn id="177" presetID="24" presetClass="emph" presetSubtype="0" fill="hold" grpId="5" nodeType="withEffect">
                                  <p:stCondLst>
                                    <p:cond delay="3000"/>
                                  </p:stCondLst>
                                  <p:childTnLst>
                                    <p:animClr clrSpc="hsl" dir="cw">
                                      <p:cBhvr override="childStyle">
                                        <p:cTn id="178" dur="500" fill="hold"/>
                                        <p:tgtEl>
                                          <p:spTgt spid="25"/>
                                        </p:tgtEl>
                                        <p:attrNameLst>
                                          <p:attrName>style.color</p:attrName>
                                        </p:attrNameLst>
                                      </p:cBhvr>
                                      <p:by>
                                        <p:hsl h="0" s="-12549" l="-25098"/>
                                      </p:by>
                                    </p:animClr>
                                    <p:animClr clrSpc="hsl" dir="cw">
                                      <p:cBhvr>
                                        <p:cTn id="179" dur="500" fill="hold"/>
                                        <p:tgtEl>
                                          <p:spTgt spid="25"/>
                                        </p:tgtEl>
                                        <p:attrNameLst>
                                          <p:attrName>fillcolor</p:attrName>
                                        </p:attrNameLst>
                                      </p:cBhvr>
                                      <p:by>
                                        <p:hsl h="0" s="-12549" l="-25098"/>
                                      </p:by>
                                    </p:animClr>
                                    <p:animClr clrSpc="hsl" dir="cw">
                                      <p:cBhvr>
                                        <p:cTn id="180" dur="500" fill="hold"/>
                                        <p:tgtEl>
                                          <p:spTgt spid="25"/>
                                        </p:tgtEl>
                                        <p:attrNameLst>
                                          <p:attrName>stroke.color</p:attrName>
                                        </p:attrNameLst>
                                      </p:cBhvr>
                                      <p:by>
                                        <p:hsl h="0" s="-12549" l="-25098"/>
                                      </p:by>
                                    </p:animClr>
                                    <p:set>
                                      <p:cBhvr>
                                        <p:cTn id="181"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2" fill="hold" display="0">
                  <p:stCondLst>
                    <p:cond delay="indefinite"/>
                  </p:stCondLst>
                  <p:endCondLst>
                    <p:cond evt="onStopAudio" delay="0">
                      <p:tgtEl>
                        <p:sldTgt/>
                      </p:tgtEl>
                    </p:cond>
                  </p:endCondLst>
                </p:cTn>
                <p:tgtEl>
                  <p:spTgt spid="39"/>
                </p:tgtEl>
              </p:cMediaNode>
            </p:audio>
            <p:audio>
              <p:cMediaNode vol="80000">
                <p:cTn id="183" fill="hold" display="0">
                  <p:stCondLst>
                    <p:cond delay="indefinite"/>
                  </p:stCondLst>
                  <p:endCondLst>
                    <p:cond evt="onStopAudio" delay="0">
                      <p:tgtEl>
                        <p:sldTgt/>
                      </p:tgtEl>
                    </p:cond>
                  </p:endCondLst>
                </p:cTn>
                <p:tgtEl>
                  <p:spTgt spid="40"/>
                </p:tgtEl>
              </p:cMediaNode>
            </p:audio>
            <p:audio>
              <p:cMediaNode vol="80000">
                <p:cTn id="184" fill="hold" display="0">
                  <p:stCondLst>
                    <p:cond delay="indefinite"/>
                  </p:stCondLst>
                  <p:endCondLst>
                    <p:cond evt="onStopAudio" delay="0">
                      <p:tgtEl>
                        <p:sldTgt/>
                      </p:tgtEl>
                    </p:cond>
                  </p:endCondLst>
                </p:cTn>
                <p:tgtEl>
                  <p:spTgt spid="41"/>
                </p:tgtEl>
              </p:cMediaNode>
            </p:audio>
          </p:childTnLst>
        </p:cTn>
      </p:par>
    </p:tnLst>
    <p:bldLst>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34294F01-75A2-47C6-8975-F699C21E23C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383697" cy="830997"/>
          </a:xfrm>
          <a:prstGeom prst="rect">
            <a:avLst/>
          </a:prstGeom>
          <a:noFill/>
        </p:spPr>
        <p:txBody>
          <a:bodyPr wrap="square" rtlCol="0">
            <a:spAutoFit/>
          </a:bodyPr>
          <a:lstStyle/>
          <a:p>
            <a:pPr lvl="0">
              <a:defRPr/>
            </a:pPr>
            <a:r>
              <a:rPr lang="vi-VN" sz="2400" dirty="0">
                <a:solidFill>
                  <a:prstClr val="white"/>
                </a:solidFill>
                <a:latin typeface="Calibri" panose="020F0502020204030204"/>
              </a:rPr>
              <a:t>“Tất cả các dân tộc trên thế giới đều sinh ra bình đẳng, dân tộc nào cũng có quyền sống, quyền sung sướng và quyền tự do”. Câu nói trên là của ai?</a:t>
            </a: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bang b">
            <a:extLst>
              <a:ext uri="{FF2B5EF4-FFF2-40B4-BE49-F238E27FC236}">
                <a16:creationId xmlns:a16="http://schemas.microsoft.com/office/drawing/2014/main" id="{D0E6AFB4-275F-4728-9A13-27E00F9EA3A2}"/>
              </a:ext>
            </a:extLst>
          </p:cNvPr>
          <p:cNvSpPr/>
          <p:nvPr/>
        </p:nvSpPr>
        <p:spPr>
          <a:xfrm flipH="1">
            <a:off x="6135895" y="510058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b">
            <a:extLst>
              <a:ext uri="{FF2B5EF4-FFF2-40B4-BE49-F238E27FC236}">
                <a16:creationId xmlns:a16="http://schemas.microsoft.com/office/drawing/2014/main" id="{9897B1B9-EB78-41AF-AC33-1E8F7714B11F}"/>
              </a:ext>
            </a:extLst>
          </p:cNvPr>
          <p:cNvSpPr txBox="1"/>
          <p:nvPr/>
        </p:nvSpPr>
        <p:spPr>
          <a:xfrm>
            <a:off x="6435571" y="5202784"/>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err="1">
                <a:solidFill>
                  <a:prstClr val="white"/>
                </a:solidFill>
                <a:ea typeface="Tahoma" panose="020B0604030504040204" pitchFamily="34" charset="0"/>
                <a:cs typeface="Tahoma" panose="020B0604030504040204" pitchFamily="34" charset="0"/>
              </a:rPr>
              <a:t>Chủ</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tịch</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Hồ</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Chí</a:t>
            </a:r>
            <a:r>
              <a:rPr lang="en-US" sz="2000" dirty="0">
                <a:solidFill>
                  <a:prstClr val="white"/>
                </a:solidFill>
                <a:ea typeface="Tahoma" panose="020B0604030504040204" pitchFamily="34" charset="0"/>
                <a:cs typeface="Tahoma" panose="020B0604030504040204" pitchFamily="34" charset="0"/>
              </a:rPr>
              <a:t> Minh</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vi-VN" sz="2000" dirty="0">
                <a:solidFill>
                  <a:prstClr val="white"/>
                </a:solidFill>
                <a:latin typeface="Calibri" panose="020F0502020204030204"/>
                <a:ea typeface="Tahoma" panose="020B0604030504040204" pitchFamily="34" charset="0"/>
                <a:cs typeface="Tahoma" panose="020B0604030504040204" pitchFamily="34" charset="0"/>
              </a:rPr>
              <a:t>Đại tướng Võ Nguyên Giáp</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dirty="0" err="1">
                <a:solidFill>
                  <a:prstClr val="white"/>
                </a:solidFill>
                <a:ea typeface="Tahoma" panose="020B0604030504040204" pitchFamily="34" charset="0"/>
                <a:cs typeface="Tahoma" panose="020B0604030504040204" pitchFamily="34" charset="0"/>
              </a:rPr>
              <a:t>Cụ</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Tôn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Đức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Thắng</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vi-VN" sz="2000" dirty="0">
                <a:solidFill>
                  <a:prstClr val="white"/>
                </a:solidFill>
                <a:latin typeface="Calibri" panose="020F0502020204030204"/>
                <a:ea typeface="Tahoma" panose="020B0604030504040204" pitchFamily="34" charset="0"/>
                <a:cs typeface="Tahoma" panose="020B0604030504040204" pitchFamily="34" charset="0"/>
              </a:rPr>
              <a:t>Thủ tướng Phạm Văn Đồng</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258331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C975AF1-8BB4-444D-993E-F98C38C51C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616546"/>
            <a:ext cx="9559748" cy="769441"/>
          </a:xfrm>
          <a:prstGeom prst="rect">
            <a:avLst/>
          </a:prstGeom>
          <a:noFill/>
        </p:spPr>
        <p:txBody>
          <a:bodyPr wrap="square" rtlCol="0">
            <a:spAutoFit/>
          </a:bodyPr>
          <a:lstStyle/>
          <a:p>
            <a:r>
              <a:rPr lang="vi-VN" sz="2200" dirty="0">
                <a:solidFill>
                  <a:schemeClr val="bg1"/>
                </a:solidFill>
                <a:latin typeface="Times New Roman" panose="02020603050405020304" pitchFamily="18" charset="0"/>
                <a:cs typeface="Times New Roman" panose="02020603050405020304" pitchFamily="18" charset="0"/>
              </a:rPr>
              <a:t>Nguyễn Ái Quốc rời Tổ quốc đi tìm đường cứu nước vào ngày, tháng, năm nào?</a:t>
            </a:r>
            <a:r>
              <a:rPr lang="en-US" sz="2200" dirty="0">
                <a:solidFill>
                  <a:schemeClr val="bg1"/>
                </a:solidFill>
                <a:latin typeface="Times New Roman" panose="02020603050405020304" pitchFamily="18" charset="0"/>
                <a:cs typeface="Times New Roman" panose="02020603050405020304" pitchFamily="18" charset="0"/>
              </a:rPr>
              <a:t/>
            </a:r>
            <a:br>
              <a:rPr lang="en-US" sz="2200" dirty="0">
                <a:solidFill>
                  <a:schemeClr val="bg1"/>
                </a:solidFill>
                <a:latin typeface="Times New Roman" panose="02020603050405020304" pitchFamily="18" charset="0"/>
                <a:cs typeface="Times New Roman" panose="02020603050405020304" pitchFamily="18" charset="0"/>
              </a:rPr>
            </a:br>
            <a:endParaRPr kumimoji="0" lang="en-US" sz="2200" b="0"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15" name="bang c">
            <a:extLst>
              <a:ext uri="{FF2B5EF4-FFF2-40B4-BE49-F238E27FC236}">
                <a16:creationId xmlns:a16="http://schemas.microsoft.com/office/drawing/2014/main" id="{D0E6AFB4-275F-4728-9A13-27E00F9EA3A2}"/>
              </a:ext>
            </a:extLst>
          </p:cNvPr>
          <p:cNvSpPr/>
          <p:nvPr/>
        </p:nvSpPr>
        <p:spPr>
          <a:xfrm flipH="1">
            <a:off x="804609" y="596129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5"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c">
            <a:extLst>
              <a:ext uri="{FF2B5EF4-FFF2-40B4-BE49-F238E27FC236}">
                <a16:creationId xmlns:a16="http://schemas.microsoft.com/office/drawing/2014/main" id="{9897B1B9-EB78-41AF-AC33-1E8F7714B11F}"/>
              </a:ext>
            </a:extLst>
          </p:cNvPr>
          <p:cNvSpPr txBox="1"/>
          <p:nvPr/>
        </p:nvSpPr>
        <p:spPr>
          <a:xfrm>
            <a:off x="1104285" y="6063493"/>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en-US" sz="2000" dirty="0">
                <a:solidFill>
                  <a:prstClr val="white"/>
                </a:solidFill>
                <a:ea typeface="Tahoma" panose="020B0604030504040204" pitchFamily="34" charset="0"/>
                <a:cs typeface="Tahoma" panose="020B0604030504040204" pitchFamily="34" charset="0"/>
              </a:rPr>
              <a:t>5/6/1911</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1"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a:solidFill>
                  <a:prstClr val="white"/>
                </a:solidFill>
                <a:ea typeface="Tahoma" panose="020B0604030504040204" pitchFamily="34" charset="0"/>
                <a:cs typeface="Tahoma" panose="020B0604030504040204" pitchFamily="34" charset="0"/>
              </a:rPr>
              <a:t>5/6/1921</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dirty="0">
                <a:solidFill>
                  <a:prstClr val="white"/>
                </a:solidFill>
                <a:ea typeface="Tahoma" panose="020B0604030504040204" pitchFamily="34" charset="0"/>
                <a:cs typeface="Tahoma" panose="020B0604030504040204" pitchFamily="34" charset="0"/>
              </a:rPr>
              <a:t>6/5/1911</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000">
                <a:solidFill>
                  <a:prstClr val="white"/>
                </a:solidFill>
                <a:ea typeface="Tahoma" panose="020B0604030504040204" pitchFamily="34" charset="0"/>
                <a:cs typeface="Tahoma" panose="020B0604030504040204" pitchFamily="34" charset="0"/>
              </a:rPr>
              <a:t>6/5/1910.</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601492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AB8A841-494C-4C05-B559-B83B93E2701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05F6AC-8356-4661-B6A4-309609CF4CCF}"/>
              </a:ext>
            </a:extLst>
          </p:cNvPr>
          <p:cNvSpPr txBox="1"/>
          <p:nvPr/>
        </p:nvSpPr>
        <p:spPr>
          <a:xfrm>
            <a:off x="1384917" y="3747176"/>
            <a:ext cx="9383697" cy="492443"/>
          </a:xfrm>
          <a:prstGeom prst="rect">
            <a:avLst/>
          </a:prstGeom>
          <a:noFill/>
        </p:spPr>
        <p:txBody>
          <a:bodyPr wrap="square" rtlCol="0">
            <a:spAutoFit/>
          </a:bodyPr>
          <a:lstStyle/>
          <a:p>
            <a:pPr lvl="0" algn="ctr">
              <a:defRPr/>
            </a:pPr>
            <a:r>
              <a:rPr lang="en-US" sz="2600" dirty="0" err="1">
                <a:solidFill>
                  <a:schemeClr val="bg1"/>
                </a:solidFill>
                <a:latin typeface="Times New Roman" panose="02020603050405020304" pitchFamily="18" charset="0"/>
                <a:cs typeface="Times New Roman" panose="02020603050405020304" pitchFamily="18" charset="0"/>
              </a:rPr>
              <a:t>Nghe</a:t>
            </a:r>
            <a:r>
              <a:rPr lang="en-US" sz="2600" dirty="0">
                <a:solidFill>
                  <a:schemeClr val="bg1"/>
                </a:solidFill>
                <a:latin typeface="Times New Roman" panose="02020603050405020304" pitchFamily="18" charset="0"/>
                <a:cs typeface="Times New Roman" panose="02020603050405020304" pitchFamily="18" charset="0"/>
              </a:rPr>
              <a:t> </a:t>
            </a:r>
            <a:r>
              <a:rPr lang="en-US" sz="2600" dirty="0" err="1">
                <a:solidFill>
                  <a:schemeClr val="bg1"/>
                </a:solidFill>
                <a:latin typeface="Times New Roman" panose="02020603050405020304" pitchFamily="18" charset="0"/>
                <a:cs typeface="Times New Roman" panose="02020603050405020304" pitchFamily="18" charset="0"/>
              </a:rPr>
              <a:t>và</a:t>
            </a:r>
            <a:r>
              <a:rPr lang="en-US" sz="2600" dirty="0">
                <a:solidFill>
                  <a:schemeClr val="bg1"/>
                </a:solidFill>
                <a:latin typeface="Times New Roman" panose="02020603050405020304" pitchFamily="18" charset="0"/>
                <a:cs typeface="Times New Roman" panose="02020603050405020304" pitchFamily="18" charset="0"/>
              </a:rPr>
              <a:t> </a:t>
            </a:r>
            <a:r>
              <a:rPr lang="en-US" sz="2600" dirty="0" err="1">
                <a:solidFill>
                  <a:schemeClr val="bg1"/>
                </a:solidFill>
                <a:latin typeface="Times New Roman" panose="02020603050405020304" pitchFamily="18" charset="0"/>
                <a:cs typeface="Times New Roman" panose="02020603050405020304" pitchFamily="18" charset="0"/>
              </a:rPr>
              <a:t>cho</a:t>
            </a:r>
            <a:r>
              <a:rPr lang="en-US" sz="2600" dirty="0">
                <a:solidFill>
                  <a:schemeClr val="bg1"/>
                </a:solidFill>
                <a:latin typeface="Times New Roman" panose="02020603050405020304" pitchFamily="18" charset="0"/>
                <a:cs typeface="Times New Roman" panose="02020603050405020304" pitchFamily="18" charset="0"/>
              </a:rPr>
              <a:t> </a:t>
            </a:r>
            <a:r>
              <a:rPr lang="en-US" sz="2600" dirty="0" err="1">
                <a:solidFill>
                  <a:schemeClr val="bg1"/>
                </a:solidFill>
                <a:latin typeface="Times New Roman" panose="02020603050405020304" pitchFamily="18" charset="0"/>
                <a:cs typeface="Times New Roman" panose="02020603050405020304" pitchFamily="18" charset="0"/>
              </a:rPr>
              <a:t>biết</a:t>
            </a:r>
            <a:r>
              <a:rPr lang="en-US" sz="2600" dirty="0">
                <a:solidFill>
                  <a:schemeClr val="bg1"/>
                </a:solidFill>
                <a:latin typeface="Times New Roman" panose="02020603050405020304" pitchFamily="18" charset="0"/>
                <a:cs typeface="Times New Roman" panose="02020603050405020304" pitchFamily="18" charset="0"/>
              </a:rPr>
              <a:t> </a:t>
            </a:r>
            <a:r>
              <a:rPr lang="en-US" sz="2600" dirty="0" err="1" smtClean="0">
                <a:solidFill>
                  <a:schemeClr val="bg1"/>
                </a:solidFill>
                <a:latin typeface="Times New Roman" panose="02020603050405020304" pitchFamily="18" charset="0"/>
                <a:cs typeface="Times New Roman" panose="02020603050405020304" pitchFamily="18" charset="0"/>
              </a:rPr>
              <a:t>tên</a:t>
            </a:r>
            <a:r>
              <a:rPr lang="en-US" sz="2600" dirty="0" smtClean="0">
                <a:solidFill>
                  <a:schemeClr val="bg1"/>
                </a:solidFill>
                <a:latin typeface="Times New Roman" panose="02020603050405020304" pitchFamily="18" charset="0"/>
                <a:cs typeface="Times New Roman" panose="02020603050405020304" pitchFamily="18" charset="0"/>
              </a:rPr>
              <a:t> </a:t>
            </a:r>
            <a:r>
              <a:rPr lang="en-US" sz="2600" dirty="0" err="1" smtClean="0">
                <a:solidFill>
                  <a:schemeClr val="bg1"/>
                </a:solidFill>
                <a:latin typeface="Times New Roman" panose="02020603050405020304" pitchFamily="18" charset="0"/>
                <a:cs typeface="Times New Roman" panose="02020603050405020304" pitchFamily="18" charset="0"/>
              </a:rPr>
              <a:t>bài</a:t>
            </a:r>
            <a:r>
              <a:rPr lang="en-US" sz="2600" dirty="0" smtClean="0">
                <a:solidFill>
                  <a:schemeClr val="bg1"/>
                </a:solidFill>
                <a:latin typeface="Times New Roman" panose="02020603050405020304" pitchFamily="18" charset="0"/>
                <a:cs typeface="Times New Roman" panose="02020603050405020304" pitchFamily="18" charset="0"/>
              </a:rPr>
              <a:t> </a:t>
            </a:r>
            <a:r>
              <a:rPr lang="en-US" sz="2600" dirty="0" err="1" smtClean="0">
                <a:solidFill>
                  <a:schemeClr val="bg1"/>
                </a:solidFill>
                <a:latin typeface="Times New Roman" panose="02020603050405020304" pitchFamily="18" charset="0"/>
                <a:cs typeface="Times New Roman" panose="02020603050405020304" pitchFamily="18" charset="0"/>
              </a:rPr>
              <a:t>hát</a:t>
            </a:r>
            <a:endParaRPr lang="en-US" sz="2600" dirty="0">
              <a:solidFill>
                <a:schemeClr val="bg1"/>
              </a:solidFill>
              <a:latin typeface="Times New Roman" panose="02020603050405020304" pitchFamily="18" charset="0"/>
              <a:cs typeface="Times New Roman" panose="02020603050405020304" pitchFamily="18" charset="0"/>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806332"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bang c">
            <a:extLst>
              <a:ext uri="{FF2B5EF4-FFF2-40B4-BE49-F238E27FC236}">
                <a16:creationId xmlns:a16="http://schemas.microsoft.com/office/drawing/2014/main" id="{CA2E0476-BE10-4768-BE1B-A9C0072703C2}"/>
              </a:ext>
            </a:extLst>
          </p:cNvPr>
          <p:cNvSpPr/>
          <p:nvPr/>
        </p:nvSpPr>
        <p:spPr>
          <a:xfrm flipH="1">
            <a:off x="806332"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dap an a">
            <a:extLst>
              <a:ext uri="{FF2B5EF4-FFF2-40B4-BE49-F238E27FC236}">
                <a16:creationId xmlns:a16="http://schemas.microsoft.com/office/drawing/2014/main" id="{9897B1B9-EB78-41AF-AC33-1E8F7714B11F}"/>
              </a:ext>
            </a:extLst>
          </p:cNvPr>
          <p:cNvSpPr txBox="1"/>
          <p:nvPr/>
        </p:nvSpPr>
        <p:spPr>
          <a:xfrm>
            <a:off x="1106008"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
            </a:pPr>
            <a:r>
              <a:rPr lang="en-US" sz="2000" dirty="0">
                <a:solidFill>
                  <a:srgbClr val="FFC000"/>
                </a:solidFill>
                <a:ea typeface="Tahoma" panose="020B0604030504040204" pitchFamily="34" charset="0"/>
                <a:cs typeface="Tahoma" panose="020B0604030504040204" pitchFamily="34" charset="0"/>
              </a:rPr>
              <a:t>A. </a:t>
            </a:r>
            <a:r>
              <a:rPr lang="en-US" sz="2000" dirty="0" err="1" smtClean="0">
                <a:solidFill>
                  <a:schemeClr val="bg1"/>
                </a:solidFill>
                <a:ea typeface="Tahoma" panose="020B0604030504040204" pitchFamily="34" charset="0"/>
                <a:cs typeface="Tahoma" panose="020B0604030504040204" pitchFamily="34" charset="0"/>
              </a:rPr>
              <a:t>Bác</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Hồ</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một</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tình</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yêu</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bao</a:t>
            </a:r>
            <a:r>
              <a:rPr lang="en-US" sz="2000" dirty="0" smtClean="0">
                <a:solidFill>
                  <a:schemeClr val="bg1"/>
                </a:solidFill>
                <a:ea typeface="Tahoma" panose="020B0604030504040204" pitchFamily="34" charset="0"/>
                <a:cs typeface="Tahoma" panose="020B0604030504040204" pitchFamily="34" charset="0"/>
              </a:rPr>
              <a:t> la</a:t>
            </a:r>
            <a:endParaRPr lang="en-US" sz="2000" dirty="0">
              <a:solidFill>
                <a:schemeClr val="bg1"/>
              </a:solidFill>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id="{D96707EC-5A82-4050-B897-6DBAB63AC957}"/>
              </a:ext>
            </a:extLst>
          </p:cNvPr>
          <p:cNvSpPr txBox="1"/>
          <p:nvPr/>
        </p:nvSpPr>
        <p:spPr>
          <a:xfrm>
            <a:off x="1106008"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C. </a:t>
            </a:r>
            <a:r>
              <a:rPr lang="en-US" sz="2000" dirty="0" err="1" smtClean="0">
                <a:solidFill>
                  <a:schemeClr val="bg1"/>
                </a:solidFill>
                <a:ea typeface="Tahoma" panose="020B0604030504040204" pitchFamily="34" charset="0"/>
                <a:cs typeface="Tahoma" panose="020B0604030504040204" pitchFamily="34" charset="0"/>
              </a:rPr>
              <a:t>Tháng</a:t>
            </a:r>
            <a:r>
              <a:rPr lang="en-US" sz="2000" dirty="0" smtClean="0">
                <a:solidFill>
                  <a:schemeClr val="bg1"/>
                </a:solidFill>
                <a:ea typeface="Tahoma" panose="020B0604030504040204" pitchFamily="34" charset="0"/>
                <a:cs typeface="Tahoma" panose="020B0604030504040204" pitchFamily="34" charset="0"/>
              </a:rPr>
              <a:t> 5 </a:t>
            </a:r>
            <a:r>
              <a:rPr lang="en-US" sz="2000" dirty="0" err="1" smtClean="0">
                <a:solidFill>
                  <a:schemeClr val="bg1"/>
                </a:solidFill>
                <a:ea typeface="Tahoma" panose="020B0604030504040204" pitchFamily="34" charset="0"/>
                <a:cs typeface="Tahoma" panose="020B0604030504040204" pitchFamily="34" charset="0"/>
              </a:rPr>
              <a:t>nhớ</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Bác</a:t>
            </a:r>
            <a:endParaRPr lang="en-US" sz="2000" dirty="0">
              <a:solidFill>
                <a:schemeClr val="bg1"/>
              </a:solidFill>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id="{8DD63B39-09F3-4F04-83CD-408FC7619A90}"/>
              </a:ext>
            </a:extLst>
          </p:cNvPr>
          <p:cNvSpPr/>
          <p:nvPr/>
        </p:nvSpPr>
        <p:spPr>
          <a:xfrm flipH="1">
            <a:off x="6135895" y="509496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bang d">
            <a:extLst>
              <a:ext uri="{FF2B5EF4-FFF2-40B4-BE49-F238E27FC236}">
                <a16:creationId xmlns:a16="http://schemas.microsoft.com/office/drawing/2014/main" id="{A6F11D1C-4D08-4BAF-9A3D-4AC673B9036B}"/>
              </a:ext>
            </a:extLst>
          </p:cNvPr>
          <p:cNvSpPr/>
          <p:nvPr/>
        </p:nvSpPr>
        <p:spPr>
          <a:xfrm flipH="1">
            <a:off x="6135895" y="595822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dap an b">
            <a:extLst>
              <a:ext uri="{FF2B5EF4-FFF2-40B4-BE49-F238E27FC236}">
                <a16:creationId xmlns:a16="http://schemas.microsoft.com/office/drawing/2014/main" id="{9B5DABB8-849A-4D2D-930C-9CA07BFC5BDE}"/>
              </a:ext>
            </a:extLst>
          </p:cNvPr>
          <p:cNvSpPr txBox="1"/>
          <p:nvPr/>
        </p:nvSpPr>
        <p:spPr>
          <a:xfrm>
            <a:off x="6435571" y="5197163"/>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B. </a:t>
            </a:r>
            <a:r>
              <a:rPr lang="en-US" sz="2000" dirty="0" err="1" smtClean="0">
                <a:solidFill>
                  <a:schemeClr val="bg1"/>
                </a:solidFill>
                <a:ea typeface="Tahoma" panose="020B0604030504040204" pitchFamily="34" charset="0"/>
                <a:cs typeface="Tahoma" panose="020B0604030504040204" pitchFamily="34" charset="0"/>
              </a:rPr>
              <a:t>Lời</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Bác</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dặn</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trước</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lúc</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đi</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xa</a:t>
            </a:r>
            <a:endParaRPr lang="en-US" sz="2000" dirty="0">
              <a:solidFill>
                <a:schemeClr val="bg1"/>
              </a:solidFill>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id="{42A746A3-96B8-42A5-8EFA-A104DB6B2F69}"/>
              </a:ext>
            </a:extLst>
          </p:cNvPr>
          <p:cNvSpPr txBox="1"/>
          <p:nvPr/>
        </p:nvSpPr>
        <p:spPr>
          <a:xfrm>
            <a:off x="6435571" y="6060425"/>
            <a:ext cx="4650419" cy="400110"/>
          </a:xfrm>
          <a:prstGeom prst="rect">
            <a:avLst/>
          </a:prstGeom>
          <a:noFill/>
        </p:spPr>
        <p:txBody>
          <a:bodyPr wrap="square" rtlCol="0">
            <a:spAutoFit/>
          </a:bodyPr>
          <a:lstStyle/>
          <a:p>
            <a:pPr marL="342900" indent="-342900">
              <a:buClr>
                <a:schemeClr val="bg1"/>
              </a:buClr>
              <a:buFont typeface="Wingdings" panose="05000000000000000000" pitchFamily="2" charset="2"/>
              <a:buChar char="w"/>
            </a:pPr>
            <a:r>
              <a:rPr lang="en-US" sz="2000" dirty="0">
                <a:solidFill>
                  <a:srgbClr val="FFC000"/>
                </a:solidFill>
                <a:ea typeface="Tahoma" panose="020B0604030504040204" pitchFamily="34" charset="0"/>
                <a:cs typeface="Tahoma" panose="020B0604030504040204" pitchFamily="34" charset="0"/>
              </a:rPr>
              <a:t>D. </a:t>
            </a:r>
            <a:r>
              <a:rPr lang="en-US" sz="2000" dirty="0" err="1" smtClean="0">
                <a:solidFill>
                  <a:schemeClr val="bg1"/>
                </a:solidFill>
                <a:ea typeface="Tahoma" panose="020B0604030504040204" pitchFamily="34" charset="0"/>
                <a:cs typeface="Tahoma" panose="020B0604030504040204" pitchFamily="34" charset="0"/>
              </a:rPr>
              <a:t>Đêm</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trường</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sơn</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nhớ</a:t>
            </a:r>
            <a:r>
              <a:rPr lang="en-US" sz="2000" dirty="0" smtClean="0">
                <a:solidFill>
                  <a:schemeClr val="bg1"/>
                </a:solidFill>
                <a:ea typeface="Tahoma" panose="020B0604030504040204" pitchFamily="34" charset="0"/>
                <a:cs typeface="Tahoma" panose="020B0604030504040204" pitchFamily="34" charset="0"/>
              </a:rPr>
              <a:t> </a:t>
            </a:r>
            <a:r>
              <a:rPr lang="en-US" sz="2000" dirty="0" err="1" smtClean="0">
                <a:solidFill>
                  <a:schemeClr val="bg1"/>
                </a:solidFill>
                <a:ea typeface="Tahoma" panose="020B0604030504040204" pitchFamily="34" charset="0"/>
                <a:cs typeface="Tahoma" panose="020B0604030504040204" pitchFamily="34" charset="0"/>
              </a:rPr>
              <a:t>Bác</a:t>
            </a:r>
            <a:endParaRPr lang="en-US" sz="2000" dirty="0">
              <a:solidFill>
                <a:schemeClr val="bg1"/>
              </a:solidFill>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3"/>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3"/>
          <a:stretch>
            <a:fillRect/>
          </a:stretch>
        </p:blipFill>
        <p:spPr>
          <a:xfrm>
            <a:off x="12202905" y="2630411"/>
            <a:ext cx="487363" cy="487363"/>
          </a:xfrm>
          <a:prstGeom prst="rect">
            <a:avLst/>
          </a:prstGeom>
        </p:spPr>
      </p:pic>
      <p:pic>
        <p:nvPicPr>
          <p:cNvPr id="2" name="bai hat">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13"/>
          <a:stretch>
            <a:fillRect/>
          </a:stretch>
        </p:blipFill>
        <p:spPr>
          <a:xfrm>
            <a:off x="1384918" y="731520"/>
            <a:ext cx="2533940" cy="1343295"/>
          </a:xfrm>
          <a:prstGeom prst="rect">
            <a:avLst/>
          </a:prstGeom>
        </p:spPr>
      </p:pic>
    </p:spTree>
    <p:extLst>
      <p:ext uri="{BB962C8B-B14F-4D97-AF65-F5344CB8AC3E}">
        <p14:creationId xmlns:p14="http://schemas.microsoft.com/office/powerpoint/2010/main" val="804963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seq concurrent="1" nextAc="seek">
              <p:cTn id="188" restart="whenNotActive" fill="hold" evtFilter="cancelBubble" nodeType="interactiveSeq">
                <p:stCondLst>
                  <p:cond evt="onClick" delay="0">
                    <p:tgtEl>
                      <p:spTgt spid="2"/>
                    </p:tgtEl>
                  </p:cond>
                </p:stCondLst>
                <p:endSync evt="end" delay="0">
                  <p:rtn val="all"/>
                </p:endSync>
                <p:childTnLst>
                  <p:par>
                    <p:cTn id="189" fill="hold">
                      <p:stCondLst>
                        <p:cond delay="0"/>
                      </p:stCondLst>
                      <p:childTnLst>
                        <p:par>
                          <p:cTn id="190" fill="hold">
                            <p:stCondLst>
                              <p:cond delay="0"/>
                            </p:stCondLst>
                            <p:childTnLst>
                              <p:par>
                                <p:cTn id="191" presetID="1" presetClass="mediacall" presetSubtype="0" fill="hold" nodeType="clickEffect">
                                  <p:stCondLst>
                                    <p:cond delay="0"/>
                                  </p:stCondLst>
                                  <p:childTnLst>
                                    <p:cmd type="call" cmd="playFrom(0.0)">
                                      <p:cBhvr>
                                        <p:cTn id="192" dur="230164" fill="hold"/>
                                        <p:tgtEl>
                                          <p:spTgt spid="2"/>
                                        </p:tgtEl>
                                      </p:cBhvr>
                                    </p:cmd>
                                  </p:childTnLst>
                                </p:cTn>
                              </p:par>
                            </p:childTnLst>
                          </p:cTn>
                        </p:par>
                      </p:childTnLst>
                    </p:cTn>
                  </p:par>
                </p:childTnLst>
              </p:cTn>
              <p:nextCondLst>
                <p:cond evt="onClick" delay="0">
                  <p:tgtEl>
                    <p:spTgt spid="2"/>
                  </p:tgtEl>
                </p:cond>
              </p:nextCondLst>
            </p:seq>
            <p:audio>
              <p:cMediaNode vol="80000">
                <p:cTn id="193" fill="hold" display="0">
                  <p:stCondLst>
                    <p:cond delay="indefinite"/>
                  </p:stCondLst>
                  <p:endCondLst>
                    <p:cond evt="onStopAudio" delay="0">
                      <p:tgtEl>
                        <p:sldTgt/>
                      </p:tgtEl>
                    </p:cond>
                  </p:endCondLst>
                </p:cTn>
                <p:tgtEl>
                  <p:spTgt spid="2"/>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69C01B56-DA3A-41A9-AE57-D9F13F2E198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22084" y="-49894"/>
            <a:ext cx="3468041" cy="3468041"/>
          </a:xfrm>
          <a:prstGeom prst="rect">
            <a:avLst/>
          </a:prstGeom>
        </p:spPr>
      </p:pic>
      <p:cxnSp>
        <p:nvCxnSpPr>
          <p:cNvPr id="23" name="Straight Connector 22">
            <a:extLst>
              <a:ext uri="{FF2B5EF4-FFF2-40B4-BE49-F238E27FC236}">
                <a16:creationId xmlns:a16="http://schemas.microsoft.com/office/drawing/2014/main" id="{C7B0FE9C-F303-49FF-B30D-C4457E06642A}"/>
              </a:ext>
            </a:extLst>
          </p:cNvPr>
          <p:cNvCxnSpPr/>
          <p:nvPr/>
        </p:nvCxnSpPr>
        <p:spPr>
          <a:xfrm>
            <a:off x="0" y="626048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3972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4194709"/>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584278"/>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1"/>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800" i="1" dirty="0">
                <a:latin typeface="Times New Roman" panose="02020603050405020304" pitchFamily="18" charset="0"/>
                <a:cs typeface="Times New Roman" panose="02020603050405020304" pitchFamily="18" charset="0"/>
              </a:rPr>
              <a:t>Hồ Chí Minh quan niệm yếu tố nào là gốc của người cách mạng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5" name="bang d">
            <a:extLst>
              <a:ext uri="{FF2B5EF4-FFF2-40B4-BE49-F238E27FC236}">
                <a16:creationId xmlns:a16="http://schemas.microsoft.com/office/drawing/2014/main" id="{D0E6AFB4-275F-4728-9A13-27E00F9EA3A2}"/>
              </a:ext>
            </a:extLst>
          </p:cNvPr>
          <p:cNvSpPr/>
          <p:nvPr/>
        </p:nvSpPr>
        <p:spPr>
          <a:xfrm flipH="1">
            <a:off x="6135895"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135895" y="5094960"/>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schemeClr val="bg1"/>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6435571" y="6060424"/>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Đạo</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đức</a:t>
            </a:r>
            <a:r>
              <a:rPr lang="en-US" sz="2000" dirty="0">
                <a:solidFill>
                  <a:prstClr val="white"/>
                </a:solidFill>
                <a:ea typeface="Tahoma" panose="020B0604030504040204" pitchFamily="34" charset="0"/>
                <a:cs typeface="Tahoma" panose="020B0604030504040204" pitchFamily="34" charset="0"/>
              </a:rPr>
              <a:t> </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435571" y="5197161"/>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lang="en-US" sz="2000" dirty="0" err="1">
                <a:solidFill>
                  <a:prstClr val="white"/>
                </a:solidFill>
                <a:ea typeface="Tahoma" panose="020B0604030504040204" pitchFamily="34" charset="0"/>
                <a:cs typeface="Tahoma" panose="020B0604030504040204" pitchFamily="34" charset="0"/>
              </a:rPr>
              <a:t>Tài</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năng</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509496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806332" y="595822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5197162"/>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dirty="0" err="1">
                <a:solidFill>
                  <a:prstClr val="white"/>
                </a:solidFill>
                <a:ea typeface="Tahoma" panose="020B0604030504040204" pitchFamily="34" charset="0"/>
                <a:cs typeface="Tahoma" panose="020B0604030504040204" pitchFamily="34" charset="0"/>
              </a:rPr>
              <a:t>Học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vấn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1106008" y="6060424"/>
            <a:ext cx="4650419" cy="400110"/>
          </a:xfrm>
          <a:prstGeom prst="rect">
            <a:avLst/>
          </a:prstGeom>
          <a:noFill/>
        </p:spPr>
        <p:txBody>
          <a:bodyPr wrap="square" rtlCol="0">
            <a:spAutoFit/>
          </a:bodyPr>
          <a:lstStyle/>
          <a:p>
            <a:pPr marL="342900" lvl="0" indent="-342900">
              <a:buClr>
                <a:schemeClr val="bg1"/>
              </a:buClr>
              <a:buFont typeface="Wingdings" panose="05000000000000000000" pitchFamily="2" charset="2"/>
              <a:buChar char="w"/>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en-US" sz="2000" dirty="0" err="1">
                <a:solidFill>
                  <a:prstClr val="white"/>
                </a:solidFill>
                <a:ea typeface="Tahoma" panose="020B0604030504040204" pitchFamily="34" charset="0"/>
                <a:cs typeface="Tahoma" panose="020B0604030504040204" pitchFamily="34" charset="0"/>
              </a:rPr>
              <a:t>Chức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vụ</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12202905" y="2630411"/>
            <a:ext cx="487363" cy="487363"/>
          </a:xfrm>
          <a:prstGeom prst="rect">
            <a:avLst/>
          </a:prstGeom>
        </p:spPr>
      </p:pic>
    </p:spTree>
    <p:extLst>
      <p:ext uri="{BB962C8B-B14F-4D97-AF65-F5344CB8AC3E}">
        <p14:creationId xmlns:p14="http://schemas.microsoft.com/office/powerpoint/2010/main" val="18490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38"/>
                </p:tgtEl>
              </p:cMediaNode>
            </p:audio>
            <p:seq concurrent="1" nextAc="seek">
              <p:cTn id="28" restart="whenNotActive" fill="hold" evtFilter="cancelBubble" nodeType="interactiveSeq">
                <p:stCondLst>
                  <p:cond evt="onClick" delay="0">
                    <p:tgtEl>
                      <p:spTgt spid="25"/>
                    </p:tgtEl>
                  </p:cond>
                </p:stCondLst>
                <p:endSync evt="end" delay="0">
                  <p:rtn val="all"/>
                </p:endSync>
                <p:childTnLst>
                  <p:par>
                    <p:cTn id="29" fill="hold">
                      <p:stCondLst>
                        <p:cond delay="0"/>
                      </p:stCondLst>
                      <p:childTnLst>
                        <p:par>
                          <p:cTn id="30" fill="hold">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19" presetClass="emph" presetSubtype="0" fill="hold" grpId="0" nodeType="withEffect">
                                  <p:stCondLst>
                                    <p:cond delay="0"/>
                                  </p:stCondLst>
                                  <p:childTnLst>
                                    <p:animClr clrSpc="rgb" dir="cw">
                                      <p:cBhvr override="childStyle">
                                        <p:cTn id="37" dur="500" fill="hold"/>
                                        <p:tgtEl>
                                          <p:spTgt spid="15"/>
                                        </p:tgtEl>
                                        <p:attrNameLst>
                                          <p:attrName>style.color</p:attrName>
                                        </p:attrNameLst>
                                      </p:cBhvr>
                                      <p:to>
                                        <a:srgbClr val="FFC000"/>
                                      </p:to>
                                    </p:animClr>
                                    <p:animClr clrSpc="rgb" dir="cw">
                                      <p:cBhvr>
                                        <p:cTn id="38" dur="500" fill="hold"/>
                                        <p:tgtEl>
                                          <p:spTgt spid="15"/>
                                        </p:tgtEl>
                                        <p:attrNameLst>
                                          <p:attrName>fillcolor</p:attrName>
                                        </p:attrNameLst>
                                      </p:cBhvr>
                                      <p:to>
                                        <a:srgbClr val="FFC000"/>
                                      </p:to>
                                    </p:animClr>
                                    <p:set>
                                      <p:cBhvr>
                                        <p:cTn id="39" dur="500" fill="hold"/>
                                        <p:tgtEl>
                                          <p:spTgt spid="15"/>
                                        </p:tgtEl>
                                        <p:attrNameLst>
                                          <p:attrName>fill.type</p:attrName>
                                        </p:attrNameLst>
                                      </p:cBhvr>
                                      <p:to>
                                        <p:strVal val="solid"/>
                                      </p:to>
                                    </p:set>
                                    <p:set>
                                      <p:cBhvr>
                                        <p:cTn id="40" dur="500" fill="hold"/>
                                        <p:tgtEl>
                                          <p:spTgt spid="15"/>
                                        </p:tgtEl>
                                        <p:attrNameLst>
                                          <p:attrName>fill.on</p:attrName>
                                        </p:attrNameLst>
                                      </p:cBhvr>
                                      <p:to>
                                        <p:strVal val="true"/>
                                      </p:to>
                                    </p:set>
                                  </p:childTnLst>
                                </p:cTn>
                              </p:par>
                              <p:par>
                                <p:cTn id="41" presetID="1" presetClass="mediacall" presetSubtype="0" fill="hold" nodeType="withEffect">
                                  <p:stCondLst>
                                    <p:cond delay="0"/>
                                  </p:stCondLst>
                                  <p:childTnLst>
                                    <p:cmd type="call" cmd="playFrom(0.0)">
                                      <p:cBhvr>
                                        <p:cTn id="42" dur="20218" fill="hold"/>
                                        <p:tgtEl>
                                          <p:spTgt spid="39"/>
                                        </p:tgtEl>
                                      </p:cBhvr>
                                    </p:cmd>
                                  </p:childTnLst>
                                </p:cTn>
                              </p:par>
                              <p:par>
                                <p:cTn id="43" presetID="3" presetClass="mediacall" presetSubtype="0" fill="hold" nodeType="withEffect">
                                  <p:stCondLst>
                                    <p:cond delay="0"/>
                                  </p:stCondLst>
                                  <p:childTnLst>
                                    <p:cmd type="call" cmd="stop">
                                      <p:cBhvr>
                                        <p:cTn id="44" dur="1" fill="hold"/>
                                        <p:tgtEl>
                                          <p:spTgt spid="38"/>
                                        </p:tgtEl>
                                      </p:cBhvr>
                                    </p:cmd>
                                  </p:childTnLst>
                                </p:cTn>
                              </p:par>
                              <p:par>
                                <p:cTn id="45" presetID="19" presetClass="emph" presetSubtype="0" repeatCount="4000" fill="hold" grpId="1" nodeType="withEffect">
                                  <p:stCondLst>
                                    <p:cond delay="3000"/>
                                  </p:stCondLst>
                                  <p:childTnLst>
                                    <p:animClr clrSpc="rgb" dir="cw">
                                      <p:cBhvr override="childStyle">
                                        <p:cTn id="46" dur="500" fill="hold"/>
                                        <p:tgtEl>
                                          <p:spTgt spid="15"/>
                                        </p:tgtEl>
                                        <p:attrNameLst>
                                          <p:attrName>style.color</p:attrName>
                                        </p:attrNameLst>
                                      </p:cBhvr>
                                      <p:to>
                                        <a:srgbClr val="92D050"/>
                                      </p:to>
                                    </p:animClr>
                                    <p:animClr clrSpc="rgb" dir="cw">
                                      <p:cBhvr>
                                        <p:cTn id="47" dur="500" fill="hold"/>
                                        <p:tgtEl>
                                          <p:spTgt spid="15"/>
                                        </p:tgtEl>
                                        <p:attrNameLst>
                                          <p:attrName>fillcolor</p:attrName>
                                        </p:attrNameLst>
                                      </p:cBhvr>
                                      <p:to>
                                        <a:srgbClr val="92D050"/>
                                      </p:to>
                                    </p:animClr>
                                    <p:set>
                                      <p:cBhvr>
                                        <p:cTn id="48" dur="500" fill="hold"/>
                                        <p:tgtEl>
                                          <p:spTgt spid="15"/>
                                        </p:tgtEl>
                                        <p:attrNameLst>
                                          <p:attrName>fill.type</p:attrName>
                                        </p:attrNameLst>
                                      </p:cBhvr>
                                      <p:to>
                                        <p:strVal val="solid"/>
                                      </p:to>
                                    </p:set>
                                    <p:set>
                                      <p:cBhvr>
                                        <p:cTn id="49" dur="500" fill="hold"/>
                                        <p:tgtEl>
                                          <p:spTgt spid="15"/>
                                        </p:tgtEl>
                                        <p:attrNameLst>
                                          <p:attrName>fill.on</p:attrName>
                                        </p:attrNameLst>
                                      </p:cBhvr>
                                      <p:to>
                                        <p:strVal val="true"/>
                                      </p:to>
                                    </p:set>
                                  </p:childTnLst>
                                </p:cTn>
                              </p:par>
                              <p:par>
                                <p:cTn id="50" presetID="1" presetClass="mediacall" presetSubtype="0" fill="hold" nodeType="withEffect">
                                  <p:stCondLst>
                                    <p:cond delay="3000"/>
                                  </p:stCondLst>
                                  <p:childTnLst>
                                    <p:cmd type="call" cmd="playFrom(0.0)">
                                      <p:cBhvr>
                                        <p:cTn id="51" dur="7732" fill="hold"/>
                                        <p:tgtEl>
                                          <p:spTgt spid="40"/>
                                        </p:tgtEl>
                                      </p:cBhvr>
                                    </p:cmd>
                                  </p:childTnLst>
                                </p:cTn>
                              </p:par>
                              <p:par>
                                <p:cTn id="52" presetID="3" presetClass="mediacall" presetSubtype="0" fill="hold" nodeType="withEffect">
                                  <p:stCondLst>
                                    <p:cond delay="3000"/>
                                  </p:stCondLst>
                                  <p:childTnLst>
                                    <p:cmd type="call" cmd="stop">
                                      <p:cBhvr>
                                        <p:cTn id="53" dur="1" fill="hold"/>
                                        <p:tgtEl>
                                          <p:spTgt spid="39"/>
                                        </p:tgtEl>
                                      </p:cBhvr>
                                    </p:cmd>
                                  </p:childTnLst>
                                </p:cTn>
                              </p:par>
                              <p:par>
                                <p:cTn id="54" presetID="24" presetClass="emph" presetSubtype="0" fill="hold" grpId="2"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33"/>
                    </p:tgtEl>
                  </p:cond>
                </p:stCondLst>
                <p:endSync evt="end" delay="0">
                  <p:rtn val="all"/>
                </p:endSync>
                <p:childTnLst>
                  <p:par>
                    <p:cTn id="60" fill="hold">
                      <p:stCondLst>
                        <p:cond delay="0"/>
                      </p:stCondLst>
                      <p:childTnLst>
                        <p:par>
                          <p:cTn id="61" fill="hold">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33"/>
                                        </p:tgtEl>
                                        <p:attrNameLst>
                                          <p:attrName>style.color</p:attrName>
                                        </p:attrNameLst>
                                      </p:cBhvr>
                                      <p:by>
                                        <p:hsl h="0" s="-12549" l="-25098"/>
                                      </p:by>
                                    </p:animClr>
                                    <p:animClr clrSpc="hsl" dir="cw">
                                      <p:cBhvr>
                                        <p:cTn id="64" dur="500" fill="hold"/>
                                        <p:tgtEl>
                                          <p:spTgt spid="33"/>
                                        </p:tgtEl>
                                        <p:attrNameLst>
                                          <p:attrName>fillcolor</p:attrName>
                                        </p:attrNameLst>
                                      </p:cBhvr>
                                      <p:by>
                                        <p:hsl h="0" s="-12549" l="-25098"/>
                                      </p:by>
                                    </p:animClr>
                                    <p:animClr clrSpc="hsl" dir="cw">
                                      <p:cBhvr>
                                        <p:cTn id="65" dur="500" fill="hold"/>
                                        <p:tgtEl>
                                          <p:spTgt spid="33"/>
                                        </p:tgtEl>
                                        <p:attrNameLst>
                                          <p:attrName>stroke.color</p:attrName>
                                        </p:attrNameLst>
                                      </p:cBhvr>
                                      <p:by>
                                        <p:hsl h="0" s="-12549" l="-25098"/>
                                      </p:by>
                                    </p:animClr>
                                    <p:set>
                                      <p:cBhvr>
                                        <p:cTn id="66" dur="500" fill="hold"/>
                                        <p:tgtEl>
                                          <p:spTgt spid="33"/>
                                        </p:tgtEl>
                                        <p:attrNameLst>
                                          <p:attrName>fill.type</p:attrName>
                                        </p:attrNameLst>
                                      </p:cBhvr>
                                      <p:to>
                                        <p:strVal val="solid"/>
                                      </p:to>
                                    </p:set>
                                  </p:childTnLst>
                                </p:cTn>
                              </p:par>
                              <p:par>
                                <p:cTn id="67" presetID="19" presetClass="emph" presetSubtype="0" fill="hold" grpId="0" nodeType="withEffect">
                                  <p:stCondLst>
                                    <p:cond delay="0"/>
                                  </p:stCondLst>
                                  <p:childTnLst>
                                    <p:animClr clrSpc="rgb" dir="cw">
                                      <p:cBhvr override="childStyle">
                                        <p:cTn id="68" dur="500" fill="hold"/>
                                        <p:tgtEl>
                                          <p:spTgt spid="31"/>
                                        </p:tgtEl>
                                        <p:attrNameLst>
                                          <p:attrName>style.color</p:attrName>
                                        </p:attrNameLst>
                                      </p:cBhvr>
                                      <p:to>
                                        <a:srgbClr val="FFC000"/>
                                      </p:to>
                                    </p:animClr>
                                    <p:animClr clrSpc="rgb" dir="cw">
                                      <p:cBhvr>
                                        <p:cTn id="69" dur="500" fill="hold"/>
                                        <p:tgtEl>
                                          <p:spTgt spid="31"/>
                                        </p:tgtEl>
                                        <p:attrNameLst>
                                          <p:attrName>fillcolor</p:attrName>
                                        </p:attrNameLst>
                                      </p:cBhvr>
                                      <p:to>
                                        <a:srgbClr val="FFC000"/>
                                      </p:to>
                                    </p:animClr>
                                    <p:set>
                                      <p:cBhvr>
                                        <p:cTn id="70" dur="500" fill="hold"/>
                                        <p:tgtEl>
                                          <p:spTgt spid="31"/>
                                        </p:tgtEl>
                                        <p:attrNameLst>
                                          <p:attrName>fill.type</p:attrName>
                                        </p:attrNameLst>
                                      </p:cBhvr>
                                      <p:to>
                                        <p:strVal val="solid"/>
                                      </p:to>
                                    </p:set>
                                    <p:set>
                                      <p:cBhvr>
                                        <p:cTn id="71" dur="500" fill="hold"/>
                                        <p:tgtEl>
                                          <p:spTgt spid="31"/>
                                        </p:tgtEl>
                                        <p:attrNameLst>
                                          <p:attrName>fill.on</p:attrName>
                                        </p:attrNameLst>
                                      </p:cBhvr>
                                      <p:to>
                                        <p:strVal val="true"/>
                                      </p:to>
                                    </p:set>
                                  </p:childTnLst>
                                </p:cTn>
                              </p:par>
                              <p:par>
                                <p:cTn id="72" presetID="1" presetClass="mediacall" presetSubtype="0" fill="hold" nodeType="withEffect">
                                  <p:stCondLst>
                                    <p:cond delay="0"/>
                                  </p:stCondLst>
                                  <p:childTnLst>
                                    <p:cmd type="call" cmd="playFrom(0.0)">
                                      <p:cBhvr>
                                        <p:cTn id="73" dur="20218" fill="hold"/>
                                        <p:tgtEl>
                                          <p:spTgt spid="39"/>
                                        </p:tgtEl>
                                      </p:cBhvr>
                                    </p:cmd>
                                  </p:childTnLst>
                                </p:cTn>
                              </p:par>
                              <p:par>
                                <p:cTn id="74" presetID="3" presetClass="mediacall" presetSubtype="0" fill="hold" nodeType="withEffect">
                                  <p:stCondLst>
                                    <p:cond delay="0"/>
                                  </p:stCondLst>
                                  <p:childTnLst>
                                    <p:cmd type="call" cmd="stop">
                                      <p:cBhvr>
                                        <p:cTn id="75" dur="1" fill="hold"/>
                                        <p:tgtEl>
                                          <p:spTgt spid="38"/>
                                        </p:tgtEl>
                                      </p:cBhvr>
                                    </p:cmd>
                                  </p:childTnLst>
                                </p:cTn>
                              </p:par>
                              <p:par>
                                <p:cTn id="76" presetID="19" presetClass="emph" presetSubtype="0" fill="hold" grpId="1" nodeType="withEffect">
                                  <p:stCondLst>
                                    <p:cond delay="3000"/>
                                  </p:stCondLst>
                                  <p:childTnLst>
                                    <p:animClr clrSpc="rgb" dir="cw">
                                      <p:cBhvr override="childStyle">
                                        <p:cTn id="77" dur="500" fill="hold"/>
                                        <p:tgtEl>
                                          <p:spTgt spid="31"/>
                                        </p:tgtEl>
                                        <p:attrNameLst>
                                          <p:attrName>style.color</p:attrName>
                                        </p:attrNameLst>
                                      </p:cBhvr>
                                      <p:to>
                                        <a:srgbClr val="FF0000"/>
                                      </p:to>
                                    </p:animClr>
                                    <p:animClr clrSpc="rgb" dir="cw">
                                      <p:cBhvr>
                                        <p:cTn id="78" dur="500" fill="hold"/>
                                        <p:tgtEl>
                                          <p:spTgt spid="31"/>
                                        </p:tgtEl>
                                        <p:attrNameLst>
                                          <p:attrName>fillcolor</p:attrName>
                                        </p:attrNameLst>
                                      </p:cBhvr>
                                      <p:to>
                                        <a:srgbClr val="FF0000"/>
                                      </p:to>
                                    </p:animClr>
                                    <p:set>
                                      <p:cBhvr>
                                        <p:cTn id="79" dur="500" fill="hold"/>
                                        <p:tgtEl>
                                          <p:spTgt spid="31"/>
                                        </p:tgtEl>
                                        <p:attrNameLst>
                                          <p:attrName>fill.type</p:attrName>
                                        </p:attrNameLst>
                                      </p:cBhvr>
                                      <p:to>
                                        <p:strVal val="solid"/>
                                      </p:to>
                                    </p:set>
                                    <p:set>
                                      <p:cBhvr>
                                        <p:cTn id="80" dur="500" fill="hold"/>
                                        <p:tgtEl>
                                          <p:spTgt spid="31"/>
                                        </p:tgtEl>
                                        <p:attrNameLst>
                                          <p:attrName>fill.on</p:attrName>
                                        </p:attrNameLst>
                                      </p:cBhvr>
                                      <p:to>
                                        <p:strVal val="true"/>
                                      </p:to>
                                    </p:set>
                                  </p:childTnLst>
                                </p:cTn>
                              </p:par>
                              <p:par>
                                <p:cTn id="81" presetID="19" presetClass="emph" presetSubtype="0" repeatCount="4000" fill="hold" grpId="2" nodeType="withEffect">
                                  <p:stCondLst>
                                    <p:cond delay="3000"/>
                                  </p:stCondLst>
                                  <p:childTnLst>
                                    <p:animClr clrSpc="rgb" dir="cw">
                                      <p:cBhvr override="childStyle">
                                        <p:cTn id="82" dur="500" fill="hold"/>
                                        <p:tgtEl>
                                          <p:spTgt spid="15"/>
                                        </p:tgtEl>
                                        <p:attrNameLst>
                                          <p:attrName>style.color</p:attrName>
                                        </p:attrNameLst>
                                      </p:cBhvr>
                                      <p:to>
                                        <a:srgbClr val="92D050"/>
                                      </p:to>
                                    </p:animClr>
                                    <p:animClr clrSpc="rgb" dir="cw">
                                      <p:cBhvr>
                                        <p:cTn id="83" dur="500" fill="hold"/>
                                        <p:tgtEl>
                                          <p:spTgt spid="15"/>
                                        </p:tgtEl>
                                        <p:attrNameLst>
                                          <p:attrName>fillcolor</p:attrName>
                                        </p:attrNameLst>
                                      </p:cBhvr>
                                      <p:to>
                                        <a:srgbClr val="92D050"/>
                                      </p:to>
                                    </p:animClr>
                                    <p:set>
                                      <p:cBhvr>
                                        <p:cTn id="84" dur="500" fill="hold"/>
                                        <p:tgtEl>
                                          <p:spTgt spid="15"/>
                                        </p:tgtEl>
                                        <p:attrNameLst>
                                          <p:attrName>fill.type</p:attrName>
                                        </p:attrNameLst>
                                      </p:cBhvr>
                                      <p:to>
                                        <p:strVal val="solid"/>
                                      </p:to>
                                    </p:set>
                                    <p:set>
                                      <p:cBhvr>
                                        <p:cTn id="85" dur="500" fill="hold"/>
                                        <p:tgtEl>
                                          <p:spTgt spid="15"/>
                                        </p:tgtEl>
                                        <p:attrNameLst>
                                          <p:attrName>fill.on</p:attrName>
                                        </p:attrNameLst>
                                      </p:cBhvr>
                                      <p:to>
                                        <p:strVal val="true"/>
                                      </p:to>
                                    </p:set>
                                  </p:childTnLst>
                                </p:cTn>
                              </p:par>
                              <p:par>
                                <p:cTn id="86" presetID="1" presetClass="mediacall" presetSubtype="0" fill="hold" nodeType="withEffect">
                                  <p:stCondLst>
                                    <p:cond delay="3000"/>
                                  </p:stCondLst>
                                  <p:childTnLst>
                                    <p:cmd type="call" cmd="playFrom(0.0)">
                                      <p:cBhvr>
                                        <p:cTn id="87" dur="5903" fill="hold"/>
                                        <p:tgtEl>
                                          <p:spTgt spid="41"/>
                                        </p:tgtEl>
                                      </p:cBhvr>
                                    </p:cmd>
                                  </p:childTnLst>
                                </p:cTn>
                              </p:par>
                              <p:par>
                                <p:cTn id="88" presetID="3" presetClass="mediacall" presetSubtype="0" fill="hold" nodeType="withEffect">
                                  <p:stCondLst>
                                    <p:cond delay="3000"/>
                                  </p:stCondLst>
                                  <p:childTnLst>
                                    <p:cmd type="call" cmd="stop">
                                      <p:cBhvr>
                                        <p:cTn id="89" dur="1" fill="hold"/>
                                        <p:tgtEl>
                                          <p:spTgt spid="39"/>
                                        </p:tgtEl>
                                      </p:cBhvr>
                                    </p:cmd>
                                  </p:childTnLst>
                                </p:cTn>
                              </p:par>
                              <p:par>
                                <p:cTn id="90" presetID="30" presetClass="emph" presetSubtype="0" fill="hold" grpId="2" nodeType="withEffect">
                                  <p:stCondLst>
                                    <p:cond delay="3000"/>
                                  </p:stCondLst>
                                  <p:childTnLst>
                                    <p:animClr clrSpc="hsl" dir="cw">
                                      <p:cBhvr override="childStyle">
                                        <p:cTn id="91" dur="500" fill="hold"/>
                                        <p:tgtEl>
                                          <p:spTgt spid="33"/>
                                        </p:tgtEl>
                                        <p:attrNameLst>
                                          <p:attrName>style.color</p:attrName>
                                        </p:attrNameLst>
                                      </p:cBhvr>
                                      <p:by>
                                        <p:hsl h="0" s="12549" l="25098"/>
                                      </p:by>
                                    </p:animClr>
                                    <p:animClr clrSpc="hsl" dir="cw">
                                      <p:cBhvr>
                                        <p:cTn id="92" dur="500" fill="hold"/>
                                        <p:tgtEl>
                                          <p:spTgt spid="33"/>
                                        </p:tgtEl>
                                        <p:attrNameLst>
                                          <p:attrName>fillcolor</p:attrName>
                                        </p:attrNameLst>
                                      </p:cBhvr>
                                      <p:by>
                                        <p:hsl h="0" s="12549" l="25098"/>
                                      </p:by>
                                    </p:animClr>
                                    <p:animClr clrSpc="hsl" dir="cw">
                                      <p:cBhvr>
                                        <p:cTn id="93" dur="500" fill="hold"/>
                                        <p:tgtEl>
                                          <p:spTgt spid="33"/>
                                        </p:tgtEl>
                                        <p:attrNameLst>
                                          <p:attrName>stroke.color</p:attrName>
                                        </p:attrNameLst>
                                      </p:cBhvr>
                                      <p:by>
                                        <p:hsl h="0" s="12549" l="25098"/>
                                      </p:by>
                                    </p:animClr>
                                    <p:set>
                                      <p:cBhvr>
                                        <p:cTn id="94" dur="500" fill="hold"/>
                                        <p:tgtEl>
                                          <p:spTgt spid="33"/>
                                        </p:tgtEl>
                                        <p:attrNameLst>
                                          <p:attrName>fill.type</p:attrName>
                                        </p:attrNameLst>
                                      </p:cBhvr>
                                      <p:to>
                                        <p:strVal val="solid"/>
                                      </p:to>
                                    </p:set>
                                  </p:childTnLst>
                                </p:cTn>
                              </p:par>
                              <p:par>
                                <p:cTn id="95" presetID="24" presetClass="emph" presetSubtype="0" fill="hold" grpId="3" nodeType="withEffect">
                                  <p:stCondLst>
                                    <p:cond delay="3000"/>
                                  </p:stCondLst>
                                  <p:childTnLst>
                                    <p:animClr clrSpc="hsl" dir="cw">
                                      <p:cBhvr override="childStyle">
                                        <p:cTn id="96" dur="500" fill="hold"/>
                                        <p:tgtEl>
                                          <p:spTgt spid="25"/>
                                        </p:tgtEl>
                                        <p:attrNameLst>
                                          <p:attrName>style.color</p:attrName>
                                        </p:attrNameLst>
                                      </p:cBhvr>
                                      <p:by>
                                        <p:hsl h="0" s="-12549" l="-25098"/>
                                      </p:by>
                                    </p:animClr>
                                    <p:animClr clrSpc="hsl" dir="cw">
                                      <p:cBhvr>
                                        <p:cTn id="97" dur="500" fill="hold"/>
                                        <p:tgtEl>
                                          <p:spTgt spid="25"/>
                                        </p:tgtEl>
                                        <p:attrNameLst>
                                          <p:attrName>fillcolor</p:attrName>
                                        </p:attrNameLst>
                                      </p:cBhvr>
                                      <p:by>
                                        <p:hsl h="0" s="-12549" l="-25098"/>
                                      </p:by>
                                    </p:animClr>
                                    <p:animClr clrSpc="hsl" dir="cw">
                                      <p:cBhvr>
                                        <p:cTn id="98" dur="500" fill="hold"/>
                                        <p:tgtEl>
                                          <p:spTgt spid="25"/>
                                        </p:tgtEl>
                                        <p:attrNameLst>
                                          <p:attrName>stroke.color</p:attrName>
                                        </p:attrNameLst>
                                      </p:cBhvr>
                                      <p:by>
                                        <p:hsl h="0" s="-12549" l="-25098"/>
                                      </p:by>
                                    </p:animClr>
                                    <p:set>
                                      <p:cBhvr>
                                        <p:cTn id="99"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0" restart="whenNotActive" fill="hold" evtFilter="cancelBubble" nodeType="interactiveSeq">
                <p:stCondLst>
                  <p:cond evt="onClick" delay="0">
                    <p:tgtEl>
                      <p:spTgt spid="27"/>
                    </p:tgtEl>
                  </p:cond>
                </p:stCondLst>
                <p:endSync evt="end" delay="0">
                  <p:rtn val="all"/>
                </p:endSync>
                <p:childTnLst>
                  <p:par>
                    <p:cTn id="101" fill="hold">
                      <p:stCondLst>
                        <p:cond delay="0"/>
                      </p:stCondLst>
                      <p:childTnLst>
                        <p:par>
                          <p:cTn id="102" fill="hold">
                            <p:stCondLst>
                              <p:cond delay="0"/>
                            </p:stCondLst>
                            <p:childTnLst>
                              <p:par>
                                <p:cTn id="103" presetID="24" presetClass="emph" presetSubtype="0" fill="hold" grpId="1" nodeType="clickEffect">
                                  <p:stCondLst>
                                    <p:cond delay="0"/>
                                  </p:stCondLst>
                                  <p:childTnLst>
                                    <p:animClr clrSpc="hsl" dir="cw">
                                      <p:cBhvr override="childStyle">
                                        <p:cTn id="104" dur="500" fill="hold"/>
                                        <p:tgtEl>
                                          <p:spTgt spid="27"/>
                                        </p:tgtEl>
                                        <p:attrNameLst>
                                          <p:attrName>style.color</p:attrName>
                                        </p:attrNameLst>
                                      </p:cBhvr>
                                      <p:by>
                                        <p:hsl h="0" s="-12549" l="-25098"/>
                                      </p:by>
                                    </p:animClr>
                                    <p:animClr clrSpc="hsl" dir="cw">
                                      <p:cBhvr>
                                        <p:cTn id="105" dur="500" fill="hold"/>
                                        <p:tgtEl>
                                          <p:spTgt spid="27"/>
                                        </p:tgtEl>
                                        <p:attrNameLst>
                                          <p:attrName>fillcolor</p:attrName>
                                        </p:attrNameLst>
                                      </p:cBhvr>
                                      <p:by>
                                        <p:hsl h="0" s="-12549" l="-25098"/>
                                      </p:by>
                                    </p:animClr>
                                    <p:animClr clrSpc="hsl" dir="cw">
                                      <p:cBhvr>
                                        <p:cTn id="106" dur="500" fill="hold"/>
                                        <p:tgtEl>
                                          <p:spTgt spid="27"/>
                                        </p:tgtEl>
                                        <p:attrNameLst>
                                          <p:attrName>stroke.color</p:attrName>
                                        </p:attrNameLst>
                                      </p:cBhvr>
                                      <p:by>
                                        <p:hsl h="0" s="-12549" l="-25098"/>
                                      </p:by>
                                    </p:animClr>
                                    <p:set>
                                      <p:cBhvr>
                                        <p:cTn id="107" dur="500" fill="hold"/>
                                        <p:tgtEl>
                                          <p:spTgt spid="27"/>
                                        </p:tgtEl>
                                        <p:attrNameLst>
                                          <p:attrName>fill.type</p:attrName>
                                        </p:attrNameLst>
                                      </p:cBhvr>
                                      <p:to>
                                        <p:strVal val="solid"/>
                                      </p:to>
                                    </p:set>
                                  </p:childTnLst>
                                </p:cTn>
                              </p:par>
                              <p:par>
                                <p:cTn id="108" presetID="19" presetClass="emph" presetSubtype="0" fill="hold" grpId="0" nodeType="withEffect">
                                  <p:stCondLst>
                                    <p:cond delay="0"/>
                                  </p:stCondLst>
                                  <p:childTnLst>
                                    <p:animClr clrSpc="rgb" dir="cw">
                                      <p:cBhvr override="childStyle">
                                        <p:cTn id="109" dur="500" fill="hold"/>
                                        <p:tgtEl>
                                          <p:spTgt spid="16"/>
                                        </p:tgtEl>
                                        <p:attrNameLst>
                                          <p:attrName>style.color</p:attrName>
                                        </p:attrNameLst>
                                      </p:cBhvr>
                                      <p:to>
                                        <a:srgbClr val="FFC000"/>
                                      </p:to>
                                    </p:animClr>
                                    <p:animClr clrSpc="rgb" dir="cw">
                                      <p:cBhvr>
                                        <p:cTn id="110" dur="500" fill="hold"/>
                                        <p:tgtEl>
                                          <p:spTgt spid="16"/>
                                        </p:tgtEl>
                                        <p:attrNameLst>
                                          <p:attrName>fillcolor</p:attrName>
                                        </p:attrNameLst>
                                      </p:cBhvr>
                                      <p:to>
                                        <a:srgbClr val="FFC000"/>
                                      </p:to>
                                    </p:animClr>
                                    <p:set>
                                      <p:cBhvr>
                                        <p:cTn id="111" dur="500" fill="hold"/>
                                        <p:tgtEl>
                                          <p:spTgt spid="16"/>
                                        </p:tgtEl>
                                        <p:attrNameLst>
                                          <p:attrName>fill.type</p:attrName>
                                        </p:attrNameLst>
                                      </p:cBhvr>
                                      <p:to>
                                        <p:strVal val="solid"/>
                                      </p:to>
                                    </p:set>
                                    <p:set>
                                      <p:cBhvr>
                                        <p:cTn id="112" dur="500" fill="hold"/>
                                        <p:tgtEl>
                                          <p:spTgt spid="16"/>
                                        </p:tgtEl>
                                        <p:attrNameLst>
                                          <p:attrName>fill.on</p:attrName>
                                        </p:attrNameLst>
                                      </p:cBhvr>
                                      <p:to>
                                        <p:strVal val="true"/>
                                      </p:to>
                                    </p:set>
                                  </p:childTnLst>
                                </p:cTn>
                              </p:par>
                              <p:par>
                                <p:cTn id="113" presetID="1" presetClass="mediacall" presetSubtype="0" fill="hold" nodeType="withEffect">
                                  <p:stCondLst>
                                    <p:cond delay="0"/>
                                  </p:stCondLst>
                                  <p:childTnLst>
                                    <p:cmd type="call" cmd="playFrom(0.0)">
                                      <p:cBhvr>
                                        <p:cTn id="114" dur="20218" fill="hold"/>
                                        <p:tgtEl>
                                          <p:spTgt spid="39"/>
                                        </p:tgtEl>
                                      </p:cBhvr>
                                    </p:cmd>
                                  </p:childTnLst>
                                </p:cTn>
                              </p:par>
                              <p:par>
                                <p:cTn id="115" presetID="3" presetClass="mediacall" presetSubtype="0" fill="hold" nodeType="withEffect">
                                  <p:stCondLst>
                                    <p:cond delay="0"/>
                                  </p:stCondLst>
                                  <p:childTnLst>
                                    <p:cmd type="call" cmd="stop">
                                      <p:cBhvr>
                                        <p:cTn id="116" dur="1" fill="hold"/>
                                        <p:tgtEl>
                                          <p:spTgt spid="38"/>
                                        </p:tgtEl>
                                      </p:cBhvr>
                                    </p:cmd>
                                  </p:childTnLst>
                                </p:cTn>
                              </p:par>
                              <p:par>
                                <p:cTn id="117" presetID="19" presetClass="emph" presetSubtype="0" fill="hold" grpId="1" nodeType="withEffect">
                                  <p:stCondLst>
                                    <p:cond delay="3500"/>
                                  </p:stCondLst>
                                  <p:childTnLst>
                                    <p:animClr clrSpc="rgb" dir="cw">
                                      <p:cBhvr override="childStyle">
                                        <p:cTn id="118" dur="500" fill="hold"/>
                                        <p:tgtEl>
                                          <p:spTgt spid="16"/>
                                        </p:tgtEl>
                                        <p:attrNameLst>
                                          <p:attrName>style.color</p:attrName>
                                        </p:attrNameLst>
                                      </p:cBhvr>
                                      <p:to>
                                        <a:srgbClr val="FF0000"/>
                                      </p:to>
                                    </p:animClr>
                                    <p:animClr clrSpc="rgb" dir="cw">
                                      <p:cBhvr>
                                        <p:cTn id="119" dur="500" fill="hold"/>
                                        <p:tgtEl>
                                          <p:spTgt spid="16"/>
                                        </p:tgtEl>
                                        <p:attrNameLst>
                                          <p:attrName>fillcolor</p:attrName>
                                        </p:attrNameLst>
                                      </p:cBhvr>
                                      <p:to>
                                        <a:srgbClr val="FF0000"/>
                                      </p:to>
                                    </p:animClr>
                                    <p:set>
                                      <p:cBhvr>
                                        <p:cTn id="120" dur="500" fill="hold"/>
                                        <p:tgtEl>
                                          <p:spTgt spid="16"/>
                                        </p:tgtEl>
                                        <p:attrNameLst>
                                          <p:attrName>fill.type</p:attrName>
                                        </p:attrNameLst>
                                      </p:cBhvr>
                                      <p:to>
                                        <p:strVal val="solid"/>
                                      </p:to>
                                    </p:set>
                                    <p:set>
                                      <p:cBhvr>
                                        <p:cTn id="121" dur="500" fill="hold"/>
                                        <p:tgtEl>
                                          <p:spTgt spid="16"/>
                                        </p:tgtEl>
                                        <p:attrNameLst>
                                          <p:attrName>fill.on</p:attrName>
                                        </p:attrNameLst>
                                      </p:cBhvr>
                                      <p:to>
                                        <p:strVal val="true"/>
                                      </p:to>
                                    </p:set>
                                  </p:childTnLst>
                                </p:cTn>
                              </p:par>
                              <p:par>
                                <p:cTn id="122" presetID="19" presetClass="emph" presetSubtype="0" repeatCount="4000" fill="hold" grpId="3" nodeType="withEffect">
                                  <p:stCondLst>
                                    <p:cond delay="3500"/>
                                  </p:stCondLst>
                                  <p:childTnLst>
                                    <p:animClr clrSpc="rgb" dir="cw">
                                      <p:cBhvr override="childStyle">
                                        <p:cTn id="123" dur="500" fill="hold"/>
                                        <p:tgtEl>
                                          <p:spTgt spid="15"/>
                                        </p:tgtEl>
                                        <p:attrNameLst>
                                          <p:attrName>style.color</p:attrName>
                                        </p:attrNameLst>
                                      </p:cBhvr>
                                      <p:to>
                                        <a:srgbClr val="92D050"/>
                                      </p:to>
                                    </p:animClr>
                                    <p:animClr clrSpc="rgb" dir="cw">
                                      <p:cBhvr>
                                        <p:cTn id="124" dur="500" fill="hold"/>
                                        <p:tgtEl>
                                          <p:spTgt spid="15"/>
                                        </p:tgtEl>
                                        <p:attrNameLst>
                                          <p:attrName>fillcolor</p:attrName>
                                        </p:attrNameLst>
                                      </p:cBhvr>
                                      <p:to>
                                        <a:srgbClr val="92D050"/>
                                      </p:to>
                                    </p:animClr>
                                    <p:set>
                                      <p:cBhvr>
                                        <p:cTn id="125" dur="500" fill="hold"/>
                                        <p:tgtEl>
                                          <p:spTgt spid="15"/>
                                        </p:tgtEl>
                                        <p:attrNameLst>
                                          <p:attrName>fill.type</p:attrName>
                                        </p:attrNameLst>
                                      </p:cBhvr>
                                      <p:to>
                                        <p:strVal val="solid"/>
                                      </p:to>
                                    </p:set>
                                    <p:set>
                                      <p:cBhvr>
                                        <p:cTn id="126" dur="500" fill="hold"/>
                                        <p:tgtEl>
                                          <p:spTgt spid="15"/>
                                        </p:tgtEl>
                                        <p:attrNameLst>
                                          <p:attrName>fill.on</p:attrName>
                                        </p:attrNameLst>
                                      </p:cBhvr>
                                      <p:to>
                                        <p:strVal val="true"/>
                                      </p:to>
                                    </p:set>
                                  </p:childTnLst>
                                </p:cTn>
                              </p:par>
                              <p:par>
                                <p:cTn id="127" presetID="1" presetClass="mediacall" presetSubtype="0" fill="hold" nodeType="withEffect">
                                  <p:stCondLst>
                                    <p:cond delay="3500"/>
                                  </p:stCondLst>
                                  <p:childTnLst>
                                    <p:cmd type="call" cmd="playFrom(0.0)">
                                      <p:cBhvr>
                                        <p:cTn id="128" dur="5903" fill="hold"/>
                                        <p:tgtEl>
                                          <p:spTgt spid="41"/>
                                        </p:tgtEl>
                                      </p:cBhvr>
                                    </p:cmd>
                                  </p:childTnLst>
                                </p:cTn>
                              </p:par>
                              <p:par>
                                <p:cTn id="129" presetID="3" presetClass="mediacall" presetSubtype="0" fill="hold" nodeType="withEffect">
                                  <p:stCondLst>
                                    <p:cond delay="3500"/>
                                  </p:stCondLst>
                                  <p:childTnLst>
                                    <p:cmd type="call" cmd="stop">
                                      <p:cBhvr>
                                        <p:cTn id="130" dur="1" fill="hold"/>
                                        <p:tgtEl>
                                          <p:spTgt spid="39"/>
                                        </p:tgtEl>
                                      </p:cBhvr>
                                    </p:cmd>
                                  </p:childTnLst>
                                </p:cTn>
                              </p:par>
                              <p:par>
                                <p:cTn id="131" presetID="30" presetClass="emph" presetSubtype="0" fill="hold" grpId="2" nodeType="withEffect">
                                  <p:stCondLst>
                                    <p:cond delay="3500"/>
                                  </p:stCondLst>
                                  <p:childTnLst>
                                    <p:animClr clrSpc="hsl" dir="cw">
                                      <p:cBhvr override="childStyle">
                                        <p:cTn id="132" dur="500" fill="hold"/>
                                        <p:tgtEl>
                                          <p:spTgt spid="27"/>
                                        </p:tgtEl>
                                        <p:attrNameLst>
                                          <p:attrName>style.color</p:attrName>
                                        </p:attrNameLst>
                                      </p:cBhvr>
                                      <p:by>
                                        <p:hsl h="0" s="12549" l="25098"/>
                                      </p:by>
                                    </p:animClr>
                                    <p:animClr clrSpc="hsl" dir="cw">
                                      <p:cBhvr>
                                        <p:cTn id="133" dur="500" fill="hold"/>
                                        <p:tgtEl>
                                          <p:spTgt spid="27"/>
                                        </p:tgtEl>
                                        <p:attrNameLst>
                                          <p:attrName>fillcolor</p:attrName>
                                        </p:attrNameLst>
                                      </p:cBhvr>
                                      <p:by>
                                        <p:hsl h="0" s="12549" l="25098"/>
                                      </p:by>
                                    </p:animClr>
                                    <p:animClr clrSpc="hsl" dir="cw">
                                      <p:cBhvr>
                                        <p:cTn id="134" dur="500" fill="hold"/>
                                        <p:tgtEl>
                                          <p:spTgt spid="27"/>
                                        </p:tgtEl>
                                        <p:attrNameLst>
                                          <p:attrName>stroke.color</p:attrName>
                                        </p:attrNameLst>
                                      </p:cBhvr>
                                      <p:by>
                                        <p:hsl h="0" s="12549" l="25098"/>
                                      </p:by>
                                    </p:animClr>
                                    <p:set>
                                      <p:cBhvr>
                                        <p:cTn id="135" dur="500" fill="hold"/>
                                        <p:tgtEl>
                                          <p:spTgt spid="27"/>
                                        </p:tgtEl>
                                        <p:attrNameLst>
                                          <p:attrName>fill.type</p:attrName>
                                        </p:attrNameLst>
                                      </p:cBhvr>
                                      <p:to>
                                        <p:strVal val="solid"/>
                                      </p:to>
                                    </p:set>
                                  </p:childTnLst>
                                </p:cTn>
                              </p:par>
                              <p:par>
                                <p:cTn id="136" presetID="24" presetClass="emph" presetSubtype="0" fill="hold" grpId="4" nodeType="withEffect">
                                  <p:stCondLst>
                                    <p:cond delay="3500"/>
                                  </p:stCondLst>
                                  <p:childTnLst>
                                    <p:animClr clrSpc="hsl" dir="cw">
                                      <p:cBhvr override="childStyle">
                                        <p:cTn id="137" dur="500" fill="hold"/>
                                        <p:tgtEl>
                                          <p:spTgt spid="25"/>
                                        </p:tgtEl>
                                        <p:attrNameLst>
                                          <p:attrName>style.color</p:attrName>
                                        </p:attrNameLst>
                                      </p:cBhvr>
                                      <p:by>
                                        <p:hsl h="0" s="-12549" l="-25098"/>
                                      </p:by>
                                    </p:animClr>
                                    <p:animClr clrSpc="hsl" dir="cw">
                                      <p:cBhvr>
                                        <p:cTn id="138" dur="500" fill="hold"/>
                                        <p:tgtEl>
                                          <p:spTgt spid="25"/>
                                        </p:tgtEl>
                                        <p:attrNameLst>
                                          <p:attrName>fillcolor</p:attrName>
                                        </p:attrNameLst>
                                      </p:cBhvr>
                                      <p:by>
                                        <p:hsl h="0" s="-12549" l="-25098"/>
                                      </p:by>
                                    </p:animClr>
                                    <p:animClr clrSpc="hsl" dir="cw">
                                      <p:cBhvr>
                                        <p:cTn id="139" dur="500" fill="hold"/>
                                        <p:tgtEl>
                                          <p:spTgt spid="25"/>
                                        </p:tgtEl>
                                        <p:attrNameLst>
                                          <p:attrName>stroke.color</p:attrName>
                                        </p:attrNameLst>
                                      </p:cBhvr>
                                      <p:by>
                                        <p:hsl h="0" s="-12549" l="-25098"/>
                                      </p:by>
                                    </p:animClr>
                                    <p:set>
                                      <p:cBhvr>
                                        <p:cTn id="140"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1" restart="whenNotActive" fill="hold" evtFilter="cancelBubble" nodeType="interactiveSeq">
                <p:stCondLst>
                  <p:cond evt="onClick" delay="0">
                    <p:tgtEl>
                      <p:spTgt spid="34"/>
                    </p:tgtEl>
                  </p:cond>
                </p:stCondLst>
                <p:endSync evt="end" delay="0">
                  <p:rtn val="all"/>
                </p:endSync>
                <p:childTnLst>
                  <p:par>
                    <p:cTn id="142" fill="hold">
                      <p:stCondLst>
                        <p:cond delay="0"/>
                      </p:stCondLst>
                      <p:childTnLst>
                        <p:par>
                          <p:cTn id="143" fill="hold">
                            <p:stCondLst>
                              <p:cond delay="0"/>
                            </p:stCondLst>
                            <p:childTnLst>
                              <p:par>
                                <p:cTn id="144" presetID="24" presetClass="emph" presetSubtype="0" fill="hold" grpId="1" nodeType="clickEffect">
                                  <p:stCondLst>
                                    <p:cond delay="0"/>
                                  </p:stCondLst>
                                  <p:childTnLst>
                                    <p:animClr clrSpc="hsl" dir="cw">
                                      <p:cBhvr override="childStyle">
                                        <p:cTn id="145" dur="500" fill="hold"/>
                                        <p:tgtEl>
                                          <p:spTgt spid="34"/>
                                        </p:tgtEl>
                                        <p:attrNameLst>
                                          <p:attrName>style.color</p:attrName>
                                        </p:attrNameLst>
                                      </p:cBhvr>
                                      <p:by>
                                        <p:hsl h="0" s="-12549" l="-25098"/>
                                      </p:by>
                                    </p:animClr>
                                    <p:animClr clrSpc="hsl" dir="cw">
                                      <p:cBhvr>
                                        <p:cTn id="146" dur="500" fill="hold"/>
                                        <p:tgtEl>
                                          <p:spTgt spid="34"/>
                                        </p:tgtEl>
                                        <p:attrNameLst>
                                          <p:attrName>fillcolor</p:attrName>
                                        </p:attrNameLst>
                                      </p:cBhvr>
                                      <p:by>
                                        <p:hsl h="0" s="-12549" l="-25098"/>
                                      </p:by>
                                    </p:animClr>
                                    <p:animClr clrSpc="hsl" dir="cw">
                                      <p:cBhvr>
                                        <p:cTn id="147" dur="500" fill="hold"/>
                                        <p:tgtEl>
                                          <p:spTgt spid="34"/>
                                        </p:tgtEl>
                                        <p:attrNameLst>
                                          <p:attrName>stroke.color</p:attrName>
                                        </p:attrNameLst>
                                      </p:cBhvr>
                                      <p:by>
                                        <p:hsl h="0" s="-12549" l="-25098"/>
                                      </p:by>
                                    </p:animClr>
                                    <p:set>
                                      <p:cBhvr>
                                        <p:cTn id="148" dur="500" fill="hold"/>
                                        <p:tgtEl>
                                          <p:spTgt spid="34"/>
                                        </p:tgtEl>
                                        <p:attrNameLst>
                                          <p:attrName>fill.type</p:attrName>
                                        </p:attrNameLst>
                                      </p:cBhvr>
                                      <p:to>
                                        <p:strVal val="solid"/>
                                      </p:to>
                                    </p:set>
                                  </p:childTnLst>
                                </p:cTn>
                              </p:par>
                              <p:par>
                                <p:cTn id="149" presetID="19" presetClass="emph" presetSubtype="0" fill="hold" grpId="0" nodeType="withEffect">
                                  <p:stCondLst>
                                    <p:cond delay="0"/>
                                  </p:stCondLst>
                                  <p:childTnLst>
                                    <p:animClr clrSpc="rgb" dir="cw">
                                      <p:cBhvr override="childStyle">
                                        <p:cTn id="150" dur="500" fill="hold"/>
                                        <p:tgtEl>
                                          <p:spTgt spid="32"/>
                                        </p:tgtEl>
                                        <p:attrNameLst>
                                          <p:attrName>style.color</p:attrName>
                                        </p:attrNameLst>
                                      </p:cBhvr>
                                      <p:to>
                                        <a:schemeClr val="accent2"/>
                                      </p:to>
                                    </p:animClr>
                                    <p:animClr clrSpc="rgb" dir="cw">
                                      <p:cBhvr>
                                        <p:cTn id="151" dur="500" fill="hold"/>
                                        <p:tgtEl>
                                          <p:spTgt spid="32"/>
                                        </p:tgtEl>
                                        <p:attrNameLst>
                                          <p:attrName>fillcolor</p:attrName>
                                        </p:attrNameLst>
                                      </p:cBhvr>
                                      <p:to>
                                        <a:schemeClr val="accent2"/>
                                      </p:to>
                                    </p:animClr>
                                    <p:set>
                                      <p:cBhvr>
                                        <p:cTn id="152" dur="500" fill="hold"/>
                                        <p:tgtEl>
                                          <p:spTgt spid="32"/>
                                        </p:tgtEl>
                                        <p:attrNameLst>
                                          <p:attrName>fill.type</p:attrName>
                                        </p:attrNameLst>
                                      </p:cBhvr>
                                      <p:to>
                                        <p:strVal val="solid"/>
                                      </p:to>
                                    </p:set>
                                    <p:set>
                                      <p:cBhvr>
                                        <p:cTn id="153" dur="500" fill="hold"/>
                                        <p:tgtEl>
                                          <p:spTgt spid="32"/>
                                        </p:tgtEl>
                                        <p:attrNameLst>
                                          <p:attrName>fill.on</p:attrName>
                                        </p:attrNameLst>
                                      </p:cBhvr>
                                      <p:to>
                                        <p:strVal val="true"/>
                                      </p:to>
                                    </p:set>
                                  </p:childTnLst>
                                </p:cTn>
                              </p:par>
                              <p:par>
                                <p:cTn id="154" presetID="1" presetClass="mediacall" presetSubtype="0" fill="hold" nodeType="withEffect">
                                  <p:stCondLst>
                                    <p:cond delay="0"/>
                                  </p:stCondLst>
                                  <p:childTnLst>
                                    <p:cmd type="call" cmd="playFrom(0.0)">
                                      <p:cBhvr>
                                        <p:cTn id="155" dur="20218" fill="hold"/>
                                        <p:tgtEl>
                                          <p:spTgt spid="39"/>
                                        </p:tgtEl>
                                      </p:cBhvr>
                                    </p:cmd>
                                  </p:childTnLst>
                                </p:cTn>
                              </p:par>
                              <p:par>
                                <p:cTn id="156" presetID="3" presetClass="mediacall" presetSubtype="0" fill="hold" nodeType="withEffect">
                                  <p:stCondLst>
                                    <p:cond delay="0"/>
                                  </p:stCondLst>
                                  <p:childTnLst>
                                    <p:cmd type="call" cmd="stop">
                                      <p:cBhvr>
                                        <p:cTn id="157" dur="1" fill="hold"/>
                                        <p:tgtEl>
                                          <p:spTgt spid="38"/>
                                        </p:tgtEl>
                                      </p:cBhvr>
                                    </p:cmd>
                                  </p:childTnLst>
                                </p:cTn>
                              </p:par>
                              <p:par>
                                <p:cTn id="158" presetID="19" presetClass="emph" presetSubtype="0" fill="hold" grpId="1" nodeType="withEffect">
                                  <p:stCondLst>
                                    <p:cond delay="3000"/>
                                  </p:stCondLst>
                                  <p:childTnLst>
                                    <p:animClr clrSpc="rgb" dir="cw">
                                      <p:cBhvr override="childStyle">
                                        <p:cTn id="159" dur="500" fill="hold"/>
                                        <p:tgtEl>
                                          <p:spTgt spid="32"/>
                                        </p:tgtEl>
                                        <p:attrNameLst>
                                          <p:attrName>style.color</p:attrName>
                                        </p:attrNameLst>
                                      </p:cBhvr>
                                      <p:to>
                                        <a:srgbClr val="FF0000"/>
                                      </p:to>
                                    </p:animClr>
                                    <p:animClr clrSpc="rgb" dir="cw">
                                      <p:cBhvr>
                                        <p:cTn id="160" dur="500" fill="hold"/>
                                        <p:tgtEl>
                                          <p:spTgt spid="32"/>
                                        </p:tgtEl>
                                        <p:attrNameLst>
                                          <p:attrName>fillcolor</p:attrName>
                                        </p:attrNameLst>
                                      </p:cBhvr>
                                      <p:to>
                                        <a:srgbClr val="FF0000"/>
                                      </p:to>
                                    </p:animClr>
                                    <p:set>
                                      <p:cBhvr>
                                        <p:cTn id="161" dur="500" fill="hold"/>
                                        <p:tgtEl>
                                          <p:spTgt spid="32"/>
                                        </p:tgtEl>
                                        <p:attrNameLst>
                                          <p:attrName>fill.type</p:attrName>
                                        </p:attrNameLst>
                                      </p:cBhvr>
                                      <p:to>
                                        <p:strVal val="solid"/>
                                      </p:to>
                                    </p:set>
                                    <p:set>
                                      <p:cBhvr>
                                        <p:cTn id="162" dur="500" fill="hold"/>
                                        <p:tgtEl>
                                          <p:spTgt spid="32"/>
                                        </p:tgtEl>
                                        <p:attrNameLst>
                                          <p:attrName>fill.on</p:attrName>
                                        </p:attrNameLst>
                                      </p:cBhvr>
                                      <p:to>
                                        <p:strVal val="true"/>
                                      </p:to>
                                    </p:set>
                                  </p:childTnLst>
                                </p:cTn>
                              </p:par>
                              <p:par>
                                <p:cTn id="163" presetID="19" presetClass="emph" presetSubtype="0" repeatCount="4000" fill="hold" grpId="4" nodeType="withEffect">
                                  <p:stCondLst>
                                    <p:cond delay="3000"/>
                                  </p:stCondLst>
                                  <p:childTnLst>
                                    <p:animClr clrSpc="rgb" dir="cw">
                                      <p:cBhvr override="childStyle">
                                        <p:cTn id="164" dur="500" fill="hold"/>
                                        <p:tgtEl>
                                          <p:spTgt spid="15"/>
                                        </p:tgtEl>
                                        <p:attrNameLst>
                                          <p:attrName>style.color</p:attrName>
                                        </p:attrNameLst>
                                      </p:cBhvr>
                                      <p:to>
                                        <a:srgbClr val="92D050"/>
                                      </p:to>
                                    </p:animClr>
                                    <p:animClr clrSpc="rgb" dir="cw">
                                      <p:cBhvr>
                                        <p:cTn id="165" dur="500" fill="hold"/>
                                        <p:tgtEl>
                                          <p:spTgt spid="15"/>
                                        </p:tgtEl>
                                        <p:attrNameLst>
                                          <p:attrName>fillcolor</p:attrName>
                                        </p:attrNameLst>
                                      </p:cBhvr>
                                      <p:to>
                                        <a:srgbClr val="92D050"/>
                                      </p:to>
                                    </p:animClr>
                                    <p:set>
                                      <p:cBhvr>
                                        <p:cTn id="166" dur="500" fill="hold"/>
                                        <p:tgtEl>
                                          <p:spTgt spid="15"/>
                                        </p:tgtEl>
                                        <p:attrNameLst>
                                          <p:attrName>fill.type</p:attrName>
                                        </p:attrNameLst>
                                      </p:cBhvr>
                                      <p:to>
                                        <p:strVal val="solid"/>
                                      </p:to>
                                    </p:set>
                                    <p:set>
                                      <p:cBhvr>
                                        <p:cTn id="167" dur="500" fill="hold"/>
                                        <p:tgtEl>
                                          <p:spTgt spid="15"/>
                                        </p:tgtEl>
                                        <p:attrNameLst>
                                          <p:attrName>fill.on</p:attrName>
                                        </p:attrNameLst>
                                      </p:cBhvr>
                                      <p:to>
                                        <p:strVal val="true"/>
                                      </p:to>
                                    </p:set>
                                  </p:childTnLst>
                                </p:cTn>
                              </p:par>
                              <p:par>
                                <p:cTn id="168" presetID="1" presetClass="mediacall" presetSubtype="0" fill="hold" nodeType="withEffect">
                                  <p:stCondLst>
                                    <p:cond delay="3000"/>
                                  </p:stCondLst>
                                  <p:childTnLst>
                                    <p:cmd type="call" cmd="playFrom(0.0)">
                                      <p:cBhvr>
                                        <p:cTn id="169" dur="5903" fill="hold"/>
                                        <p:tgtEl>
                                          <p:spTgt spid="41"/>
                                        </p:tgtEl>
                                      </p:cBhvr>
                                    </p:cmd>
                                  </p:childTnLst>
                                </p:cTn>
                              </p:par>
                              <p:par>
                                <p:cTn id="170" presetID="3" presetClass="mediacall" presetSubtype="0" fill="hold" nodeType="withEffect">
                                  <p:stCondLst>
                                    <p:cond delay="3000"/>
                                  </p:stCondLst>
                                  <p:childTnLst>
                                    <p:cmd type="call" cmd="stop">
                                      <p:cBhvr>
                                        <p:cTn id="171" dur="1" fill="hold"/>
                                        <p:tgtEl>
                                          <p:spTgt spid="39"/>
                                        </p:tgtEl>
                                      </p:cBhvr>
                                    </p:cmd>
                                  </p:childTnLst>
                                </p:cTn>
                              </p:par>
                              <p:par>
                                <p:cTn id="172" presetID="30" presetClass="emph" presetSubtype="0" fill="hold" grpId="2" nodeType="withEffect">
                                  <p:stCondLst>
                                    <p:cond delay="3000"/>
                                  </p:stCondLst>
                                  <p:childTnLst>
                                    <p:animClr clrSpc="hsl" dir="cw">
                                      <p:cBhvr override="childStyle">
                                        <p:cTn id="173" dur="500" fill="hold"/>
                                        <p:tgtEl>
                                          <p:spTgt spid="34"/>
                                        </p:tgtEl>
                                        <p:attrNameLst>
                                          <p:attrName>style.color</p:attrName>
                                        </p:attrNameLst>
                                      </p:cBhvr>
                                      <p:by>
                                        <p:hsl h="0" s="12549" l="25098"/>
                                      </p:by>
                                    </p:animClr>
                                    <p:animClr clrSpc="hsl" dir="cw">
                                      <p:cBhvr>
                                        <p:cTn id="174" dur="500" fill="hold"/>
                                        <p:tgtEl>
                                          <p:spTgt spid="34"/>
                                        </p:tgtEl>
                                        <p:attrNameLst>
                                          <p:attrName>fillcolor</p:attrName>
                                        </p:attrNameLst>
                                      </p:cBhvr>
                                      <p:by>
                                        <p:hsl h="0" s="12549" l="25098"/>
                                      </p:by>
                                    </p:animClr>
                                    <p:animClr clrSpc="hsl" dir="cw">
                                      <p:cBhvr>
                                        <p:cTn id="175" dur="500" fill="hold"/>
                                        <p:tgtEl>
                                          <p:spTgt spid="34"/>
                                        </p:tgtEl>
                                        <p:attrNameLst>
                                          <p:attrName>stroke.color</p:attrName>
                                        </p:attrNameLst>
                                      </p:cBhvr>
                                      <p:by>
                                        <p:hsl h="0" s="12549" l="25098"/>
                                      </p:by>
                                    </p:animClr>
                                    <p:set>
                                      <p:cBhvr>
                                        <p:cTn id="176" dur="500" fill="hold"/>
                                        <p:tgtEl>
                                          <p:spTgt spid="34"/>
                                        </p:tgtEl>
                                        <p:attrNameLst>
                                          <p:attrName>fill.type</p:attrName>
                                        </p:attrNameLst>
                                      </p:cBhvr>
                                      <p:to>
                                        <p:strVal val="solid"/>
                                      </p:to>
                                    </p:set>
                                  </p:childTnLst>
                                </p:cTn>
                              </p:par>
                              <p:par>
                                <p:cTn id="177" presetID="24" presetClass="emph" presetSubtype="0" fill="hold" grpId="5" nodeType="withEffect">
                                  <p:stCondLst>
                                    <p:cond delay="3000"/>
                                  </p:stCondLst>
                                  <p:childTnLst>
                                    <p:animClr clrSpc="hsl" dir="cw">
                                      <p:cBhvr override="childStyle">
                                        <p:cTn id="178" dur="500" fill="hold"/>
                                        <p:tgtEl>
                                          <p:spTgt spid="25"/>
                                        </p:tgtEl>
                                        <p:attrNameLst>
                                          <p:attrName>style.color</p:attrName>
                                        </p:attrNameLst>
                                      </p:cBhvr>
                                      <p:by>
                                        <p:hsl h="0" s="-12549" l="-25098"/>
                                      </p:by>
                                    </p:animClr>
                                    <p:animClr clrSpc="hsl" dir="cw">
                                      <p:cBhvr>
                                        <p:cTn id="179" dur="500" fill="hold"/>
                                        <p:tgtEl>
                                          <p:spTgt spid="25"/>
                                        </p:tgtEl>
                                        <p:attrNameLst>
                                          <p:attrName>fillcolor</p:attrName>
                                        </p:attrNameLst>
                                      </p:cBhvr>
                                      <p:by>
                                        <p:hsl h="0" s="-12549" l="-25098"/>
                                      </p:by>
                                    </p:animClr>
                                    <p:animClr clrSpc="hsl" dir="cw">
                                      <p:cBhvr>
                                        <p:cTn id="180" dur="500" fill="hold"/>
                                        <p:tgtEl>
                                          <p:spTgt spid="25"/>
                                        </p:tgtEl>
                                        <p:attrNameLst>
                                          <p:attrName>stroke.color</p:attrName>
                                        </p:attrNameLst>
                                      </p:cBhvr>
                                      <p:by>
                                        <p:hsl h="0" s="-12549" l="-25098"/>
                                      </p:by>
                                    </p:animClr>
                                    <p:set>
                                      <p:cBhvr>
                                        <p:cTn id="181"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2" fill="hold" display="0">
                  <p:stCondLst>
                    <p:cond delay="indefinite"/>
                  </p:stCondLst>
                  <p:endCondLst>
                    <p:cond evt="onStopAudio" delay="0">
                      <p:tgtEl>
                        <p:sldTgt/>
                      </p:tgtEl>
                    </p:cond>
                  </p:endCondLst>
                </p:cTn>
                <p:tgtEl>
                  <p:spTgt spid="39"/>
                </p:tgtEl>
              </p:cMediaNode>
            </p:audio>
            <p:audio>
              <p:cMediaNode vol="80000">
                <p:cTn id="183" fill="hold" display="0">
                  <p:stCondLst>
                    <p:cond delay="indefinite"/>
                  </p:stCondLst>
                  <p:endCondLst>
                    <p:cond evt="onStopAudio" delay="0">
                      <p:tgtEl>
                        <p:sldTgt/>
                      </p:tgtEl>
                    </p:cond>
                  </p:endCondLst>
                </p:cTn>
                <p:tgtEl>
                  <p:spTgt spid="40"/>
                </p:tgtEl>
              </p:cMediaNode>
            </p:audio>
            <p:audio>
              <p:cMediaNode vol="80000">
                <p:cTn id="184" fill="hold" display="0">
                  <p:stCondLst>
                    <p:cond delay="indefinite"/>
                  </p:stCondLst>
                  <p:endCondLst>
                    <p:cond evt="onStopAudio" delay="0">
                      <p:tgtEl>
                        <p:sldTgt/>
                      </p:tgtEl>
                    </p:cond>
                  </p:endCondLst>
                </p:cTn>
                <p:tgtEl>
                  <p:spTgt spid="41"/>
                </p:tgtEl>
              </p:cMediaNode>
            </p:audio>
          </p:childTnLst>
        </p:cTn>
      </p:par>
    </p:tnLst>
    <p:bldLst>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1262</TotalTime>
  <Words>408</Words>
  <Application>Microsoft Office PowerPoint</Application>
  <PresentationFormat>Widescreen</PresentationFormat>
  <Paragraphs>45</Paragraphs>
  <Slides>9</Slides>
  <Notes>0</Notes>
  <HiddenSlides>0</HiddenSlides>
  <MMClips>37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Calibri Light</vt:lpstr>
      <vt:lpstr>Calibri</vt:lpstr>
      <vt:lpstr>Wingdings</vt:lpstr>
      <vt:lpstr>Tahoma</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 Van Xin Em</dc:creator>
  <cp:lastModifiedBy>Welcome</cp:lastModifiedBy>
  <cp:revision>46</cp:revision>
  <dcterms:created xsi:type="dcterms:W3CDTF">2018-12-15T04:43:26Z</dcterms:created>
  <dcterms:modified xsi:type="dcterms:W3CDTF">2021-01-26T02:14:03Z</dcterms:modified>
</cp:coreProperties>
</file>