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Quy luật nào vạch ra nguồn gốc của sự vận động, phát triển của sự vật, hiện tượng?</a:t>
          </a:r>
          <a:endParaRPr lang="en-US"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dgm:spPr>
        <a:solidFill>
          <a:srgbClr val="0070C0">
            <a:alpha val="90000"/>
          </a:srgbClr>
        </a:solidFill>
      </dgm:spPr>
      <dgm:t>
        <a:bodyPr/>
        <a:lstStyle/>
        <a:p>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Quy</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luật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thống</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nhất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và</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đấu</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tranh</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của</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các</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mặt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đối</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lập</a:t>
          </a:r>
          <a:endParaRPr lang="en-US"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6A9FC2B8-9A79-4DFD-B5DC-855C6FC45F68}">
      <dgm:prSet/>
      <dgm:spPr/>
      <dgm:t>
        <a:bodyPr/>
        <a:lstStyle/>
        <a:p>
          <a:r>
            <a:rPr lang="vi-VN" dirty="0">
              <a:solidFill>
                <a:schemeClr val="bg1"/>
              </a:solidFill>
              <a:latin typeface="Arial" panose="020B0604020202020204" pitchFamily="34" charset="0"/>
              <a:cs typeface="Arial" panose="020B0604020202020204" pitchFamily="34" charset="0"/>
            </a:rPr>
            <a:t>b. Quy luật chuyển hóa từ sự thay đổi về lượng dẫn đến sự thay đổi về chất và ngược lại</a:t>
          </a:r>
          <a:endParaRPr lang="en-US" dirty="0">
            <a:solidFill>
              <a:schemeClr val="bg1"/>
            </a:solidFill>
            <a:latin typeface="Arial" panose="020B0604020202020204" pitchFamily="34" charset="0"/>
            <a:cs typeface="Arial" panose="020B0604020202020204" pitchFamily="34" charset="0"/>
          </a:endParaRPr>
        </a:p>
      </dgm:t>
    </dgm:pt>
    <dgm:pt modelId="{23E37183-1A69-4541-AFEC-1FF4695E8AF9}" type="parTrans" cxnId="{30F62BAD-C876-4D12-AC63-3633813C5A10}">
      <dgm:prSet/>
      <dgm:spPr/>
      <dgm:t>
        <a:bodyPr/>
        <a:lstStyle/>
        <a:p>
          <a:endParaRPr lang="en-US"/>
        </a:p>
      </dgm:t>
    </dgm:pt>
    <dgm:pt modelId="{5EB230FE-0CCD-4BCC-B7AD-166FAC048536}" type="sibTrans" cxnId="{30F62BAD-C876-4D12-AC63-3633813C5A10}">
      <dgm:prSet/>
      <dgm:spPr/>
      <dgm:t>
        <a:bodyPr/>
        <a:lstStyle/>
        <a:p>
          <a:endParaRPr lang="en-US"/>
        </a:p>
      </dgm:t>
    </dgm:pt>
    <dgm:pt modelId="{40D33E9B-1CDB-492E-84FC-790C0334DD73}">
      <dgm:prSet/>
      <dgm:spPr/>
      <dgm:t>
        <a:bodyPr/>
        <a:lstStyle/>
        <a:p>
          <a:r>
            <a:rPr lang="en-US" dirty="0">
              <a:solidFill>
                <a:schemeClr val="bg1"/>
              </a:solidFill>
              <a:latin typeface="Arial" panose="020B0604020202020204" pitchFamily="34" charset="0"/>
              <a:cs typeface="Arial" panose="020B0604020202020204" pitchFamily="34" charset="0"/>
            </a:rPr>
            <a:t>c. Quy luật phủ định của phủ định</a:t>
          </a:r>
        </a:p>
      </dgm:t>
    </dgm:pt>
    <dgm:pt modelId="{4325D44A-B260-4706-AABA-F782C0F33687}" type="parTrans" cxnId="{54B3C3EA-BFC0-4572-8084-213E876814A4}">
      <dgm:prSet/>
      <dgm:spPr/>
      <dgm:t>
        <a:bodyPr/>
        <a:lstStyle/>
        <a:p>
          <a:endParaRPr lang="en-US"/>
        </a:p>
      </dgm:t>
    </dgm:pt>
    <dgm:pt modelId="{C253B392-238D-462D-B23A-E8FF68C8037E}" type="sibTrans" cxnId="{54B3C3EA-BFC0-4572-8084-213E876814A4}">
      <dgm:prSet/>
      <dgm:spPr/>
      <dgm:t>
        <a:bodyPr/>
        <a:lstStyle/>
        <a:p>
          <a:endParaRPr lang="en-US"/>
        </a:p>
      </dgm:t>
    </dgm:pt>
    <dgm:pt modelId="{DC010B38-CD02-4172-8B6A-B2D3D74D2A5A}">
      <dgm:prSet/>
      <dgm:spPr/>
      <dgm:t>
        <a:bodyPr/>
        <a:lstStyle/>
        <a:p>
          <a:r>
            <a:rPr lang="vi-VN" dirty="0">
              <a:solidFill>
                <a:schemeClr val="bg1"/>
              </a:solidFill>
              <a:latin typeface="Arial" panose="020B0604020202020204" pitchFamily="34" charset="0"/>
              <a:cs typeface="Arial" panose="020B0604020202020204" pitchFamily="34" charset="0"/>
            </a:rPr>
            <a:t>d. Quy luật về sự phù hợp của quan hệ sản xuất với tính chất và trình độ của lực lượng sản xuất</a:t>
          </a:r>
          <a:endParaRPr lang="en-US" dirty="0">
            <a:solidFill>
              <a:schemeClr val="bg1"/>
            </a:solidFill>
            <a:latin typeface="Arial" panose="020B0604020202020204" pitchFamily="34" charset="0"/>
            <a:cs typeface="Arial" panose="020B0604020202020204" pitchFamily="34" charset="0"/>
          </a:endParaRPr>
        </a:p>
      </dgm:t>
    </dgm:pt>
    <dgm:pt modelId="{B6704E9B-9AD6-4CF8-976C-9411D26A0B01}" type="parTrans" cxnId="{F5CF5B1F-CE15-41A8-B2BA-55D436E71779}">
      <dgm:prSet/>
      <dgm:spPr/>
      <dgm:t>
        <a:bodyPr/>
        <a:lstStyle/>
        <a:p>
          <a:endParaRPr lang="en-US"/>
        </a:p>
      </dgm:t>
    </dgm:pt>
    <dgm:pt modelId="{A6D39EB9-0BAD-4B2D-BDB5-8187F891F3F5}" type="sibTrans" cxnId="{F5CF5B1F-CE15-41A8-B2BA-55D436E71779}">
      <dgm:prSet/>
      <dgm:spPr/>
      <dgm:t>
        <a:bodyPr/>
        <a:lstStyle/>
        <a:p>
          <a:endParaRPr lang="en-US"/>
        </a:p>
      </dgm:t>
    </dgm:pt>
    <dgm:pt modelId="{6D72F7FA-9794-42D1-99BB-D98D4E42764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8B4B12CB-EAEC-433E-A841-6C586D8FE550}" type="parTrans" cxnId="{7DEF2F70-320E-4F68-AE09-02603F481A41}">
      <dgm:prSet/>
      <dgm:spPr/>
      <dgm:t>
        <a:bodyPr/>
        <a:lstStyle/>
        <a:p>
          <a:endParaRPr lang="en-US"/>
        </a:p>
      </dgm:t>
    </dgm:pt>
    <dgm:pt modelId="{FA9434B6-3483-49B5-B7D1-B1AD5F4E8D2E}" type="sibTrans" cxnId="{7DEF2F70-320E-4F68-AE09-02603F481A41}">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LinFactNeighborX="0" custLinFactNeighborY="0">
        <dgm:presLayoutVars>
          <dgm:bulletEnabled val="1"/>
        </dgm:presLayoutVars>
      </dgm:prSet>
      <dgm:spPr/>
    </dgm:pt>
  </dgm:ptLst>
  <dgm:cxnLst>
    <dgm:cxn modelId="{F5CF5B1F-CE15-41A8-B2BA-55D436E71779}" srcId="{8D6D26A5-62C7-45EB-9531-C85F1879241F}" destId="{DC010B38-CD02-4172-8B6A-B2D3D74D2A5A}" srcOrd="3" destOrd="0" parTransId="{B6704E9B-9AD6-4CF8-976C-9411D26A0B01}" sibTransId="{A6D39EB9-0BAD-4B2D-BDB5-8187F891F3F5}"/>
    <dgm:cxn modelId="{86E6C41F-70D6-46EF-AF18-2F23457A487C}" srcId="{8D6D26A5-62C7-45EB-9531-C85F1879241F}" destId="{B1146747-3952-403F-8B91-3A1867FC3638}" srcOrd="0" destOrd="0" parTransId="{CEF355C6-AEBB-4568-B1DE-9F533E2684E5}" sibTransId="{4D518A44-0484-490E-9888-E35113E06EF4}"/>
    <dgm:cxn modelId="{8CFD4121-8178-401F-94D2-A204E4FD4539}" type="presOf" srcId="{6A9FC2B8-9A79-4DFD-B5DC-855C6FC45F68}" destId="{F1A0EB02-8037-4F89-8026-A7DA99CFEE45}" srcOrd="0" destOrd="1" presId="urn:microsoft.com/office/officeart/2005/8/layout/vList5"/>
    <dgm:cxn modelId="{D2592063-38EC-408E-A8FB-E238244586FC}" type="presOf" srcId="{B1146747-3952-403F-8B91-3A1867FC3638}" destId="{F1A0EB02-8037-4F89-8026-A7DA99CFEE45}" srcOrd="0" destOrd="0" presId="urn:microsoft.com/office/officeart/2005/8/layout/vList5"/>
    <dgm:cxn modelId="{7DEF2F70-320E-4F68-AE09-02603F481A41}" srcId="{8D6D26A5-62C7-45EB-9531-C85F1879241F}" destId="{6D72F7FA-9794-42D1-99BB-D98D4E42764C}" srcOrd="4" destOrd="0" parTransId="{8B4B12CB-EAEC-433E-A841-6C586D8FE550}" sibTransId="{FA9434B6-3483-49B5-B7D1-B1AD5F4E8D2E}"/>
    <dgm:cxn modelId="{30F62BAD-C876-4D12-AC63-3633813C5A10}" srcId="{8D6D26A5-62C7-45EB-9531-C85F1879241F}" destId="{6A9FC2B8-9A79-4DFD-B5DC-855C6FC45F68}" srcOrd="1" destOrd="0" parTransId="{23E37183-1A69-4541-AFEC-1FF4695E8AF9}" sibTransId="{5EB230FE-0CCD-4BCC-B7AD-166FAC048536}"/>
    <dgm:cxn modelId="{65CE0FC9-9DD0-4E0C-B3D1-2ABCAE6B902D}" type="presOf" srcId="{8D6D26A5-62C7-45EB-9531-C85F1879241F}" destId="{AEC6E17D-F1BC-406A-B364-F3D4F5F76DD5}" srcOrd="0" destOrd="0" presId="urn:microsoft.com/office/officeart/2005/8/layout/vList5"/>
    <dgm:cxn modelId="{10F46CCE-1339-46E5-8069-E782FB8817B8}" type="presOf" srcId="{DC010B38-CD02-4172-8B6A-B2D3D74D2A5A}" destId="{F1A0EB02-8037-4F89-8026-A7DA99CFEE45}" srcOrd="0" destOrd="3" presId="urn:microsoft.com/office/officeart/2005/8/layout/vList5"/>
    <dgm:cxn modelId="{54B3C3EA-BFC0-4572-8084-213E876814A4}" srcId="{8D6D26A5-62C7-45EB-9531-C85F1879241F}" destId="{40D33E9B-1CDB-492E-84FC-790C0334DD73}" srcOrd="2" destOrd="0" parTransId="{4325D44A-B260-4706-AABA-F782C0F33687}" sibTransId="{C253B392-238D-462D-B23A-E8FF68C8037E}"/>
    <dgm:cxn modelId="{F19AE0F6-E958-41AF-8182-8D9E06384D8A}" type="presOf" srcId="{6D72F7FA-9794-42D1-99BB-D98D4E42764C}" destId="{F1A0EB02-8037-4F89-8026-A7DA99CFEE45}" srcOrd="0" destOrd="4" presId="urn:microsoft.com/office/officeart/2005/8/layout/vList5"/>
    <dgm:cxn modelId="{15E75FF9-75E9-4944-80D4-52485162E951}" type="presOf" srcId="{AF508471-6BF0-4E4D-9C49-5C04E4F1A8A2}" destId="{D5CC919E-8CCC-4B1A-8D10-6F2C091922D1}"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B0E96CFE-6F2B-41E2-BACB-353F5136A6CF}" type="presOf" srcId="{40D33E9B-1CDB-492E-84FC-790C0334DD73}" destId="{F1A0EB02-8037-4F89-8026-A7DA99CFEE45}" srcOrd="0" destOrd="2" presId="urn:microsoft.com/office/officeart/2005/8/layout/vList5"/>
    <dgm:cxn modelId="{CA737839-5041-4EFC-BB8C-13909F2BFA20}" type="presParOf" srcId="{D5CC919E-8CCC-4B1A-8D10-6F2C091922D1}" destId="{68BFF038-1D82-498E-BFBE-D15BC7CCD2BC}" srcOrd="0" destOrd="0" presId="urn:microsoft.com/office/officeart/2005/8/layout/vList5"/>
    <dgm:cxn modelId="{DACA2086-A373-4E36-8008-8A017361CB88}" type="presParOf" srcId="{68BFF038-1D82-498E-BFBE-D15BC7CCD2BC}" destId="{AEC6E17D-F1BC-406A-B364-F3D4F5F76DD5}" srcOrd="0" destOrd="0" presId="urn:microsoft.com/office/officeart/2005/8/layout/vList5"/>
    <dgm:cxn modelId="{76D3703C-B6AF-4E3B-A29E-637D5D61E5D8}"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Quy luật nào vạch ra cách thức của sự vận động, phát triển của sự vật, hiện tượng?</a:t>
          </a:r>
          <a:endParaRPr lang="en-US" i="1"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dgm:spPr>
        <a:solidFill>
          <a:srgbClr val="7030A0">
            <a:alpha val="90000"/>
          </a:srgbClr>
        </a:solidFill>
        <a:ln>
          <a:solidFill>
            <a:srgbClr val="7030A0">
              <a:alpha val="90000"/>
            </a:srgbClr>
          </a:solidFill>
        </a:ln>
      </dgm:spPr>
      <dgm:t>
        <a:bodyPr/>
        <a:lstStyle/>
        <a:p>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Quy</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luật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thống</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nhất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và</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đấu</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tranh</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của</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các</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mặt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đối</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lập</a:t>
          </a:r>
          <a:r>
            <a:rPr lang="en-US" dirty="0">
              <a:solidFill>
                <a:schemeClr val="bg1"/>
              </a:solidFill>
              <a:latin typeface="Arial" panose="020B0604020202020204" pitchFamily="34" charset="0"/>
              <a:cs typeface="Arial" panose="020B0604020202020204" pitchFamily="34" charset="0"/>
            </a:rPr>
            <a:t> </a:t>
          </a: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F7FE5F85-711B-46E1-B698-D7D1BAC1181D}">
      <dgm:prSet/>
      <dgm:spPr/>
      <dgm:t>
        <a:bodyPr/>
        <a:lstStyle/>
        <a:p>
          <a:r>
            <a:rPr lang="vi-VN" dirty="0">
              <a:solidFill>
                <a:schemeClr val="bg1"/>
              </a:solidFill>
              <a:latin typeface="Arial" panose="020B0604020202020204" pitchFamily="34" charset="0"/>
              <a:cs typeface="Arial" panose="020B0604020202020204" pitchFamily="34" charset="0"/>
            </a:rPr>
            <a:t>b. Quy luật chuyển hóa từ sự thay đổi về lượng dẫn đến sự thay đổi về chất và ngược lại </a:t>
          </a:r>
          <a:endParaRPr lang="en-US" dirty="0">
            <a:solidFill>
              <a:schemeClr val="bg1"/>
            </a:solidFill>
            <a:latin typeface="Arial" panose="020B0604020202020204" pitchFamily="34" charset="0"/>
            <a:cs typeface="Arial" panose="020B0604020202020204" pitchFamily="34" charset="0"/>
          </a:endParaRPr>
        </a:p>
      </dgm:t>
    </dgm:pt>
    <dgm:pt modelId="{C9D0313C-F319-409E-B3F9-72D7A76D1737}" type="parTrans" cxnId="{95FA8D16-9B86-46D0-83CB-5EC5CEE9CD19}">
      <dgm:prSet/>
      <dgm:spPr/>
      <dgm:t>
        <a:bodyPr/>
        <a:lstStyle/>
        <a:p>
          <a:endParaRPr lang="en-US"/>
        </a:p>
      </dgm:t>
    </dgm:pt>
    <dgm:pt modelId="{4D3970D0-1042-4EEE-A2D5-9DF97F1043C6}" type="sibTrans" cxnId="{95FA8D16-9B86-46D0-83CB-5EC5CEE9CD19}">
      <dgm:prSet/>
      <dgm:spPr/>
      <dgm:t>
        <a:bodyPr/>
        <a:lstStyle/>
        <a:p>
          <a:endParaRPr lang="en-US"/>
        </a:p>
      </dgm:t>
    </dgm:pt>
    <dgm:pt modelId="{8EDC8DC1-61D4-45DC-B18E-63CA28C3D068}">
      <dgm:prSet/>
      <dgm:spPr/>
      <dgm:t>
        <a:bodyPr/>
        <a:lstStyle/>
        <a:p>
          <a:r>
            <a:rPr lang="en-US" dirty="0">
              <a:solidFill>
                <a:schemeClr val="bg1"/>
              </a:solidFill>
              <a:latin typeface="Arial" panose="020B0604020202020204" pitchFamily="34" charset="0"/>
              <a:cs typeface="Arial" panose="020B0604020202020204" pitchFamily="34" charset="0"/>
            </a:rPr>
            <a:t>c. Quy luật phủ định của phủ định</a:t>
          </a:r>
        </a:p>
      </dgm:t>
    </dgm:pt>
    <dgm:pt modelId="{99A127AE-B4E5-4DBC-816B-CDAC5E0D7188}" type="parTrans" cxnId="{12C5564D-404A-45E6-804E-86F48BC7D176}">
      <dgm:prSet/>
      <dgm:spPr/>
      <dgm:t>
        <a:bodyPr/>
        <a:lstStyle/>
        <a:p>
          <a:endParaRPr lang="en-US"/>
        </a:p>
      </dgm:t>
    </dgm:pt>
    <dgm:pt modelId="{378839D0-45AE-4A2A-8517-A7639BC4BDD7}" type="sibTrans" cxnId="{12C5564D-404A-45E6-804E-86F48BC7D176}">
      <dgm:prSet/>
      <dgm:spPr/>
      <dgm:t>
        <a:bodyPr/>
        <a:lstStyle/>
        <a:p>
          <a:endParaRPr lang="en-US"/>
        </a:p>
      </dgm:t>
    </dgm:pt>
    <dgm:pt modelId="{34DA8BA0-82AE-448B-9CD2-2D6408B1D93F}">
      <dgm:prSet/>
      <dgm:spPr/>
      <dgm:t>
        <a:bodyPr/>
        <a:lstStyle/>
        <a:p>
          <a:r>
            <a:rPr lang="vi-VN" dirty="0">
              <a:solidFill>
                <a:schemeClr val="bg1"/>
              </a:solidFill>
              <a:latin typeface="Arial" panose="020B0604020202020204" pitchFamily="34" charset="0"/>
              <a:cs typeface="Arial" panose="020B0604020202020204" pitchFamily="34" charset="0"/>
            </a:rPr>
            <a:t>d.  Quy luật về sự phù hợp của quan hệ sản xuất với tính chất và trình độ của lực lượng sản xuất</a:t>
          </a:r>
          <a:endParaRPr lang="en-US" dirty="0">
            <a:solidFill>
              <a:schemeClr val="bg1"/>
            </a:solidFill>
            <a:latin typeface="Arial" panose="020B0604020202020204" pitchFamily="34" charset="0"/>
            <a:cs typeface="Arial" panose="020B0604020202020204" pitchFamily="34" charset="0"/>
          </a:endParaRPr>
        </a:p>
      </dgm:t>
    </dgm:pt>
    <dgm:pt modelId="{E2F1B52B-201C-4FDC-BB48-5106DBF6DA09}" type="parTrans" cxnId="{1E2782A9-84DC-4542-9399-480875AD52DE}">
      <dgm:prSet/>
      <dgm:spPr/>
      <dgm:t>
        <a:bodyPr/>
        <a:lstStyle/>
        <a:p>
          <a:endParaRPr lang="en-US"/>
        </a:p>
      </dgm:t>
    </dgm:pt>
    <dgm:pt modelId="{47FA28F2-FA08-47E3-8164-1BF5C20B07B8}" type="sibTrans" cxnId="{1E2782A9-84DC-4542-9399-480875AD52DE}">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LinFactNeighborX="0" custLinFactNeighborY="0">
        <dgm:presLayoutVars>
          <dgm:bulletEnabled val="1"/>
        </dgm:presLayoutVars>
      </dgm:prSet>
      <dgm:spPr/>
    </dgm:pt>
  </dgm:ptLst>
  <dgm:cxnLst>
    <dgm:cxn modelId="{95FA8D16-9B86-46D0-83CB-5EC5CEE9CD19}" srcId="{8D6D26A5-62C7-45EB-9531-C85F1879241F}" destId="{F7FE5F85-711B-46E1-B698-D7D1BAC1181D}" srcOrd="1" destOrd="0" parTransId="{C9D0313C-F319-409E-B3F9-72D7A76D1737}" sibTransId="{4D3970D0-1042-4EEE-A2D5-9DF97F1043C6}"/>
    <dgm:cxn modelId="{4F62861C-70B7-4FFD-A1AC-18039A813563}" type="presOf" srcId="{F7FE5F85-711B-46E1-B698-D7D1BAC1181D}" destId="{F1A0EB02-8037-4F89-8026-A7DA99CFEE45}" srcOrd="0" destOrd="1"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218C5734-4A9E-4163-831E-3B00FFCAC242}" type="presOf" srcId="{B1146747-3952-403F-8B91-3A1867FC3638}" destId="{F1A0EB02-8037-4F89-8026-A7DA99CFEE45}" srcOrd="0" destOrd="0" presId="urn:microsoft.com/office/officeart/2005/8/layout/vList5"/>
    <dgm:cxn modelId="{48FCFA5E-934D-4A29-9E3E-23AC45176AC6}" type="presOf" srcId="{8D6D26A5-62C7-45EB-9531-C85F1879241F}" destId="{AEC6E17D-F1BC-406A-B364-F3D4F5F76DD5}" srcOrd="0" destOrd="0" presId="urn:microsoft.com/office/officeart/2005/8/layout/vList5"/>
    <dgm:cxn modelId="{12C5564D-404A-45E6-804E-86F48BC7D176}" srcId="{8D6D26A5-62C7-45EB-9531-C85F1879241F}" destId="{8EDC8DC1-61D4-45DC-B18E-63CA28C3D068}" srcOrd="2" destOrd="0" parTransId="{99A127AE-B4E5-4DBC-816B-CDAC5E0D7188}" sibTransId="{378839D0-45AE-4A2A-8517-A7639BC4BDD7}"/>
    <dgm:cxn modelId="{3B7EFF7F-9411-4EFC-B2F5-F902F1720EF5}" type="presOf" srcId="{AF508471-6BF0-4E4D-9C49-5C04E4F1A8A2}" destId="{D5CC919E-8CCC-4B1A-8D10-6F2C091922D1}" srcOrd="0" destOrd="0" presId="urn:microsoft.com/office/officeart/2005/8/layout/vList5"/>
    <dgm:cxn modelId="{20085CA9-3807-4986-8454-F96EBC41A2CD}" type="presOf" srcId="{8EDC8DC1-61D4-45DC-B18E-63CA28C3D068}" destId="{F1A0EB02-8037-4F89-8026-A7DA99CFEE45}" srcOrd="0" destOrd="2" presId="urn:microsoft.com/office/officeart/2005/8/layout/vList5"/>
    <dgm:cxn modelId="{1E2782A9-84DC-4542-9399-480875AD52DE}" srcId="{8D6D26A5-62C7-45EB-9531-C85F1879241F}" destId="{34DA8BA0-82AE-448B-9CD2-2D6408B1D93F}" srcOrd="3" destOrd="0" parTransId="{E2F1B52B-201C-4FDC-BB48-5106DBF6DA09}" sibTransId="{47FA28F2-FA08-47E3-8164-1BF5C20B07B8}"/>
    <dgm:cxn modelId="{263613E8-D4F5-4E91-8D84-545E8D182617}" type="presOf" srcId="{34DA8BA0-82AE-448B-9CD2-2D6408B1D93F}" destId="{F1A0EB02-8037-4F89-8026-A7DA99CFEE45}" srcOrd="0" destOrd="3"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5AB7B576-6EE8-4BD6-87F1-C657638A0A19}" type="presParOf" srcId="{D5CC919E-8CCC-4B1A-8D10-6F2C091922D1}" destId="{68BFF038-1D82-498E-BFBE-D15BC7CCD2BC}" srcOrd="0" destOrd="0" presId="urn:microsoft.com/office/officeart/2005/8/layout/vList5"/>
    <dgm:cxn modelId="{FF189BEC-7EEA-434B-BBCC-5B74ABB9F3ED}" type="presParOf" srcId="{68BFF038-1D82-498E-BFBE-D15BC7CCD2BC}" destId="{AEC6E17D-F1BC-406A-B364-F3D4F5F76DD5}" srcOrd="0" destOrd="0" presId="urn:microsoft.com/office/officeart/2005/8/layout/vList5"/>
    <dgm:cxn modelId="{5ED3D91B-53DE-490F-A9E7-5B9B0CD5166A}"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Thuộc tính cơ bản nhất, chung nhất của các dạng vật chất là gì?</a:t>
          </a:r>
          <a:endParaRPr lang="en-US" i="1"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custT="1"/>
      <dgm:spPr>
        <a:solidFill>
          <a:srgbClr val="002060">
            <a:alpha val="90000"/>
          </a:srgbClr>
        </a:solidFill>
        <a:ln>
          <a:solidFill>
            <a:srgbClr val="7030A0">
              <a:alpha val="90000"/>
            </a:srgbClr>
          </a:solidFill>
        </a:ln>
      </dgm:spPr>
      <dgm:t>
        <a:bodyPr/>
        <a:lstStyle/>
        <a:p>
          <a:r>
            <a:rPr lang="vi-VN" sz="3200" dirty="0">
              <a:solidFill>
                <a:schemeClr val="bg1"/>
              </a:solidFill>
              <a:latin typeface="Arial" panose="020B0604020202020204" pitchFamily="34" charset="0"/>
              <a:cs typeface="Arial" panose="020B0604020202020204" pitchFamily="34" charset="0"/>
            </a:rPr>
            <a:t>a. Tồn tại khách quan, phụ thuộc vào cảm giác và ý muốn của con người</a:t>
          </a:r>
          <a:endParaRPr lang="en-US" sz="32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551D70AC-E210-4A86-9DC1-8D87F31C29F4}">
      <dgm:prSet custT="1"/>
      <dgm:spPr/>
      <dgm:t>
        <a:bodyPr/>
        <a:lstStyle/>
        <a:p>
          <a:r>
            <a:rPr lang="vi-VN" sz="3200" dirty="0">
              <a:solidFill>
                <a:schemeClr val="bg1"/>
              </a:solidFill>
              <a:latin typeface="Arial" panose="020B0604020202020204" pitchFamily="34" charset="0"/>
              <a:cs typeface="Arial" panose="020B0604020202020204" pitchFamily="34" charset="0"/>
            </a:rPr>
            <a:t>b. Tồn tại chủ quan, phụ thuộc vào cảm giác và ý muốn của con người</a:t>
          </a:r>
          <a:endParaRPr lang="en-US" sz="3200" dirty="0">
            <a:solidFill>
              <a:schemeClr val="bg1"/>
            </a:solidFill>
            <a:latin typeface="Arial" panose="020B0604020202020204" pitchFamily="34" charset="0"/>
            <a:cs typeface="Arial" panose="020B0604020202020204" pitchFamily="34" charset="0"/>
          </a:endParaRPr>
        </a:p>
      </dgm:t>
    </dgm:pt>
    <dgm:pt modelId="{36109F91-FEDC-4914-AC94-6EC3C87117A6}" type="parTrans" cxnId="{ACE81155-7D07-4845-92F6-F1895BC0CA87}">
      <dgm:prSet/>
      <dgm:spPr/>
      <dgm:t>
        <a:bodyPr/>
        <a:lstStyle/>
        <a:p>
          <a:endParaRPr lang="en-US"/>
        </a:p>
      </dgm:t>
    </dgm:pt>
    <dgm:pt modelId="{7A7980B1-239F-4302-8848-1DC5B8D851D4}" type="sibTrans" cxnId="{ACE81155-7D07-4845-92F6-F1895BC0CA87}">
      <dgm:prSet/>
      <dgm:spPr/>
      <dgm:t>
        <a:bodyPr/>
        <a:lstStyle/>
        <a:p>
          <a:endParaRPr lang="en-US"/>
        </a:p>
      </dgm:t>
    </dgm:pt>
    <dgm:pt modelId="{E8FD68EE-B47D-436E-B5D3-3F0825D7FD21}">
      <dgm:prSet custT="1"/>
      <dgm:spPr/>
      <dgm:t>
        <a:bodyPr/>
        <a:lstStyle/>
        <a:p>
          <a:r>
            <a:rPr lang="vi-VN" sz="3200" dirty="0">
              <a:solidFill>
                <a:schemeClr val="bg1"/>
              </a:solidFill>
              <a:latin typeface="Arial" panose="020B0604020202020204" pitchFamily="34" charset="0"/>
              <a:cs typeface="Arial" panose="020B0604020202020204" pitchFamily="34" charset="0"/>
            </a:rPr>
            <a:t>c. Tồn tại khách quan, không phụ thuộc vào cảm giác, ý thức của con người</a:t>
          </a:r>
          <a:endParaRPr lang="en-US" sz="3200" dirty="0">
            <a:solidFill>
              <a:schemeClr val="bg1"/>
            </a:solidFill>
            <a:latin typeface="Arial" panose="020B0604020202020204" pitchFamily="34" charset="0"/>
            <a:cs typeface="Arial" panose="020B0604020202020204" pitchFamily="34" charset="0"/>
          </a:endParaRPr>
        </a:p>
      </dgm:t>
    </dgm:pt>
    <dgm:pt modelId="{CC79E932-1F7B-4615-A772-44F4E4177DB2}" type="parTrans" cxnId="{1C2C22A1-CCF9-420A-9599-349568D1A6FB}">
      <dgm:prSet/>
      <dgm:spPr/>
      <dgm:t>
        <a:bodyPr/>
        <a:lstStyle/>
        <a:p>
          <a:endParaRPr lang="en-US"/>
        </a:p>
      </dgm:t>
    </dgm:pt>
    <dgm:pt modelId="{DB0AC298-5BA5-44D3-9C8E-C0F43F8D8DBD}" type="sibTrans" cxnId="{1C2C22A1-CCF9-420A-9599-349568D1A6FB}">
      <dgm:prSet/>
      <dgm:spPr/>
      <dgm:t>
        <a:bodyPr/>
        <a:lstStyle/>
        <a:p>
          <a:endParaRPr lang="en-US"/>
        </a:p>
      </dgm:t>
    </dgm:pt>
    <dgm:pt modelId="{39D512BD-DD4C-408E-965F-07D48DF38A58}">
      <dgm:prSet custT="1"/>
      <dgm:spPr/>
      <dgm:t>
        <a:bodyPr/>
        <a:lstStyle/>
        <a:p>
          <a:r>
            <a:rPr lang="vi-VN" sz="3200" dirty="0">
              <a:solidFill>
                <a:schemeClr val="bg1"/>
              </a:solidFill>
              <a:latin typeface="Arial" panose="020B0604020202020204" pitchFamily="34" charset="0"/>
              <a:cs typeface="Arial" panose="020B0604020202020204" pitchFamily="34" charset="0"/>
            </a:rPr>
            <a:t>d. Tồn tại chủ quan, không phụ thuộc vào cảm giác và ý muốn của con người</a:t>
          </a:r>
          <a:endParaRPr lang="en-US" sz="3200" dirty="0">
            <a:solidFill>
              <a:schemeClr val="bg1"/>
            </a:solidFill>
            <a:latin typeface="Arial" panose="020B0604020202020204" pitchFamily="34" charset="0"/>
            <a:cs typeface="Arial" panose="020B0604020202020204" pitchFamily="34" charset="0"/>
          </a:endParaRPr>
        </a:p>
      </dgm:t>
    </dgm:pt>
    <dgm:pt modelId="{C68C02BB-4B2B-473F-9481-A74EF1F00750}" type="parTrans" cxnId="{A3EFEC8E-E3BB-45DB-9662-8CF6003863B2}">
      <dgm:prSet/>
      <dgm:spPr/>
      <dgm:t>
        <a:bodyPr/>
        <a:lstStyle/>
        <a:p>
          <a:endParaRPr lang="en-US"/>
        </a:p>
      </dgm:t>
    </dgm:pt>
    <dgm:pt modelId="{276A282A-7CD3-471A-9271-823CF753D03F}" type="sibTrans" cxnId="{A3EFEC8E-E3BB-45DB-9662-8CF6003863B2}">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X="112487" custScaleY="125122" custLinFactNeighborX="0" custLinFactNeighborY="621">
        <dgm:presLayoutVars>
          <dgm:bulletEnabled val="1"/>
        </dgm:presLayoutVars>
      </dgm:prSet>
      <dgm:spPr/>
    </dgm:pt>
  </dgm:ptLst>
  <dgm:cxnLst>
    <dgm:cxn modelId="{86E6C41F-70D6-46EF-AF18-2F23457A487C}" srcId="{8D6D26A5-62C7-45EB-9531-C85F1879241F}" destId="{B1146747-3952-403F-8B91-3A1867FC3638}" srcOrd="0" destOrd="0" parTransId="{CEF355C6-AEBB-4568-B1DE-9F533E2684E5}" sibTransId="{4D518A44-0484-490E-9888-E35113E06EF4}"/>
    <dgm:cxn modelId="{EA658762-5E66-4175-8A15-243EF1C76A84}" type="presOf" srcId="{AF508471-6BF0-4E4D-9C49-5C04E4F1A8A2}" destId="{D5CC919E-8CCC-4B1A-8D10-6F2C091922D1}" srcOrd="0" destOrd="0" presId="urn:microsoft.com/office/officeart/2005/8/layout/vList5"/>
    <dgm:cxn modelId="{5020BE67-481F-4AB8-B6AA-55FA4CBA1D71}" type="presOf" srcId="{39D512BD-DD4C-408E-965F-07D48DF38A58}" destId="{F1A0EB02-8037-4F89-8026-A7DA99CFEE45}" srcOrd="0" destOrd="3" presId="urn:microsoft.com/office/officeart/2005/8/layout/vList5"/>
    <dgm:cxn modelId="{ACE81155-7D07-4845-92F6-F1895BC0CA87}" srcId="{8D6D26A5-62C7-45EB-9531-C85F1879241F}" destId="{551D70AC-E210-4A86-9DC1-8D87F31C29F4}" srcOrd="1" destOrd="0" parTransId="{36109F91-FEDC-4914-AC94-6EC3C87117A6}" sibTransId="{7A7980B1-239F-4302-8848-1DC5B8D851D4}"/>
    <dgm:cxn modelId="{A3EFEC8E-E3BB-45DB-9662-8CF6003863B2}" srcId="{8D6D26A5-62C7-45EB-9531-C85F1879241F}" destId="{39D512BD-DD4C-408E-965F-07D48DF38A58}" srcOrd="3" destOrd="0" parTransId="{C68C02BB-4B2B-473F-9481-A74EF1F00750}" sibTransId="{276A282A-7CD3-471A-9271-823CF753D03F}"/>
    <dgm:cxn modelId="{1C2C22A1-CCF9-420A-9599-349568D1A6FB}" srcId="{8D6D26A5-62C7-45EB-9531-C85F1879241F}" destId="{E8FD68EE-B47D-436E-B5D3-3F0825D7FD21}" srcOrd="2" destOrd="0" parTransId="{CC79E932-1F7B-4615-A772-44F4E4177DB2}" sibTransId="{DB0AC298-5BA5-44D3-9C8E-C0F43F8D8DBD}"/>
    <dgm:cxn modelId="{53BE98A3-7F69-4747-BFAF-F8C36904DCD4}" type="presOf" srcId="{B1146747-3952-403F-8B91-3A1867FC3638}" destId="{F1A0EB02-8037-4F89-8026-A7DA99CFEE45}" srcOrd="0" destOrd="0" presId="urn:microsoft.com/office/officeart/2005/8/layout/vList5"/>
    <dgm:cxn modelId="{9EDF47B4-B505-4930-B2B6-08C290AF152D}" type="presOf" srcId="{551D70AC-E210-4A86-9DC1-8D87F31C29F4}" destId="{F1A0EB02-8037-4F89-8026-A7DA99CFEE45}" srcOrd="0" destOrd="1" presId="urn:microsoft.com/office/officeart/2005/8/layout/vList5"/>
    <dgm:cxn modelId="{ACFB8BE6-D704-4140-8D68-9FCF405466EB}" type="presOf" srcId="{E8FD68EE-B47D-436E-B5D3-3F0825D7FD21}" destId="{F1A0EB02-8037-4F89-8026-A7DA99CFEE45}" srcOrd="0" destOrd="2" presId="urn:microsoft.com/office/officeart/2005/8/layout/vList5"/>
    <dgm:cxn modelId="{122B70F1-74A0-4F4D-B1D6-7E2FC834652A}"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C64636EC-7A15-455B-B708-FEFEB1525F0C}" type="presParOf" srcId="{D5CC919E-8CCC-4B1A-8D10-6F2C091922D1}" destId="{68BFF038-1D82-498E-BFBE-D15BC7CCD2BC}" srcOrd="0" destOrd="0" presId="urn:microsoft.com/office/officeart/2005/8/layout/vList5"/>
    <dgm:cxn modelId="{7388FE9D-6CC8-463A-A7D1-2A8B1E93F916}" type="presParOf" srcId="{68BFF038-1D82-498E-BFBE-D15BC7CCD2BC}" destId="{AEC6E17D-F1BC-406A-B364-F3D4F5F76DD5}" srcOrd="0" destOrd="0" presId="urn:microsoft.com/office/officeart/2005/8/layout/vList5"/>
    <dgm:cxn modelId="{7A48D8B9-AF7A-40B3-BF36-03D4D54EF2AF}"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err="1">
              <a:solidFill>
                <a:srgbClr val="FFFF00"/>
              </a:solidFill>
            </a:rPr>
            <a:t>Chọn</a:t>
          </a:r>
          <a:r>
            <a:rPr lang="en-US" dirty="0">
              <a:solidFill>
                <a:srgbClr val="FFFF00"/>
              </a:solidFill>
            </a:rPr>
            <a:t> </a:t>
          </a:r>
          <a:r>
            <a:rPr lang="en-US" dirty="0" err="1">
              <a:solidFill>
                <a:srgbClr val="FFFF00"/>
              </a:solidFill>
            </a:rPr>
            <a:t>câu</a:t>
          </a:r>
          <a:r>
            <a:rPr lang="en-US" dirty="0">
              <a:solidFill>
                <a:srgbClr val="FFFF00"/>
              </a:solidFill>
            </a:rPr>
            <a:t> </a:t>
          </a:r>
          <a:r>
            <a:rPr lang="en-US" dirty="0" err="1">
              <a:solidFill>
                <a:srgbClr val="FFFF00"/>
              </a:solidFill>
            </a:rPr>
            <a:t>trả</a:t>
          </a:r>
          <a:r>
            <a:rPr lang="en-US" dirty="0">
              <a:solidFill>
                <a:srgbClr val="FFFF00"/>
              </a:solidFill>
            </a:rPr>
            <a:t> </a:t>
          </a:r>
          <a:r>
            <a:rPr lang="en-US" dirty="0" err="1">
              <a:solidFill>
                <a:srgbClr val="FFFF00"/>
              </a:solidFill>
            </a:rPr>
            <a:t>lời</a:t>
          </a:r>
          <a:r>
            <a:rPr lang="en-US" dirty="0">
              <a:solidFill>
                <a:srgbClr val="FFFF00"/>
              </a:solidFill>
            </a:rPr>
            <a:t> </a:t>
          </a:r>
          <a:r>
            <a:rPr lang="en-US" dirty="0" err="1">
              <a:solidFill>
                <a:srgbClr val="FFFF00"/>
              </a:solidFill>
            </a:rPr>
            <a:t>đúng</a:t>
          </a:r>
          <a:r>
            <a:rPr lang="en-US" dirty="0">
              <a:solidFill>
                <a:srgbClr val="FFFF00"/>
              </a:solidFill>
            </a:rPr>
            <a:t>:</a:t>
          </a:r>
          <a:endParaRPr lang="en-US" i="1"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custT="1"/>
      <dgm:spPr>
        <a:solidFill>
          <a:srgbClr val="002060">
            <a:alpha val="90000"/>
          </a:srgbClr>
        </a:solidFill>
        <a:ln>
          <a:solidFill>
            <a:srgbClr val="7030A0">
              <a:alpha val="90000"/>
            </a:srgbClr>
          </a:solidFill>
        </a:ln>
      </dgm:spPr>
      <dgm:t>
        <a:bodyPr/>
        <a:lstStyle/>
        <a:p>
          <a:r>
            <a:rPr lang="en-US" sz="2800" dirty="0">
              <a:solidFill>
                <a:schemeClr val="bg1"/>
              </a:solidFill>
              <a:latin typeface="Arial" panose="020B0604020202020204" pitchFamily="34" charset="0"/>
              <a:cs typeface="Arial" panose="020B0604020202020204" pitchFamily="34" charset="0"/>
            </a:rPr>
            <a:t>a  Ý </a:t>
          </a:r>
          <a:r>
            <a:rPr lang="en-US" sz="2800" dirty="0" err="1">
              <a:solidFill>
                <a:schemeClr val="bg1"/>
              </a:solidFill>
              <a:latin typeface="Arial" panose="020B0604020202020204" pitchFamily="34" charset="0"/>
              <a:cs typeface="Arial" panose="020B0604020202020204" pitchFamily="34" charset="0"/>
            </a:rPr>
            <a:t>thức</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thuộc</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tính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của</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mọi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dạng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vật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chất</a:t>
          </a:r>
          <a:endParaRPr lang="en-US" sz="28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69F1B881-2C45-4F3F-AF4D-704A047832CB}">
      <dgm:prSet custT="1"/>
      <dgm:spPr/>
      <dgm:t>
        <a:bodyPr/>
        <a:lstStyle/>
        <a:p>
          <a:r>
            <a:rPr lang="en-US" sz="2800" dirty="0">
              <a:solidFill>
                <a:schemeClr val="bg1"/>
              </a:solidFill>
              <a:latin typeface="Arial" panose="020B0604020202020204" pitchFamily="34" charset="0"/>
              <a:cs typeface="Arial" panose="020B0604020202020204" pitchFamily="34" charset="0"/>
            </a:rPr>
            <a:t>b Ý thức là sự phản ánh nguyên xi hiện thực khách quan</a:t>
          </a:r>
        </a:p>
      </dgm:t>
    </dgm:pt>
    <dgm:pt modelId="{574B5C53-C75C-429D-9757-0BF871ECE990}" type="parTrans" cxnId="{829B8CFA-044E-41C0-B2EB-168897EF0901}">
      <dgm:prSet/>
      <dgm:spPr/>
      <dgm:t>
        <a:bodyPr/>
        <a:lstStyle/>
        <a:p>
          <a:endParaRPr lang="en-US"/>
        </a:p>
      </dgm:t>
    </dgm:pt>
    <dgm:pt modelId="{C9DE2E26-CF92-476E-A8EF-AC3F09793E8C}" type="sibTrans" cxnId="{829B8CFA-044E-41C0-B2EB-168897EF0901}">
      <dgm:prSet/>
      <dgm:spPr/>
      <dgm:t>
        <a:bodyPr/>
        <a:lstStyle/>
        <a:p>
          <a:endParaRPr lang="en-US"/>
        </a:p>
      </dgm:t>
    </dgm:pt>
    <dgm:pt modelId="{679FDD30-01C5-4F8F-B172-4D2644C9C143}">
      <dgm:prSet custT="1"/>
      <dgm:spPr/>
      <dgm:t>
        <a:bodyPr/>
        <a:lstStyle/>
        <a:p>
          <a:r>
            <a:rPr lang="en-US" sz="2800" dirty="0">
              <a:solidFill>
                <a:schemeClr val="bg1"/>
              </a:solidFill>
              <a:latin typeface="Arial" panose="020B0604020202020204" pitchFamily="34" charset="0"/>
              <a:cs typeface="Arial" panose="020B0604020202020204" pitchFamily="34" charset="0"/>
            </a:rPr>
            <a:t>c  Ý thức là sự phản ánh năng động, sáng tạo hiện thực khách quan</a:t>
          </a:r>
        </a:p>
      </dgm:t>
    </dgm:pt>
    <dgm:pt modelId="{79CA34CF-23F1-45DF-9E7C-97D93A6A5600}" type="parTrans" cxnId="{60DEC0C0-D5C2-46BB-93E3-D88A7E3EA906}">
      <dgm:prSet/>
      <dgm:spPr/>
      <dgm:t>
        <a:bodyPr/>
        <a:lstStyle/>
        <a:p>
          <a:endParaRPr lang="en-US"/>
        </a:p>
      </dgm:t>
    </dgm:pt>
    <dgm:pt modelId="{8AB76C2E-D421-402E-954B-70D8B1D415B4}" type="sibTrans" cxnId="{60DEC0C0-D5C2-46BB-93E3-D88A7E3EA906}">
      <dgm:prSet/>
      <dgm:spPr/>
      <dgm:t>
        <a:bodyPr/>
        <a:lstStyle/>
        <a:p>
          <a:endParaRPr lang="en-US"/>
        </a:p>
      </dgm:t>
    </dgm:pt>
    <dgm:pt modelId="{F13960C5-7022-4D94-82B5-D42B29FA3DAE}">
      <dgm:prSet custT="1"/>
      <dgm:spPr/>
      <dgm:t>
        <a:bodyPr/>
        <a:lstStyle/>
        <a:p>
          <a:r>
            <a:rPr lang="en-US" sz="2800" dirty="0">
              <a:solidFill>
                <a:schemeClr val="bg1"/>
              </a:solidFill>
              <a:latin typeface="Arial" panose="020B0604020202020204" pitchFamily="34" charset="0"/>
              <a:cs typeface="Arial" panose="020B0604020202020204" pitchFamily="34" charset="0"/>
            </a:rPr>
            <a:t>d. Tất cả các đáp án của câu này đều sai</a:t>
          </a:r>
        </a:p>
      </dgm:t>
    </dgm:pt>
    <dgm:pt modelId="{A21E2337-8344-498C-9A94-CA8EF43855D3}" type="parTrans" cxnId="{1450991D-E9AA-4D80-B739-7A0599119707}">
      <dgm:prSet/>
      <dgm:spPr/>
      <dgm:t>
        <a:bodyPr/>
        <a:lstStyle/>
        <a:p>
          <a:endParaRPr lang="en-US"/>
        </a:p>
      </dgm:t>
    </dgm:pt>
    <dgm:pt modelId="{E0470B6D-8885-4FED-9E02-450A4DF87AEE}" type="sibTrans" cxnId="{1450991D-E9AA-4D80-B739-7A0599119707}">
      <dgm:prSet/>
      <dgm:spPr/>
      <dgm:t>
        <a:bodyPr/>
        <a:lstStyle/>
        <a:p>
          <a:endParaRPr lang="en-US"/>
        </a:p>
      </dgm:t>
    </dgm:pt>
    <dgm:pt modelId="{FEBB64FB-09FB-4465-8A59-EB7E1EADE78E}">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760A24EA-7D44-4A8A-984C-F4B7BC98F443}" type="parTrans" cxnId="{231374EC-B86F-41D8-BB6F-A29F1D1AA51C}">
      <dgm:prSet/>
      <dgm:spPr/>
      <dgm:t>
        <a:bodyPr/>
        <a:lstStyle/>
        <a:p>
          <a:endParaRPr lang="en-US"/>
        </a:p>
      </dgm:t>
    </dgm:pt>
    <dgm:pt modelId="{A07AE2B6-6202-4DD4-BDAF-BFED6C3238D4}" type="sibTrans" cxnId="{231374EC-B86F-41D8-BB6F-A29F1D1AA51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LinFactNeighborX="0" custLinFactNeighborY="621">
        <dgm:presLayoutVars>
          <dgm:bulletEnabled val="1"/>
        </dgm:presLayoutVars>
      </dgm:prSet>
      <dgm:spPr/>
    </dgm:pt>
  </dgm:ptLst>
  <dgm:cxnLst>
    <dgm:cxn modelId="{1450991D-E9AA-4D80-B739-7A0599119707}" srcId="{8D6D26A5-62C7-45EB-9531-C85F1879241F}" destId="{F13960C5-7022-4D94-82B5-D42B29FA3DAE}" srcOrd="3" destOrd="0" parTransId="{A21E2337-8344-498C-9A94-CA8EF43855D3}" sibTransId="{E0470B6D-8885-4FED-9E02-450A4DF87AEE}"/>
    <dgm:cxn modelId="{86E6C41F-70D6-46EF-AF18-2F23457A487C}" srcId="{8D6D26A5-62C7-45EB-9531-C85F1879241F}" destId="{B1146747-3952-403F-8B91-3A1867FC3638}" srcOrd="0" destOrd="0" parTransId="{CEF355C6-AEBB-4568-B1DE-9F533E2684E5}" sibTransId="{4D518A44-0484-490E-9888-E35113E06EF4}"/>
    <dgm:cxn modelId="{8988BD6B-0B9D-4118-B021-2A09CBBE7739}" type="presOf" srcId="{8D6D26A5-62C7-45EB-9531-C85F1879241F}" destId="{AEC6E17D-F1BC-406A-B364-F3D4F5F76DD5}" srcOrd="0" destOrd="0" presId="urn:microsoft.com/office/officeart/2005/8/layout/vList5"/>
    <dgm:cxn modelId="{14CBD76B-E2BA-400C-A54E-70FFB6E11070}" type="presOf" srcId="{69F1B881-2C45-4F3F-AF4D-704A047832CB}" destId="{F1A0EB02-8037-4F89-8026-A7DA99CFEE45}" srcOrd="0" destOrd="1" presId="urn:microsoft.com/office/officeart/2005/8/layout/vList5"/>
    <dgm:cxn modelId="{44554153-D329-476D-89C8-C5128D930AFF}" type="presOf" srcId="{F13960C5-7022-4D94-82B5-D42B29FA3DAE}" destId="{F1A0EB02-8037-4F89-8026-A7DA99CFEE45}" srcOrd="0" destOrd="3" presId="urn:microsoft.com/office/officeart/2005/8/layout/vList5"/>
    <dgm:cxn modelId="{60DEC0C0-D5C2-46BB-93E3-D88A7E3EA906}" srcId="{8D6D26A5-62C7-45EB-9531-C85F1879241F}" destId="{679FDD30-01C5-4F8F-B172-4D2644C9C143}" srcOrd="2" destOrd="0" parTransId="{79CA34CF-23F1-45DF-9E7C-97D93A6A5600}" sibTransId="{8AB76C2E-D421-402E-954B-70D8B1D415B4}"/>
    <dgm:cxn modelId="{E3768BC7-4C1F-454D-8398-19398679B092}" type="presOf" srcId="{FEBB64FB-09FB-4465-8A59-EB7E1EADE78E}" destId="{F1A0EB02-8037-4F89-8026-A7DA99CFEE45}" srcOrd="0" destOrd="4" presId="urn:microsoft.com/office/officeart/2005/8/layout/vList5"/>
    <dgm:cxn modelId="{D66540DD-16E8-4122-8B5A-EEFEAA5FFC26}" type="presOf" srcId="{B1146747-3952-403F-8B91-3A1867FC3638}" destId="{F1A0EB02-8037-4F89-8026-A7DA99CFEE45}" srcOrd="0" destOrd="0" presId="urn:microsoft.com/office/officeart/2005/8/layout/vList5"/>
    <dgm:cxn modelId="{024E7FE9-B10E-4410-9EFA-C31662B60033}" type="presOf" srcId="{AF508471-6BF0-4E4D-9C49-5C04E4F1A8A2}" destId="{D5CC919E-8CCC-4B1A-8D10-6F2C091922D1}" srcOrd="0" destOrd="0" presId="urn:microsoft.com/office/officeart/2005/8/layout/vList5"/>
    <dgm:cxn modelId="{231374EC-B86F-41D8-BB6F-A29F1D1AA51C}" srcId="{8D6D26A5-62C7-45EB-9531-C85F1879241F}" destId="{FEBB64FB-09FB-4465-8A59-EB7E1EADE78E}" srcOrd="4" destOrd="0" parTransId="{760A24EA-7D44-4A8A-984C-F4B7BC98F443}" sibTransId="{A07AE2B6-6202-4DD4-BDAF-BFED6C3238D4}"/>
    <dgm:cxn modelId="{DBF978F0-EF9A-42AC-990D-34E053CA97F0}" type="presOf" srcId="{679FDD30-01C5-4F8F-B172-4D2644C9C143}"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829B8CFA-044E-41C0-B2EB-168897EF0901}" srcId="{8D6D26A5-62C7-45EB-9531-C85F1879241F}" destId="{69F1B881-2C45-4F3F-AF4D-704A047832CB}" srcOrd="1" destOrd="0" parTransId="{574B5C53-C75C-429D-9757-0BF871ECE990}" sibTransId="{C9DE2E26-CF92-476E-A8EF-AC3F09793E8C}"/>
    <dgm:cxn modelId="{781EAC81-AFFF-4DDD-B635-538EFCE2AA92}" type="presParOf" srcId="{D5CC919E-8CCC-4B1A-8D10-6F2C091922D1}" destId="{68BFF038-1D82-498E-BFBE-D15BC7CCD2BC}" srcOrd="0" destOrd="0" presId="urn:microsoft.com/office/officeart/2005/8/layout/vList5"/>
    <dgm:cxn modelId="{156D1ABD-609A-49C9-9965-E6AC7B265ACD}" type="presParOf" srcId="{68BFF038-1D82-498E-BFBE-D15BC7CCD2BC}" destId="{AEC6E17D-F1BC-406A-B364-F3D4F5F76DD5}" srcOrd="0" destOrd="0" presId="urn:microsoft.com/office/officeart/2005/8/layout/vList5"/>
    <dgm:cxn modelId="{42AAF211-832A-4791-8121-7BCACA560277}"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Mác</a:t>
          </a:r>
          <a:r>
            <a:rPr lang="en-US" dirty="0">
              <a:solidFill>
                <a:srgbClr val="FFFF00"/>
              </a:solidFill>
            </a:rPr>
            <a:t> - </a:t>
          </a:r>
          <a:r>
            <a:rPr lang="en-US" dirty="0" err="1">
              <a:solidFill>
                <a:srgbClr val="FFFF00"/>
              </a:solidFill>
            </a:rPr>
            <a:t>Lênin</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hệ</a:t>
          </a:r>
          <a:r>
            <a:rPr lang="en-US" dirty="0">
              <a:solidFill>
                <a:srgbClr val="FFFF00"/>
              </a:solidFill>
            </a:rPr>
            <a:t> </a:t>
          </a:r>
          <a:r>
            <a:rPr lang="en-US" dirty="0" err="1">
              <a:solidFill>
                <a:srgbClr val="FFFF00"/>
              </a:solidFill>
            </a:rPr>
            <a:t>thống</a:t>
          </a:r>
          <a:r>
            <a:rPr lang="en-US" dirty="0">
              <a:solidFill>
                <a:srgbClr val="FFFF00"/>
              </a:solidFill>
            </a:rPr>
            <a:t> </a:t>
          </a:r>
          <a:r>
            <a:rPr lang="en-US" dirty="0" err="1">
              <a:solidFill>
                <a:srgbClr val="FFFF00"/>
              </a:solidFill>
            </a:rPr>
            <a:t>quan</a:t>
          </a:r>
          <a:r>
            <a:rPr lang="en-US" dirty="0">
              <a:solidFill>
                <a:srgbClr val="FFFF00"/>
              </a:solidFill>
            </a:rPr>
            <a:t> </a:t>
          </a:r>
          <a:r>
            <a:rPr lang="en-US" dirty="0" err="1">
              <a:solidFill>
                <a:srgbClr val="FFFF00"/>
              </a:solidFill>
            </a:rPr>
            <a:t>điểm</a:t>
          </a:r>
          <a:r>
            <a:rPr lang="en-US" dirty="0">
              <a:solidFill>
                <a:srgbClr val="FFFF00"/>
              </a:solidFill>
            </a:rPr>
            <a:t> </a:t>
          </a:r>
          <a:r>
            <a:rPr lang="en-US" dirty="0" err="1">
              <a:solidFill>
                <a:srgbClr val="FFFF00"/>
              </a:solidFill>
            </a:rPr>
            <a:t>lý</a:t>
          </a:r>
          <a:r>
            <a:rPr lang="en-US" dirty="0">
              <a:solidFill>
                <a:srgbClr val="FFFF00"/>
              </a:solidFill>
            </a:rPr>
            <a:t> </a:t>
          </a:r>
          <a:r>
            <a:rPr lang="en-US" dirty="0" err="1">
              <a:solidFill>
                <a:srgbClr val="FFFF00"/>
              </a:solidFill>
            </a:rPr>
            <a:t>luận</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học</a:t>
          </a:r>
          <a:r>
            <a:rPr lang="en-US" dirty="0">
              <a:solidFill>
                <a:srgbClr val="FFFF00"/>
              </a:solidFill>
            </a:rPr>
            <a:t> </a:t>
          </a:r>
          <a:r>
            <a:rPr lang="en-US" dirty="0" err="1">
              <a:solidFill>
                <a:srgbClr val="FFFF00"/>
              </a:solidFill>
            </a:rPr>
            <a:t>thuyết</a:t>
          </a:r>
          <a:r>
            <a:rPr lang="en-US" dirty="0">
              <a:solidFill>
                <a:srgbClr val="FFFF00"/>
              </a:solidFill>
            </a:rPr>
            <a:t> do ai </a:t>
          </a:r>
          <a:r>
            <a:rPr lang="en-US" dirty="0" err="1">
              <a:solidFill>
                <a:srgbClr val="FFFF00"/>
              </a:solidFill>
            </a:rPr>
            <a:t>sáng</a:t>
          </a:r>
          <a:r>
            <a:rPr lang="en-US" dirty="0">
              <a:solidFill>
                <a:srgbClr val="FFFF00"/>
              </a:solidFill>
            </a:rPr>
            <a:t> </a:t>
          </a:r>
          <a:r>
            <a:rPr lang="en-US" dirty="0" err="1">
              <a:solidFill>
                <a:srgbClr val="FFFF00"/>
              </a:solidFill>
            </a:rPr>
            <a:t>lập</a:t>
          </a:r>
          <a:r>
            <a:rPr lang="en-US" dirty="0">
              <a:solidFill>
                <a:srgbClr val="FFFF00"/>
              </a:solidFill>
            </a:rPr>
            <a:t>, </a:t>
          </a:r>
          <a:r>
            <a:rPr lang="en-US" dirty="0" err="1">
              <a:solidFill>
                <a:srgbClr val="FFFF00"/>
              </a:solidFill>
            </a:rPr>
            <a:t>bổ</a:t>
          </a:r>
          <a:r>
            <a:rPr lang="en-US" dirty="0">
              <a:solidFill>
                <a:srgbClr val="FFFF00"/>
              </a:solidFill>
            </a:rPr>
            <a:t> sung </a:t>
          </a:r>
          <a:r>
            <a:rPr lang="en-US" dirty="0" err="1">
              <a:solidFill>
                <a:srgbClr val="FFFF00"/>
              </a:solidFill>
            </a:rPr>
            <a:t>và</a:t>
          </a:r>
          <a:r>
            <a:rPr lang="en-US" dirty="0">
              <a:solidFill>
                <a:srgbClr val="FFFF00"/>
              </a:solidFill>
            </a:rPr>
            <a:t> </a:t>
          </a:r>
          <a:r>
            <a:rPr lang="en-US" dirty="0" err="1">
              <a:solidFill>
                <a:srgbClr val="FFFF00"/>
              </a:solidFill>
            </a:rPr>
            <a:t>phát</a:t>
          </a:r>
          <a:r>
            <a:rPr lang="en-US" dirty="0">
              <a:solidFill>
                <a:srgbClr val="FFFF00"/>
              </a:solidFill>
            </a:rPr>
            <a:t> </a:t>
          </a:r>
          <a:r>
            <a:rPr lang="en-US" dirty="0" err="1">
              <a:solidFill>
                <a:srgbClr val="FFFF00"/>
              </a:solidFill>
            </a:rPr>
            <a:t>triển</a:t>
          </a:r>
          <a:r>
            <a:rPr lang="en-US" dirty="0">
              <a:solidFill>
                <a:srgbClr val="FFFF00"/>
              </a:solidFill>
            </a:rPr>
            <a:t>?</a:t>
          </a:r>
          <a:endParaRPr lang="en-US" i="1"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custT="1"/>
      <dgm:spPr>
        <a:solidFill>
          <a:srgbClr val="002060">
            <a:alpha val="90000"/>
          </a:srgbClr>
        </a:solidFill>
        <a:ln>
          <a:solidFill>
            <a:srgbClr val="7030A0">
              <a:alpha val="90000"/>
            </a:srgbClr>
          </a:solidFill>
        </a:ln>
      </dgm:spPr>
      <dgm:t>
        <a:bodyPr/>
        <a:lstStyle/>
        <a:p>
          <a:r>
            <a:rPr lang="en-US" sz="4400" dirty="0">
              <a:solidFill>
                <a:schemeClr val="bg1"/>
              </a:solidFill>
              <a:latin typeface="Arial" panose="020B0604020202020204" pitchFamily="34" charset="0"/>
              <a:cs typeface="Arial" panose="020B0604020202020204" pitchFamily="34" charset="0"/>
            </a:rPr>
            <a:t>a. </a:t>
          </a:r>
          <a:r>
            <a:rPr lang="en-US" sz="4400" dirty="0" err="1">
              <a:solidFill>
                <a:schemeClr val="bg1"/>
              </a:solidFill>
              <a:latin typeface="Arial" panose="020B0604020202020204" pitchFamily="34" charset="0"/>
              <a:cs typeface="Arial" panose="020B0604020202020204" pitchFamily="34" charset="0"/>
            </a:rPr>
            <a:t>C.Mác</a:t>
          </a:r>
          <a:r>
            <a:rPr lang="en-US" sz="4400" dirty="0">
              <a:solidFill>
                <a:schemeClr val="bg1"/>
              </a:solidFill>
              <a:latin typeface="Arial" panose="020B0604020202020204" pitchFamily="34" charset="0"/>
              <a:cs typeface="Arial" panose="020B0604020202020204" pitchFamily="34" charset="0"/>
            </a:rPr>
            <a:t>, Ph. </a:t>
          </a:r>
          <a:r>
            <a:rPr lang="en-US" sz="4400" dirty="0" err="1">
              <a:solidFill>
                <a:schemeClr val="bg1"/>
              </a:solidFill>
              <a:latin typeface="Arial" panose="020B0604020202020204" pitchFamily="34" charset="0"/>
              <a:cs typeface="Arial" panose="020B0604020202020204" pitchFamily="34" charset="0"/>
            </a:rPr>
            <a:t>Ăngghen</a:t>
          </a:r>
          <a:r>
            <a:rPr lang="en-US" sz="4400" dirty="0">
              <a:solidFill>
                <a:schemeClr val="bg1"/>
              </a:solidFill>
              <a:latin typeface="Arial" panose="020B0604020202020204" pitchFamily="34" charset="0"/>
              <a:cs typeface="Arial" panose="020B0604020202020204" pitchFamily="34" charset="0"/>
            </a:rPr>
            <a:t> </a:t>
          </a:r>
          <a:r>
            <a:rPr lang="en-US" sz="4400" dirty="0" err="1">
              <a:solidFill>
                <a:schemeClr val="bg1"/>
              </a:solidFill>
              <a:latin typeface="Arial" panose="020B0604020202020204" pitchFamily="34" charset="0"/>
              <a:cs typeface="Arial" panose="020B0604020202020204" pitchFamily="34" charset="0"/>
            </a:rPr>
            <a:t>va</a:t>
          </a:r>
          <a:r>
            <a:rPr lang="en-US" sz="4400" dirty="0">
              <a:solidFill>
                <a:schemeClr val="bg1"/>
              </a:solidFill>
              <a:latin typeface="Arial" panose="020B0604020202020204" pitchFamily="34" charset="0"/>
              <a:cs typeface="Arial" panose="020B0604020202020204" pitchFamily="34" charset="0"/>
            </a:rPr>
            <a:t>̀ </a:t>
          </a:r>
          <a:r>
            <a:rPr lang="en-US" sz="4400" dirty="0" err="1">
              <a:solidFill>
                <a:schemeClr val="bg1"/>
              </a:solidFill>
              <a:latin typeface="Arial" panose="020B0604020202020204" pitchFamily="34" charset="0"/>
              <a:cs typeface="Arial" panose="020B0604020202020204" pitchFamily="34" charset="0"/>
            </a:rPr>
            <a:t>Hêghen</a:t>
          </a:r>
          <a:endParaRPr lang="en-US" sz="44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CFB2C760-588A-4194-BBEF-CFA677B25168}">
      <dgm:prSet custT="1"/>
      <dgm:spPr/>
      <dgm:t>
        <a:bodyPr/>
        <a:lstStyle/>
        <a:p>
          <a:r>
            <a:rPr lang="en-US" sz="4400" dirty="0">
              <a:solidFill>
                <a:schemeClr val="bg1"/>
              </a:solidFill>
              <a:latin typeface="Arial" panose="020B0604020202020204" pitchFamily="34" charset="0"/>
              <a:cs typeface="Arial" panose="020B0604020202020204" pitchFamily="34" charset="0"/>
            </a:rPr>
            <a:t>b. C.Mác, Ph. Ăngghen </a:t>
          </a:r>
        </a:p>
      </dgm:t>
    </dgm:pt>
    <dgm:pt modelId="{E5459007-E26C-4E7D-9C97-4F3C70B4D2A5}" type="parTrans" cxnId="{16953F7F-B41D-475F-A95A-5FAD8EA647E9}">
      <dgm:prSet/>
      <dgm:spPr/>
      <dgm:t>
        <a:bodyPr/>
        <a:lstStyle/>
        <a:p>
          <a:endParaRPr lang="en-US"/>
        </a:p>
      </dgm:t>
    </dgm:pt>
    <dgm:pt modelId="{0DD012A9-9531-4128-ACAC-B189677E271D}" type="sibTrans" cxnId="{16953F7F-B41D-475F-A95A-5FAD8EA647E9}">
      <dgm:prSet/>
      <dgm:spPr/>
      <dgm:t>
        <a:bodyPr/>
        <a:lstStyle/>
        <a:p>
          <a:endParaRPr lang="en-US"/>
        </a:p>
      </dgm:t>
    </dgm:pt>
    <dgm:pt modelId="{20D10935-8086-4C2F-AF22-A06F3263EF28}">
      <dgm:prSet custT="1"/>
      <dgm:spPr/>
      <dgm:t>
        <a:bodyPr/>
        <a:lstStyle/>
        <a:p>
          <a:r>
            <a:rPr lang="en-US" sz="4400" dirty="0">
              <a:solidFill>
                <a:schemeClr val="bg1"/>
              </a:solidFill>
              <a:latin typeface="Arial" panose="020B0604020202020204" pitchFamily="34" charset="0"/>
              <a:cs typeface="Arial" panose="020B0604020202020204" pitchFamily="34" charset="0"/>
            </a:rPr>
            <a:t>c. C. Mác, Ph. Ăngghen và V.I. Lênin</a:t>
          </a:r>
        </a:p>
      </dgm:t>
    </dgm:pt>
    <dgm:pt modelId="{06E44C59-3D00-4931-8F05-E86501D30C99}" type="parTrans" cxnId="{C3A20349-4149-4BE3-853F-C1E788C788FA}">
      <dgm:prSet/>
      <dgm:spPr/>
      <dgm:t>
        <a:bodyPr/>
        <a:lstStyle/>
        <a:p>
          <a:endParaRPr lang="en-US"/>
        </a:p>
      </dgm:t>
    </dgm:pt>
    <dgm:pt modelId="{8E781DA5-6A4C-4C90-8472-0707887A364F}" type="sibTrans" cxnId="{C3A20349-4149-4BE3-853F-C1E788C788FA}">
      <dgm:prSet/>
      <dgm:spPr/>
      <dgm:t>
        <a:bodyPr/>
        <a:lstStyle/>
        <a:p>
          <a:endParaRPr lang="en-US"/>
        </a:p>
      </dgm:t>
    </dgm:pt>
    <dgm:pt modelId="{09CE1904-C749-4F09-AEBC-A5B499C0F05D}">
      <dgm:prSet custT="1"/>
      <dgm:spPr/>
      <dgm:t>
        <a:bodyPr/>
        <a:lstStyle/>
        <a:p>
          <a:r>
            <a:rPr lang="en-US" sz="4400" dirty="0">
              <a:solidFill>
                <a:schemeClr val="bg1"/>
              </a:solidFill>
              <a:latin typeface="Arial" panose="020B0604020202020204" pitchFamily="34" charset="0"/>
              <a:cs typeface="Arial" panose="020B0604020202020204" pitchFamily="34" charset="0"/>
            </a:rPr>
            <a:t>d. C.Mác và Ănggen</a:t>
          </a:r>
        </a:p>
      </dgm:t>
    </dgm:pt>
    <dgm:pt modelId="{D40FC7D3-AA89-46C3-B248-CA1D8F444709}" type="parTrans" cxnId="{B3902B61-9C6B-42D0-A584-38ECDC540C97}">
      <dgm:prSet/>
      <dgm:spPr/>
      <dgm:t>
        <a:bodyPr/>
        <a:lstStyle/>
        <a:p>
          <a:endParaRPr lang="en-US"/>
        </a:p>
      </dgm:t>
    </dgm:pt>
    <dgm:pt modelId="{727929CC-A4DD-417C-A199-BC5E8E2AE6B1}" type="sibTrans" cxnId="{B3902B61-9C6B-42D0-A584-38ECDC540C9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LinFactNeighborX="0" custLinFactNeighborY="621">
        <dgm:presLayoutVars>
          <dgm:bulletEnabled val="1"/>
        </dgm:presLayoutVars>
      </dgm:prSet>
      <dgm:spPr/>
    </dgm:pt>
  </dgm:ptLst>
  <dgm:cxnLst>
    <dgm:cxn modelId="{D5FFC303-1CF0-4723-990E-CB4886AABECC}" type="presOf" srcId="{CFB2C760-588A-4194-BBEF-CFA677B25168}" destId="{F1A0EB02-8037-4F89-8026-A7DA99CFEE45}" srcOrd="0" destOrd="1"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B3902B61-9C6B-42D0-A584-38ECDC540C97}" srcId="{8D6D26A5-62C7-45EB-9531-C85F1879241F}" destId="{09CE1904-C749-4F09-AEBC-A5B499C0F05D}" srcOrd="3" destOrd="0" parTransId="{D40FC7D3-AA89-46C3-B248-CA1D8F444709}" sibTransId="{727929CC-A4DD-417C-A199-BC5E8E2AE6B1}"/>
    <dgm:cxn modelId="{C3A20349-4149-4BE3-853F-C1E788C788FA}" srcId="{8D6D26A5-62C7-45EB-9531-C85F1879241F}" destId="{20D10935-8086-4C2F-AF22-A06F3263EF28}" srcOrd="2" destOrd="0" parTransId="{06E44C59-3D00-4931-8F05-E86501D30C99}" sibTransId="{8E781DA5-6A4C-4C90-8472-0707887A364F}"/>
    <dgm:cxn modelId="{7CABC977-B7DE-4D32-A0E0-49C322F19A79}" type="presOf" srcId="{09CE1904-C749-4F09-AEBC-A5B499C0F05D}" destId="{F1A0EB02-8037-4F89-8026-A7DA99CFEE45}" srcOrd="0" destOrd="3" presId="urn:microsoft.com/office/officeart/2005/8/layout/vList5"/>
    <dgm:cxn modelId="{16953F7F-B41D-475F-A95A-5FAD8EA647E9}" srcId="{8D6D26A5-62C7-45EB-9531-C85F1879241F}" destId="{CFB2C760-588A-4194-BBEF-CFA677B25168}" srcOrd="1" destOrd="0" parTransId="{E5459007-E26C-4E7D-9C97-4F3C70B4D2A5}" sibTransId="{0DD012A9-9531-4128-ACAC-B189677E271D}"/>
    <dgm:cxn modelId="{F2B10A85-E605-4970-A4F9-F34164243FA9}" type="presOf" srcId="{8D6D26A5-62C7-45EB-9531-C85F1879241F}" destId="{AEC6E17D-F1BC-406A-B364-F3D4F5F76DD5}" srcOrd="0" destOrd="0" presId="urn:microsoft.com/office/officeart/2005/8/layout/vList5"/>
    <dgm:cxn modelId="{D8572098-60A7-45D1-9AE3-F14760DFA119}" type="presOf" srcId="{20D10935-8086-4C2F-AF22-A06F3263EF28}" destId="{F1A0EB02-8037-4F89-8026-A7DA99CFEE45}" srcOrd="0" destOrd="2" presId="urn:microsoft.com/office/officeart/2005/8/layout/vList5"/>
    <dgm:cxn modelId="{5395079F-1E60-4292-86D0-FA0BB1CA82EA}" type="presOf" srcId="{B1146747-3952-403F-8B91-3A1867FC3638}" destId="{F1A0EB02-8037-4F89-8026-A7DA99CFEE45}" srcOrd="0" destOrd="0" presId="urn:microsoft.com/office/officeart/2005/8/layout/vList5"/>
    <dgm:cxn modelId="{9029E9AA-1203-4B4D-81A7-715A2FBDF2EB}" type="presOf" srcId="{AF508471-6BF0-4E4D-9C49-5C04E4F1A8A2}" destId="{D5CC919E-8CCC-4B1A-8D10-6F2C091922D1}"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98F3D6FE-191E-4323-8B80-D575CF438322}" type="presParOf" srcId="{D5CC919E-8CCC-4B1A-8D10-6F2C091922D1}" destId="{68BFF038-1D82-498E-BFBE-D15BC7CCD2BC}" srcOrd="0" destOrd="0" presId="urn:microsoft.com/office/officeart/2005/8/layout/vList5"/>
    <dgm:cxn modelId="{1029D44F-E272-4794-8AEF-2D5597943E62}" type="presParOf" srcId="{68BFF038-1D82-498E-BFBE-D15BC7CCD2BC}" destId="{AEC6E17D-F1BC-406A-B364-F3D4F5F76DD5}" srcOrd="0" destOrd="0" presId="urn:microsoft.com/office/officeart/2005/8/layout/vList5"/>
    <dgm:cxn modelId="{6CCA1926-A159-4411-A1F9-453B44AC08F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Mỗi sự vật, hiện tượng trong quá trình phát triển có :</a:t>
          </a:r>
          <a:endParaRPr lang="en-US" i="1"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custT="1"/>
      <dgm:spPr>
        <a:solidFill>
          <a:srgbClr val="002060">
            <a:alpha val="90000"/>
          </a:srgbClr>
        </a:solidFill>
        <a:ln>
          <a:solidFill>
            <a:srgbClr val="7030A0">
              <a:alpha val="90000"/>
            </a:srgbClr>
          </a:solidFill>
        </a:ln>
      </dgm:spPr>
      <dgm:t>
        <a:bodyPr/>
        <a:lstStyle/>
        <a:p>
          <a:r>
            <a:rPr lang="en-US" sz="4400" dirty="0">
              <a:solidFill>
                <a:schemeClr val="bg1"/>
              </a:solidFill>
              <a:latin typeface="Arial" panose="020B0604020202020204" pitchFamily="34" charset="0"/>
              <a:cs typeface="Arial" panose="020B0604020202020204" pitchFamily="34" charset="0"/>
            </a:rPr>
            <a:t>a. </a:t>
          </a:r>
          <a:r>
            <a:rPr lang="en-US" sz="4400" dirty="0" err="1">
              <a:solidFill>
                <a:schemeClr val="bg1"/>
              </a:solidFill>
              <a:latin typeface="Arial" panose="020B0604020202020204" pitchFamily="34" charset="0"/>
              <a:cs typeface="Arial" panose="020B0604020202020204" pitchFamily="34" charset="0"/>
            </a:rPr>
            <a:t>Một</a:t>
          </a:r>
          <a:r>
            <a:rPr lang="en-US" sz="4400" dirty="0">
              <a:solidFill>
                <a:schemeClr val="bg1"/>
              </a:solidFill>
              <a:latin typeface="Arial" panose="020B0604020202020204" pitchFamily="34" charset="0"/>
              <a:cs typeface="Arial" panose="020B0604020202020204" pitchFamily="34" charset="0"/>
            </a:rPr>
            <a:t> </a:t>
          </a:r>
          <a:r>
            <a:rPr lang="en-US" sz="4400" dirty="0" err="1">
              <a:solidFill>
                <a:schemeClr val="bg1"/>
              </a:solidFill>
              <a:latin typeface="Arial" panose="020B0604020202020204" pitchFamily="34" charset="0"/>
              <a:cs typeface="Arial" panose="020B0604020202020204" pitchFamily="34" charset="0"/>
            </a:rPr>
            <a:t>mối</a:t>
          </a:r>
          <a:r>
            <a:rPr lang="en-US" sz="4400" dirty="0">
              <a:solidFill>
                <a:schemeClr val="bg1"/>
              </a:solidFill>
              <a:latin typeface="Arial" panose="020B0604020202020204" pitchFamily="34" charset="0"/>
              <a:cs typeface="Arial" panose="020B0604020202020204" pitchFamily="34" charset="0"/>
            </a:rPr>
            <a:t> </a:t>
          </a:r>
          <a:r>
            <a:rPr lang="en-US" sz="4400" dirty="0" err="1">
              <a:solidFill>
                <a:schemeClr val="bg1"/>
              </a:solidFill>
              <a:latin typeface="Arial" panose="020B0604020202020204" pitchFamily="34" charset="0"/>
              <a:cs typeface="Arial" panose="020B0604020202020204" pitchFamily="34" charset="0"/>
            </a:rPr>
            <a:t>liên</a:t>
          </a:r>
          <a:r>
            <a:rPr lang="en-US" sz="4400" dirty="0">
              <a:solidFill>
                <a:schemeClr val="bg1"/>
              </a:solidFill>
              <a:latin typeface="Arial" panose="020B0604020202020204" pitchFamily="34" charset="0"/>
              <a:cs typeface="Arial" panose="020B0604020202020204" pitchFamily="34" charset="0"/>
            </a:rPr>
            <a:t> </a:t>
          </a:r>
          <a:r>
            <a:rPr lang="en-US" sz="4400" dirty="0" err="1">
              <a:solidFill>
                <a:schemeClr val="bg1"/>
              </a:solidFill>
              <a:latin typeface="Arial" panose="020B0604020202020204" pitchFamily="34" charset="0"/>
              <a:cs typeface="Arial" panose="020B0604020202020204" pitchFamily="34" charset="0"/>
            </a:rPr>
            <a:t>hệ</a:t>
          </a:r>
          <a:endParaRPr lang="en-US" sz="44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ADA5EBDF-A080-4714-9F49-35D1FB1893DA}">
      <dgm:prSet custT="1"/>
      <dgm:spPr/>
      <dgm:t>
        <a:bodyPr/>
        <a:lstStyle/>
        <a:p>
          <a:r>
            <a:rPr lang="en-US" sz="4400" dirty="0">
              <a:solidFill>
                <a:schemeClr val="bg1"/>
              </a:solidFill>
              <a:latin typeface="Arial" panose="020B0604020202020204" pitchFamily="34" charset="0"/>
              <a:cs typeface="Arial" panose="020B0604020202020204" pitchFamily="34" charset="0"/>
            </a:rPr>
            <a:t>b. Vô vàn các mối liên hệ</a:t>
          </a:r>
        </a:p>
      </dgm:t>
    </dgm:pt>
    <dgm:pt modelId="{4AA174F0-4FB8-4FB2-AC09-58A8C97E6292}" type="parTrans" cxnId="{6D199CFB-5891-4DDC-ACF2-A242E0D7DE57}">
      <dgm:prSet/>
      <dgm:spPr/>
      <dgm:t>
        <a:bodyPr/>
        <a:lstStyle/>
        <a:p>
          <a:endParaRPr lang="en-US"/>
        </a:p>
      </dgm:t>
    </dgm:pt>
    <dgm:pt modelId="{90CB34B7-9F4D-4CF1-A53A-A7831A21A681}" type="sibTrans" cxnId="{6D199CFB-5891-4DDC-ACF2-A242E0D7DE57}">
      <dgm:prSet/>
      <dgm:spPr/>
      <dgm:t>
        <a:bodyPr/>
        <a:lstStyle/>
        <a:p>
          <a:endParaRPr lang="en-US"/>
        </a:p>
      </dgm:t>
    </dgm:pt>
    <dgm:pt modelId="{6535BB00-CBA7-4970-9F8F-B7D64D06615C}">
      <dgm:prSet custT="1"/>
      <dgm:spPr/>
      <dgm:t>
        <a:bodyPr/>
        <a:lstStyle/>
        <a:p>
          <a:r>
            <a:rPr lang="en-US" sz="4400" dirty="0">
              <a:solidFill>
                <a:schemeClr val="bg1"/>
              </a:solidFill>
              <a:latin typeface="Arial" panose="020B0604020202020204" pitchFamily="34" charset="0"/>
              <a:cs typeface="Arial" panose="020B0604020202020204" pitchFamily="34" charset="0"/>
            </a:rPr>
            <a:t>c. Một số các mối liên hệ</a:t>
          </a:r>
        </a:p>
      </dgm:t>
    </dgm:pt>
    <dgm:pt modelId="{7BF8D1B1-0DF2-45A2-892F-FC9A02337390}" type="parTrans" cxnId="{D50CA61A-A311-49D1-84CF-7C4F75C8EDC8}">
      <dgm:prSet/>
      <dgm:spPr/>
      <dgm:t>
        <a:bodyPr/>
        <a:lstStyle/>
        <a:p>
          <a:endParaRPr lang="en-US"/>
        </a:p>
      </dgm:t>
    </dgm:pt>
    <dgm:pt modelId="{4186DA96-058D-4A22-87CA-853DB62B0830}" type="sibTrans" cxnId="{D50CA61A-A311-49D1-84CF-7C4F75C8EDC8}">
      <dgm:prSet/>
      <dgm:spPr/>
      <dgm:t>
        <a:bodyPr/>
        <a:lstStyle/>
        <a:p>
          <a:endParaRPr lang="en-US"/>
        </a:p>
      </dgm:t>
    </dgm:pt>
    <dgm:pt modelId="{A72B370E-5623-4248-AD09-529218579F8B}">
      <dgm:prSet custT="1"/>
      <dgm:spPr/>
      <dgm:t>
        <a:bodyPr/>
        <a:lstStyle/>
        <a:p>
          <a:r>
            <a:rPr lang="vi-VN" sz="4400" dirty="0">
              <a:solidFill>
                <a:schemeClr val="bg1"/>
              </a:solidFill>
              <a:latin typeface="Arial" panose="020B0604020202020204" pitchFamily="34" charset="0"/>
              <a:cs typeface="Arial" panose="020B0604020202020204" pitchFamily="34" charset="0"/>
            </a:rPr>
            <a:t>d. Tùy vào sự vật, hiện tượng đó là gì</a:t>
          </a:r>
          <a:endParaRPr lang="en-US" sz="4400" dirty="0">
            <a:solidFill>
              <a:schemeClr val="bg1"/>
            </a:solidFill>
            <a:latin typeface="Arial" panose="020B0604020202020204" pitchFamily="34" charset="0"/>
            <a:cs typeface="Arial" panose="020B0604020202020204" pitchFamily="34" charset="0"/>
          </a:endParaRPr>
        </a:p>
      </dgm:t>
    </dgm:pt>
    <dgm:pt modelId="{41B1BB8F-44C7-4846-B784-2295072F98FF}" type="parTrans" cxnId="{3ACCA910-DAA3-4A65-ACE0-A6774FBD2010}">
      <dgm:prSet/>
      <dgm:spPr/>
      <dgm:t>
        <a:bodyPr/>
        <a:lstStyle/>
        <a:p>
          <a:endParaRPr lang="en-US"/>
        </a:p>
      </dgm:t>
    </dgm:pt>
    <dgm:pt modelId="{53530837-0B5A-46C3-914B-C711FA7448C6}" type="sibTrans" cxnId="{3ACCA910-DAA3-4A65-ACE0-A6774FBD2010}">
      <dgm:prSet/>
      <dgm:spPr/>
      <dgm:t>
        <a:bodyPr/>
        <a:lstStyle/>
        <a:p>
          <a:endParaRPr lang="en-US"/>
        </a:p>
      </dgm:t>
    </dgm:pt>
    <dgm:pt modelId="{1C6E2CD6-FF5B-41DF-8CFF-6B257EA06A07}">
      <dgm:prSet custT="1"/>
      <dgm:spPr/>
      <dgm:t>
        <a:bodyPr/>
        <a:lstStyle/>
        <a:p>
          <a:endParaRPr lang="en-US" sz="4400" dirty="0">
            <a:solidFill>
              <a:schemeClr val="bg1"/>
            </a:solidFill>
            <a:latin typeface="Arial" panose="020B0604020202020204" pitchFamily="34" charset="0"/>
            <a:cs typeface="Arial" panose="020B0604020202020204" pitchFamily="34" charset="0"/>
          </a:endParaRPr>
        </a:p>
      </dgm:t>
    </dgm:pt>
    <dgm:pt modelId="{1942C096-98C6-426C-A3CC-913A5017EB9F}" type="parTrans" cxnId="{94A14384-14D5-4369-8581-495988B2C1CA}">
      <dgm:prSet/>
      <dgm:spPr/>
      <dgm:t>
        <a:bodyPr/>
        <a:lstStyle/>
        <a:p>
          <a:endParaRPr lang="en-US"/>
        </a:p>
      </dgm:t>
    </dgm:pt>
    <dgm:pt modelId="{F36FE527-B51C-4023-B613-875D01B171E6}" type="sibTrans" cxnId="{94A14384-14D5-4369-8581-495988B2C1CA}">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17275" custLinFactNeighborX="1452" custLinFactNeighborY="3697">
        <dgm:presLayoutVars>
          <dgm:bulletEnabled val="1"/>
        </dgm:presLayoutVars>
      </dgm:prSet>
      <dgm:spPr/>
    </dgm:pt>
  </dgm:ptLst>
  <dgm:cxnLst>
    <dgm:cxn modelId="{FA29DE01-56E6-46F2-AD27-D375D02ACC39}" type="presOf" srcId="{1C6E2CD6-FF5B-41DF-8CFF-6B257EA06A07}" destId="{F1A0EB02-8037-4F89-8026-A7DA99CFEE45}" srcOrd="0" destOrd="4" presId="urn:microsoft.com/office/officeart/2005/8/layout/vList5"/>
    <dgm:cxn modelId="{3ACCA910-DAA3-4A65-ACE0-A6774FBD2010}" srcId="{8D6D26A5-62C7-45EB-9531-C85F1879241F}" destId="{A72B370E-5623-4248-AD09-529218579F8B}" srcOrd="3" destOrd="0" parTransId="{41B1BB8F-44C7-4846-B784-2295072F98FF}" sibTransId="{53530837-0B5A-46C3-914B-C711FA7448C6}"/>
    <dgm:cxn modelId="{D50CA61A-A311-49D1-84CF-7C4F75C8EDC8}" srcId="{8D6D26A5-62C7-45EB-9531-C85F1879241F}" destId="{6535BB00-CBA7-4970-9F8F-B7D64D06615C}" srcOrd="2" destOrd="0" parTransId="{7BF8D1B1-0DF2-45A2-892F-FC9A02337390}" sibTransId="{4186DA96-058D-4A22-87CA-853DB62B0830}"/>
    <dgm:cxn modelId="{86E6C41F-70D6-46EF-AF18-2F23457A487C}" srcId="{8D6D26A5-62C7-45EB-9531-C85F1879241F}" destId="{B1146747-3952-403F-8B91-3A1867FC3638}" srcOrd="0" destOrd="0" parTransId="{CEF355C6-AEBB-4568-B1DE-9F533E2684E5}" sibTransId="{4D518A44-0484-490E-9888-E35113E06EF4}"/>
    <dgm:cxn modelId="{1436222E-AA10-45E2-B3F0-CCAEA567E896}" type="presOf" srcId="{AF508471-6BF0-4E4D-9C49-5C04E4F1A8A2}" destId="{D5CC919E-8CCC-4B1A-8D10-6F2C091922D1}" srcOrd="0" destOrd="0" presId="urn:microsoft.com/office/officeart/2005/8/layout/vList5"/>
    <dgm:cxn modelId="{A6019D3D-C636-481B-AA84-7D148E1BF72D}" type="presOf" srcId="{6535BB00-CBA7-4970-9F8F-B7D64D06615C}" destId="{F1A0EB02-8037-4F89-8026-A7DA99CFEE45}" srcOrd="0" destOrd="2" presId="urn:microsoft.com/office/officeart/2005/8/layout/vList5"/>
    <dgm:cxn modelId="{8547E179-6488-4372-AD01-1EAD47C18D27}" type="presOf" srcId="{B1146747-3952-403F-8B91-3A1867FC3638}" destId="{F1A0EB02-8037-4F89-8026-A7DA99CFEE45}" srcOrd="0" destOrd="0" presId="urn:microsoft.com/office/officeart/2005/8/layout/vList5"/>
    <dgm:cxn modelId="{94A14384-14D5-4369-8581-495988B2C1CA}" srcId="{8D6D26A5-62C7-45EB-9531-C85F1879241F}" destId="{1C6E2CD6-FF5B-41DF-8CFF-6B257EA06A07}" srcOrd="4" destOrd="0" parTransId="{1942C096-98C6-426C-A3CC-913A5017EB9F}" sibTransId="{F36FE527-B51C-4023-B613-875D01B171E6}"/>
    <dgm:cxn modelId="{FCA70287-4568-4F00-B268-DF4686666ED4}" type="presOf" srcId="{A72B370E-5623-4248-AD09-529218579F8B}" destId="{F1A0EB02-8037-4F89-8026-A7DA99CFEE45}" srcOrd="0" destOrd="3" presId="urn:microsoft.com/office/officeart/2005/8/layout/vList5"/>
    <dgm:cxn modelId="{7687DD8E-2394-4D03-9131-D2BE9984B63E}" type="presOf" srcId="{ADA5EBDF-A080-4714-9F49-35D1FB1893DA}" destId="{F1A0EB02-8037-4F89-8026-A7DA99CFEE45}" srcOrd="0" destOrd="1" presId="urn:microsoft.com/office/officeart/2005/8/layout/vList5"/>
    <dgm:cxn modelId="{576ACCC0-2B73-48D2-8193-D54B21743D10}"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6D199CFB-5891-4DDC-ACF2-A242E0D7DE57}" srcId="{8D6D26A5-62C7-45EB-9531-C85F1879241F}" destId="{ADA5EBDF-A080-4714-9F49-35D1FB1893DA}" srcOrd="1" destOrd="0" parTransId="{4AA174F0-4FB8-4FB2-AC09-58A8C97E6292}" sibTransId="{90CB34B7-9F4D-4CF1-A53A-A7831A21A681}"/>
    <dgm:cxn modelId="{89E4818C-3BB7-4EC4-9457-F316C3159E97}" type="presParOf" srcId="{D5CC919E-8CCC-4B1A-8D10-6F2C091922D1}" destId="{68BFF038-1D82-498E-BFBE-D15BC7CCD2BC}" srcOrd="0" destOrd="0" presId="urn:microsoft.com/office/officeart/2005/8/layout/vList5"/>
    <dgm:cxn modelId="{35B61902-E8C9-4684-AA2F-6A9DE7C15AFA}" type="presParOf" srcId="{68BFF038-1D82-498E-BFBE-D15BC7CCD2BC}" destId="{AEC6E17D-F1BC-406A-B364-F3D4F5F76DD5}" srcOrd="0" destOrd="0" presId="urn:microsoft.com/office/officeart/2005/8/layout/vList5"/>
    <dgm:cxn modelId="{430680B7-3A70-44BA-B333-55A33179224F}"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Câu tục ngữ: "Kiến tha lâu cũng đầy tổ" thể hiện nội dung quy luật nào trong các quy luật cơ bản của triết học Mác- Lênin?</a:t>
          </a:r>
          <a:endParaRPr lang="en-US" i="1"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vi-VN" sz="3200" dirty="0">
              <a:solidFill>
                <a:schemeClr val="bg1"/>
              </a:solidFill>
              <a:latin typeface="Arial" panose="020B0604020202020204" pitchFamily="34" charset="0"/>
              <a:cs typeface="Arial" panose="020B0604020202020204" pitchFamily="34" charset="0"/>
            </a:rPr>
            <a:t>A. Quy luật lượng- chất</a:t>
          </a:r>
          <a:endParaRPr lang="en-US" sz="32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5EADCE19-9419-4C44-9612-B1F859AF706B}">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b. Quy luật mâu thuẫn</a:t>
          </a:r>
        </a:p>
      </dgm:t>
    </dgm:pt>
    <dgm:pt modelId="{4CDAED71-7684-48A4-A597-9C00A53FDD61}" type="parTrans" cxnId="{54E4E1CC-D851-430F-80D1-E38EE86734ED}">
      <dgm:prSet/>
      <dgm:spPr/>
      <dgm:t>
        <a:bodyPr/>
        <a:lstStyle/>
        <a:p>
          <a:endParaRPr lang="en-US"/>
        </a:p>
      </dgm:t>
    </dgm:pt>
    <dgm:pt modelId="{CE927177-07D2-4A85-8872-BB213910C39A}" type="sibTrans" cxnId="{54E4E1CC-D851-430F-80D1-E38EE86734ED}">
      <dgm:prSet/>
      <dgm:spPr/>
      <dgm:t>
        <a:bodyPr/>
        <a:lstStyle/>
        <a:p>
          <a:endParaRPr lang="en-US"/>
        </a:p>
      </dgm:t>
    </dgm:pt>
    <dgm:pt modelId="{964DFD43-3E67-4DF7-9743-865128635900}">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c. Quy luật phủ định của phủ định</a:t>
          </a:r>
        </a:p>
      </dgm:t>
    </dgm:pt>
    <dgm:pt modelId="{A81043A6-4917-4734-9E4A-08AD13103D7E}" type="parTrans" cxnId="{86E86154-818C-4C1E-9019-FC275E94F0F5}">
      <dgm:prSet/>
      <dgm:spPr/>
      <dgm:t>
        <a:bodyPr/>
        <a:lstStyle/>
        <a:p>
          <a:endParaRPr lang="en-US"/>
        </a:p>
      </dgm:t>
    </dgm:pt>
    <dgm:pt modelId="{EEA22298-30CD-4091-BE84-903B3699F8B0}" type="sibTrans" cxnId="{86E86154-818C-4C1E-9019-FC275E94F0F5}">
      <dgm:prSet/>
      <dgm:spPr/>
      <dgm:t>
        <a:bodyPr/>
        <a:lstStyle/>
        <a:p>
          <a:endParaRPr lang="en-US"/>
        </a:p>
      </dgm:t>
    </dgm:pt>
    <dgm:pt modelId="{73CD38BA-AF65-430F-AA41-C5F32E611B1E}">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d. Quy luật tự nhiên</a:t>
          </a:r>
        </a:p>
      </dgm:t>
    </dgm:pt>
    <dgm:pt modelId="{321C26A9-D380-4C04-A5DA-11E17707659E}" type="parTrans" cxnId="{A7B9D3A4-5EEF-4077-A9AC-8BFD075A3E37}">
      <dgm:prSet/>
      <dgm:spPr/>
      <dgm:t>
        <a:bodyPr/>
        <a:lstStyle/>
        <a:p>
          <a:endParaRPr lang="en-US"/>
        </a:p>
      </dgm:t>
    </dgm:pt>
    <dgm:pt modelId="{E06D6EA5-0A33-4777-B4DD-A2F2CC67C0EA}" type="sibTrans" cxnId="{A7B9D3A4-5EEF-4077-A9AC-8BFD075A3E3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LinFactNeighborX="0" custLinFactNeighborY="621">
        <dgm:presLayoutVars>
          <dgm:bulletEnabled val="1"/>
        </dgm:presLayoutVars>
      </dgm:prSet>
      <dgm:spPr/>
    </dgm:pt>
  </dgm:ptLst>
  <dgm:cxnLst>
    <dgm:cxn modelId="{DA33BE0E-4069-467B-9C35-DB59B153DEF9}" type="presOf" srcId="{B1146747-3952-403F-8B91-3A1867FC3638}" destId="{F1A0EB02-8037-4F89-8026-A7DA99CFEE45}" srcOrd="0" destOrd="0" presId="urn:microsoft.com/office/officeart/2005/8/layout/vList5"/>
    <dgm:cxn modelId="{A6D5CF1A-667F-4AEC-A3BE-9153421735DD}" type="presOf" srcId="{5EADCE19-9419-4C44-9612-B1F859AF706B}" destId="{F1A0EB02-8037-4F89-8026-A7DA99CFEE45}" srcOrd="0" destOrd="1"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8BAA3429-C618-4CF1-ACCE-09460343FBDC}" type="presOf" srcId="{73CD38BA-AF65-430F-AA41-C5F32E611B1E}" destId="{F1A0EB02-8037-4F89-8026-A7DA99CFEE45}" srcOrd="0" destOrd="3" presId="urn:microsoft.com/office/officeart/2005/8/layout/vList5"/>
    <dgm:cxn modelId="{F9D6E768-D5D1-4101-BF76-BF75AEEB3973}" type="presOf" srcId="{AF508471-6BF0-4E4D-9C49-5C04E4F1A8A2}" destId="{D5CC919E-8CCC-4B1A-8D10-6F2C091922D1}" srcOrd="0" destOrd="0" presId="urn:microsoft.com/office/officeart/2005/8/layout/vList5"/>
    <dgm:cxn modelId="{86E86154-818C-4C1E-9019-FC275E94F0F5}" srcId="{8D6D26A5-62C7-45EB-9531-C85F1879241F}" destId="{964DFD43-3E67-4DF7-9743-865128635900}" srcOrd="2" destOrd="0" parTransId="{A81043A6-4917-4734-9E4A-08AD13103D7E}" sibTransId="{EEA22298-30CD-4091-BE84-903B3699F8B0}"/>
    <dgm:cxn modelId="{A7B9D3A4-5EEF-4077-A9AC-8BFD075A3E37}" srcId="{8D6D26A5-62C7-45EB-9531-C85F1879241F}" destId="{73CD38BA-AF65-430F-AA41-C5F32E611B1E}" srcOrd="3" destOrd="0" parTransId="{321C26A9-D380-4C04-A5DA-11E17707659E}" sibTransId="{E06D6EA5-0A33-4777-B4DD-A2F2CC67C0EA}"/>
    <dgm:cxn modelId="{54E4E1CC-D851-430F-80D1-E38EE86734ED}" srcId="{8D6D26A5-62C7-45EB-9531-C85F1879241F}" destId="{5EADCE19-9419-4C44-9612-B1F859AF706B}" srcOrd="1" destOrd="0" parTransId="{4CDAED71-7684-48A4-A597-9C00A53FDD61}" sibTransId="{CE927177-07D2-4A85-8872-BB213910C39A}"/>
    <dgm:cxn modelId="{CCCAADDE-22CC-4B56-AF81-BC6EF9469F72}"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2C03CFD-BCCC-4357-9691-CAB6DC5B769F}" type="presOf" srcId="{964DFD43-3E67-4DF7-9743-865128635900}" destId="{F1A0EB02-8037-4F89-8026-A7DA99CFEE45}" srcOrd="0" destOrd="2" presId="urn:microsoft.com/office/officeart/2005/8/layout/vList5"/>
    <dgm:cxn modelId="{A87CAEF7-69E3-4D1A-B6DD-6E544CEB8298}" type="presParOf" srcId="{D5CC919E-8CCC-4B1A-8D10-6F2C091922D1}" destId="{68BFF038-1D82-498E-BFBE-D15BC7CCD2BC}" srcOrd="0" destOrd="0" presId="urn:microsoft.com/office/officeart/2005/8/layout/vList5"/>
    <dgm:cxn modelId="{EB4DB9C5-CDAB-480C-B94F-A4B939FDC4E1}" type="presParOf" srcId="{68BFF038-1D82-498E-BFBE-D15BC7CCD2BC}" destId="{AEC6E17D-F1BC-406A-B364-F3D4F5F76DD5}" srcOrd="0" destOrd="0" presId="urn:microsoft.com/office/officeart/2005/8/layout/vList5"/>
    <dgm:cxn modelId="{13E386B0-6296-483D-A25B-06A38DE9181D}"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Theo Ph. Ănghen, vật chất có những hình thức vận động cơ bản nào?</a:t>
          </a:r>
          <a:endParaRPr lang="en-US" i="1"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vi-VN" sz="3200" dirty="0">
              <a:solidFill>
                <a:schemeClr val="bg1"/>
              </a:solidFill>
              <a:latin typeface="Arial" panose="020B0604020202020204" pitchFamily="34" charset="0"/>
              <a:cs typeface="Arial" panose="020B0604020202020204" pitchFamily="34" charset="0"/>
            </a:rPr>
            <a:t>a.Vận động cơ học và vận động hóa học</a:t>
          </a:r>
          <a:endParaRPr lang="en-US" sz="32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FB97ADB5-8CA9-46F8-9373-45D4BF21A9B7}">
      <dgm:prSet custT="1"/>
      <dgm:spPr/>
      <dgm:t>
        <a:bodyPr/>
        <a:lstStyle/>
        <a:p>
          <a:pPr algn="just"/>
          <a:r>
            <a:rPr lang="vi-VN" sz="3200" dirty="0">
              <a:solidFill>
                <a:schemeClr val="bg1"/>
              </a:solidFill>
              <a:latin typeface="Arial" panose="020B0604020202020204" pitchFamily="34" charset="0"/>
              <a:cs typeface="Arial" panose="020B0604020202020204" pitchFamily="34" charset="0"/>
            </a:rPr>
            <a:t>b. Vận động cơ học, vận động hóa hóa, vận động lý học, vận động sinh học, vận động xã hội</a:t>
          </a:r>
          <a:endParaRPr lang="en-US" sz="3200" dirty="0">
            <a:solidFill>
              <a:schemeClr val="bg1"/>
            </a:solidFill>
            <a:latin typeface="Arial" panose="020B0604020202020204" pitchFamily="34" charset="0"/>
            <a:cs typeface="Arial" panose="020B0604020202020204" pitchFamily="34" charset="0"/>
          </a:endParaRPr>
        </a:p>
      </dgm:t>
    </dgm:pt>
    <dgm:pt modelId="{E65277CC-4791-46DD-A013-A08F2116DAF0}" type="parTrans" cxnId="{C28CB626-07D3-4345-BE48-9ED4E65585E3}">
      <dgm:prSet/>
      <dgm:spPr/>
      <dgm:t>
        <a:bodyPr/>
        <a:lstStyle/>
        <a:p>
          <a:endParaRPr lang="en-US"/>
        </a:p>
      </dgm:t>
    </dgm:pt>
    <dgm:pt modelId="{39881DC3-9C74-4811-942E-8EDD59105E8F}" type="sibTrans" cxnId="{C28CB626-07D3-4345-BE48-9ED4E65585E3}">
      <dgm:prSet/>
      <dgm:spPr/>
      <dgm:t>
        <a:bodyPr/>
        <a:lstStyle/>
        <a:p>
          <a:endParaRPr lang="en-US"/>
        </a:p>
      </dgm:t>
    </dgm:pt>
    <dgm:pt modelId="{3C7A9FED-ADA9-4AFC-A800-1870D692C0DF}">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c. Vận động xã hội</a:t>
          </a:r>
        </a:p>
      </dgm:t>
    </dgm:pt>
    <dgm:pt modelId="{D91C7147-D273-4090-97DA-2D137ABD71D7}" type="parTrans" cxnId="{26B09198-33A8-4FDB-AB82-B97D55BE42D9}">
      <dgm:prSet/>
      <dgm:spPr/>
      <dgm:t>
        <a:bodyPr/>
        <a:lstStyle/>
        <a:p>
          <a:endParaRPr lang="en-US"/>
        </a:p>
      </dgm:t>
    </dgm:pt>
    <dgm:pt modelId="{FB68B870-537D-485C-BEBA-E88A138ADD57}" type="sibTrans" cxnId="{26B09198-33A8-4FDB-AB82-B97D55BE42D9}">
      <dgm:prSet/>
      <dgm:spPr/>
      <dgm:t>
        <a:bodyPr/>
        <a:lstStyle/>
        <a:p>
          <a:endParaRPr lang="en-US"/>
        </a:p>
      </dgm:t>
    </dgm:pt>
    <dgm:pt modelId="{40B4CA54-2561-4449-919F-750ED049F5D1}">
      <dgm:prSet custT="1"/>
      <dgm:spPr/>
      <dgm:t>
        <a:bodyPr/>
        <a:lstStyle/>
        <a:p>
          <a:pPr algn="just"/>
          <a:r>
            <a:rPr lang="vi-VN" sz="3200" dirty="0">
              <a:solidFill>
                <a:schemeClr val="bg1"/>
              </a:solidFill>
              <a:latin typeface="Arial" panose="020B0604020202020204" pitchFamily="34" charset="0"/>
              <a:cs typeface="Arial" panose="020B0604020202020204" pitchFamily="34" charset="0"/>
            </a:rPr>
            <a:t>d. Vận động cơ học, vận động hóa hóa, vận động lý học, vận động sinh học</a:t>
          </a:r>
          <a:endParaRPr lang="en-US" sz="3200" dirty="0">
            <a:solidFill>
              <a:schemeClr val="bg1"/>
            </a:solidFill>
            <a:latin typeface="Arial" panose="020B0604020202020204" pitchFamily="34" charset="0"/>
            <a:cs typeface="Arial" panose="020B0604020202020204" pitchFamily="34" charset="0"/>
          </a:endParaRPr>
        </a:p>
      </dgm:t>
    </dgm:pt>
    <dgm:pt modelId="{1D6A8AE3-1CF1-4D4E-A47E-D0C9AA20BA80}" type="parTrans" cxnId="{4FE11795-3E30-403F-8EC0-229A84DEF9FF}">
      <dgm:prSet/>
      <dgm:spPr/>
      <dgm:t>
        <a:bodyPr/>
        <a:lstStyle/>
        <a:p>
          <a:endParaRPr lang="en-US"/>
        </a:p>
      </dgm:t>
    </dgm:pt>
    <dgm:pt modelId="{9DC2045E-6E66-462D-A428-404E4F368BEC}" type="sibTrans" cxnId="{4FE11795-3E30-403F-8EC0-229A84DEF9F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X="97694" custScaleY="125122" custLinFactNeighborX="0" custLinFactNeighborY="621">
        <dgm:presLayoutVars>
          <dgm:bulletEnabled val="1"/>
        </dgm:presLayoutVars>
      </dgm:prSet>
      <dgm:spPr/>
    </dgm:pt>
  </dgm:ptLst>
  <dgm:cxnLst>
    <dgm:cxn modelId="{865BF303-C058-4491-B45B-7BC613A42E15}" type="presOf" srcId="{8D6D26A5-62C7-45EB-9531-C85F1879241F}" destId="{AEC6E17D-F1BC-406A-B364-F3D4F5F76DD5}" srcOrd="0" destOrd="0"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C28CB626-07D3-4345-BE48-9ED4E65585E3}" srcId="{8D6D26A5-62C7-45EB-9531-C85F1879241F}" destId="{FB97ADB5-8CA9-46F8-9373-45D4BF21A9B7}" srcOrd="1" destOrd="0" parTransId="{E65277CC-4791-46DD-A013-A08F2116DAF0}" sibTransId="{39881DC3-9C74-4811-942E-8EDD59105E8F}"/>
    <dgm:cxn modelId="{6CAA6243-A428-472D-85EB-883D2E3C7244}" type="presOf" srcId="{FB97ADB5-8CA9-46F8-9373-45D4BF21A9B7}" destId="{F1A0EB02-8037-4F89-8026-A7DA99CFEE45}" srcOrd="0" destOrd="1" presId="urn:microsoft.com/office/officeart/2005/8/layout/vList5"/>
    <dgm:cxn modelId="{02591B85-4FF3-4D4A-A7C2-405A1F508F78}" type="presOf" srcId="{AF508471-6BF0-4E4D-9C49-5C04E4F1A8A2}" destId="{D5CC919E-8CCC-4B1A-8D10-6F2C091922D1}" srcOrd="0" destOrd="0" presId="urn:microsoft.com/office/officeart/2005/8/layout/vList5"/>
    <dgm:cxn modelId="{AC1F038B-2896-46C7-B523-C2154D837FB8}" type="presOf" srcId="{40B4CA54-2561-4449-919F-750ED049F5D1}" destId="{F1A0EB02-8037-4F89-8026-A7DA99CFEE45}" srcOrd="0" destOrd="3" presId="urn:microsoft.com/office/officeart/2005/8/layout/vList5"/>
    <dgm:cxn modelId="{4FE11795-3E30-403F-8EC0-229A84DEF9FF}" srcId="{8D6D26A5-62C7-45EB-9531-C85F1879241F}" destId="{40B4CA54-2561-4449-919F-750ED049F5D1}" srcOrd="3" destOrd="0" parTransId="{1D6A8AE3-1CF1-4D4E-A47E-D0C9AA20BA80}" sibTransId="{9DC2045E-6E66-462D-A428-404E4F368BEC}"/>
    <dgm:cxn modelId="{26B09198-33A8-4FDB-AB82-B97D55BE42D9}" srcId="{8D6D26A5-62C7-45EB-9531-C85F1879241F}" destId="{3C7A9FED-ADA9-4AFC-A800-1870D692C0DF}" srcOrd="2" destOrd="0" parTransId="{D91C7147-D273-4090-97DA-2D137ABD71D7}" sibTransId="{FB68B870-537D-485C-BEBA-E88A138ADD57}"/>
    <dgm:cxn modelId="{669BCFA2-FA5B-49D9-B455-A3AE9829CEFF}" type="presOf" srcId="{3C7A9FED-ADA9-4AFC-A800-1870D692C0DF}" destId="{F1A0EB02-8037-4F89-8026-A7DA99CFEE45}" srcOrd="0" destOrd="2" presId="urn:microsoft.com/office/officeart/2005/8/layout/vList5"/>
    <dgm:cxn modelId="{A4EE81B7-59CE-4DE7-A103-CC14B152AA32}" type="presOf" srcId="{B1146747-3952-403F-8B91-3A1867FC3638}"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0FA446D4-AA0E-41E9-983E-FC0DFBFD28EE}" type="presParOf" srcId="{D5CC919E-8CCC-4B1A-8D10-6F2C091922D1}" destId="{68BFF038-1D82-498E-BFBE-D15BC7CCD2BC}" srcOrd="0" destOrd="0" presId="urn:microsoft.com/office/officeart/2005/8/layout/vList5"/>
    <dgm:cxn modelId="{86D52DC9-2B23-4B02-846F-8518099CCF4A}" type="presParOf" srcId="{68BFF038-1D82-498E-BFBE-D15BC7CCD2BC}" destId="{AEC6E17D-F1BC-406A-B364-F3D4F5F76DD5}" srcOrd="0" destOrd="0" presId="urn:microsoft.com/office/officeart/2005/8/layout/vList5"/>
    <dgm:cxn modelId="{D9F7EAA4-6531-4DE5-B71C-738FF77418E2}"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Mác</a:t>
          </a:r>
          <a:r>
            <a:rPr lang="en-US" dirty="0">
              <a:solidFill>
                <a:srgbClr val="FFFF00"/>
              </a:solidFill>
            </a:rPr>
            <a:t> - </a:t>
          </a:r>
          <a:r>
            <a:rPr lang="en-US" dirty="0" err="1">
              <a:solidFill>
                <a:srgbClr val="FFFF00"/>
              </a:solidFill>
            </a:rPr>
            <a:t>Lênin</a:t>
          </a:r>
          <a:r>
            <a:rPr lang="en-US" dirty="0">
              <a:solidFill>
                <a:srgbClr val="FFFF00"/>
              </a:solidFill>
            </a:rPr>
            <a:t> </a:t>
          </a:r>
          <a:r>
            <a:rPr lang="en-US" dirty="0" err="1">
              <a:solidFill>
                <a:srgbClr val="FFFF00"/>
              </a:solidFill>
            </a:rPr>
            <a:t>có</a:t>
          </a:r>
          <a:r>
            <a:rPr lang="en-US" dirty="0">
              <a:solidFill>
                <a:srgbClr val="FFFF00"/>
              </a:solidFill>
            </a:rPr>
            <a:t> </a:t>
          </a:r>
          <a:r>
            <a:rPr lang="en-US" dirty="0" err="1">
              <a:solidFill>
                <a:srgbClr val="FFFF00"/>
              </a:solidFill>
            </a:rPr>
            <a:t>những</a:t>
          </a:r>
          <a:r>
            <a:rPr lang="en-US" dirty="0">
              <a:solidFill>
                <a:srgbClr val="FFFF00"/>
              </a:solidFill>
            </a:rPr>
            <a:t> </a:t>
          </a:r>
          <a:r>
            <a:rPr lang="en-US" dirty="0" err="1">
              <a:solidFill>
                <a:srgbClr val="FFFF00"/>
              </a:solidFill>
            </a:rPr>
            <a:t>bộ</a:t>
          </a:r>
          <a:r>
            <a:rPr lang="en-US" dirty="0">
              <a:solidFill>
                <a:srgbClr val="FFFF00"/>
              </a:solidFill>
            </a:rPr>
            <a:t> </a:t>
          </a:r>
          <a:r>
            <a:rPr lang="en-US" dirty="0" err="1">
              <a:solidFill>
                <a:srgbClr val="FFFF00"/>
              </a:solidFill>
            </a:rPr>
            <a:t>phận</a:t>
          </a:r>
          <a:r>
            <a:rPr lang="en-US" dirty="0">
              <a:solidFill>
                <a:srgbClr val="FFFF00"/>
              </a:solidFill>
            </a:rPr>
            <a:t> </a:t>
          </a:r>
          <a:r>
            <a:rPr lang="en-US" dirty="0" err="1">
              <a:solidFill>
                <a:srgbClr val="FFFF00"/>
              </a:solidFill>
            </a:rPr>
            <a:t>cấu</a:t>
          </a:r>
          <a:r>
            <a:rPr lang="en-US" dirty="0">
              <a:solidFill>
                <a:srgbClr val="FFFF00"/>
              </a:solidFill>
            </a:rPr>
            <a:t> </a:t>
          </a:r>
          <a:r>
            <a:rPr lang="en-US" dirty="0" err="1">
              <a:solidFill>
                <a:srgbClr val="FFFF00"/>
              </a:solidFill>
            </a:rPr>
            <a:t>thành</a:t>
          </a:r>
          <a:r>
            <a:rPr lang="en-US" dirty="0">
              <a:solidFill>
                <a:srgbClr val="FFFF00"/>
              </a:solidFill>
            </a:rPr>
            <a:t> </a:t>
          </a:r>
          <a:r>
            <a:rPr lang="en-US" dirty="0" err="1">
              <a:solidFill>
                <a:srgbClr val="FFFF00"/>
              </a:solidFill>
            </a:rPr>
            <a:t>nào</a:t>
          </a:r>
          <a:r>
            <a:rPr lang="en-US" dirty="0">
              <a:solidFill>
                <a:srgbClr val="FFFF00"/>
              </a:solidFill>
            </a:rPr>
            <a:t>?</a:t>
          </a:r>
          <a:endParaRPr lang="en-US" i="1"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Triết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học</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Mác</a:t>
          </a:r>
          <a:r>
            <a:rPr lang="en-US" sz="3200" dirty="0">
              <a:solidFill>
                <a:schemeClr val="bg1"/>
              </a:solidFill>
              <a:latin typeface="Arial" panose="020B0604020202020204" pitchFamily="34" charset="0"/>
              <a:cs typeface="Arial" panose="020B0604020202020204" pitchFamily="34" charset="0"/>
            </a:rPr>
            <a:t> – </a:t>
          </a:r>
          <a:r>
            <a:rPr lang="en-US" sz="3200" dirty="0" err="1">
              <a:solidFill>
                <a:schemeClr val="bg1"/>
              </a:solidFill>
              <a:latin typeface="Arial" panose="020B0604020202020204" pitchFamily="34" charset="0"/>
              <a:cs typeface="Arial" panose="020B0604020202020204" pitchFamily="34" charset="0"/>
            </a:rPr>
            <a:t>Lênin</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Kinh</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tế</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chính</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trị</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Mác</a:t>
          </a:r>
          <a:r>
            <a:rPr lang="en-US" sz="3200" dirty="0">
              <a:solidFill>
                <a:schemeClr val="bg1"/>
              </a:solidFill>
              <a:latin typeface="Arial" panose="020B0604020202020204" pitchFamily="34" charset="0"/>
              <a:cs typeface="Arial" panose="020B0604020202020204" pitchFamily="34" charset="0"/>
            </a:rPr>
            <a:t> – </a:t>
          </a:r>
          <a:r>
            <a:rPr lang="en-US" sz="3200" dirty="0" err="1">
              <a:solidFill>
                <a:schemeClr val="bg1"/>
              </a:solidFill>
              <a:latin typeface="Arial" panose="020B0604020202020204" pitchFamily="34" charset="0"/>
              <a:cs typeface="Arial" panose="020B0604020202020204" pitchFamily="34" charset="0"/>
            </a:rPr>
            <a:t>Lênin</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và</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Chủ</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nghĩa</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xã</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hội</a:t>
          </a:r>
          <a:r>
            <a:rPr lang="en-US" sz="3200" dirty="0">
              <a:solidFill>
                <a:schemeClr val="bg1"/>
              </a:solidFill>
              <a:latin typeface="Arial" panose="020B0604020202020204" pitchFamily="34" charset="0"/>
              <a:cs typeface="Arial" panose="020B0604020202020204" pitchFamily="34" charset="0"/>
            </a:rPr>
            <a:t> khoa </a:t>
          </a:r>
          <a:r>
            <a:rPr lang="en-US" sz="3200" dirty="0" err="1">
              <a:solidFill>
                <a:schemeClr val="bg1"/>
              </a:solidFill>
              <a:latin typeface="Arial" panose="020B0604020202020204" pitchFamily="34" charset="0"/>
              <a:cs typeface="Arial" panose="020B0604020202020204" pitchFamily="34" charset="0"/>
            </a:rPr>
            <a:t>học</a:t>
          </a:r>
          <a:endParaRPr lang="en-US" sz="32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575A81D6-A17E-4461-8A80-9CA0792BDD0C}">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b. Triết học Mác – Lênin</a:t>
          </a:r>
        </a:p>
      </dgm:t>
    </dgm:pt>
    <dgm:pt modelId="{9CE14283-700A-4E1C-9392-AC8CB081BFBB}" type="parTrans" cxnId="{B97AC0A4-D058-4002-888F-1C251E851193}">
      <dgm:prSet/>
      <dgm:spPr/>
      <dgm:t>
        <a:bodyPr/>
        <a:lstStyle/>
        <a:p>
          <a:endParaRPr lang="en-US"/>
        </a:p>
      </dgm:t>
    </dgm:pt>
    <dgm:pt modelId="{90124F6F-422E-470E-B01D-73AFD038CDFA}" type="sibTrans" cxnId="{B97AC0A4-D058-4002-888F-1C251E851193}">
      <dgm:prSet/>
      <dgm:spPr/>
      <dgm:t>
        <a:bodyPr/>
        <a:lstStyle/>
        <a:p>
          <a:endParaRPr lang="en-US"/>
        </a:p>
      </dgm:t>
    </dgm:pt>
    <dgm:pt modelId="{56D5F877-DD08-4A6D-8114-8CCEDEE9FA07}">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c. Triết học Mác – Lênin và Kinh tế chính trị Mác – Lênin </a:t>
          </a:r>
        </a:p>
      </dgm:t>
    </dgm:pt>
    <dgm:pt modelId="{0EE091EB-51AE-44AC-A0E1-C4B8EC9C1B50}" type="parTrans" cxnId="{7325D023-B269-4C74-B512-A1AB5CAF56D1}">
      <dgm:prSet/>
      <dgm:spPr/>
      <dgm:t>
        <a:bodyPr/>
        <a:lstStyle/>
        <a:p>
          <a:endParaRPr lang="en-US"/>
        </a:p>
      </dgm:t>
    </dgm:pt>
    <dgm:pt modelId="{C38215B9-28F2-4227-A4EA-90523D148CB6}" type="sibTrans" cxnId="{7325D023-B269-4C74-B512-A1AB5CAF56D1}">
      <dgm:prSet/>
      <dgm:spPr/>
      <dgm:t>
        <a:bodyPr/>
        <a:lstStyle/>
        <a:p>
          <a:endParaRPr lang="en-US"/>
        </a:p>
      </dgm:t>
    </dgm:pt>
    <dgm:pt modelId="{19A5B867-A668-4919-B7FC-A2303402F4D9}">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d.  Kinh tế chính trị Mác – Lênin và Chủ nghĩa xã hội khoa học. </a:t>
          </a:r>
        </a:p>
      </dgm:t>
    </dgm:pt>
    <dgm:pt modelId="{018568D0-0276-49A8-B547-5C04FA2513A8}" type="parTrans" cxnId="{83FEA866-2F7C-4152-B474-F02FE4035399}">
      <dgm:prSet/>
      <dgm:spPr/>
      <dgm:t>
        <a:bodyPr/>
        <a:lstStyle/>
        <a:p>
          <a:endParaRPr lang="en-US"/>
        </a:p>
      </dgm:t>
    </dgm:pt>
    <dgm:pt modelId="{C3F14AB2-9973-4382-BBCC-531471BE1D90}" type="sibTrans" cxnId="{83FEA866-2F7C-4152-B474-F02FE4035399}">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LinFactNeighborX="0" custLinFactNeighborY="-1577">
        <dgm:presLayoutVars>
          <dgm:bulletEnabled val="1"/>
        </dgm:presLayoutVars>
      </dgm:prSet>
      <dgm:spPr/>
    </dgm:pt>
  </dgm:ptLst>
  <dgm:cxnLst>
    <dgm:cxn modelId="{33B2991F-4205-4F48-BE2F-7CD142A8D3EB}" type="presOf" srcId="{19A5B867-A668-4919-B7FC-A2303402F4D9}" destId="{F1A0EB02-8037-4F89-8026-A7DA99CFEE45}" srcOrd="0" destOrd="3"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7325D023-B269-4C74-B512-A1AB5CAF56D1}" srcId="{8D6D26A5-62C7-45EB-9531-C85F1879241F}" destId="{56D5F877-DD08-4A6D-8114-8CCEDEE9FA07}" srcOrd="2" destOrd="0" parTransId="{0EE091EB-51AE-44AC-A0E1-C4B8EC9C1B50}" sibTransId="{C38215B9-28F2-4227-A4EA-90523D148CB6}"/>
    <dgm:cxn modelId="{83FEA866-2F7C-4152-B474-F02FE4035399}" srcId="{8D6D26A5-62C7-45EB-9531-C85F1879241F}" destId="{19A5B867-A668-4919-B7FC-A2303402F4D9}" srcOrd="3" destOrd="0" parTransId="{018568D0-0276-49A8-B547-5C04FA2513A8}" sibTransId="{C3F14AB2-9973-4382-BBCC-531471BE1D90}"/>
    <dgm:cxn modelId="{BBA20183-699C-45F5-BEBD-4D3229320365}" type="presOf" srcId="{B1146747-3952-403F-8B91-3A1867FC3638}" destId="{F1A0EB02-8037-4F89-8026-A7DA99CFEE45}" srcOrd="0" destOrd="0" presId="urn:microsoft.com/office/officeart/2005/8/layout/vList5"/>
    <dgm:cxn modelId="{D92B6B91-88D0-4947-8CF3-D601F00D46F6}" type="presOf" srcId="{AF508471-6BF0-4E4D-9C49-5C04E4F1A8A2}" destId="{D5CC919E-8CCC-4B1A-8D10-6F2C091922D1}" srcOrd="0" destOrd="0" presId="urn:microsoft.com/office/officeart/2005/8/layout/vList5"/>
    <dgm:cxn modelId="{B97AC0A4-D058-4002-888F-1C251E851193}" srcId="{8D6D26A5-62C7-45EB-9531-C85F1879241F}" destId="{575A81D6-A17E-4461-8A80-9CA0792BDD0C}" srcOrd="1" destOrd="0" parTransId="{9CE14283-700A-4E1C-9392-AC8CB081BFBB}" sibTransId="{90124F6F-422E-470E-B01D-73AFD038CDFA}"/>
    <dgm:cxn modelId="{AF8F59CC-2AE7-46A0-87FB-2CFDFB799BD3}" type="presOf" srcId="{56D5F877-DD08-4A6D-8114-8CCEDEE9FA07}" destId="{F1A0EB02-8037-4F89-8026-A7DA99CFEE45}" srcOrd="0" destOrd="2" presId="urn:microsoft.com/office/officeart/2005/8/layout/vList5"/>
    <dgm:cxn modelId="{C857A8D3-FC68-410B-B617-EDD8167D9B56}" type="presOf" srcId="{8D6D26A5-62C7-45EB-9531-C85F1879241F}" destId="{AEC6E17D-F1BC-406A-B364-F3D4F5F76DD5}" srcOrd="0" destOrd="0" presId="urn:microsoft.com/office/officeart/2005/8/layout/vList5"/>
    <dgm:cxn modelId="{42F5C5D3-C661-4ACB-8C10-5FC7C31E4EC2}" type="presOf" srcId="{575A81D6-A17E-4461-8A80-9CA0792BDD0C}"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7F199118-D305-4516-8646-AF0E2603C736}" type="presParOf" srcId="{D5CC919E-8CCC-4B1A-8D10-6F2C091922D1}" destId="{68BFF038-1D82-498E-BFBE-D15BC7CCD2BC}" srcOrd="0" destOrd="0" presId="urn:microsoft.com/office/officeart/2005/8/layout/vList5"/>
    <dgm:cxn modelId="{1929F547-C0C5-4092-A571-1B04CB21FDDC}" type="presParOf" srcId="{68BFF038-1D82-498E-BFBE-D15BC7CCD2BC}" destId="{AEC6E17D-F1BC-406A-B364-F3D4F5F76DD5}" srcOrd="0" destOrd="0" presId="urn:microsoft.com/office/officeart/2005/8/layout/vList5"/>
    <dgm:cxn modelId="{CEB6C38D-8D43-4008-A179-C5C75FDA6E2A}"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Mác</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học</a:t>
          </a:r>
          <a:r>
            <a:rPr lang="en-US" dirty="0">
              <a:solidFill>
                <a:srgbClr val="FFFF00"/>
              </a:solidFill>
            </a:rPr>
            <a:t> </a:t>
          </a:r>
          <a:r>
            <a:rPr lang="en-US" dirty="0" err="1">
              <a:solidFill>
                <a:srgbClr val="FFFF00"/>
              </a:solidFill>
            </a:rPr>
            <a:t>thuyết</a:t>
          </a:r>
          <a:r>
            <a:rPr lang="en-US" dirty="0">
              <a:solidFill>
                <a:srgbClr val="FFFF00"/>
              </a:solidFill>
            </a:rPr>
            <a:t> do ai </a:t>
          </a:r>
          <a:r>
            <a:rPr lang="en-US" dirty="0" err="1">
              <a:solidFill>
                <a:srgbClr val="FFFF00"/>
              </a:solidFill>
            </a:rPr>
            <a:t>sáng</a:t>
          </a:r>
          <a:r>
            <a:rPr lang="en-US" dirty="0">
              <a:solidFill>
                <a:srgbClr val="FFFF00"/>
              </a:solidFill>
            </a:rPr>
            <a:t> </a:t>
          </a:r>
          <a:r>
            <a:rPr lang="en-US" dirty="0" err="1">
              <a:solidFill>
                <a:srgbClr val="FFFF00"/>
              </a:solidFill>
            </a:rPr>
            <a:t>lập</a:t>
          </a:r>
          <a:r>
            <a:rPr lang="en-US" dirty="0">
              <a:solidFill>
                <a:srgbClr val="FFFF00"/>
              </a:solidFill>
            </a:rPr>
            <a:t>?</a:t>
          </a:r>
          <a:endParaRPr lang="en-US" i="1"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4800" dirty="0">
              <a:solidFill>
                <a:schemeClr val="bg1"/>
              </a:solidFill>
              <a:latin typeface="Arial" panose="020B0604020202020204" pitchFamily="34" charset="0"/>
              <a:cs typeface="Arial" panose="020B0604020202020204" pitchFamily="34" charset="0"/>
            </a:rPr>
            <a:t>a. </a:t>
          </a:r>
          <a:r>
            <a:rPr lang="en-US" sz="4800" dirty="0" err="1">
              <a:solidFill>
                <a:schemeClr val="bg1"/>
              </a:solidFill>
              <a:latin typeface="Arial" panose="020B0604020202020204" pitchFamily="34" charset="0"/>
              <a:cs typeface="Arial" panose="020B0604020202020204" pitchFamily="34" charset="0"/>
            </a:rPr>
            <a:t>C.Mác</a:t>
          </a:r>
          <a:r>
            <a:rPr lang="en-US" sz="4800" dirty="0">
              <a:solidFill>
                <a:schemeClr val="bg1"/>
              </a:solidFill>
              <a:latin typeface="Arial" panose="020B0604020202020204" pitchFamily="34" charset="0"/>
              <a:cs typeface="Arial" panose="020B0604020202020204" pitchFamily="34" charset="0"/>
            </a:rPr>
            <a:t> </a:t>
          </a: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529758AC-0F65-457E-9D88-467FBC73AD17}">
      <dgm:prSet custT="1"/>
      <dgm:spPr/>
      <dgm:t>
        <a:bodyPr/>
        <a:lstStyle/>
        <a:p>
          <a:pPr algn="just"/>
          <a:r>
            <a:rPr lang="en-US" sz="4800" dirty="0">
              <a:solidFill>
                <a:schemeClr val="bg1"/>
              </a:solidFill>
              <a:latin typeface="Arial" panose="020B0604020202020204" pitchFamily="34" charset="0"/>
              <a:cs typeface="Arial" panose="020B0604020202020204" pitchFamily="34" charset="0"/>
            </a:rPr>
            <a:t>b. Ph. Ăngghen </a:t>
          </a:r>
        </a:p>
      </dgm:t>
    </dgm:pt>
    <dgm:pt modelId="{C6DBE915-5ABC-4870-A850-31B65E397862}" type="parTrans" cxnId="{85BA1778-FE12-4AC7-BDB8-E66DACC9CE49}">
      <dgm:prSet/>
      <dgm:spPr/>
      <dgm:t>
        <a:bodyPr/>
        <a:lstStyle/>
        <a:p>
          <a:endParaRPr lang="en-US"/>
        </a:p>
      </dgm:t>
    </dgm:pt>
    <dgm:pt modelId="{76DC56B3-F634-4057-AE14-1BA7FC9D2E52}" type="sibTrans" cxnId="{85BA1778-FE12-4AC7-BDB8-E66DACC9CE49}">
      <dgm:prSet/>
      <dgm:spPr/>
      <dgm:t>
        <a:bodyPr/>
        <a:lstStyle/>
        <a:p>
          <a:endParaRPr lang="en-US"/>
        </a:p>
      </dgm:t>
    </dgm:pt>
    <dgm:pt modelId="{54A40CB6-1B38-441F-AA1E-28639A172567}">
      <dgm:prSet custT="1"/>
      <dgm:spPr/>
      <dgm:t>
        <a:bodyPr/>
        <a:lstStyle/>
        <a:p>
          <a:pPr algn="just"/>
          <a:r>
            <a:rPr lang="en-US" sz="4800" dirty="0">
              <a:solidFill>
                <a:schemeClr val="bg1"/>
              </a:solidFill>
              <a:latin typeface="Arial" panose="020B0604020202020204" pitchFamily="34" charset="0"/>
              <a:cs typeface="Arial" panose="020B0604020202020204" pitchFamily="34" charset="0"/>
            </a:rPr>
            <a:t>c. C.Mác và Ph. Ăngghen </a:t>
          </a:r>
        </a:p>
      </dgm:t>
    </dgm:pt>
    <dgm:pt modelId="{189665BA-B155-41E3-AFD3-68DC60D8C718}" type="parTrans" cxnId="{80400CB6-2372-44F2-A1D2-0FDFD251BAC6}">
      <dgm:prSet/>
      <dgm:spPr/>
      <dgm:t>
        <a:bodyPr/>
        <a:lstStyle/>
        <a:p>
          <a:endParaRPr lang="en-US"/>
        </a:p>
      </dgm:t>
    </dgm:pt>
    <dgm:pt modelId="{6B7003BD-0660-490D-A53D-595ADC4B2F75}" type="sibTrans" cxnId="{80400CB6-2372-44F2-A1D2-0FDFD251BAC6}">
      <dgm:prSet/>
      <dgm:spPr/>
      <dgm:t>
        <a:bodyPr/>
        <a:lstStyle/>
        <a:p>
          <a:endParaRPr lang="en-US"/>
        </a:p>
      </dgm:t>
    </dgm:pt>
    <dgm:pt modelId="{DFC8BBED-545F-4229-B90A-39965AA47B30}">
      <dgm:prSet custT="1"/>
      <dgm:spPr/>
      <dgm:t>
        <a:bodyPr/>
        <a:lstStyle/>
        <a:p>
          <a:pPr algn="just"/>
          <a:r>
            <a:rPr lang="en-US" sz="4800" dirty="0">
              <a:solidFill>
                <a:schemeClr val="bg1"/>
              </a:solidFill>
              <a:latin typeface="Arial" panose="020B0604020202020204" pitchFamily="34" charset="0"/>
              <a:cs typeface="Arial" panose="020B0604020202020204" pitchFamily="34" charset="0"/>
            </a:rPr>
            <a:t>d. C.Mác, Ph. Ăngghen và V.I.Lênin</a:t>
          </a:r>
        </a:p>
      </dgm:t>
    </dgm:pt>
    <dgm:pt modelId="{20D30AC0-9F32-404A-B158-BA7A507C6FF7}" type="parTrans" cxnId="{8CD55775-010E-4ED4-8A77-666D1C77C7E2}">
      <dgm:prSet/>
      <dgm:spPr/>
      <dgm:t>
        <a:bodyPr/>
        <a:lstStyle/>
        <a:p>
          <a:endParaRPr lang="en-US"/>
        </a:p>
      </dgm:t>
    </dgm:pt>
    <dgm:pt modelId="{683267AB-F4A6-4A57-9DBA-E52073BA71F2}" type="sibTrans" cxnId="{8CD55775-010E-4ED4-8A77-666D1C77C7E2}">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LinFactNeighborX="0" custLinFactNeighborY="621">
        <dgm:presLayoutVars>
          <dgm:bulletEnabled val="1"/>
        </dgm:presLayoutVars>
      </dgm:prSet>
      <dgm:spPr/>
    </dgm:pt>
  </dgm:ptLst>
  <dgm:cxnLst>
    <dgm:cxn modelId="{A9C6FE1B-9F1B-4D96-A0E5-FED8B1DC2CBB}" type="presOf" srcId="{DFC8BBED-545F-4229-B90A-39965AA47B30}" destId="{F1A0EB02-8037-4F89-8026-A7DA99CFEE45}" srcOrd="0" destOrd="3"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47ED155D-8D54-426C-9BE7-9E9BAE47B695}" type="presOf" srcId="{8D6D26A5-62C7-45EB-9531-C85F1879241F}" destId="{AEC6E17D-F1BC-406A-B364-F3D4F5F76DD5}" srcOrd="0" destOrd="0" presId="urn:microsoft.com/office/officeart/2005/8/layout/vList5"/>
    <dgm:cxn modelId="{5328F873-F2BE-4748-B355-5191578696AE}" type="presOf" srcId="{54A40CB6-1B38-441F-AA1E-28639A172567}" destId="{F1A0EB02-8037-4F89-8026-A7DA99CFEE45}" srcOrd="0" destOrd="2" presId="urn:microsoft.com/office/officeart/2005/8/layout/vList5"/>
    <dgm:cxn modelId="{8CD55775-010E-4ED4-8A77-666D1C77C7E2}" srcId="{8D6D26A5-62C7-45EB-9531-C85F1879241F}" destId="{DFC8BBED-545F-4229-B90A-39965AA47B30}" srcOrd="3" destOrd="0" parTransId="{20D30AC0-9F32-404A-B158-BA7A507C6FF7}" sibTransId="{683267AB-F4A6-4A57-9DBA-E52073BA71F2}"/>
    <dgm:cxn modelId="{85BA1778-FE12-4AC7-BDB8-E66DACC9CE49}" srcId="{8D6D26A5-62C7-45EB-9531-C85F1879241F}" destId="{529758AC-0F65-457E-9D88-467FBC73AD17}" srcOrd="1" destOrd="0" parTransId="{C6DBE915-5ABC-4870-A850-31B65E397862}" sibTransId="{76DC56B3-F634-4057-AE14-1BA7FC9D2E52}"/>
    <dgm:cxn modelId="{29A9DAB1-1C40-4496-92DE-B9F9BA8A43DE}" type="presOf" srcId="{B1146747-3952-403F-8B91-3A1867FC3638}" destId="{F1A0EB02-8037-4F89-8026-A7DA99CFEE45}" srcOrd="0" destOrd="0" presId="urn:microsoft.com/office/officeart/2005/8/layout/vList5"/>
    <dgm:cxn modelId="{E836D7B5-32D5-4A2A-918E-B6294D01E442}" type="presOf" srcId="{AF508471-6BF0-4E4D-9C49-5C04E4F1A8A2}" destId="{D5CC919E-8CCC-4B1A-8D10-6F2C091922D1}" srcOrd="0" destOrd="0" presId="urn:microsoft.com/office/officeart/2005/8/layout/vList5"/>
    <dgm:cxn modelId="{80400CB6-2372-44F2-A1D2-0FDFD251BAC6}" srcId="{8D6D26A5-62C7-45EB-9531-C85F1879241F}" destId="{54A40CB6-1B38-441F-AA1E-28639A172567}" srcOrd="2" destOrd="0" parTransId="{189665BA-B155-41E3-AFD3-68DC60D8C718}" sibTransId="{6B7003BD-0660-490D-A53D-595ADC4B2F75}"/>
    <dgm:cxn modelId="{8B174AF5-A202-4069-B2FF-1466CC11DF0B}" type="presOf" srcId="{529758AC-0F65-457E-9D88-467FBC73AD17}"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25FAA58D-06FF-4D3E-BFDF-913982A055BC}" type="presParOf" srcId="{D5CC919E-8CCC-4B1A-8D10-6F2C091922D1}" destId="{68BFF038-1D82-498E-BFBE-D15BC7CCD2BC}" srcOrd="0" destOrd="0" presId="urn:microsoft.com/office/officeart/2005/8/layout/vList5"/>
    <dgm:cxn modelId="{7FEAE1C5-3192-4362-9101-14CEACB61C59}" type="presParOf" srcId="{68BFF038-1D82-498E-BFBE-D15BC7CCD2BC}" destId="{AEC6E17D-F1BC-406A-B364-F3D4F5F76DD5}" srcOrd="0" destOrd="0" presId="urn:microsoft.com/office/officeart/2005/8/layout/vList5"/>
    <dgm:cxn modelId="{E6BAA5BB-B962-4549-83E9-81974F488FF7}"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Phép biện chứng duy vật có những quy luật cơ bản nào?</a:t>
          </a:r>
          <a:endParaRPr lang="en-US" i="1"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Quy</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luật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thống</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nhất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và</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đấu</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tranh</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của</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các</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mặt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đối</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lập</a:t>
          </a:r>
          <a:endParaRPr lang="en-US" sz="32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C2B588B4-3458-4ED8-82AF-0E638658A2FC}">
      <dgm:prSet custT="1"/>
      <dgm:spPr/>
      <dgm:t>
        <a:bodyPr/>
        <a:lstStyle/>
        <a:p>
          <a:pPr algn="just"/>
          <a:r>
            <a:rPr lang="vi-VN" sz="3200" dirty="0">
              <a:solidFill>
                <a:schemeClr val="bg1"/>
              </a:solidFill>
              <a:latin typeface="Arial" panose="020B0604020202020204" pitchFamily="34" charset="0"/>
              <a:cs typeface="Arial" panose="020B0604020202020204" pitchFamily="34" charset="0"/>
            </a:rPr>
            <a:t>b. Quy luật chuyển hoá từ những biến đổi về lượng thành những sự biến đổi về chất và ngược lại</a:t>
          </a:r>
          <a:endParaRPr lang="en-US" sz="3200" dirty="0">
            <a:solidFill>
              <a:schemeClr val="bg1"/>
            </a:solidFill>
            <a:latin typeface="Arial" panose="020B0604020202020204" pitchFamily="34" charset="0"/>
            <a:cs typeface="Arial" panose="020B0604020202020204" pitchFamily="34" charset="0"/>
          </a:endParaRPr>
        </a:p>
      </dgm:t>
    </dgm:pt>
    <dgm:pt modelId="{44548FAE-D71B-4113-A04C-5107B5D87DA5}" type="parTrans" cxnId="{10706AAD-935C-4A02-8700-21BFAD070DD4}">
      <dgm:prSet/>
      <dgm:spPr/>
      <dgm:t>
        <a:bodyPr/>
        <a:lstStyle/>
        <a:p>
          <a:endParaRPr lang="en-US"/>
        </a:p>
      </dgm:t>
    </dgm:pt>
    <dgm:pt modelId="{036EEAF1-8FDD-4526-BB4F-E8082CA52718}" type="sibTrans" cxnId="{10706AAD-935C-4A02-8700-21BFAD070DD4}">
      <dgm:prSet/>
      <dgm:spPr/>
      <dgm:t>
        <a:bodyPr/>
        <a:lstStyle/>
        <a:p>
          <a:endParaRPr lang="en-US"/>
        </a:p>
      </dgm:t>
    </dgm:pt>
    <dgm:pt modelId="{92138F3A-9AA1-475A-B443-B3151C0D30D5}">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c. Quy luật phủ định của phủ định.</a:t>
          </a:r>
        </a:p>
      </dgm:t>
    </dgm:pt>
    <dgm:pt modelId="{B5DD6E68-3FE2-434E-B29F-A041905EA396}" type="parTrans" cxnId="{9C2B509F-478B-4A44-89CF-22C363F92F8A}">
      <dgm:prSet/>
      <dgm:spPr/>
      <dgm:t>
        <a:bodyPr/>
        <a:lstStyle/>
        <a:p>
          <a:endParaRPr lang="en-US"/>
        </a:p>
      </dgm:t>
    </dgm:pt>
    <dgm:pt modelId="{9C0BDD62-38F3-49EF-90E6-DBADB24DF8EB}" type="sibTrans" cxnId="{9C2B509F-478B-4A44-89CF-22C363F92F8A}">
      <dgm:prSet/>
      <dgm:spPr/>
      <dgm:t>
        <a:bodyPr/>
        <a:lstStyle/>
        <a:p>
          <a:endParaRPr lang="en-US"/>
        </a:p>
      </dgm:t>
    </dgm:pt>
    <dgm:pt modelId="{3960F53E-3F5B-4C18-865F-101585F4C49B}">
      <dgm:prSet custT="1"/>
      <dgm:spPr/>
      <dgm:t>
        <a:bodyPr/>
        <a:lstStyle/>
        <a:p>
          <a:pPr algn="just"/>
          <a:r>
            <a:rPr lang="vi-VN" sz="3200" dirty="0">
              <a:solidFill>
                <a:schemeClr val="bg1"/>
              </a:solidFill>
              <a:latin typeface="Arial" panose="020B0604020202020204" pitchFamily="34" charset="0"/>
              <a:cs typeface="Arial" panose="020B0604020202020204" pitchFamily="34" charset="0"/>
            </a:rPr>
            <a:t>d. Quy luật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mâu</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thuẫn</a:t>
          </a:r>
          <a:r>
            <a:rPr lang="vi-VN" sz="3200" dirty="0">
              <a:solidFill>
                <a:schemeClr val="bg1"/>
              </a:solidFill>
              <a:latin typeface="Arial" panose="020B0604020202020204" pitchFamily="34" charset="0"/>
              <a:cs typeface="Arial" panose="020B0604020202020204" pitchFamily="34" charset="0"/>
            </a:rPr>
            <a:t>; quy luật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lượng</a:t>
          </a:r>
          <a:r>
            <a:rPr lang="en-US" sz="3200" dirty="0">
              <a:solidFill>
                <a:schemeClr val="bg1"/>
              </a:solidFill>
              <a:latin typeface="Arial" panose="020B0604020202020204" pitchFamily="34" charset="0"/>
              <a:cs typeface="Arial" panose="020B0604020202020204" pitchFamily="34" charset="0"/>
            </a:rPr>
            <a:t> – </a:t>
          </a:r>
          <a:r>
            <a:rPr lang="en-US" sz="3200" dirty="0" err="1">
              <a:solidFill>
                <a:schemeClr val="bg1"/>
              </a:solidFill>
              <a:latin typeface="Arial" panose="020B0604020202020204" pitchFamily="34" charset="0"/>
              <a:cs typeface="Arial" panose="020B0604020202020204" pitchFamily="34" charset="0"/>
            </a:rPr>
            <a:t>chất</a:t>
          </a:r>
          <a:r>
            <a:rPr lang="en-US" sz="3200" dirty="0">
              <a:solidFill>
                <a:schemeClr val="bg1"/>
              </a:solidFill>
              <a:latin typeface="Arial" panose="020B0604020202020204" pitchFamily="34" charset="0"/>
              <a:cs typeface="Arial" panose="020B0604020202020204" pitchFamily="34" charset="0"/>
            </a:rPr>
            <a:t>,</a:t>
          </a:r>
          <a:r>
            <a:rPr lang="vi-VN" sz="3200" dirty="0">
              <a:solidFill>
                <a:schemeClr val="bg1"/>
              </a:solidFill>
              <a:latin typeface="Arial" panose="020B0604020202020204" pitchFamily="34" charset="0"/>
              <a:cs typeface="Arial" panose="020B0604020202020204" pitchFamily="34" charset="0"/>
            </a:rPr>
            <a:t> quy luật phủ định của phủ định.</a:t>
          </a:r>
          <a:endParaRPr lang="en-US" sz="3200" dirty="0">
            <a:solidFill>
              <a:schemeClr val="bg1"/>
            </a:solidFill>
            <a:latin typeface="Arial" panose="020B0604020202020204" pitchFamily="34" charset="0"/>
            <a:cs typeface="Arial" panose="020B0604020202020204" pitchFamily="34" charset="0"/>
          </a:endParaRPr>
        </a:p>
      </dgm:t>
    </dgm:pt>
    <dgm:pt modelId="{74DBD376-D12B-4782-9AFB-2EA9532E9042}" type="parTrans" cxnId="{C04DBB14-417B-4F01-A2FD-61E57B5C6202}">
      <dgm:prSet/>
      <dgm:spPr/>
      <dgm:t>
        <a:bodyPr/>
        <a:lstStyle/>
        <a:p>
          <a:endParaRPr lang="en-US"/>
        </a:p>
      </dgm:t>
    </dgm:pt>
    <dgm:pt modelId="{6F86C794-6952-4B94-9F2F-A5D3E9F16C65}" type="sibTrans" cxnId="{C04DBB14-417B-4F01-A2FD-61E57B5C6202}">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14643" custLinFactNeighborX="0" custLinFactNeighborY="621">
        <dgm:presLayoutVars>
          <dgm:bulletEnabled val="1"/>
        </dgm:presLayoutVars>
      </dgm:prSet>
      <dgm:spPr/>
    </dgm:pt>
  </dgm:ptLst>
  <dgm:cxnLst>
    <dgm:cxn modelId="{C04DBB14-417B-4F01-A2FD-61E57B5C6202}" srcId="{8D6D26A5-62C7-45EB-9531-C85F1879241F}" destId="{3960F53E-3F5B-4C18-865F-101585F4C49B}" srcOrd="3" destOrd="0" parTransId="{74DBD376-D12B-4782-9AFB-2EA9532E9042}" sibTransId="{6F86C794-6952-4B94-9F2F-A5D3E9F16C65}"/>
    <dgm:cxn modelId="{86E6C41F-70D6-46EF-AF18-2F23457A487C}" srcId="{8D6D26A5-62C7-45EB-9531-C85F1879241F}" destId="{B1146747-3952-403F-8B91-3A1867FC3638}" srcOrd="0" destOrd="0" parTransId="{CEF355C6-AEBB-4568-B1DE-9F533E2684E5}" sibTransId="{4D518A44-0484-490E-9888-E35113E06EF4}"/>
    <dgm:cxn modelId="{ED527862-EB66-4D2A-8006-8AEA4014DBF2}" type="presOf" srcId="{C2B588B4-3458-4ED8-82AF-0E638658A2FC}" destId="{F1A0EB02-8037-4F89-8026-A7DA99CFEE45}" srcOrd="0" destOrd="1" presId="urn:microsoft.com/office/officeart/2005/8/layout/vList5"/>
    <dgm:cxn modelId="{CAD5F44B-0ABB-4C47-A5FC-161DF06D717D}" type="presOf" srcId="{AF508471-6BF0-4E4D-9C49-5C04E4F1A8A2}" destId="{D5CC919E-8CCC-4B1A-8D10-6F2C091922D1}" srcOrd="0" destOrd="0" presId="urn:microsoft.com/office/officeart/2005/8/layout/vList5"/>
    <dgm:cxn modelId="{38B1F351-95C3-455C-B724-4EC17BBE44C4}" type="presOf" srcId="{3960F53E-3F5B-4C18-865F-101585F4C49B}" destId="{F1A0EB02-8037-4F89-8026-A7DA99CFEE45}" srcOrd="0" destOrd="3" presId="urn:microsoft.com/office/officeart/2005/8/layout/vList5"/>
    <dgm:cxn modelId="{9C2B509F-478B-4A44-89CF-22C363F92F8A}" srcId="{8D6D26A5-62C7-45EB-9531-C85F1879241F}" destId="{92138F3A-9AA1-475A-B443-B3151C0D30D5}" srcOrd="2" destOrd="0" parTransId="{B5DD6E68-3FE2-434E-B29F-A041905EA396}" sibTransId="{9C0BDD62-38F3-49EF-90E6-DBADB24DF8EB}"/>
    <dgm:cxn modelId="{10706AAD-935C-4A02-8700-21BFAD070DD4}" srcId="{8D6D26A5-62C7-45EB-9531-C85F1879241F}" destId="{C2B588B4-3458-4ED8-82AF-0E638658A2FC}" srcOrd="1" destOrd="0" parTransId="{44548FAE-D71B-4113-A04C-5107B5D87DA5}" sibTransId="{036EEAF1-8FDD-4526-BB4F-E8082CA52718}"/>
    <dgm:cxn modelId="{A74751BB-CEA5-41C8-AB86-AA9BAB0DDD0B}" type="presOf" srcId="{B1146747-3952-403F-8B91-3A1867FC3638}" destId="{F1A0EB02-8037-4F89-8026-A7DA99CFEE45}" srcOrd="0" destOrd="0" presId="urn:microsoft.com/office/officeart/2005/8/layout/vList5"/>
    <dgm:cxn modelId="{EABCF8EA-103B-48F2-8C1F-93B41AD3D8F3}" type="presOf" srcId="{92138F3A-9AA1-475A-B443-B3151C0D30D5}" destId="{F1A0EB02-8037-4F89-8026-A7DA99CFEE45}" srcOrd="0" destOrd="2" presId="urn:microsoft.com/office/officeart/2005/8/layout/vList5"/>
    <dgm:cxn modelId="{AE7A5FEE-E582-4710-9249-96F6159D28A1}"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D67270EF-DCBF-45A6-BBCE-5E0936426CFC}" type="presParOf" srcId="{D5CC919E-8CCC-4B1A-8D10-6F2C091922D1}" destId="{68BFF038-1D82-498E-BFBE-D15BC7CCD2BC}" srcOrd="0" destOrd="0" presId="urn:microsoft.com/office/officeart/2005/8/layout/vList5"/>
    <dgm:cxn modelId="{3C0080FD-B325-44F4-BF1D-FC0BDD59B1EC}" type="presParOf" srcId="{68BFF038-1D82-498E-BFBE-D15BC7CCD2BC}" destId="{AEC6E17D-F1BC-406A-B364-F3D4F5F76DD5}" srcOrd="0" destOrd="0" presId="urn:microsoft.com/office/officeart/2005/8/layout/vList5"/>
    <dgm:cxn modelId="{C8AE76A2-C4FB-462E-9AEC-D0ACF7629053}"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Quy luật nào vạch ra khuynh hướng vận động, phát triển của sự vật, hiện tượng</a:t>
          </a:r>
          <a:endParaRPr lang="en-US" i="1"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Quy</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luật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thống</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nhất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và</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đấu</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tranh</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của</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các</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mặt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đối</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lập</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quy</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luật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mâu</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thuẫn</a:t>
          </a:r>
          <a:r>
            <a:rPr lang="en-US" sz="3200" dirty="0">
              <a:solidFill>
                <a:schemeClr val="bg1"/>
              </a:solidFill>
              <a:latin typeface="Arial" panose="020B0604020202020204" pitchFamily="34" charset="0"/>
              <a:cs typeface="Arial" panose="020B0604020202020204" pitchFamily="34" charset="0"/>
            </a:rPr>
            <a:t>)</a:t>
          </a: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B636CA01-EEC5-4077-825E-8E817D633662}">
      <dgm:prSet custT="1"/>
      <dgm:spPr/>
      <dgm:t>
        <a:bodyPr/>
        <a:lstStyle/>
        <a:p>
          <a:pPr algn="just"/>
          <a:r>
            <a:rPr lang="vi-VN" sz="3200" dirty="0">
              <a:solidFill>
                <a:schemeClr val="bg1"/>
              </a:solidFill>
              <a:latin typeface="Arial" panose="020B0604020202020204" pitchFamily="34" charset="0"/>
              <a:cs typeface="Arial" panose="020B0604020202020204" pitchFamily="34" charset="0"/>
            </a:rPr>
            <a:t>b. Quy luật chuyển hóa từ sự thay đổi về lượng thành những sự thay đổi về chất và ngược lại (quy luật lượng - chất)</a:t>
          </a:r>
          <a:endParaRPr lang="en-US" sz="3200" dirty="0">
            <a:solidFill>
              <a:schemeClr val="bg1"/>
            </a:solidFill>
            <a:latin typeface="Arial" panose="020B0604020202020204" pitchFamily="34" charset="0"/>
            <a:cs typeface="Arial" panose="020B0604020202020204" pitchFamily="34" charset="0"/>
          </a:endParaRPr>
        </a:p>
      </dgm:t>
    </dgm:pt>
    <dgm:pt modelId="{A7948B0C-0610-40AC-8534-1802470FBB2A}" type="parTrans" cxnId="{6133B255-5FE1-4428-9E81-0B0739C6139E}">
      <dgm:prSet/>
      <dgm:spPr/>
      <dgm:t>
        <a:bodyPr/>
        <a:lstStyle/>
        <a:p>
          <a:endParaRPr lang="en-US"/>
        </a:p>
      </dgm:t>
    </dgm:pt>
    <dgm:pt modelId="{FF96EB1F-01D2-4775-A1FF-7FEA63967DB1}" type="sibTrans" cxnId="{6133B255-5FE1-4428-9E81-0B0739C6139E}">
      <dgm:prSet/>
      <dgm:spPr/>
      <dgm:t>
        <a:bodyPr/>
        <a:lstStyle/>
        <a:p>
          <a:endParaRPr lang="en-US"/>
        </a:p>
      </dgm:t>
    </dgm:pt>
    <dgm:pt modelId="{21F6C5EF-F0C6-49E3-B2E0-B27E64BA727A}">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c. Quy luật phủ định của phủ định</a:t>
          </a:r>
        </a:p>
      </dgm:t>
    </dgm:pt>
    <dgm:pt modelId="{E7ED32B6-B89A-40FF-8438-98733E5BEB62}" type="parTrans" cxnId="{519DBE26-2D01-4F39-BD3F-90A7B68CEC6A}">
      <dgm:prSet/>
      <dgm:spPr/>
      <dgm:t>
        <a:bodyPr/>
        <a:lstStyle/>
        <a:p>
          <a:endParaRPr lang="en-US"/>
        </a:p>
      </dgm:t>
    </dgm:pt>
    <dgm:pt modelId="{F808DE7E-50A3-4751-9656-1C3763FCB819}" type="sibTrans" cxnId="{519DBE26-2D01-4F39-BD3F-90A7B68CEC6A}">
      <dgm:prSet/>
      <dgm:spPr/>
      <dgm:t>
        <a:bodyPr/>
        <a:lstStyle/>
        <a:p>
          <a:endParaRPr lang="en-US"/>
        </a:p>
      </dgm:t>
    </dgm:pt>
    <dgm:pt modelId="{E361F882-ADD2-4C61-9A96-F6E2710543DB}">
      <dgm:prSet custT="1"/>
      <dgm:spPr/>
      <dgm:t>
        <a:bodyPr/>
        <a:lstStyle/>
        <a:p>
          <a:pPr algn="just"/>
          <a:r>
            <a:rPr lang="fi-FI" sz="3200" dirty="0">
              <a:solidFill>
                <a:schemeClr val="bg1"/>
              </a:solidFill>
              <a:latin typeface="Arial" panose="020B0604020202020204" pitchFamily="34" charset="0"/>
              <a:cs typeface="Arial" panose="020B0604020202020204" pitchFamily="34" charset="0"/>
            </a:rPr>
            <a:t>d. Tất cả đều sai</a:t>
          </a:r>
          <a:endParaRPr lang="en-US" sz="3200" dirty="0">
            <a:solidFill>
              <a:schemeClr val="bg1"/>
            </a:solidFill>
            <a:latin typeface="Arial" panose="020B0604020202020204" pitchFamily="34" charset="0"/>
            <a:cs typeface="Arial" panose="020B0604020202020204" pitchFamily="34" charset="0"/>
          </a:endParaRPr>
        </a:p>
      </dgm:t>
    </dgm:pt>
    <dgm:pt modelId="{69995B26-8505-494D-974F-345C5DF7A7B4}" type="parTrans" cxnId="{0984685E-7071-4A01-970E-4213C949CD91}">
      <dgm:prSet/>
      <dgm:spPr/>
      <dgm:t>
        <a:bodyPr/>
        <a:lstStyle/>
        <a:p>
          <a:endParaRPr lang="en-US"/>
        </a:p>
      </dgm:t>
    </dgm:pt>
    <dgm:pt modelId="{F97BDF82-5393-4AA7-A33E-578DA739BA70}" type="sibTrans" cxnId="{0984685E-7071-4A01-970E-4213C949CD91}">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LinFactNeighborX="0" custLinFactNeighborY="621">
        <dgm:presLayoutVars>
          <dgm:bulletEnabled val="1"/>
        </dgm:presLayoutVars>
      </dgm:prSet>
      <dgm:spPr/>
    </dgm:pt>
  </dgm:ptLst>
  <dgm:cxnLst>
    <dgm:cxn modelId="{86E6C41F-70D6-46EF-AF18-2F23457A487C}" srcId="{8D6D26A5-62C7-45EB-9531-C85F1879241F}" destId="{B1146747-3952-403F-8B91-3A1867FC3638}" srcOrd="0" destOrd="0" parTransId="{CEF355C6-AEBB-4568-B1DE-9F533E2684E5}" sibTransId="{4D518A44-0484-490E-9888-E35113E06EF4}"/>
    <dgm:cxn modelId="{519DBE26-2D01-4F39-BD3F-90A7B68CEC6A}" srcId="{8D6D26A5-62C7-45EB-9531-C85F1879241F}" destId="{21F6C5EF-F0C6-49E3-B2E0-B27E64BA727A}" srcOrd="2" destOrd="0" parTransId="{E7ED32B6-B89A-40FF-8438-98733E5BEB62}" sibTransId="{F808DE7E-50A3-4751-9656-1C3763FCB819}"/>
    <dgm:cxn modelId="{81CC5429-745A-4C30-9862-AF5EFBD299E2}" type="presOf" srcId="{21F6C5EF-F0C6-49E3-B2E0-B27E64BA727A}" destId="{F1A0EB02-8037-4F89-8026-A7DA99CFEE45}" srcOrd="0" destOrd="2" presId="urn:microsoft.com/office/officeart/2005/8/layout/vList5"/>
    <dgm:cxn modelId="{0984685E-7071-4A01-970E-4213C949CD91}" srcId="{8D6D26A5-62C7-45EB-9531-C85F1879241F}" destId="{E361F882-ADD2-4C61-9A96-F6E2710543DB}" srcOrd="3" destOrd="0" parTransId="{69995B26-8505-494D-974F-345C5DF7A7B4}" sibTransId="{F97BDF82-5393-4AA7-A33E-578DA739BA70}"/>
    <dgm:cxn modelId="{3A463D53-A526-40E6-A41A-DF715C5121B1}" type="presOf" srcId="{B1146747-3952-403F-8B91-3A1867FC3638}" destId="{F1A0EB02-8037-4F89-8026-A7DA99CFEE45}" srcOrd="0" destOrd="0" presId="urn:microsoft.com/office/officeart/2005/8/layout/vList5"/>
    <dgm:cxn modelId="{6133B255-5FE1-4428-9E81-0B0739C6139E}" srcId="{8D6D26A5-62C7-45EB-9531-C85F1879241F}" destId="{B636CA01-EEC5-4077-825E-8E817D633662}" srcOrd="1" destOrd="0" parTransId="{A7948B0C-0610-40AC-8534-1802470FBB2A}" sibTransId="{FF96EB1F-01D2-4775-A1FF-7FEA63967DB1}"/>
    <dgm:cxn modelId="{898D337E-081B-45E3-8892-60A09355376D}" type="presOf" srcId="{AF508471-6BF0-4E4D-9C49-5C04E4F1A8A2}" destId="{D5CC919E-8CCC-4B1A-8D10-6F2C091922D1}" srcOrd="0" destOrd="0" presId="urn:microsoft.com/office/officeart/2005/8/layout/vList5"/>
    <dgm:cxn modelId="{9C3A6CBB-4043-4DEE-A6EF-648617A26B10}" type="presOf" srcId="{8D6D26A5-62C7-45EB-9531-C85F1879241F}" destId="{AEC6E17D-F1BC-406A-B364-F3D4F5F76DD5}" srcOrd="0" destOrd="0" presId="urn:microsoft.com/office/officeart/2005/8/layout/vList5"/>
    <dgm:cxn modelId="{FA18B0C1-CA16-4B3D-80C6-5FB8F8F661E1}" type="presOf" srcId="{B636CA01-EEC5-4077-825E-8E817D633662}" destId="{F1A0EB02-8037-4F89-8026-A7DA99CFEE45}" srcOrd="0" destOrd="1" presId="urn:microsoft.com/office/officeart/2005/8/layout/vList5"/>
    <dgm:cxn modelId="{D40444ED-1640-44AE-909D-AA44920387B2}" type="presOf" srcId="{E361F882-ADD2-4C61-9A96-F6E2710543DB}" destId="{F1A0EB02-8037-4F89-8026-A7DA99CFEE45}" srcOrd="0" destOrd="3"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B583C3D2-92A9-4E6F-AD3E-70EEAA8F00E8}" type="presParOf" srcId="{D5CC919E-8CCC-4B1A-8D10-6F2C091922D1}" destId="{68BFF038-1D82-498E-BFBE-D15BC7CCD2BC}" srcOrd="0" destOrd="0" presId="urn:microsoft.com/office/officeart/2005/8/layout/vList5"/>
    <dgm:cxn modelId="{08C10A82-0271-4D2E-8C2D-F11115FBCAFF}" type="presParOf" srcId="{68BFF038-1D82-498E-BFBE-D15BC7CCD2BC}" destId="{AEC6E17D-F1BC-406A-B364-F3D4F5F76DD5}" srcOrd="0" destOrd="0" presId="urn:microsoft.com/office/officeart/2005/8/layout/vList5"/>
    <dgm:cxn modelId="{12B32FE0-2DD1-45B3-9689-340D8DD638C7}"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en-US" sz="4000" dirty="0" err="1">
              <a:solidFill>
                <a:srgbClr val="FFFF00"/>
              </a:solidFill>
            </a:rPr>
            <a:t>Chọn</a:t>
          </a:r>
          <a:r>
            <a:rPr lang="en-US" sz="4000" dirty="0">
              <a:solidFill>
                <a:srgbClr val="FFFF00"/>
              </a:solidFill>
            </a:rPr>
            <a:t> </a:t>
          </a:r>
          <a:r>
            <a:rPr lang="en-US" sz="4000" dirty="0" err="1">
              <a:solidFill>
                <a:srgbClr val="FFFF00"/>
              </a:solidFill>
            </a:rPr>
            <a:t>câu</a:t>
          </a:r>
          <a:r>
            <a:rPr lang="en-US" sz="4000" dirty="0">
              <a:solidFill>
                <a:srgbClr val="FFFF00"/>
              </a:solidFill>
            </a:rPr>
            <a:t> </a:t>
          </a:r>
          <a:r>
            <a:rPr lang="en-US" sz="4000" dirty="0" err="1">
              <a:solidFill>
                <a:srgbClr val="FFFF00"/>
              </a:solidFill>
            </a:rPr>
            <a:t>đúng</a:t>
          </a:r>
          <a:r>
            <a:rPr lang="en-US" sz="4000" dirty="0">
              <a:solidFill>
                <a:srgbClr val="FFFF00"/>
              </a:solidFill>
            </a:rPr>
            <a:t> </a:t>
          </a:r>
          <a:r>
            <a:rPr lang="en-US" sz="4000" dirty="0" err="1">
              <a:solidFill>
                <a:srgbClr val="FFFF00"/>
              </a:solidFill>
            </a:rPr>
            <a:t>trong</a:t>
          </a:r>
          <a:r>
            <a:rPr lang="en-US" sz="4000" dirty="0">
              <a:solidFill>
                <a:srgbClr val="FFFF00"/>
              </a:solidFill>
            </a:rPr>
            <a:t> </a:t>
          </a:r>
          <a:r>
            <a:rPr lang="en-US" sz="4000" dirty="0" err="1">
              <a:solidFill>
                <a:srgbClr val="FFFF00"/>
              </a:solidFill>
            </a:rPr>
            <a:t>các</a:t>
          </a:r>
          <a:r>
            <a:rPr lang="en-US" sz="4000" dirty="0">
              <a:solidFill>
                <a:srgbClr val="FFFF00"/>
              </a:solidFill>
            </a:rPr>
            <a:t> </a:t>
          </a:r>
          <a:r>
            <a:rPr lang="en-US" sz="4000" dirty="0" err="1">
              <a:solidFill>
                <a:srgbClr val="FFFF00"/>
              </a:solidFill>
            </a:rPr>
            <a:t>câu</a:t>
          </a:r>
          <a:r>
            <a:rPr lang="en-US" sz="4000" dirty="0">
              <a:solidFill>
                <a:srgbClr val="FFFF00"/>
              </a:solidFill>
            </a:rPr>
            <a:t> </a:t>
          </a:r>
          <a:r>
            <a:rPr lang="en-US" sz="4000" dirty="0" err="1">
              <a:solidFill>
                <a:srgbClr val="FFFF00"/>
              </a:solidFill>
            </a:rPr>
            <a:t>sau</a:t>
          </a:r>
          <a:r>
            <a:rPr lang="en-US" sz="4000" dirty="0">
              <a:solidFill>
                <a:srgbClr val="FFFF00"/>
              </a:solidFill>
            </a:rPr>
            <a:t>: </a:t>
          </a:r>
          <a:r>
            <a:rPr lang="en-US" sz="4000" dirty="0" err="1">
              <a:solidFill>
                <a:srgbClr val="FFFF00"/>
              </a:solidFill>
            </a:rPr>
            <a:t>Một</a:t>
          </a:r>
          <a:r>
            <a:rPr lang="en-US" sz="4000" dirty="0">
              <a:solidFill>
                <a:srgbClr val="FFFF00"/>
              </a:solidFill>
            </a:rPr>
            <a:t> </a:t>
          </a:r>
          <a:r>
            <a:rPr lang="en-US" sz="4000" dirty="0" err="1">
              <a:solidFill>
                <a:srgbClr val="FFFF00"/>
              </a:solidFill>
            </a:rPr>
            <a:t>trong</a:t>
          </a:r>
          <a:r>
            <a:rPr lang="en-US" sz="4000" dirty="0">
              <a:solidFill>
                <a:srgbClr val="FFFF00"/>
              </a:solidFill>
            </a:rPr>
            <a:t> </a:t>
          </a:r>
          <a:r>
            <a:rPr lang="en-US" sz="4000" dirty="0" err="1">
              <a:solidFill>
                <a:srgbClr val="FFFF00"/>
              </a:solidFill>
            </a:rPr>
            <a:t>những</a:t>
          </a:r>
          <a:r>
            <a:rPr lang="en-US" sz="4000" dirty="0">
              <a:solidFill>
                <a:srgbClr val="FFFF00"/>
              </a:solidFill>
            </a:rPr>
            <a:t> </a:t>
          </a:r>
          <a:r>
            <a:rPr lang="en-US" sz="4000" dirty="0" err="1">
              <a:solidFill>
                <a:srgbClr val="FFFF00"/>
              </a:solidFill>
            </a:rPr>
            <a:t>quan</a:t>
          </a:r>
          <a:r>
            <a:rPr lang="en-US" sz="4000" dirty="0">
              <a:solidFill>
                <a:srgbClr val="FFFF00"/>
              </a:solidFill>
            </a:rPr>
            <a:t> </a:t>
          </a:r>
          <a:r>
            <a:rPr lang="en-US" sz="4000" dirty="0" err="1">
              <a:solidFill>
                <a:srgbClr val="FFFF00"/>
              </a:solidFill>
            </a:rPr>
            <a:t>điểm</a:t>
          </a:r>
          <a:r>
            <a:rPr lang="en-US" sz="4000" dirty="0">
              <a:solidFill>
                <a:srgbClr val="FFFF00"/>
              </a:solidFill>
            </a:rPr>
            <a:t> </a:t>
          </a:r>
          <a:r>
            <a:rPr lang="en-US" sz="4000" dirty="0" err="1">
              <a:solidFill>
                <a:srgbClr val="FFFF00"/>
              </a:solidFill>
            </a:rPr>
            <a:t>của</a:t>
          </a:r>
          <a:r>
            <a:rPr lang="en-US" sz="4000" dirty="0">
              <a:solidFill>
                <a:srgbClr val="FFFF00"/>
              </a:solidFill>
            </a:rPr>
            <a:t> </a:t>
          </a:r>
          <a:r>
            <a:rPr lang="en-US" sz="4000" dirty="0" err="1">
              <a:solidFill>
                <a:srgbClr val="FFFF00"/>
              </a:solidFill>
            </a:rPr>
            <a:t>phép</a:t>
          </a:r>
          <a:r>
            <a:rPr lang="en-US" sz="4000" dirty="0">
              <a:solidFill>
                <a:srgbClr val="FFFF00"/>
              </a:solidFill>
            </a:rPr>
            <a:t> </a:t>
          </a:r>
          <a:r>
            <a:rPr lang="en-US" sz="4000" dirty="0" err="1">
              <a:solidFill>
                <a:srgbClr val="FFFF00"/>
              </a:solidFill>
            </a:rPr>
            <a:t>biện</a:t>
          </a:r>
          <a:r>
            <a:rPr lang="en-US" sz="4000" dirty="0">
              <a:solidFill>
                <a:srgbClr val="FFFF00"/>
              </a:solidFill>
            </a:rPr>
            <a:t> </a:t>
          </a:r>
          <a:r>
            <a:rPr lang="en-US" sz="4000" dirty="0" err="1">
              <a:solidFill>
                <a:srgbClr val="FFFF00"/>
              </a:solidFill>
            </a:rPr>
            <a:t>chứng</a:t>
          </a:r>
          <a:r>
            <a:rPr lang="en-US" sz="4000" dirty="0">
              <a:solidFill>
                <a:srgbClr val="FFFF00"/>
              </a:solidFill>
            </a:rPr>
            <a:t> </a:t>
          </a:r>
          <a:r>
            <a:rPr lang="en-US" sz="4000" dirty="0" err="1">
              <a:solidFill>
                <a:srgbClr val="FFFF00"/>
              </a:solidFill>
            </a:rPr>
            <a:t>duy</a:t>
          </a:r>
          <a:r>
            <a:rPr lang="en-US" sz="4000" dirty="0">
              <a:solidFill>
                <a:srgbClr val="FFFF00"/>
              </a:solidFill>
            </a:rPr>
            <a:t> </a:t>
          </a:r>
          <a:r>
            <a:rPr lang="en-US" sz="4000" dirty="0" err="1">
              <a:solidFill>
                <a:srgbClr val="FFFF00"/>
              </a:solidFill>
            </a:rPr>
            <a:t>vật</a:t>
          </a:r>
          <a:r>
            <a:rPr lang="en-US" sz="4000" dirty="0">
              <a:solidFill>
                <a:srgbClr val="FFFF00"/>
              </a:solidFill>
            </a:rPr>
            <a:t> </a:t>
          </a:r>
          <a:r>
            <a:rPr lang="en-US" sz="4000" dirty="0" err="1">
              <a:solidFill>
                <a:srgbClr val="FFFF00"/>
              </a:solidFill>
            </a:rPr>
            <a:t>cho</a:t>
          </a:r>
          <a:r>
            <a:rPr lang="en-US" sz="4000" dirty="0">
              <a:solidFill>
                <a:srgbClr val="FFFF00"/>
              </a:solidFill>
            </a:rPr>
            <a:t> </a:t>
          </a:r>
          <a:r>
            <a:rPr lang="en-US" sz="4000" dirty="0" err="1">
              <a:solidFill>
                <a:srgbClr val="FFFF00"/>
              </a:solidFill>
            </a:rPr>
            <a:t>rằng</a:t>
          </a:r>
          <a:r>
            <a:rPr lang="en-US" sz="4000" dirty="0">
              <a:solidFill>
                <a:srgbClr val="FFFF00"/>
              </a:solidFill>
            </a:rPr>
            <a:t>:</a:t>
          </a:r>
          <a:endParaRPr lang="en-US" sz="4000" i="1" dirty="0">
            <a:solidFill>
              <a:srgbClr val="FFFF00"/>
            </a:solidFill>
          </a:endParaRPr>
        </a:p>
      </dgm:t>
    </dgm:pt>
    <dgm:pt modelId="{EBFBBD4C-66B5-474F-ACFD-265FCEFB024C}" type="parTrans" cxnId="{D90975F9-0F0F-4426-A678-DE5D572393A3}">
      <dgm:prSet/>
      <dgm:spPr/>
      <dgm:t>
        <a:bodyPr/>
        <a:lstStyle/>
        <a:p>
          <a:endParaRPr lang="en-US" sz="3200"/>
        </a:p>
      </dgm:t>
    </dgm:pt>
    <dgm:pt modelId="{6D40A9E5-9B80-47A3-87E7-3B218C729BC2}" type="sibTrans" cxnId="{D90975F9-0F0F-4426-A678-DE5D572393A3}">
      <dgm:prSet/>
      <dgm:spPr/>
      <dgm:t>
        <a:bodyPr/>
        <a:lstStyle/>
        <a:p>
          <a:endParaRPr lang="en-US" sz="3200"/>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vi-VN" sz="3200" dirty="0">
              <a:solidFill>
                <a:schemeClr val="bg1"/>
              </a:solidFill>
              <a:latin typeface="Arial" panose="020B0604020202020204" pitchFamily="34" charset="0"/>
              <a:cs typeface="Arial" panose="020B0604020202020204" pitchFamily="34" charset="0"/>
            </a:rPr>
            <a:t>a. Vận động là tuyệt đối còn đứng im là tương đối</a:t>
          </a:r>
          <a:endParaRPr lang="en-US" sz="32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sz="3200"/>
        </a:p>
      </dgm:t>
    </dgm:pt>
    <dgm:pt modelId="{4D518A44-0484-490E-9888-E35113E06EF4}" type="sibTrans" cxnId="{86E6C41F-70D6-46EF-AF18-2F23457A487C}">
      <dgm:prSet/>
      <dgm:spPr/>
      <dgm:t>
        <a:bodyPr/>
        <a:lstStyle/>
        <a:p>
          <a:endParaRPr lang="en-US" sz="3200"/>
        </a:p>
      </dgm:t>
    </dgm:pt>
    <dgm:pt modelId="{56EA2D0F-E1D4-4D75-A609-B6244400F21C}">
      <dgm:prSet custT="1"/>
      <dgm:spPr/>
      <dgm:t>
        <a:bodyPr/>
        <a:lstStyle/>
        <a:p>
          <a:pPr algn="just"/>
          <a:r>
            <a:rPr lang="vi-VN" sz="3200" dirty="0">
              <a:solidFill>
                <a:schemeClr val="bg1"/>
              </a:solidFill>
              <a:latin typeface="Arial" panose="020B0604020202020204" pitchFamily="34" charset="0"/>
              <a:cs typeface="Arial" panose="020B0604020202020204" pitchFamily="34" charset="0"/>
            </a:rPr>
            <a:t>b. Vận động là tương đối, đứng im là tuyệt đối</a:t>
          </a:r>
          <a:endParaRPr lang="en-US" sz="3200" dirty="0">
            <a:solidFill>
              <a:schemeClr val="bg1"/>
            </a:solidFill>
            <a:latin typeface="Arial" panose="020B0604020202020204" pitchFamily="34" charset="0"/>
            <a:cs typeface="Arial" panose="020B0604020202020204" pitchFamily="34" charset="0"/>
          </a:endParaRPr>
        </a:p>
      </dgm:t>
    </dgm:pt>
    <dgm:pt modelId="{346247D7-A779-4454-A90D-5F426EAC83D3}" type="parTrans" cxnId="{0F4D2F62-C545-47C9-81BE-4497F14661ED}">
      <dgm:prSet/>
      <dgm:spPr/>
      <dgm:t>
        <a:bodyPr/>
        <a:lstStyle/>
        <a:p>
          <a:endParaRPr lang="en-US"/>
        </a:p>
      </dgm:t>
    </dgm:pt>
    <dgm:pt modelId="{DACFDC39-0969-48DF-A92C-99804D0AFBBF}" type="sibTrans" cxnId="{0F4D2F62-C545-47C9-81BE-4497F14661ED}">
      <dgm:prSet/>
      <dgm:spPr/>
      <dgm:t>
        <a:bodyPr/>
        <a:lstStyle/>
        <a:p>
          <a:endParaRPr lang="en-US"/>
        </a:p>
      </dgm:t>
    </dgm:pt>
    <dgm:pt modelId="{29164944-0C1E-4BAB-87E0-F8CBEDDDEB65}">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c. Vận động và đứng im đều tuyệt đối</a:t>
          </a:r>
        </a:p>
      </dgm:t>
    </dgm:pt>
    <dgm:pt modelId="{0B6E9466-5641-46D3-9E0F-58983ED9B93D}" type="parTrans" cxnId="{1698212A-32E5-4049-AA86-58E2E576FE12}">
      <dgm:prSet/>
      <dgm:spPr/>
      <dgm:t>
        <a:bodyPr/>
        <a:lstStyle/>
        <a:p>
          <a:endParaRPr lang="en-US"/>
        </a:p>
      </dgm:t>
    </dgm:pt>
    <dgm:pt modelId="{F83644BC-87F2-46AB-9FAF-41B2D0E08EE2}" type="sibTrans" cxnId="{1698212A-32E5-4049-AA86-58E2E576FE12}">
      <dgm:prSet/>
      <dgm:spPr/>
      <dgm:t>
        <a:bodyPr/>
        <a:lstStyle/>
        <a:p>
          <a:endParaRPr lang="en-US"/>
        </a:p>
      </dgm:t>
    </dgm:pt>
    <dgm:pt modelId="{DEBF0E7D-F7BD-4B95-9CBA-BD8744437122}">
      <dgm:prSet custT="1"/>
      <dgm:spPr/>
      <dgm:t>
        <a:bodyPr/>
        <a:lstStyle/>
        <a:p>
          <a:pPr algn="just"/>
          <a:r>
            <a:rPr lang="vi-VN" sz="3200" dirty="0">
              <a:solidFill>
                <a:schemeClr val="bg1"/>
              </a:solidFill>
              <a:latin typeface="Arial" panose="020B0604020202020204" pitchFamily="34" charset="0"/>
              <a:cs typeface="Arial" panose="020B0604020202020204" pitchFamily="34" charset="0"/>
            </a:rPr>
            <a:t>d. Vận động và đứng im đều tương đối</a:t>
          </a:r>
          <a:endParaRPr lang="en-US" sz="3200" dirty="0">
            <a:solidFill>
              <a:schemeClr val="bg1"/>
            </a:solidFill>
            <a:latin typeface="Arial" panose="020B0604020202020204" pitchFamily="34" charset="0"/>
            <a:cs typeface="Arial" panose="020B0604020202020204" pitchFamily="34" charset="0"/>
          </a:endParaRPr>
        </a:p>
      </dgm:t>
    </dgm:pt>
    <dgm:pt modelId="{F056523B-8306-46A9-9136-2A665D7E74EC}" type="parTrans" cxnId="{11483D1C-9B89-42CC-AE3C-42C5DD687891}">
      <dgm:prSet/>
      <dgm:spPr/>
      <dgm:t>
        <a:bodyPr/>
        <a:lstStyle/>
        <a:p>
          <a:endParaRPr lang="en-US"/>
        </a:p>
      </dgm:t>
    </dgm:pt>
    <dgm:pt modelId="{F5A93E44-DEB7-4DC8-A5D2-F357479A5770}" type="sibTrans" cxnId="{11483D1C-9B89-42CC-AE3C-42C5DD687891}">
      <dgm:prSet/>
      <dgm:spPr/>
      <dgm:t>
        <a:bodyPr/>
        <a:lstStyle/>
        <a:p>
          <a:endParaRPr lang="en-US"/>
        </a:p>
      </dgm:t>
    </dgm:pt>
    <dgm:pt modelId="{BAA6DD55-568B-4C1B-B7D9-D850AE898D53}">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09FDAF3D-416A-4F36-85F2-8AA6388DF3E7}" type="parTrans" cxnId="{2C08AF81-6EC4-4C15-B17B-30138ED5DFE3}">
      <dgm:prSet/>
      <dgm:spPr/>
      <dgm:t>
        <a:bodyPr/>
        <a:lstStyle/>
        <a:p>
          <a:endParaRPr lang="en-US"/>
        </a:p>
      </dgm:t>
    </dgm:pt>
    <dgm:pt modelId="{6ED96058-F0B5-4F13-8FC7-B2BC448B3866}" type="sibTrans" cxnId="{2C08AF81-6EC4-4C15-B17B-30138ED5DFE3}">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LinFactNeighborX="0" custLinFactNeighborY="621">
        <dgm:presLayoutVars>
          <dgm:bulletEnabled val="1"/>
        </dgm:presLayoutVars>
      </dgm:prSet>
      <dgm:spPr/>
    </dgm:pt>
  </dgm:ptLst>
  <dgm:cxnLst>
    <dgm:cxn modelId="{1EFDE509-7836-43F0-874B-0303294F705D}" type="presOf" srcId="{B1146747-3952-403F-8B91-3A1867FC3638}" destId="{F1A0EB02-8037-4F89-8026-A7DA99CFEE45}" srcOrd="0" destOrd="0" presId="urn:microsoft.com/office/officeart/2005/8/layout/vList5"/>
    <dgm:cxn modelId="{11483D1C-9B89-42CC-AE3C-42C5DD687891}" srcId="{8D6D26A5-62C7-45EB-9531-C85F1879241F}" destId="{DEBF0E7D-F7BD-4B95-9CBA-BD8744437122}" srcOrd="3" destOrd="0" parTransId="{F056523B-8306-46A9-9136-2A665D7E74EC}" sibTransId="{F5A93E44-DEB7-4DC8-A5D2-F357479A5770}"/>
    <dgm:cxn modelId="{86E6C41F-70D6-46EF-AF18-2F23457A487C}" srcId="{8D6D26A5-62C7-45EB-9531-C85F1879241F}" destId="{B1146747-3952-403F-8B91-3A1867FC3638}" srcOrd="0" destOrd="0" parTransId="{CEF355C6-AEBB-4568-B1DE-9F533E2684E5}" sibTransId="{4D518A44-0484-490E-9888-E35113E06EF4}"/>
    <dgm:cxn modelId="{F7DD8A25-27A4-4C84-9A6D-7F249C5CE71F}" type="presOf" srcId="{56EA2D0F-E1D4-4D75-A609-B6244400F21C}" destId="{F1A0EB02-8037-4F89-8026-A7DA99CFEE45}" srcOrd="0" destOrd="1" presId="urn:microsoft.com/office/officeart/2005/8/layout/vList5"/>
    <dgm:cxn modelId="{6FBFAF29-2323-4CCD-AEA7-66FD1C9610CE}" type="presOf" srcId="{8D6D26A5-62C7-45EB-9531-C85F1879241F}" destId="{AEC6E17D-F1BC-406A-B364-F3D4F5F76DD5}" srcOrd="0" destOrd="0" presId="urn:microsoft.com/office/officeart/2005/8/layout/vList5"/>
    <dgm:cxn modelId="{1698212A-32E5-4049-AA86-58E2E576FE12}" srcId="{8D6D26A5-62C7-45EB-9531-C85F1879241F}" destId="{29164944-0C1E-4BAB-87E0-F8CBEDDDEB65}" srcOrd="2" destOrd="0" parTransId="{0B6E9466-5641-46D3-9E0F-58983ED9B93D}" sibTransId="{F83644BC-87F2-46AB-9FAF-41B2D0E08EE2}"/>
    <dgm:cxn modelId="{0F4D2F62-C545-47C9-81BE-4497F14661ED}" srcId="{8D6D26A5-62C7-45EB-9531-C85F1879241F}" destId="{56EA2D0F-E1D4-4D75-A609-B6244400F21C}" srcOrd="1" destOrd="0" parTransId="{346247D7-A779-4454-A90D-5F426EAC83D3}" sibTransId="{DACFDC39-0969-48DF-A92C-99804D0AFBBF}"/>
    <dgm:cxn modelId="{4D1C8368-F7E5-476D-A549-502302C600E0}" type="presOf" srcId="{AF508471-6BF0-4E4D-9C49-5C04E4F1A8A2}" destId="{D5CC919E-8CCC-4B1A-8D10-6F2C091922D1}" srcOrd="0" destOrd="0" presId="urn:microsoft.com/office/officeart/2005/8/layout/vList5"/>
    <dgm:cxn modelId="{51C53D4F-AE59-4567-8E8C-C4DA2FE0AC22}" type="presOf" srcId="{DEBF0E7D-F7BD-4B95-9CBA-BD8744437122}" destId="{F1A0EB02-8037-4F89-8026-A7DA99CFEE45}" srcOrd="0" destOrd="3" presId="urn:microsoft.com/office/officeart/2005/8/layout/vList5"/>
    <dgm:cxn modelId="{70EFD06F-A887-4242-9D6D-5E83A0BF69DC}" type="presOf" srcId="{BAA6DD55-568B-4C1B-B7D9-D850AE898D53}" destId="{F1A0EB02-8037-4F89-8026-A7DA99CFEE45}" srcOrd="0" destOrd="4" presId="urn:microsoft.com/office/officeart/2005/8/layout/vList5"/>
    <dgm:cxn modelId="{2C08AF81-6EC4-4C15-B17B-30138ED5DFE3}" srcId="{8D6D26A5-62C7-45EB-9531-C85F1879241F}" destId="{BAA6DD55-568B-4C1B-B7D9-D850AE898D53}" srcOrd="4" destOrd="0" parTransId="{09FDAF3D-416A-4F36-85F2-8AA6388DF3E7}" sibTransId="{6ED96058-F0B5-4F13-8FC7-B2BC448B3866}"/>
    <dgm:cxn modelId="{BEF7CA90-691D-4906-8D86-59918FD9C2F2}" type="presOf" srcId="{29164944-0C1E-4BAB-87E0-F8CBEDDDEB65}"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D4868332-66EF-47EF-8FD7-DB7BB85F69E4}" type="presParOf" srcId="{D5CC919E-8CCC-4B1A-8D10-6F2C091922D1}" destId="{68BFF038-1D82-498E-BFBE-D15BC7CCD2BC}" srcOrd="0" destOrd="0" presId="urn:microsoft.com/office/officeart/2005/8/layout/vList5"/>
    <dgm:cxn modelId="{3F228DB7-E8F6-423D-A245-346CD35CE4A6}" type="presParOf" srcId="{68BFF038-1D82-498E-BFBE-D15BC7CCD2BC}" destId="{AEC6E17D-F1BC-406A-B364-F3D4F5F76DD5}" srcOrd="0" destOrd="0" presId="urn:microsoft.com/office/officeart/2005/8/layout/vList5"/>
    <dgm:cxn modelId="{692412C3-DCD7-4F8B-8838-530BE1B6E271}"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4000" dirty="0">
              <a:solidFill>
                <a:srgbClr val="FFFF00"/>
              </a:solidFill>
            </a:rPr>
            <a:t> Nguyên tắc nào được rút ra từ việc tìm hiểu nguyên lý về mối liên hệ phổ biến của phép biện chứng duy vật trong triết học Mác.</a:t>
          </a:r>
          <a:endParaRPr lang="en-US" sz="4000" i="1" dirty="0">
            <a:solidFill>
              <a:srgbClr val="FFFF00"/>
            </a:solidFill>
          </a:endParaRPr>
        </a:p>
      </dgm:t>
    </dgm:pt>
    <dgm:pt modelId="{EBFBBD4C-66B5-474F-ACFD-265FCEFB024C}" type="parTrans" cxnId="{D90975F9-0F0F-4426-A678-DE5D572393A3}">
      <dgm:prSet/>
      <dgm:spPr/>
      <dgm:t>
        <a:bodyPr/>
        <a:lstStyle/>
        <a:p>
          <a:endParaRPr lang="en-US" sz="3200"/>
        </a:p>
      </dgm:t>
    </dgm:pt>
    <dgm:pt modelId="{6D40A9E5-9B80-47A3-87E7-3B218C729BC2}" type="sibTrans" cxnId="{D90975F9-0F0F-4426-A678-DE5D572393A3}">
      <dgm:prSet/>
      <dgm:spPr/>
      <dgm:t>
        <a:bodyPr/>
        <a:lstStyle/>
        <a:p>
          <a:endParaRPr lang="en-US" sz="3200"/>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Nguyên</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tắc</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đấu</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tranh</a:t>
          </a:r>
          <a:r>
            <a:rPr lang="en-US" sz="3600" dirty="0">
              <a:solidFill>
                <a:schemeClr val="bg1"/>
              </a:solidFill>
              <a:latin typeface="Arial" panose="020B0604020202020204" pitchFamily="34" charset="0"/>
              <a:cs typeface="Arial" panose="020B0604020202020204" pitchFamily="34" charset="0"/>
            </a:rPr>
            <a:t>. </a:t>
          </a:r>
        </a:p>
      </dgm:t>
    </dgm:pt>
    <dgm:pt modelId="{CEF355C6-AEBB-4568-B1DE-9F533E2684E5}" type="parTrans" cxnId="{86E6C41F-70D6-46EF-AF18-2F23457A487C}">
      <dgm:prSet/>
      <dgm:spPr/>
      <dgm:t>
        <a:bodyPr/>
        <a:lstStyle/>
        <a:p>
          <a:endParaRPr lang="en-US" sz="3200"/>
        </a:p>
      </dgm:t>
    </dgm:pt>
    <dgm:pt modelId="{4D518A44-0484-490E-9888-E35113E06EF4}" type="sibTrans" cxnId="{86E6C41F-70D6-46EF-AF18-2F23457A487C}">
      <dgm:prSet/>
      <dgm:spPr/>
      <dgm:t>
        <a:bodyPr/>
        <a:lstStyle/>
        <a:p>
          <a:endParaRPr lang="en-US" sz="3200"/>
        </a:p>
      </dgm:t>
    </dgm:pt>
    <dgm:pt modelId="{07B7B953-13BB-47DF-9D4C-94BF8BCED71D}">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b. Nguyên tắc toàn diện. </a:t>
          </a:r>
        </a:p>
      </dgm:t>
    </dgm:pt>
    <dgm:pt modelId="{A900E1B2-2275-4472-A1FB-A3FC53B10E0E}" type="parTrans" cxnId="{9722AA6D-8F85-414A-B881-32468E60BB7E}">
      <dgm:prSet/>
      <dgm:spPr/>
      <dgm:t>
        <a:bodyPr/>
        <a:lstStyle/>
        <a:p>
          <a:endParaRPr lang="en-US"/>
        </a:p>
      </dgm:t>
    </dgm:pt>
    <dgm:pt modelId="{1AFDC28E-1DCB-470D-95E7-03D65DB839C1}" type="sibTrans" cxnId="{9722AA6D-8F85-414A-B881-32468E60BB7E}">
      <dgm:prSet/>
      <dgm:spPr/>
      <dgm:t>
        <a:bodyPr/>
        <a:lstStyle/>
        <a:p>
          <a:endParaRPr lang="en-US"/>
        </a:p>
      </dgm:t>
    </dgm:pt>
    <dgm:pt modelId="{CB92A0D6-FB45-4F69-B510-190253B6CA09}">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c. Nguyên tắc khách quan. </a:t>
          </a:r>
        </a:p>
      </dgm:t>
    </dgm:pt>
    <dgm:pt modelId="{764E230B-E399-42D7-B3F8-EDA471431724}" type="parTrans" cxnId="{EC3B996B-6FDE-4191-AB47-7B552DE6AF15}">
      <dgm:prSet/>
      <dgm:spPr/>
      <dgm:t>
        <a:bodyPr/>
        <a:lstStyle/>
        <a:p>
          <a:endParaRPr lang="en-US"/>
        </a:p>
      </dgm:t>
    </dgm:pt>
    <dgm:pt modelId="{DC8E0874-B3A4-4858-84D5-67EDE327574B}" type="sibTrans" cxnId="{EC3B996B-6FDE-4191-AB47-7B552DE6AF15}">
      <dgm:prSet/>
      <dgm:spPr/>
      <dgm:t>
        <a:bodyPr/>
        <a:lstStyle/>
        <a:p>
          <a:endParaRPr lang="en-US"/>
        </a:p>
      </dgm:t>
    </dgm:pt>
    <dgm:pt modelId="{2EEE1C64-C0A8-4E16-B19B-B24DBE1C80A8}">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d. Nguyên tắc phát triển</a:t>
          </a:r>
        </a:p>
      </dgm:t>
    </dgm:pt>
    <dgm:pt modelId="{EA74CF33-D091-4990-9295-D71DCD5AA6C5}" type="parTrans" cxnId="{9836063D-0840-4AFD-AD07-5167712679F9}">
      <dgm:prSet/>
      <dgm:spPr/>
      <dgm:t>
        <a:bodyPr/>
        <a:lstStyle/>
        <a:p>
          <a:endParaRPr lang="en-US"/>
        </a:p>
      </dgm:t>
    </dgm:pt>
    <dgm:pt modelId="{FF4BB4A8-D3CD-4DCC-BA86-536476D781CB}" type="sibTrans" cxnId="{9836063D-0840-4AFD-AD07-5167712679F9}">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LinFactNeighborX="0" custLinFactNeighborY="621">
        <dgm:presLayoutVars>
          <dgm:bulletEnabled val="1"/>
        </dgm:presLayoutVars>
      </dgm:prSet>
      <dgm:spPr/>
    </dgm:pt>
  </dgm:ptLst>
  <dgm:cxnLst>
    <dgm:cxn modelId="{D3197A07-A683-4844-AC4A-4BB301FA3B1E}" type="presOf" srcId="{2EEE1C64-C0A8-4E16-B19B-B24DBE1C80A8}" destId="{F1A0EB02-8037-4F89-8026-A7DA99CFEE45}" srcOrd="0" destOrd="3"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23AD962C-A25E-4B1C-B7AB-DE3DC1A94178}" type="presOf" srcId="{CB92A0D6-FB45-4F69-B510-190253B6CA09}" destId="{F1A0EB02-8037-4F89-8026-A7DA99CFEE45}" srcOrd="0" destOrd="2" presId="urn:microsoft.com/office/officeart/2005/8/layout/vList5"/>
    <dgm:cxn modelId="{9836063D-0840-4AFD-AD07-5167712679F9}" srcId="{8D6D26A5-62C7-45EB-9531-C85F1879241F}" destId="{2EEE1C64-C0A8-4E16-B19B-B24DBE1C80A8}" srcOrd="3" destOrd="0" parTransId="{EA74CF33-D091-4990-9295-D71DCD5AA6C5}" sibTransId="{FF4BB4A8-D3CD-4DCC-BA86-536476D781CB}"/>
    <dgm:cxn modelId="{0BF03142-7D1B-4DDC-9142-8A2846CDDB07}" type="presOf" srcId="{B1146747-3952-403F-8B91-3A1867FC3638}" destId="{F1A0EB02-8037-4F89-8026-A7DA99CFEE45}" srcOrd="0" destOrd="0" presId="urn:microsoft.com/office/officeart/2005/8/layout/vList5"/>
    <dgm:cxn modelId="{9BD39C46-6A9B-4AEC-B7C5-CAA855AB1CE7}" type="presOf" srcId="{AF508471-6BF0-4E4D-9C49-5C04E4F1A8A2}" destId="{D5CC919E-8CCC-4B1A-8D10-6F2C091922D1}" srcOrd="0" destOrd="0" presId="urn:microsoft.com/office/officeart/2005/8/layout/vList5"/>
    <dgm:cxn modelId="{EC3B996B-6FDE-4191-AB47-7B552DE6AF15}" srcId="{8D6D26A5-62C7-45EB-9531-C85F1879241F}" destId="{CB92A0D6-FB45-4F69-B510-190253B6CA09}" srcOrd="2" destOrd="0" parTransId="{764E230B-E399-42D7-B3F8-EDA471431724}" sibTransId="{DC8E0874-B3A4-4858-84D5-67EDE327574B}"/>
    <dgm:cxn modelId="{9722AA6D-8F85-414A-B881-32468E60BB7E}" srcId="{8D6D26A5-62C7-45EB-9531-C85F1879241F}" destId="{07B7B953-13BB-47DF-9D4C-94BF8BCED71D}" srcOrd="1" destOrd="0" parTransId="{A900E1B2-2275-4472-A1FB-A3FC53B10E0E}" sibTransId="{1AFDC28E-1DCB-470D-95E7-03D65DB839C1}"/>
    <dgm:cxn modelId="{EF54D0C3-0F13-4215-BC60-3DAC7E4E9964}" type="presOf" srcId="{8D6D26A5-62C7-45EB-9531-C85F1879241F}" destId="{AEC6E17D-F1BC-406A-B364-F3D4F5F76DD5}" srcOrd="0" destOrd="0" presId="urn:microsoft.com/office/officeart/2005/8/layout/vList5"/>
    <dgm:cxn modelId="{535B8AF6-F791-421F-8302-36CA4DC86906}" type="presOf" srcId="{07B7B953-13BB-47DF-9D4C-94BF8BCED71D}"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C9EE3CE6-D7F2-45E8-8371-FB0B80D313A4}" type="presParOf" srcId="{D5CC919E-8CCC-4B1A-8D10-6F2C091922D1}" destId="{68BFF038-1D82-498E-BFBE-D15BC7CCD2BC}" srcOrd="0" destOrd="0" presId="urn:microsoft.com/office/officeart/2005/8/layout/vList5"/>
    <dgm:cxn modelId="{3774B9E0-F891-4285-B0AC-A4846199E62E}" type="presParOf" srcId="{68BFF038-1D82-498E-BFBE-D15BC7CCD2BC}" destId="{AEC6E17D-F1BC-406A-B364-F3D4F5F76DD5}" srcOrd="0" destOrd="0" presId="urn:microsoft.com/office/officeart/2005/8/layout/vList5"/>
    <dgm:cxn modelId="{8754AD18-1A65-44D8-965D-7E1C6E1C216A}"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2800" dirty="0">
              <a:solidFill>
                <a:srgbClr val="FFFF00"/>
              </a:solidFill>
            </a:rPr>
            <a:t>Điền cụm từ đúng nhất vào chỗ trống: Vật chất là một trù triết học dùng để chỉ thực tại khách quan được đem lại cho con người trong cảm giác, được cảm giác của con người ………….. và nó tồn tại không lệ thuộc vào cảm giác.</a:t>
          </a:r>
          <a:endParaRPr lang="en-US" sz="2800" i="1" dirty="0">
            <a:solidFill>
              <a:srgbClr val="FFFF00"/>
            </a:solidFill>
          </a:endParaRPr>
        </a:p>
      </dgm:t>
    </dgm:pt>
    <dgm:pt modelId="{EBFBBD4C-66B5-474F-ACFD-265FCEFB024C}" type="parTrans" cxnId="{D90975F9-0F0F-4426-A678-DE5D572393A3}">
      <dgm:prSet/>
      <dgm:spPr/>
      <dgm:t>
        <a:bodyPr/>
        <a:lstStyle/>
        <a:p>
          <a:endParaRPr lang="en-US" sz="2800"/>
        </a:p>
      </dgm:t>
    </dgm:pt>
    <dgm:pt modelId="{6D40A9E5-9B80-47A3-87E7-3B218C729BC2}" type="sibTrans" cxnId="{D90975F9-0F0F-4426-A678-DE5D572393A3}">
      <dgm:prSet/>
      <dgm:spPr/>
      <dgm:t>
        <a:bodyPr/>
        <a:lstStyle/>
        <a:p>
          <a:endParaRPr lang="en-US" sz="2800"/>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Chép</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lại</a:t>
          </a:r>
          <a:endParaRPr lang="en-US" sz="32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sz="2800"/>
        </a:p>
      </dgm:t>
    </dgm:pt>
    <dgm:pt modelId="{4D518A44-0484-490E-9888-E35113E06EF4}" type="sibTrans" cxnId="{86E6C41F-70D6-46EF-AF18-2F23457A487C}">
      <dgm:prSet/>
      <dgm:spPr/>
      <dgm:t>
        <a:bodyPr/>
        <a:lstStyle/>
        <a:p>
          <a:endParaRPr lang="en-US" sz="2800"/>
        </a:p>
      </dgm:t>
    </dgm:pt>
    <dgm:pt modelId="{09CAD1AE-1A0A-4790-B473-B13D75AC3322}">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b. Chụp lại</a:t>
          </a:r>
        </a:p>
      </dgm:t>
    </dgm:pt>
    <dgm:pt modelId="{2359BF9A-F91B-4358-962F-6B2BCA9010FE}" type="parTrans" cxnId="{08DB55E1-F7D8-45EF-A5B3-894CA53B9D11}">
      <dgm:prSet/>
      <dgm:spPr/>
      <dgm:t>
        <a:bodyPr/>
        <a:lstStyle/>
        <a:p>
          <a:endParaRPr lang="en-US"/>
        </a:p>
      </dgm:t>
    </dgm:pt>
    <dgm:pt modelId="{6E96755C-48E5-4DD2-B720-960BF53C3A82}" type="sibTrans" cxnId="{08DB55E1-F7D8-45EF-A5B3-894CA53B9D11}">
      <dgm:prSet/>
      <dgm:spPr/>
      <dgm:t>
        <a:bodyPr/>
        <a:lstStyle/>
        <a:p>
          <a:endParaRPr lang="en-US"/>
        </a:p>
      </dgm:t>
    </dgm:pt>
    <dgm:pt modelId="{9627A1F8-C3C7-4992-834A-A9A640A51E0C}">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c. Phản ánh</a:t>
          </a:r>
        </a:p>
      </dgm:t>
    </dgm:pt>
    <dgm:pt modelId="{7B62C31B-E0D1-46A5-A3A9-F583B92949DC}" type="parTrans" cxnId="{20D116C9-5B1E-4FE2-A54A-2DDBD7AE4DF7}">
      <dgm:prSet/>
      <dgm:spPr/>
      <dgm:t>
        <a:bodyPr/>
        <a:lstStyle/>
        <a:p>
          <a:endParaRPr lang="en-US"/>
        </a:p>
      </dgm:t>
    </dgm:pt>
    <dgm:pt modelId="{EDD5B84B-3CD1-483D-9CCE-0895331B3A32}" type="sibTrans" cxnId="{20D116C9-5B1E-4FE2-A54A-2DDBD7AE4DF7}">
      <dgm:prSet/>
      <dgm:spPr/>
      <dgm:t>
        <a:bodyPr/>
        <a:lstStyle/>
        <a:p>
          <a:endParaRPr lang="en-US"/>
        </a:p>
      </dgm:t>
    </dgm:pt>
    <dgm:pt modelId="{CA8D4532-D3DB-47B8-86DF-D5E856AB4AD0}">
      <dgm:prSet custT="1"/>
      <dgm:spPr/>
      <dgm:t>
        <a:bodyPr/>
        <a:lstStyle/>
        <a:p>
          <a:pPr algn="just"/>
          <a:r>
            <a:rPr lang="en-US" sz="3200" dirty="0">
              <a:solidFill>
                <a:schemeClr val="bg1"/>
              </a:solidFill>
              <a:latin typeface="Arial" panose="020B0604020202020204" pitchFamily="34" charset="0"/>
              <a:cs typeface="Arial" panose="020B0604020202020204" pitchFamily="34" charset="0"/>
            </a:rPr>
            <a:t>d. Chép lại, chụp lại, phản ánh</a:t>
          </a:r>
        </a:p>
      </dgm:t>
    </dgm:pt>
    <dgm:pt modelId="{B9302884-1363-4583-972D-4DBDB719DBDB}" type="parTrans" cxnId="{536D0AAE-A114-4384-8ED1-C070755D7838}">
      <dgm:prSet/>
      <dgm:spPr/>
      <dgm:t>
        <a:bodyPr/>
        <a:lstStyle/>
        <a:p>
          <a:endParaRPr lang="en-US"/>
        </a:p>
      </dgm:t>
    </dgm:pt>
    <dgm:pt modelId="{B3C08138-8B71-499E-80AA-4B6669F775AF}" type="sibTrans" cxnId="{536D0AAE-A114-4384-8ED1-C070755D783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LinFactNeighborX="0" custLinFactNeighborY="621">
        <dgm:presLayoutVars>
          <dgm:bulletEnabled val="1"/>
        </dgm:presLayoutVars>
      </dgm:prSet>
      <dgm:spPr/>
    </dgm:pt>
  </dgm:ptLst>
  <dgm:cxnLst>
    <dgm:cxn modelId="{E39FEE05-DFAA-4499-B8CB-5BE2951DA659}" type="presOf" srcId="{B1146747-3952-403F-8B91-3A1867FC3638}" destId="{F1A0EB02-8037-4F89-8026-A7DA99CFEE45}" srcOrd="0" destOrd="0" presId="urn:microsoft.com/office/officeart/2005/8/layout/vList5"/>
    <dgm:cxn modelId="{5372BC06-6C21-4451-A912-AE1DD4F2FD84}" type="presOf" srcId="{9627A1F8-C3C7-4992-834A-A9A640A51E0C}" destId="{F1A0EB02-8037-4F89-8026-A7DA99CFEE45}" srcOrd="0" destOrd="2" presId="urn:microsoft.com/office/officeart/2005/8/layout/vList5"/>
    <dgm:cxn modelId="{81C53009-5EC0-4B65-8989-251226D5FC67}" type="presOf" srcId="{09CAD1AE-1A0A-4790-B473-B13D75AC3322}" destId="{F1A0EB02-8037-4F89-8026-A7DA99CFEE45}" srcOrd="0" destOrd="1" presId="urn:microsoft.com/office/officeart/2005/8/layout/vList5"/>
    <dgm:cxn modelId="{4119801F-F69E-4543-B3A9-650BE25A58D8}" type="presOf" srcId="{AF508471-6BF0-4E4D-9C49-5C04E4F1A8A2}" destId="{D5CC919E-8CCC-4B1A-8D10-6F2C091922D1}" srcOrd="0" destOrd="0"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026A1C96-EEB6-424C-BC67-F42A8C800EC8}" type="presOf" srcId="{CA8D4532-D3DB-47B8-86DF-D5E856AB4AD0}" destId="{F1A0EB02-8037-4F89-8026-A7DA99CFEE45}" srcOrd="0" destOrd="3" presId="urn:microsoft.com/office/officeart/2005/8/layout/vList5"/>
    <dgm:cxn modelId="{536D0AAE-A114-4384-8ED1-C070755D7838}" srcId="{8D6D26A5-62C7-45EB-9531-C85F1879241F}" destId="{CA8D4532-D3DB-47B8-86DF-D5E856AB4AD0}" srcOrd="3" destOrd="0" parTransId="{B9302884-1363-4583-972D-4DBDB719DBDB}" sibTransId="{B3C08138-8B71-499E-80AA-4B6669F775AF}"/>
    <dgm:cxn modelId="{100A32BC-20C1-4640-86BF-6832C89D5141}" type="presOf" srcId="{8D6D26A5-62C7-45EB-9531-C85F1879241F}" destId="{AEC6E17D-F1BC-406A-B364-F3D4F5F76DD5}" srcOrd="0" destOrd="0" presId="urn:microsoft.com/office/officeart/2005/8/layout/vList5"/>
    <dgm:cxn modelId="{20D116C9-5B1E-4FE2-A54A-2DDBD7AE4DF7}" srcId="{8D6D26A5-62C7-45EB-9531-C85F1879241F}" destId="{9627A1F8-C3C7-4992-834A-A9A640A51E0C}" srcOrd="2" destOrd="0" parTransId="{7B62C31B-E0D1-46A5-A3A9-F583B92949DC}" sibTransId="{EDD5B84B-3CD1-483D-9CCE-0895331B3A32}"/>
    <dgm:cxn modelId="{08DB55E1-F7D8-45EF-A5B3-894CA53B9D11}" srcId="{8D6D26A5-62C7-45EB-9531-C85F1879241F}" destId="{09CAD1AE-1A0A-4790-B473-B13D75AC3322}" srcOrd="1" destOrd="0" parTransId="{2359BF9A-F91B-4358-962F-6B2BCA9010FE}" sibTransId="{6E96755C-48E5-4DD2-B720-960BF53C3A82}"/>
    <dgm:cxn modelId="{D90975F9-0F0F-4426-A678-DE5D572393A3}" srcId="{AF508471-6BF0-4E4D-9C49-5C04E4F1A8A2}" destId="{8D6D26A5-62C7-45EB-9531-C85F1879241F}" srcOrd="0" destOrd="0" parTransId="{EBFBBD4C-66B5-474F-ACFD-265FCEFB024C}" sibTransId="{6D40A9E5-9B80-47A3-87E7-3B218C729BC2}"/>
    <dgm:cxn modelId="{111FBE93-33D5-4B48-A046-8E355F911E34}" type="presParOf" srcId="{D5CC919E-8CCC-4B1A-8D10-6F2C091922D1}" destId="{68BFF038-1D82-498E-BFBE-D15BC7CCD2BC}" srcOrd="0" destOrd="0" presId="urn:microsoft.com/office/officeart/2005/8/layout/vList5"/>
    <dgm:cxn modelId="{848F9C79-AD97-4695-99C7-7B20A047BE36}" type="presParOf" srcId="{68BFF038-1D82-498E-BFBE-D15BC7CCD2BC}" destId="{AEC6E17D-F1BC-406A-B364-F3D4F5F76DD5}" srcOrd="0" destOrd="0" presId="urn:microsoft.com/office/officeart/2005/8/layout/vList5"/>
    <dgm:cxn modelId="{A96B8097-D391-4774-B2BE-89DD7E553122}"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4000" dirty="0">
              <a:solidFill>
                <a:srgbClr val="FFFF00"/>
              </a:solidFill>
            </a:rPr>
            <a:t>Ý thức là sự phản ánh thế giới khách quan vào trong bộ não con người một cách:</a:t>
          </a:r>
          <a:endParaRPr lang="en-US" sz="4000" i="1" dirty="0">
            <a:solidFill>
              <a:srgbClr val="FFFF00"/>
            </a:solidFill>
          </a:endParaRPr>
        </a:p>
      </dgm:t>
    </dgm:pt>
    <dgm:pt modelId="{EBFBBD4C-66B5-474F-ACFD-265FCEFB024C}" type="parTrans" cxnId="{D90975F9-0F0F-4426-A678-DE5D572393A3}">
      <dgm:prSet/>
      <dgm:spPr/>
      <dgm:t>
        <a:bodyPr/>
        <a:lstStyle/>
        <a:p>
          <a:endParaRPr lang="en-US" sz="3200"/>
        </a:p>
      </dgm:t>
    </dgm:pt>
    <dgm:pt modelId="{6D40A9E5-9B80-47A3-87E7-3B218C729BC2}" type="sibTrans" cxnId="{D90975F9-0F0F-4426-A678-DE5D572393A3}">
      <dgm:prSet/>
      <dgm:spPr/>
      <dgm:t>
        <a:bodyPr/>
        <a:lstStyle/>
        <a:p>
          <a:endParaRPr lang="en-US" sz="3200"/>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Sáng</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tạo</a:t>
          </a:r>
          <a:endParaRPr lang="en-US" sz="36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sz="3200"/>
        </a:p>
      </dgm:t>
    </dgm:pt>
    <dgm:pt modelId="{4D518A44-0484-490E-9888-E35113E06EF4}" type="sibTrans" cxnId="{86E6C41F-70D6-46EF-AF18-2F23457A487C}">
      <dgm:prSet/>
      <dgm:spPr/>
      <dgm:t>
        <a:bodyPr/>
        <a:lstStyle/>
        <a:p>
          <a:endParaRPr lang="en-US" sz="3200"/>
        </a:p>
      </dgm:t>
    </dgm:pt>
    <dgm:pt modelId="{A9C2B5FB-135E-4BA9-A706-26DAE39511B7}">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b. Năng động</a:t>
          </a:r>
        </a:p>
      </dgm:t>
    </dgm:pt>
    <dgm:pt modelId="{A61D740B-A37F-4C88-B5F5-8D23C8954BB1}" type="parTrans" cxnId="{B76BC3DA-C1CB-4ED4-9781-3AAF365DE2FD}">
      <dgm:prSet/>
      <dgm:spPr/>
      <dgm:t>
        <a:bodyPr/>
        <a:lstStyle/>
        <a:p>
          <a:endParaRPr lang="en-US"/>
        </a:p>
      </dgm:t>
    </dgm:pt>
    <dgm:pt modelId="{EAA170F9-BFF7-466C-B72D-1D93A5F6F788}" type="sibTrans" cxnId="{B76BC3DA-C1CB-4ED4-9781-3AAF365DE2FD}">
      <dgm:prSet/>
      <dgm:spPr/>
      <dgm:t>
        <a:bodyPr/>
        <a:lstStyle/>
        <a:p>
          <a:endParaRPr lang="en-US"/>
        </a:p>
      </dgm:t>
    </dgm:pt>
    <dgm:pt modelId="{B7A5B0E8-1A0D-4617-A4D3-E60E22552F08}">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c. Chủ quan</a:t>
          </a:r>
        </a:p>
      </dgm:t>
    </dgm:pt>
    <dgm:pt modelId="{AED93578-59AB-4901-9F9B-F7458EFADB6F}" type="parTrans" cxnId="{6A79E7EB-3238-4481-92BE-F5EEFA2B5199}">
      <dgm:prSet/>
      <dgm:spPr/>
      <dgm:t>
        <a:bodyPr/>
        <a:lstStyle/>
        <a:p>
          <a:endParaRPr lang="en-US"/>
        </a:p>
      </dgm:t>
    </dgm:pt>
    <dgm:pt modelId="{D7E7B17C-6B30-4DEB-9B8C-FEA726C0A36E}" type="sibTrans" cxnId="{6A79E7EB-3238-4481-92BE-F5EEFA2B5199}">
      <dgm:prSet/>
      <dgm:spPr/>
      <dgm:t>
        <a:bodyPr/>
        <a:lstStyle/>
        <a:p>
          <a:endParaRPr lang="en-US"/>
        </a:p>
      </dgm:t>
    </dgm:pt>
    <dgm:pt modelId="{CECF46D3-36E9-4D0E-83BE-661D49CCF3F1}">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d. Năng động, sáng tạo</a:t>
          </a:r>
        </a:p>
      </dgm:t>
    </dgm:pt>
    <dgm:pt modelId="{8EE033FA-BA2A-4C68-B42A-5A4090FDD2D7}" type="parTrans" cxnId="{7379D5FC-247F-4E10-A801-C0AF79FABB9A}">
      <dgm:prSet/>
      <dgm:spPr/>
      <dgm:t>
        <a:bodyPr/>
        <a:lstStyle/>
        <a:p>
          <a:endParaRPr lang="en-US"/>
        </a:p>
      </dgm:t>
    </dgm:pt>
    <dgm:pt modelId="{35D5C559-31C1-4FA1-B67C-247F534614ED}" type="sibTrans" cxnId="{7379D5FC-247F-4E10-A801-C0AF79FABB9A}">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LinFactNeighborX="0" custLinFactNeighborY="621">
        <dgm:presLayoutVars>
          <dgm:bulletEnabled val="1"/>
        </dgm:presLayoutVars>
      </dgm:prSet>
      <dgm:spPr/>
    </dgm:pt>
  </dgm:ptLst>
  <dgm:cxnLst>
    <dgm:cxn modelId="{86E6C41F-70D6-46EF-AF18-2F23457A487C}" srcId="{8D6D26A5-62C7-45EB-9531-C85F1879241F}" destId="{B1146747-3952-403F-8B91-3A1867FC3638}" srcOrd="0" destOrd="0" parTransId="{CEF355C6-AEBB-4568-B1DE-9F533E2684E5}" sibTransId="{4D518A44-0484-490E-9888-E35113E06EF4}"/>
    <dgm:cxn modelId="{7D692144-41E5-454B-80D3-B46E92A16C92}" type="presOf" srcId="{8D6D26A5-62C7-45EB-9531-C85F1879241F}" destId="{AEC6E17D-F1BC-406A-B364-F3D4F5F76DD5}" srcOrd="0" destOrd="0" presId="urn:microsoft.com/office/officeart/2005/8/layout/vList5"/>
    <dgm:cxn modelId="{83C69D6E-6D77-44E5-BF95-2DF53A770A5F}" type="presOf" srcId="{B7A5B0E8-1A0D-4617-A4D3-E60E22552F08}" destId="{F1A0EB02-8037-4F89-8026-A7DA99CFEE45}" srcOrd="0" destOrd="2" presId="urn:microsoft.com/office/officeart/2005/8/layout/vList5"/>
    <dgm:cxn modelId="{BDF9596F-4B49-4314-9F2B-3D4699C2C812}" type="presOf" srcId="{AF508471-6BF0-4E4D-9C49-5C04E4F1A8A2}" destId="{D5CC919E-8CCC-4B1A-8D10-6F2C091922D1}" srcOrd="0" destOrd="0" presId="urn:microsoft.com/office/officeart/2005/8/layout/vList5"/>
    <dgm:cxn modelId="{E81E0A98-5CFF-4091-9731-0A46DE920C23}" type="presOf" srcId="{B1146747-3952-403F-8B91-3A1867FC3638}" destId="{F1A0EB02-8037-4F89-8026-A7DA99CFEE45}" srcOrd="0" destOrd="0" presId="urn:microsoft.com/office/officeart/2005/8/layout/vList5"/>
    <dgm:cxn modelId="{17D21FA3-55E6-4351-828F-156C1FBBE33C}" type="presOf" srcId="{A9C2B5FB-135E-4BA9-A706-26DAE39511B7}" destId="{F1A0EB02-8037-4F89-8026-A7DA99CFEE45}" srcOrd="0" destOrd="1" presId="urn:microsoft.com/office/officeart/2005/8/layout/vList5"/>
    <dgm:cxn modelId="{3F8564B0-DED4-4E0A-A32F-6EAC8542638F}" type="presOf" srcId="{CECF46D3-36E9-4D0E-83BE-661D49CCF3F1}" destId="{F1A0EB02-8037-4F89-8026-A7DA99CFEE45}" srcOrd="0" destOrd="3" presId="urn:microsoft.com/office/officeart/2005/8/layout/vList5"/>
    <dgm:cxn modelId="{B76BC3DA-C1CB-4ED4-9781-3AAF365DE2FD}" srcId="{8D6D26A5-62C7-45EB-9531-C85F1879241F}" destId="{A9C2B5FB-135E-4BA9-A706-26DAE39511B7}" srcOrd="1" destOrd="0" parTransId="{A61D740B-A37F-4C88-B5F5-8D23C8954BB1}" sibTransId="{EAA170F9-BFF7-466C-B72D-1D93A5F6F788}"/>
    <dgm:cxn modelId="{6A79E7EB-3238-4481-92BE-F5EEFA2B5199}" srcId="{8D6D26A5-62C7-45EB-9531-C85F1879241F}" destId="{B7A5B0E8-1A0D-4617-A4D3-E60E22552F08}" srcOrd="2" destOrd="0" parTransId="{AED93578-59AB-4901-9F9B-F7458EFADB6F}" sibTransId="{D7E7B17C-6B30-4DEB-9B8C-FEA726C0A36E}"/>
    <dgm:cxn modelId="{D90975F9-0F0F-4426-A678-DE5D572393A3}" srcId="{AF508471-6BF0-4E4D-9C49-5C04E4F1A8A2}" destId="{8D6D26A5-62C7-45EB-9531-C85F1879241F}" srcOrd="0" destOrd="0" parTransId="{EBFBBD4C-66B5-474F-ACFD-265FCEFB024C}" sibTransId="{6D40A9E5-9B80-47A3-87E7-3B218C729BC2}"/>
    <dgm:cxn modelId="{7379D5FC-247F-4E10-A801-C0AF79FABB9A}" srcId="{8D6D26A5-62C7-45EB-9531-C85F1879241F}" destId="{CECF46D3-36E9-4D0E-83BE-661D49CCF3F1}" srcOrd="3" destOrd="0" parTransId="{8EE033FA-BA2A-4C68-B42A-5A4090FDD2D7}" sibTransId="{35D5C559-31C1-4FA1-B67C-247F534614ED}"/>
    <dgm:cxn modelId="{3C725B50-E8F0-4C21-BB96-155E969202BA}" type="presParOf" srcId="{D5CC919E-8CCC-4B1A-8D10-6F2C091922D1}" destId="{68BFF038-1D82-498E-BFBE-D15BC7CCD2BC}" srcOrd="0" destOrd="0" presId="urn:microsoft.com/office/officeart/2005/8/layout/vList5"/>
    <dgm:cxn modelId="{BE3980D1-6EDC-44C4-8401-75DBF4A92DB0}" type="presParOf" srcId="{68BFF038-1D82-498E-BFBE-D15BC7CCD2BC}" destId="{AEC6E17D-F1BC-406A-B364-F3D4F5F76DD5}" srcOrd="0" destOrd="0" presId="urn:microsoft.com/office/officeart/2005/8/layout/vList5"/>
    <dgm:cxn modelId="{2FA3B4AF-EAA0-488A-BEFC-4F2142B369A3}"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4000" dirty="0">
              <a:solidFill>
                <a:srgbClr val="FFFF00"/>
              </a:solidFill>
            </a:rPr>
            <a:t>Khoảng giới hạn mà trong đó sự biến đổi về lượng chưa làm thay đổi về chất của sự vật, hiện tượng được gọi là gì?</a:t>
          </a:r>
          <a:endParaRPr lang="en-US" sz="4000" i="1" dirty="0">
            <a:solidFill>
              <a:srgbClr val="FFFF00"/>
            </a:solidFill>
          </a:endParaRPr>
        </a:p>
      </dgm:t>
    </dgm:pt>
    <dgm:pt modelId="{EBFBBD4C-66B5-474F-ACFD-265FCEFB024C}" type="parTrans" cxnId="{D90975F9-0F0F-4426-A678-DE5D572393A3}">
      <dgm:prSet/>
      <dgm:spPr/>
      <dgm:t>
        <a:bodyPr/>
        <a:lstStyle/>
        <a:p>
          <a:endParaRPr lang="en-US" sz="3200"/>
        </a:p>
      </dgm:t>
    </dgm:pt>
    <dgm:pt modelId="{6D40A9E5-9B80-47A3-87E7-3B218C729BC2}" type="sibTrans" cxnId="{D90975F9-0F0F-4426-A678-DE5D572393A3}">
      <dgm:prSet/>
      <dgm:spPr/>
      <dgm:t>
        <a:bodyPr/>
        <a:lstStyle/>
        <a:p>
          <a:endParaRPr lang="en-US" sz="3200"/>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Chất</a:t>
          </a:r>
          <a:endParaRPr lang="en-US" sz="36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sz="3200"/>
        </a:p>
      </dgm:t>
    </dgm:pt>
    <dgm:pt modelId="{4D518A44-0484-490E-9888-E35113E06EF4}" type="sibTrans" cxnId="{86E6C41F-70D6-46EF-AF18-2F23457A487C}">
      <dgm:prSet/>
      <dgm:spPr/>
      <dgm:t>
        <a:bodyPr/>
        <a:lstStyle/>
        <a:p>
          <a:endParaRPr lang="en-US" sz="3200"/>
        </a:p>
      </dgm:t>
    </dgm:pt>
    <dgm:pt modelId="{989057AC-6A2E-4F38-BD26-1F67769619BD}">
      <dgm:prSet custT="1"/>
      <dgm:spPr/>
      <dgm:t>
        <a:bodyPr/>
        <a:lstStyle/>
        <a:p>
          <a:pPr algn="just"/>
          <a:r>
            <a:rPr lang="vi-VN" sz="3600" dirty="0">
              <a:solidFill>
                <a:schemeClr val="bg1"/>
              </a:solidFill>
              <a:latin typeface="Arial" panose="020B0604020202020204" pitchFamily="34" charset="0"/>
              <a:cs typeface="Arial" panose="020B0604020202020204" pitchFamily="34" charset="0"/>
            </a:rPr>
            <a:t>b. Lượng</a:t>
          </a:r>
          <a:endParaRPr lang="en-US" sz="3600" dirty="0">
            <a:solidFill>
              <a:schemeClr val="bg1"/>
            </a:solidFill>
            <a:latin typeface="Arial" panose="020B0604020202020204" pitchFamily="34" charset="0"/>
            <a:cs typeface="Arial" panose="020B0604020202020204" pitchFamily="34" charset="0"/>
          </a:endParaRPr>
        </a:p>
      </dgm:t>
    </dgm:pt>
    <dgm:pt modelId="{A2C729C3-C596-4887-A47D-BE84FAAFB19A}" type="parTrans" cxnId="{B18E9535-E1F7-4344-8E10-1BA805CC8051}">
      <dgm:prSet/>
      <dgm:spPr/>
      <dgm:t>
        <a:bodyPr/>
        <a:lstStyle/>
        <a:p>
          <a:endParaRPr lang="en-US"/>
        </a:p>
      </dgm:t>
    </dgm:pt>
    <dgm:pt modelId="{149DBA8F-E3FA-495D-B09F-6CC53FD5D1A6}" type="sibTrans" cxnId="{B18E9535-E1F7-4344-8E10-1BA805CC8051}">
      <dgm:prSet/>
      <dgm:spPr/>
      <dgm:t>
        <a:bodyPr/>
        <a:lstStyle/>
        <a:p>
          <a:endParaRPr lang="en-US"/>
        </a:p>
      </dgm:t>
    </dgm:pt>
    <dgm:pt modelId="{D0445D4A-F012-4E58-BF39-1C83DD9B72F2}">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c. Độ</a:t>
          </a:r>
        </a:p>
      </dgm:t>
    </dgm:pt>
    <dgm:pt modelId="{3B08D4A8-2202-4C9D-8F60-EF4D0A72E315}" type="parTrans" cxnId="{8A788890-B9FD-4979-8FD6-52AA747E3C18}">
      <dgm:prSet/>
      <dgm:spPr/>
      <dgm:t>
        <a:bodyPr/>
        <a:lstStyle/>
        <a:p>
          <a:endParaRPr lang="en-US"/>
        </a:p>
      </dgm:t>
    </dgm:pt>
    <dgm:pt modelId="{CE2DF8EE-FC5C-4223-96F6-B8871E1F5B07}" type="sibTrans" cxnId="{8A788890-B9FD-4979-8FD6-52AA747E3C18}">
      <dgm:prSet/>
      <dgm:spPr/>
      <dgm:t>
        <a:bodyPr/>
        <a:lstStyle/>
        <a:p>
          <a:endParaRPr lang="en-US"/>
        </a:p>
      </dgm:t>
    </dgm:pt>
    <dgm:pt modelId="{007645C6-FFFF-4F53-82A9-15D50985AC20}">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d. Điểm nút</a:t>
          </a:r>
        </a:p>
      </dgm:t>
    </dgm:pt>
    <dgm:pt modelId="{137D63B7-BECF-4581-87F8-0C2D71E28007}" type="parTrans" cxnId="{8A5D2D65-3F24-4330-B9F8-8864C1D7D6FE}">
      <dgm:prSet/>
      <dgm:spPr/>
      <dgm:t>
        <a:bodyPr/>
        <a:lstStyle/>
        <a:p>
          <a:endParaRPr lang="en-US"/>
        </a:p>
      </dgm:t>
    </dgm:pt>
    <dgm:pt modelId="{2F896DB8-9AA6-46BF-875E-735CCD950ED3}" type="sibTrans" cxnId="{8A5D2D65-3F24-4330-B9F8-8864C1D7D6FE}">
      <dgm:prSet/>
      <dgm:spPr/>
      <dgm:t>
        <a:bodyPr/>
        <a:lstStyle/>
        <a:p>
          <a:endParaRPr lang="en-US"/>
        </a:p>
      </dgm:t>
    </dgm:pt>
    <dgm:pt modelId="{CAEBBE9D-BBC2-4272-B8F6-6810093D627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3DAC414-8EE8-46D8-B93A-09B07BFF8B5B}" type="parTrans" cxnId="{DF951B5D-A23E-4F6A-9CA0-088F87E01791}">
      <dgm:prSet/>
      <dgm:spPr/>
      <dgm:t>
        <a:bodyPr/>
        <a:lstStyle/>
        <a:p>
          <a:endParaRPr lang="en-US"/>
        </a:p>
      </dgm:t>
    </dgm:pt>
    <dgm:pt modelId="{B7291237-21FA-44F3-A0CF-8D38DB096194}" type="sibTrans" cxnId="{DF951B5D-A23E-4F6A-9CA0-088F87E01791}">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13323" custLinFactNeighborX="0" custLinFactNeighborY="621">
        <dgm:presLayoutVars>
          <dgm:bulletEnabled val="1"/>
        </dgm:presLayoutVars>
      </dgm:prSet>
      <dgm:spPr/>
    </dgm:pt>
  </dgm:ptLst>
  <dgm:cxnLst>
    <dgm:cxn modelId="{86E6C41F-70D6-46EF-AF18-2F23457A487C}" srcId="{8D6D26A5-62C7-45EB-9531-C85F1879241F}" destId="{B1146747-3952-403F-8B91-3A1867FC3638}" srcOrd="0" destOrd="0" parTransId="{CEF355C6-AEBB-4568-B1DE-9F533E2684E5}" sibTransId="{4D518A44-0484-490E-9888-E35113E06EF4}"/>
    <dgm:cxn modelId="{B18E9535-E1F7-4344-8E10-1BA805CC8051}" srcId="{8D6D26A5-62C7-45EB-9531-C85F1879241F}" destId="{989057AC-6A2E-4F38-BD26-1F67769619BD}" srcOrd="1" destOrd="0" parTransId="{A2C729C3-C596-4887-A47D-BE84FAAFB19A}" sibTransId="{149DBA8F-E3FA-495D-B09F-6CC53FD5D1A6}"/>
    <dgm:cxn modelId="{C1E76238-90CE-4605-A3EE-E77B4E405EB9}" type="presOf" srcId="{B1146747-3952-403F-8B91-3A1867FC3638}" destId="{F1A0EB02-8037-4F89-8026-A7DA99CFEE45}" srcOrd="0" destOrd="0" presId="urn:microsoft.com/office/officeart/2005/8/layout/vList5"/>
    <dgm:cxn modelId="{DF951B5D-A23E-4F6A-9CA0-088F87E01791}" srcId="{8D6D26A5-62C7-45EB-9531-C85F1879241F}" destId="{CAEBBE9D-BBC2-4272-B8F6-6810093D627C}" srcOrd="4" destOrd="0" parTransId="{B3DAC414-8EE8-46D8-B93A-09B07BFF8B5B}" sibTransId="{B7291237-21FA-44F3-A0CF-8D38DB096194}"/>
    <dgm:cxn modelId="{2C210945-8AE3-4B9D-95B0-C19807D3B0FC}" type="presOf" srcId="{8D6D26A5-62C7-45EB-9531-C85F1879241F}" destId="{AEC6E17D-F1BC-406A-B364-F3D4F5F76DD5}" srcOrd="0" destOrd="0" presId="urn:microsoft.com/office/officeart/2005/8/layout/vList5"/>
    <dgm:cxn modelId="{8A5D2D65-3F24-4330-B9F8-8864C1D7D6FE}" srcId="{8D6D26A5-62C7-45EB-9531-C85F1879241F}" destId="{007645C6-FFFF-4F53-82A9-15D50985AC20}" srcOrd="3" destOrd="0" parTransId="{137D63B7-BECF-4581-87F8-0C2D71E28007}" sibTransId="{2F896DB8-9AA6-46BF-875E-735CCD950ED3}"/>
    <dgm:cxn modelId="{9175DB53-81F8-4173-ADF5-3322A7326CB7}" type="presOf" srcId="{007645C6-FFFF-4F53-82A9-15D50985AC20}" destId="{F1A0EB02-8037-4F89-8026-A7DA99CFEE45}" srcOrd="0" destOrd="3" presId="urn:microsoft.com/office/officeart/2005/8/layout/vList5"/>
    <dgm:cxn modelId="{8A788890-B9FD-4979-8FD6-52AA747E3C18}" srcId="{8D6D26A5-62C7-45EB-9531-C85F1879241F}" destId="{D0445D4A-F012-4E58-BF39-1C83DD9B72F2}" srcOrd="2" destOrd="0" parTransId="{3B08D4A8-2202-4C9D-8F60-EF4D0A72E315}" sibTransId="{CE2DF8EE-FC5C-4223-96F6-B8871E1F5B07}"/>
    <dgm:cxn modelId="{7AAD8EA9-4065-4541-9C42-1D3E65BA4BE8}" type="presOf" srcId="{989057AC-6A2E-4F38-BD26-1F67769619BD}" destId="{F1A0EB02-8037-4F89-8026-A7DA99CFEE45}" srcOrd="0" destOrd="1" presId="urn:microsoft.com/office/officeart/2005/8/layout/vList5"/>
    <dgm:cxn modelId="{F3101EAD-1677-4BE3-94B1-3246DB006AFF}" type="presOf" srcId="{CAEBBE9D-BBC2-4272-B8F6-6810093D627C}" destId="{F1A0EB02-8037-4F89-8026-A7DA99CFEE45}" srcOrd="0" destOrd="4" presId="urn:microsoft.com/office/officeart/2005/8/layout/vList5"/>
    <dgm:cxn modelId="{188ADDD1-5E17-411A-A0E5-0CBC1CBFCE3A}" type="presOf" srcId="{D0445D4A-F012-4E58-BF39-1C83DD9B72F2}" destId="{F1A0EB02-8037-4F89-8026-A7DA99CFEE45}" srcOrd="0" destOrd="2" presId="urn:microsoft.com/office/officeart/2005/8/layout/vList5"/>
    <dgm:cxn modelId="{6FA5A8E8-9680-44ED-92A7-9FB0AEEEB2A4}" type="presOf" srcId="{AF508471-6BF0-4E4D-9C49-5C04E4F1A8A2}" destId="{D5CC919E-8CCC-4B1A-8D10-6F2C091922D1}"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EB81FF89-8E48-467A-ABA6-FD16F743F305}" type="presParOf" srcId="{D5CC919E-8CCC-4B1A-8D10-6F2C091922D1}" destId="{68BFF038-1D82-498E-BFBE-D15BC7CCD2BC}" srcOrd="0" destOrd="0" presId="urn:microsoft.com/office/officeart/2005/8/layout/vList5"/>
    <dgm:cxn modelId="{FBB178D3-8884-483B-B898-664473B13BEA}" type="presParOf" srcId="{68BFF038-1D82-498E-BFBE-D15BC7CCD2BC}" destId="{AEC6E17D-F1BC-406A-B364-F3D4F5F76DD5}" srcOrd="0" destOrd="0" presId="urn:microsoft.com/office/officeart/2005/8/layout/vList5"/>
    <dgm:cxn modelId="{DAAC1BE4-0C6E-4218-9674-F3EB23DA36AE}"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4000" dirty="0">
              <a:solidFill>
                <a:srgbClr val="FFFF00"/>
              </a:solidFill>
            </a:rPr>
            <a:t>Triết học Mác Lênin là…... về những quy luật chung nhất của tự nhiên, xã hội và tư duy: </a:t>
          </a:r>
          <a:endParaRPr lang="en-US" sz="4000" i="1" dirty="0">
            <a:solidFill>
              <a:srgbClr val="FFFF00"/>
            </a:solidFill>
          </a:endParaRPr>
        </a:p>
      </dgm:t>
    </dgm:pt>
    <dgm:pt modelId="{EBFBBD4C-66B5-474F-ACFD-265FCEFB024C}" type="parTrans" cxnId="{D90975F9-0F0F-4426-A678-DE5D572393A3}">
      <dgm:prSet/>
      <dgm:spPr/>
      <dgm:t>
        <a:bodyPr/>
        <a:lstStyle/>
        <a:p>
          <a:endParaRPr lang="en-US" sz="3200"/>
        </a:p>
      </dgm:t>
    </dgm:pt>
    <dgm:pt modelId="{6D40A9E5-9B80-47A3-87E7-3B218C729BC2}" type="sibTrans" cxnId="{D90975F9-0F0F-4426-A678-DE5D572393A3}">
      <dgm:prSet/>
      <dgm:spPr/>
      <dgm:t>
        <a:bodyPr/>
        <a:lstStyle/>
        <a:p>
          <a:endParaRPr lang="en-US" sz="3200"/>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Môn</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học</a:t>
          </a:r>
          <a:endParaRPr lang="en-US" sz="36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sz="3200"/>
        </a:p>
      </dgm:t>
    </dgm:pt>
    <dgm:pt modelId="{4D518A44-0484-490E-9888-E35113E06EF4}" type="sibTrans" cxnId="{86E6C41F-70D6-46EF-AF18-2F23457A487C}">
      <dgm:prSet/>
      <dgm:spPr/>
      <dgm:t>
        <a:bodyPr/>
        <a:lstStyle/>
        <a:p>
          <a:endParaRPr lang="en-US" sz="3200"/>
        </a:p>
      </dgm:t>
    </dgm:pt>
    <dgm:pt modelId="{3AF42B01-2CE6-41B4-859A-E0AA304DED82}">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b. Nguyên lý</a:t>
          </a:r>
        </a:p>
      </dgm:t>
    </dgm:pt>
    <dgm:pt modelId="{F2CABAEA-B92C-4508-98E5-B10FEF68DE22}" type="parTrans" cxnId="{102A62F2-78F0-4939-9534-07698F6E3C33}">
      <dgm:prSet/>
      <dgm:spPr/>
      <dgm:t>
        <a:bodyPr/>
        <a:lstStyle/>
        <a:p>
          <a:endParaRPr lang="en-US"/>
        </a:p>
      </dgm:t>
    </dgm:pt>
    <dgm:pt modelId="{580EBCCF-8933-4348-97A8-9DAE2DAA244A}" type="sibTrans" cxnId="{102A62F2-78F0-4939-9534-07698F6E3C33}">
      <dgm:prSet/>
      <dgm:spPr/>
      <dgm:t>
        <a:bodyPr/>
        <a:lstStyle/>
        <a:p>
          <a:endParaRPr lang="en-US"/>
        </a:p>
      </dgm:t>
    </dgm:pt>
    <dgm:pt modelId="{6003CC7B-0A77-443B-9FBE-9D904786B7ED}">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c. Nhận định</a:t>
          </a:r>
        </a:p>
      </dgm:t>
    </dgm:pt>
    <dgm:pt modelId="{A63C1880-9248-4F82-BE62-0877B224E395}" type="parTrans" cxnId="{E07F414C-6076-4B8E-848E-2B6DB8F07136}">
      <dgm:prSet/>
      <dgm:spPr/>
      <dgm:t>
        <a:bodyPr/>
        <a:lstStyle/>
        <a:p>
          <a:endParaRPr lang="en-US"/>
        </a:p>
      </dgm:t>
    </dgm:pt>
    <dgm:pt modelId="{6FBDC806-16DC-4471-9652-ED40AA6756CA}" type="sibTrans" cxnId="{E07F414C-6076-4B8E-848E-2B6DB8F07136}">
      <dgm:prSet/>
      <dgm:spPr/>
      <dgm:t>
        <a:bodyPr/>
        <a:lstStyle/>
        <a:p>
          <a:endParaRPr lang="en-US"/>
        </a:p>
      </dgm:t>
    </dgm:pt>
    <dgm:pt modelId="{5E82D010-16AB-4F07-AD5B-106E41465BA8}">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d. Khoa học</a:t>
          </a:r>
        </a:p>
      </dgm:t>
    </dgm:pt>
    <dgm:pt modelId="{B827006C-2E61-4DC2-8BEA-D761B36313CA}" type="parTrans" cxnId="{9A6212C3-D605-4F6E-8C55-2B8D8061424F}">
      <dgm:prSet/>
      <dgm:spPr/>
      <dgm:t>
        <a:bodyPr/>
        <a:lstStyle/>
        <a:p>
          <a:endParaRPr lang="en-US"/>
        </a:p>
      </dgm:t>
    </dgm:pt>
    <dgm:pt modelId="{66F2C729-9950-4716-BBEA-6DF59789F69B}" type="sibTrans" cxnId="{9A6212C3-D605-4F6E-8C55-2B8D8061424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13323" custLinFactNeighborX="0" custLinFactNeighborY="621">
        <dgm:presLayoutVars>
          <dgm:bulletEnabled val="1"/>
        </dgm:presLayoutVars>
      </dgm:prSet>
      <dgm:spPr/>
    </dgm:pt>
  </dgm:ptLst>
  <dgm:cxnLst>
    <dgm:cxn modelId="{5B15B808-0295-4031-A178-D9585CF51134}" type="presOf" srcId="{AF508471-6BF0-4E4D-9C49-5C04E4F1A8A2}" destId="{D5CC919E-8CCC-4B1A-8D10-6F2C091922D1}" srcOrd="0" destOrd="0"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1A570D63-D903-470E-8411-7CDA8195E69F}" type="presOf" srcId="{3AF42B01-2CE6-41B4-859A-E0AA304DED82}" destId="{F1A0EB02-8037-4F89-8026-A7DA99CFEE45}" srcOrd="0" destOrd="1" presId="urn:microsoft.com/office/officeart/2005/8/layout/vList5"/>
    <dgm:cxn modelId="{AED80264-4831-4494-A02F-B001AEA42BEE}" type="presOf" srcId="{B1146747-3952-403F-8B91-3A1867FC3638}" destId="{F1A0EB02-8037-4F89-8026-A7DA99CFEE45}" srcOrd="0" destOrd="0" presId="urn:microsoft.com/office/officeart/2005/8/layout/vList5"/>
    <dgm:cxn modelId="{E07F414C-6076-4B8E-848E-2B6DB8F07136}" srcId="{8D6D26A5-62C7-45EB-9531-C85F1879241F}" destId="{6003CC7B-0A77-443B-9FBE-9D904786B7ED}" srcOrd="2" destOrd="0" parTransId="{A63C1880-9248-4F82-BE62-0877B224E395}" sibTransId="{6FBDC806-16DC-4471-9652-ED40AA6756CA}"/>
    <dgm:cxn modelId="{9A6212C3-D605-4F6E-8C55-2B8D8061424F}" srcId="{8D6D26A5-62C7-45EB-9531-C85F1879241F}" destId="{5E82D010-16AB-4F07-AD5B-106E41465BA8}" srcOrd="3" destOrd="0" parTransId="{B827006C-2E61-4DC2-8BEA-D761B36313CA}" sibTransId="{66F2C729-9950-4716-BBEA-6DF59789F69B}"/>
    <dgm:cxn modelId="{88B35EE3-6228-4EFA-9402-AB4695683B95}" type="presOf" srcId="{8D6D26A5-62C7-45EB-9531-C85F1879241F}" destId="{AEC6E17D-F1BC-406A-B364-F3D4F5F76DD5}" srcOrd="0" destOrd="0" presId="urn:microsoft.com/office/officeart/2005/8/layout/vList5"/>
    <dgm:cxn modelId="{102A62F2-78F0-4939-9534-07698F6E3C33}" srcId="{8D6D26A5-62C7-45EB-9531-C85F1879241F}" destId="{3AF42B01-2CE6-41B4-859A-E0AA304DED82}" srcOrd="1" destOrd="0" parTransId="{F2CABAEA-B92C-4508-98E5-B10FEF68DE22}" sibTransId="{580EBCCF-8933-4348-97A8-9DAE2DAA244A}"/>
    <dgm:cxn modelId="{D90975F9-0F0F-4426-A678-DE5D572393A3}" srcId="{AF508471-6BF0-4E4D-9C49-5C04E4F1A8A2}" destId="{8D6D26A5-62C7-45EB-9531-C85F1879241F}" srcOrd="0" destOrd="0" parTransId="{EBFBBD4C-66B5-474F-ACFD-265FCEFB024C}" sibTransId="{6D40A9E5-9B80-47A3-87E7-3B218C729BC2}"/>
    <dgm:cxn modelId="{EA3718FB-0B03-4AE7-A8DB-BAD2FA166DD1}" type="presOf" srcId="{6003CC7B-0A77-443B-9FBE-9D904786B7ED}" destId="{F1A0EB02-8037-4F89-8026-A7DA99CFEE45}" srcOrd="0" destOrd="2" presId="urn:microsoft.com/office/officeart/2005/8/layout/vList5"/>
    <dgm:cxn modelId="{C671DAFE-C32D-4826-AFB4-300C96AC660E}" type="presOf" srcId="{5E82D010-16AB-4F07-AD5B-106E41465BA8}" destId="{F1A0EB02-8037-4F89-8026-A7DA99CFEE45}" srcOrd="0" destOrd="3" presId="urn:microsoft.com/office/officeart/2005/8/layout/vList5"/>
    <dgm:cxn modelId="{ACC9848C-F893-444B-A8D1-9554A637FF1D}" type="presParOf" srcId="{D5CC919E-8CCC-4B1A-8D10-6F2C091922D1}" destId="{68BFF038-1D82-498E-BFBE-D15BC7CCD2BC}" srcOrd="0" destOrd="0" presId="urn:microsoft.com/office/officeart/2005/8/layout/vList5"/>
    <dgm:cxn modelId="{E17D1DF8-BA16-4892-A6C2-97DC6C5732A5}" type="presParOf" srcId="{68BFF038-1D82-498E-BFBE-D15BC7CCD2BC}" destId="{AEC6E17D-F1BC-406A-B364-F3D4F5F76DD5}" srcOrd="0" destOrd="0" presId="urn:microsoft.com/office/officeart/2005/8/layout/vList5"/>
    <dgm:cxn modelId="{B6B9C602-D051-4324-A7D5-0F5DCFFCA022}"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4000" dirty="0">
              <a:solidFill>
                <a:srgbClr val="FFFF00"/>
              </a:solidFill>
            </a:rPr>
            <a:t>Triết học Mác Lênin là trường phái triết họ</a:t>
          </a:r>
          <a:r>
            <a:rPr lang="en-US" sz="4000" dirty="0">
              <a:solidFill>
                <a:srgbClr val="FFFF00"/>
              </a:solidFill>
            </a:rPr>
            <a:t>c </a:t>
          </a:r>
          <a:r>
            <a:rPr lang="en-US" sz="4000" dirty="0" err="1">
              <a:solidFill>
                <a:srgbClr val="FFFF00"/>
              </a:solidFill>
            </a:rPr>
            <a:t>nào</a:t>
          </a:r>
          <a:r>
            <a:rPr lang="en-US" sz="4000" dirty="0">
              <a:solidFill>
                <a:srgbClr val="FFFF00"/>
              </a:solidFill>
            </a:rPr>
            <a:t>?</a:t>
          </a:r>
          <a:endParaRPr lang="en-US" sz="4000" i="1" dirty="0">
            <a:solidFill>
              <a:srgbClr val="FFFF00"/>
            </a:solidFill>
          </a:endParaRPr>
        </a:p>
      </dgm:t>
    </dgm:pt>
    <dgm:pt modelId="{EBFBBD4C-66B5-474F-ACFD-265FCEFB024C}" type="parTrans" cxnId="{D90975F9-0F0F-4426-A678-DE5D572393A3}">
      <dgm:prSet/>
      <dgm:spPr/>
      <dgm:t>
        <a:bodyPr/>
        <a:lstStyle/>
        <a:p>
          <a:endParaRPr lang="en-US" sz="3200"/>
        </a:p>
      </dgm:t>
    </dgm:pt>
    <dgm:pt modelId="{6D40A9E5-9B80-47A3-87E7-3B218C729BC2}" type="sibTrans" cxnId="{D90975F9-0F0F-4426-A678-DE5D572393A3}">
      <dgm:prSet/>
      <dgm:spPr/>
      <dgm:t>
        <a:bodyPr/>
        <a:lstStyle/>
        <a:p>
          <a:endParaRPr lang="en-US" sz="3200"/>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Duy</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tâm</a:t>
          </a:r>
          <a:endParaRPr lang="en-US" sz="36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sz="3200"/>
        </a:p>
      </dgm:t>
    </dgm:pt>
    <dgm:pt modelId="{4D518A44-0484-490E-9888-E35113E06EF4}" type="sibTrans" cxnId="{86E6C41F-70D6-46EF-AF18-2F23457A487C}">
      <dgm:prSet/>
      <dgm:spPr/>
      <dgm:t>
        <a:bodyPr/>
        <a:lstStyle/>
        <a:p>
          <a:endParaRPr lang="en-US" sz="3200"/>
        </a:p>
      </dgm:t>
    </dgm:pt>
    <dgm:pt modelId="{FEE242D7-37A1-455B-B580-CB22AD58329E}">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b. Duy vật biện chứng </a:t>
          </a:r>
        </a:p>
      </dgm:t>
    </dgm:pt>
    <dgm:pt modelId="{767BFE5C-55E5-413A-B62F-4001F62584EC}" type="parTrans" cxnId="{0056AE95-78D1-4036-81CF-7C72003FC899}">
      <dgm:prSet/>
      <dgm:spPr/>
      <dgm:t>
        <a:bodyPr/>
        <a:lstStyle/>
        <a:p>
          <a:endParaRPr lang="en-US"/>
        </a:p>
      </dgm:t>
    </dgm:pt>
    <dgm:pt modelId="{33968111-B392-4815-87F2-0B197EAB28BB}" type="sibTrans" cxnId="{0056AE95-78D1-4036-81CF-7C72003FC899}">
      <dgm:prSet/>
      <dgm:spPr/>
      <dgm:t>
        <a:bodyPr/>
        <a:lstStyle/>
        <a:p>
          <a:endParaRPr lang="en-US"/>
        </a:p>
      </dgm:t>
    </dgm:pt>
    <dgm:pt modelId="{116E0532-408B-42B8-A5C5-A5FA56037E94}">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c. Duy vật siêu hình</a:t>
          </a:r>
        </a:p>
      </dgm:t>
    </dgm:pt>
    <dgm:pt modelId="{B755CDA8-4538-4119-AC63-326B6131BBAF}" type="parTrans" cxnId="{C3D70DA2-8D71-4410-9AEE-1E9B249914FC}">
      <dgm:prSet/>
      <dgm:spPr/>
      <dgm:t>
        <a:bodyPr/>
        <a:lstStyle/>
        <a:p>
          <a:endParaRPr lang="en-US"/>
        </a:p>
      </dgm:t>
    </dgm:pt>
    <dgm:pt modelId="{8F60502C-DC51-4244-882A-C1B31EC63C01}" type="sibTrans" cxnId="{C3D70DA2-8D71-4410-9AEE-1E9B249914FC}">
      <dgm:prSet/>
      <dgm:spPr/>
      <dgm:t>
        <a:bodyPr/>
        <a:lstStyle/>
        <a:p>
          <a:endParaRPr lang="en-US"/>
        </a:p>
      </dgm:t>
    </dgm:pt>
    <dgm:pt modelId="{3F1FBA60-F5E9-4D92-B1D0-10DE732A1DF0}">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d. Duy vật chất phác</a:t>
          </a:r>
        </a:p>
      </dgm:t>
    </dgm:pt>
    <dgm:pt modelId="{DA86DA53-8878-447F-BF22-8DB400D9EEBB}" type="parTrans" cxnId="{11C5FDD9-453E-4EC9-A20B-91CB82CED11A}">
      <dgm:prSet/>
      <dgm:spPr/>
      <dgm:t>
        <a:bodyPr/>
        <a:lstStyle/>
        <a:p>
          <a:endParaRPr lang="en-US"/>
        </a:p>
      </dgm:t>
    </dgm:pt>
    <dgm:pt modelId="{1D88184C-19EA-4346-85C4-FDB92D8A8821}" type="sibTrans" cxnId="{11C5FDD9-453E-4EC9-A20B-91CB82CED11A}">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13323" custLinFactNeighborX="0" custLinFactNeighborY="621">
        <dgm:presLayoutVars>
          <dgm:bulletEnabled val="1"/>
        </dgm:presLayoutVars>
      </dgm:prSet>
      <dgm:spPr/>
    </dgm:pt>
  </dgm:ptLst>
  <dgm:cxnLst>
    <dgm:cxn modelId="{86F63800-F7E6-4873-872F-150AE96E73EA}" type="presOf" srcId="{3F1FBA60-F5E9-4D92-B1D0-10DE732A1DF0}" destId="{F1A0EB02-8037-4F89-8026-A7DA99CFEE45}" srcOrd="0" destOrd="3"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E772D62F-7666-4CF3-B9F7-07F389C9A396}" type="presOf" srcId="{FEE242D7-37A1-455B-B580-CB22AD58329E}" destId="{F1A0EB02-8037-4F89-8026-A7DA99CFEE45}" srcOrd="0" destOrd="1" presId="urn:microsoft.com/office/officeart/2005/8/layout/vList5"/>
    <dgm:cxn modelId="{14844B64-8EF5-4A7A-BB8B-8968282D5A85}" type="presOf" srcId="{8D6D26A5-62C7-45EB-9531-C85F1879241F}" destId="{AEC6E17D-F1BC-406A-B364-F3D4F5F76DD5}" srcOrd="0" destOrd="0" presId="urn:microsoft.com/office/officeart/2005/8/layout/vList5"/>
    <dgm:cxn modelId="{0056AE95-78D1-4036-81CF-7C72003FC899}" srcId="{8D6D26A5-62C7-45EB-9531-C85F1879241F}" destId="{FEE242D7-37A1-455B-B580-CB22AD58329E}" srcOrd="1" destOrd="0" parTransId="{767BFE5C-55E5-413A-B62F-4001F62584EC}" sibTransId="{33968111-B392-4815-87F2-0B197EAB28BB}"/>
    <dgm:cxn modelId="{C3D70DA2-8D71-4410-9AEE-1E9B249914FC}" srcId="{8D6D26A5-62C7-45EB-9531-C85F1879241F}" destId="{116E0532-408B-42B8-A5C5-A5FA56037E94}" srcOrd="2" destOrd="0" parTransId="{B755CDA8-4538-4119-AC63-326B6131BBAF}" sibTransId="{8F60502C-DC51-4244-882A-C1B31EC63C01}"/>
    <dgm:cxn modelId="{5C9101B3-5CE1-47AC-B8A7-6695515A8757}" type="presOf" srcId="{AF508471-6BF0-4E4D-9C49-5C04E4F1A8A2}" destId="{D5CC919E-8CCC-4B1A-8D10-6F2C091922D1}" srcOrd="0" destOrd="0" presId="urn:microsoft.com/office/officeart/2005/8/layout/vList5"/>
    <dgm:cxn modelId="{5D39B1D0-CA25-4855-96D3-5E85709F4D69}" type="presOf" srcId="{B1146747-3952-403F-8B91-3A1867FC3638}" destId="{F1A0EB02-8037-4F89-8026-A7DA99CFEE45}" srcOrd="0" destOrd="0" presId="urn:microsoft.com/office/officeart/2005/8/layout/vList5"/>
    <dgm:cxn modelId="{11C5FDD9-453E-4EC9-A20B-91CB82CED11A}" srcId="{8D6D26A5-62C7-45EB-9531-C85F1879241F}" destId="{3F1FBA60-F5E9-4D92-B1D0-10DE732A1DF0}" srcOrd="3" destOrd="0" parTransId="{DA86DA53-8878-447F-BF22-8DB400D9EEBB}" sibTransId="{1D88184C-19EA-4346-85C4-FDB92D8A8821}"/>
    <dgm:cxn modelId="{6ECCFCEF-D4F8-413B-9BE5-19ABC325E361}" type="presOf" srcId="{116E0532-408B-42B8-A5C5-A5FA56037E94}"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6FA124FE-5C49-4CA7-B420-DC349821CB25}" type="presParOf" srcId="{D5CC919E-8CCC-4B1A-8D10-6F2C091922D1}" destId="{68BFF038-1D82-498E-BFBE-D15BC7CCD2BC}" srcOrd="0" destOrd="0" presId="urn:microsoft.com/office/officeart/2005/8/layout/vList5"/>
    <dgm:cxn modelId="{A37EE5B7-0B4D-41F9-A407-630349E2E8F0}" type="presParOf" srcId="{68BFF038-1D82-498E-BFBE-D15BC7CCD2BC}" destId="{AEC6E17D-F1BC-406A-B364-F3D4F5F76DD5}" srcOrd="0" destOrd="0" presId="urn:microsoft.com/office/officeart/2005/8/layout/vList5"/>
    <dgm:cxn modelId="{E550CFC6-36C6-43E7-8DB2-F5BC10D005EC}"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en-US" sz="4000" dirty="0">
              <a:solidFill>
                <a:srgbClr val="FFFF00"/>
              </a:solidFill>
            </a:rPr>
            <a:t>Theo </a:t>
          </a:r>
          <a:r>
            <a:rPr lang="en-US" sz="4000" dirty="0" err="1">
              <a:solidFill>
                <a:srgbClr val="FFFF00"/>
              </a:solidFill>
            </a:rPr>
            <a:t>triết</a:t>
          </a:r>
          <a:r>
            <a:rPr lang="en-US" sz="4000" dirty="0">
              <a:solidFill>
                <a:srgbClr val="FFFF00"/>
              </a:solidFill>
            </a:rPr>
            <a:t> </a:t>
          </a:r>
          <a:r>
            <a:rPr lang="en-US" sz="4000" dirty="0" err="1">
              <a:solidFill>
                <a:srgbClr val="FFFF00"/>
              </a:solidFill>
            </a:rPr>
            <a:t>học</a:t>
          </a:r>
          <a:r>
            <a:rPr lang="en-US" sz="4000" dirty="0">
              <a:solidFill>
                <a:srgbClr val="FFFF00"/>
              </a:solidFill>
            </a:rPr>
            <a:t> </a:t>
          </a:r>
          <a:r>
            <a:rPr lang="en-US" sz="4000" dirty="0" err="1">
              <a:solidFill>
                <a:srgbClr val="FFFF00"/>
              </a:solidFill>
            </a:rPr>
            <a:t>Mác</a:t>
          </a:r>
          <a:r>
            <a:rPr lang="en-US" sz="4000" dirty="0">
              <a:solidFill>
                <a:srgbClr val="FFFF00"/>
              </a:solidFill>
            </a:rPr>
            <a:t> </a:t>
          </a:r>
          <a:r>
            <a:rPr lang="en-US" sz="4000" dirty="0" err="1">
              <a:solidFill>
                <a:srgbClr val="FFFF00"/>
              </a:solidFill>
            </a:rPr>
            <a:t>Lênin</a:t>
          </a:r>
          <a:r>
            <a:rPr lang="en-US" sz="4000" dirty="0">
              <a:solidFill>
                <a:srgbClr val="FFFF00"/>
              </a:solidFill>
            </a:rPr>
            <a:t> </a:t>
          </a:r>
          <a:r>
            <a:rPr lang="en-US" sz="4000" dirty="0" err="1">
              <a:solidFill>
                <a:srgbClr val="FFFF00"/>
              </a:solidFill>
            </a:rPr>
            <a:t>sự</a:t>
          </a:r>
          <a:r>
            <a:rPr lang="en-US" sz="4000" dirty="0">
              <a:solidFill>
                <a:srgbClr val="FFFF00"/>
              </a:solidFill>
            </a:rPr>
            <a:t> </a:t>
          </a:r>
          <a:r>
            <a:rPr lang="en-US" sz="4000" dirty="0" err="1">
              <a:solidFill>
                <a:srgbClr val="FFFF00"/>
              </a:solidFill>
            </a:rPr>
            <a:t>phát</a:t>
          </a:r>
          <a:r>
            <a:rPr lang="en-US" sz="4000" dirty="0">
              <a:solidFill>
                <a:srgbClr val="FFFF00"/>
              </a:solidFill>
            </a:rPr>
            <a:t> </a:t>
          </a:r>
          <a:r>
            <a:rPr lang="en-US" sz="4000" dirty="0" err="1">
              <a:solidFill>
                <a:srgbClr val="FFFF00"/>
              </a:solidFill>
            </a:rPr>
            <a:t>triển</a:t>
          </a:r>
          <a:r>
            <a:rPr lang="en-US" sz="4000" dirty="0">
              <a:solidFill>
                <a:srgbClr val="FFFF00"/>
              </a:solidFill>
            </a:rPr>
            <a:t> </a:t>
          </a:r>
          <a:r>
            <a:rPr lang="en-US" sz="4000" dirty="0" err="1">
              <a:solidFill>
                <a:srgbClr val="FFFF00"/>
              </a:solidFill>
            </a:rPr>
            <a:t>diễn</a:t>
          </a:r>
          <a:r>
            <a:rPr lang="en-US" sz="4000" dirty="0">
              <a:solidFill>
                <a:srgbClr val="FFFF00"/>
              </a:solidFill>
            </a:rPr>
            <a:t> ra </a:t>
          </a:r>
          <a:r>
            <a:rPr lang="en-US" sz="4000" dirty="0" err="1">
              <a:solidFill>
                <a:srgbClr val="FFFF00"/>
              </a:solidFill>
            </a:rPr>
            <a:t>theo</a:t>
          </a:r>
          <a:r>
            <a:rPr lang="en-US" sz="4000" dirty="0">
              <a:solidFill>
                <a:srgbClr val="FFFF00"/>
              </a:solidFill>
            </a:rPr>
            <a:t> </a:t>
          </a:r>
          <a:r>
            <a:rPr lang="en-US" sz="4000" dirty="0" err="1">
              <a:solidFill>
                <a:srgbClr val="FFFF00"/>
              </a:solidFill>
            </a:rPr>
            <a:t>hình</a:t>
          </a:r>
          <a:r>
            <a:rPr lang="en-US" sz="4000" dirty="0">
              <a:solidFill>
                <a:srgbClr val="FFFF00"/>
              </a:solidFill>
            </a:rPr>
            <a:t>:</a:t>
          </a:r>
          <a:endParaRPr lang="en-US" sz="4000" i="1" dirty="0">
            <a:solidFill>
              <a:srgbClr val="FFFF00"/>
            </a:solidFill>
          </a:endParaRPr>
        </a:p>
      </dgm:t>
    </dgm:pt>
    <dgm:pt modelId="{EBFBBD4C-66B5-474F-ACFD-265FCEFB024C}" type="parTrans" cxnId="{D90975F9-0F0F-4426-A678-DE5D572393A3}">
      <dgm:prSet/>
      <dgm:spPr/>
      <dgm:t>
        <a:bodyPr/>
        <a:lstStyle/>
        <a:p>
          <a:endParaRPr lang="en-US" sz="3200"/>
        </a:p>
      </dgm:t>
    </dgm:pt>
    <dgm:pt modelId="{6D40A9E5-9B80-47A3-87E7-3B218C729BC2}" type="sibTrans" cxnId="{D90975F9-0F0F-4426-A678-DE5D572393A3}">
      <dgm:prSet/>
      <dgm:spPr/>
      <dgm:t>
        <a:bodyPr/>
        <a:lstStyle/>
        <a:p>
          <a:endParaRPr lang="en-US" sz="3200"/>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600" dirty="0">
              <a:solidFill>
                <a:schemeClr val="bg1"/>
              </a:solidFill>
              <a:latin typeface="Arial" panose="020B0604020202020204" pitchFamily="34" charset="0"/>
              <a:cs typeface="Arial" panose="020B0604020202020204" pitchFamily="34" charset="0"/>
            </a:rPr>
            <a:t> a. </a:t>
          </a:r>
          <a:r>
            <a:rPr lang="en-US" sz="3600" dirty="0" err="1">
              <a:solidFill>
                <a:schemeClr val="bg1"/>
              </a:solidFill>
              <a:latin typeface="Arial" panose="020B0604020202020204" pitchFamily="34" charset="0"/>
              <a:cs typeface="Arial" panose="020B0604020202020204" pitchFamily="34" charset="0"/>
            </a:rPr>
            <a:t>Elip</a:t>
          </a:r>
          <a:endParaRPr lang="en-US" sz="36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sz="3200"/>
        </a:p>
      </dgm:t>
    </dgm:pt>
    <dgm:pt modelId="{4D518A44-0484-490E-9888-E35113E06EF4}" type="sibTrans" cxnId="{86E6C41F-70D6-46EF-AF18-2F23457A487C}">
      <dgm:prSet/>
      <dgm:spPr/>
      <dgm:t>
        <a:bodyPr/>
        <a:lstStyle/>
        <a:p>
          <a:endParaRPr lang="en-US" sz="3200"/>
        </a:p>
      </dgm:t>
    </dgm:pt>
    <dgm:pt modelId="{6BFA8E7C-A837-44F7-88F9-DC37A2053B1C}">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 b. Vòng tròn </a:t>
          </a:r>
        </a:p>
      </dgm:t>
    </dgm:pt>
    <dgm:pt modelId="{E78DDD63-CD65-4E0F-8BBE-B7850E904C30}" type="parTrans" cxnId="{63472836-8565-4ABB-A9A1-6EC4C57AB509}">
      <dgm:prSet/>
      <dgm:spPr/>
      <dgm:t>
        <a:bodyPr/>
        <a:lstStyle/>
        <a:p>
          <a:endParaRPr lang="en-US"/>
        </a:p>
      </dgm:t>
    </dgm:pt>
    <dgm:pt modelId="{90B928BB-5DF9-4250-8F5C-0CC709E41D54}" type="sibTrans" cxnId="{63472836-8565-4ABB-A9A1-6EC4C57AB509}">
      <dgm:prSet/>
      <dgm:spPr/>
      <dgm:t>
        <a:bodyPr/>
        <a:lstStyle/>
        <a:p>
          <a:endParaRPr lang="en-US"/>
        </a:p>
      </dgm:t>
    </dgm:pt>
    <dgm:pt modelId="{479A868B-9EA3-4AC9-BFA7-F88FC6B29C20}">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 c. Thẳng đứng</a:t>
          </a:r>
        </a:p>
      </dgm:t>
    </dgm:pt>
    <dgm:pt modelId="{F02C548F-5CA0-4BBC-A7D9-4AA00F7F752E}" type="parTrans" cxnId="{AE7026A8-186A-4A12-9626-C3C6AC90323F}">
      <dgm:prSet/>
      <dgm:spPr/>
      <dgm:t>
        <a:bodyPr/>
        <a:lstStyle/>
        <a:p>
          <a:endParaRPr lang="en-US"/>
        </a:p>
      </dgm:t>
    </dgm:pt>
    <dgm:pt modelId="{988B77A5-B129-4539-9503-88B4BD463088}" type="sibTrans" cxnId="{AE7026A8-186A-4A12-9626-C3C6AC90323F}">
      <dgm:prSet/>
      <dgm:spPr/>
      <dgm:t>
        <a:bodyPr/>
        <a:lstStyle/>
        <a:p>
          <a:endParaRPr lang="en-US"/>
        </a:p>
      </dgm:t>
    </dgm:pt>
    <dgm:pt modelId="{A3261976-FFDC-4EFD-9A4D-96591F7F429B}">
      <dgm:prSet custT="1"/>
      <dgm:spPr/>
      <dgm:t>
        <a:bodyPr/>
        <a:lstStyle/>
        <a:p>
          <a:pPr algn="just"/>
          <a:r>
            <a:rPr lang="en-US" sz="3600" dirty="0">
              <a:solidFill>
                <a:schemeClr val="bg1"/>
              </a:solidFill>
              <a:latin typeface="Arial" panose="020B0604020202020204" pitchFamily="34" charset="0"/>
              <a:cs typeface="Arial" panose="020B0604020202020204" pitchFamily="34" charset="0"/>
            </a:rPr>
            <a:t> d. Xoáy ốc</a:t>
          </a:r>
        </a:p>
      </dgm:t>
    </dgm:pt>
    <dgm:pt modelId="{FB508163-B53E-48B1-A11E-FDDF2456598E}" type="parTrans" cxnId="{F6151DB1-333C-4D4B-A6C9-1B2C3AA028D4}">
      <dgm:prSet/>
      <dgm:spPr/>
      <dgm:t>
        <a:bodyPr/>
        <a:lstStyle/>
        <a:p>
          <a:endParaRPr lang="en-US"/>
        </a:p>
      </dgm:t>
    </dgm:pt>
    <dgm:pt modelId="{5D0FE4A6-BA60-4598-9987-6364D30F4459}" type="sibTrans" cxnId="{F6151DB1-333C-4D4B-A6C9-1B2C3AA028D4}">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13323" custLinFactNeighborX="0" custLinFactNeighborY="621">
        <dgm:presLayoutVars>
          <dgm:bulletEnabled val="1"/>
        </dgm:presLayoutVars>
      </dgm:prSet>
      <dgm:spPr/>
    </dgm:pt>
  </dgm:ptLst>
  <dgm:cxnLst>
    <dgm:cxn modelId="{605A1E09-5683-4146-B5BC-6FA8D05FC390}" type="presOf" srcId="{A3261976-FFDC-4EFD-9A4D-96591F7F429B}" destId="{F1A0EB02-8037-4F89-8026-A7DA99CFEE45}" srcOrd="0" destOrd="3"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63472836-8565-4ABB-A9A1-6EC4C57AB509}" srcId="{8D6D26A5-62C7-45EB-9531-C85F1879241F}" destId="{6BFA8E7C-A837-44F7-88F9-DC37A2053B1C}" srcOrd="1" destOrd="0" parTransId="{E78DDD63-CD65-4E0F-8BBE-B7850E904C30}" sibTransId="{90B928BB-5DF9-4250-8F5C-0CC709E41D54}"/>
    <dgm:cxn modelId="{1FE9AD71-1120-4592-BDFC-5209CD6BD6EF}" type="presOf" srcId="{AF508471-6BF0-4E4D-9C49-5C04E4F1A8A2}" destId="{D5CC919E-8CCC-4B1A-8D10-6F2C091922D1}" srcOrd="0" destOrd="0" presId="urn:microsoft.com/office/officeart/2005/8/layout/vList5"/>
    <dgm:cxn modelId="{7F4A0F76-00BA-4CEA-B8D1-CC06E70767C6}" type="presOf" srcId="{6BFA8E7C-A837-44F7-88F9-DC37A2053B1C}" destId="{F1A0EB02-8037-4F89-8026-A7DA99CFEE45}" srcOrd="0" destOrd="1" presId="urn:microsoft.com/office/officeart/2005/8/layout/vList5"/>
    <dgm:cxn modelId="{899B8888-0BC2-4424-9ED8-D497733B01F0}" type="presOf" srcId="{479A868B-9EA3-4AC9-BFA7-F88FC6B29C20}" destId="{F1A0EB02-8037-4F89-8026-A7DA99CFEE45}" srcOrd="0" destOrd="2" presId="urn:microsoft.com/office/officeart/2005/8/layout/vList5"/>
    <dgm:cxn modelId="{AE7026A8-186A-4A12-9626-C3C6AC90323F}" srcId="{8D6D26A5-62C7-45EB-9531-C85F1879241F}" destId="{479A868B-9EA3-4AC9-BFA7-F88FC6B29C20}" srcOrd="2" destOrd="0" parTransId="{F02C548F-5CA0-4BBC-A7D9-4AA00F7F752E}" sibTransId="{988B77A5-B129-4539-9503-88B4BD463088}"/>
    <dgm:cxn modelId="{F6151DB1-333C-4D4B-A6C9-1B2C3AA028D4}" srcId="{8D6D26A5-62C7-45EB-9531-C85F1879241F}" destId="{A3261976-FFDC-4EFD-9A4D-96591F7F429B}" srcOrd="3" destOrd="0" parTransId="{FB508163-B53E-48B1-A11E-FDDF2456598E}" sibTransId="{5D0FE4A6-BA60-4598-9987-6364D30F4459}"/>
    <dgm:cxn modelId="{4DAA50B5-BA62-4DF4-9812-A588F8377241}" type="presOf" srcId="{8D6D26A5-62C7-45EB-9531-C85F1879241F}" destId="{AEC6E17D-F1BC-406A-B364-F3D4F5F76DD5}" srcOrd="0" destOrd="0" presId="urn:microsoft.com/office/officeart/2005/8/layout/vList5"/>
    <dgm:cxn modelId="{78F14DC2-5F1B-45C6-B6E1-36F678ED0A7C}" type="presOf" srcId="{B1146747-3952-403F-8B91-3A1867FC3638}"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618EE4DA-FE32-4863-8029-43805D41CD8E}" type="presParOf" srcId="{D5CC919E-8CCC-4B1A-8D10-6F2C091922D1}" destId="{68BFF038-1D82-498E-BFBE-D15BC7CCD2BC}" srcOrd="0" destOrd="0" presId="urn:microsoft.com/office/officeart/2005/8/layout/vList5"/>
    <dgm:cxn modelId="{0DA1AF57-D748-4794-9C2B-5F3DA5EAD137}" type="presParOf" srcId="{68BFF038-1D82-498E-BFBE-D15BC7CCD2BC}" destId="{AEC6E17D-F1BC-406A-B364-F3D4F5F76DD5}" srcOrd="0" destOrd="0" presId="urn:microsoft.com/office/officeart/2005/8/layout/vList5"/>
    <dgm:cxn modelId="{D0F50FB2-CAC9-44E6-BD22-59A461905678}"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accent6">
            <a:lumMod val="50000"/>
          </a:schemeClr>
        </a:solidFill>
      </dgm:spPr>
      <dgm:t>
        <a:bodyPr/>
        <a:lstStyle/>
        <a:p>
          <a:r>
            <a:rPr lang="vi-VN" sz="4000" dirty="0">
              <a:solidFill>
                <a:schemeClr val="bg1">
                  <a:lumMod val="95000"/>
                </a:schemeClr>
              </a:solidFill>
            </a:rPr>
            <a:t>"Sản xuất và trao đổi hàng hóa phải dựa trên cơ sở hao phí sức lao động xã hội cần thiết" là nội dung quy luật:</a:t>
          </a:r>
          <a:endParaRPr lang="en-US" sz="4000" i="1" dirty="0">
            <a:solidFill>
              <a:schemeClr val="bg1">
                <a:lumMod val="95000"/>
              </a:schemeClr>
            </a:solidFill>
          </a:endParaRPr>
        </a:p>
      </dgm:t>
    </dgm:pt>
    <dgm:pt modelId="{EBFBBD4C-66B5-474F-ACFD-265FCEFB024C}" type="parTrans" cxnId="{D90975F9-0F0F-4426-A678-DE5D572393A3}">
      <dgm:prSet/>
      <dgm:spPr/>
      <dgm:t>
        <a:bodyPr/>
        <a:lstStyle/>
        <a:p>
          <a:endParaRPr lang="en-US" sz="3200">
            <a:solidFill>
              <a:schemeClr val="bg1">
                <a:lumMod val="95000"/>
              </a:schemeClr>
            </a:solidFill>
          </a:endParaRPr>
        </a:p>
      </dgm:t>
    </dgm:pt>
    <dgm:pt modelId="{6D40A9E5-9B80-47A3-87E7-3B218C729BC2}" type="sibTrans" cxnId="{D90975F9-0F0F-4426-A678-DE5D572393A3}">
      <dgm:prSet/>
      <dgm:spPr/>
      <dgm:t>
        <a:bodyPr/>
        <a:lstStyle/>
        <a:p>
          <a:endParaRPr lang="en-US" sz="3200">
            <a:solidFill>
              <a:schemeClr val="bg1">
                <a:lumMod val="95000"/>
              </a:schemeClr>
            </a:solidFill>
          </a:endParaRPr>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600" dirty="0">
              <a:solidFill>
                <a:schemeClr val="bg1">
                  <a:lumMod val="95000"/>
                </a:schemeClr>
              </a:solidFill>
              <a:latin typeface="Arial" panose="020B0604020202020204" pitchFamily="34" charset="0"/>
              <a:cs typeface="Arial" panose="020B0604020202020204" pitchFamily="34" charset="0"/>
            </a:rPr>
            <a:t>a. </a:t>
          </a:r>
          <a:r>
            <a:rPr lang="en-US" sz="3600" dirty="0" err="1">
              <a:solidFill>
                <a:schemeClr val="bg1">
                  <a:lumMod val="95000"/>
                </a:schemeClr>
              </a:solidFill>
              <a:latin typeface="Arial" panose="020B0604020202020204" pitchFamily="34" charset="0"/>
              <a:cs typeface="Arial" panose="020B0604020202020204" pitchFamily="34" charset="0"/>
            </a:rPr>
            <a:t>Gíá</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trị</a:t>
          </a:r>
          <a:endParaRPr lang="en-US" sz="3600" dirty="0">
            <a:solidFill>
              <a:schemeClr val="bg1">
                <a:lumMod val="95000"/>
              </a:schemeClr>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sz="3200">
            <a:solidFill>
              <a:schemeClr val="bg1">
                <a:lumMod val="95000"/>
              </a:schemeClr>
            </a:solidFill>
          </a:endParaRPr>
        </a:p>
      </dgm:t>
    </dgm:pt>
    <dgm:pt modelId="{4D518A44-0484-490E-9888-E35113E06EF4}" type="sibTrans" cxnId="{86E6C41F-70D6-46EF-AF18-2F23457A487C}">
      <dgm:prSet/>
      <dgm:spPr/>
      <dgm:t>
        <a:bodyPr/>
        <a:lstStyle/>
        <a:p>
          <a:endParaRPr lang="en-US" sz="3200">
            <a:solidFill>
              <a:schemeClr val="bg1">
                <a:lumMod val="95000"/>
              </a:schemeClr>
            </a:solidFill>
          </a:endParaRPr>
        </a:p>
      </dgm:t>
    </dgm:pt>
    <dgm:pt modelId="{C0D5FDC0-FE33-4FAA-8126-A46AB19AB4A9}">
      <dgm:prSet custT="1"/>
      <dgm:spPr/>
      <dgm:t>
        <a:bodyPr/>
        <a:lstStyle/>
        <a:p>
          <a:pPr algn="just"/>
          <a:r>
            <a:rPr lang="en-US" sz="3600" dirty="0">
              <a:solidFill>
                <a:schemeClr val="bg1">
                  <a:lumMod val="95000"/>
                </a:schemeClr>
              </a:solidFill>
              <a:latin typeface="Arial" panose="020B0604020202020204" pitchFamily="34" charset="0"/>
              <a:cs typeface="Arial" panose="020B0604020202020204" pitchFamily="34" charset="0"/>
            </a:rPr>
            <a:t>b. Sản xuất</a:t>
          </a:r>
        </a:p>
      </dgm:t>
    </dgm:pt>
    <dgm:pt modelId="{82F3C2AA-82F9-4C0A-9C70-3603FDFCAC50}" type="parTrans" cxnId="{81DC8E56-5646-4799-9631-ED371363E575}">
      <dgm:prSet/>
      <dgm:spPr/>
      <dgm:t>
        <a:bodyPr/>
        <a:lstStyle/>
        <a:p>
          <a:endParaRPr lang="en-US"/>
        </a:p>
      </dgm:t>
    </dgm:pt>
    <dgm:pt modelId="{0B8583E9-E9C7-4F37-86FD-43F644068BD6}" type="sibTrans" cxnId="{81DC8E56-5646-4799-9631-ED371363E575}">
      <dgm:prSet/>
      <dgm:spPr/>
      <dgm:t>
        <a:bodyPr/>
        <a:lstStyle/>
        <a:p>
          <a:endParaRPr lang="en-US"/>
        </a:p>
      </dgm:t>
    </dgm:pt>
    <dgm:pt modelId="{5C3FB318-A5B2-4AC3-AFA8-CC7D77E40523}">
      <dgm:prSet custT="1"/>
      <dgm:spPr/>
      <dgm:t>
        <a:bodyPr/>
        <a:lstStyle/>
        <a:p>
          <a:pPr algn="just"/>
          <a:r>
            <a:rPr lang="en-US" sz="3600" dirty="0">
              <a:solidFill>
                <a:schemeClr val="bg1">
                  <a:lumMod val="95000"/>
                </a:schemeClr>
              </a:solidFill>
              <a:latin typeface="Arial" panose="020B0604020202020204" pitchFamily="34" charset="0"/>
              <a:cs typeface="Arial" panose="020B0604020202020204" pitchFamily="34" charset="0"/>
            </a:rPr>
            <a:t>c. Kinh tế</a:t>
          </a:r>
        </a:p>
      </dgm:t>
    </dgm:pt>
    <dgm:pt modelId="{AB1ECECB-DEEA-4515-8BBC-C3A259B3C453}" type="parTrans" cxnId="{9FF8200F-98C9-4DB9-B470-33CF7BDC1706}">
      <dgm:prSet/>
      <dgm:spPr/>
      <dgm:t>
        <a:bodyPr/>
        <a:lstStyle/>
        <a:p>
          <a:endParaRPr lang="en-US"/>
        </a:p>
      </dgm:t>
    </dgm:pt>
    <dgm:pt modelId="{F78A96C1-711A-4EC4-B127-0E3A837A0974}" type="sibTrans" cxnId="{9FF8200F-98C9-4DB9-B470-33CF7BDC1706}">
      <dgm:prSet/>
      <dgm:spPr/>
      <dgm:t>
        <a:bodyPr/>
        <a:lstStyle/>
        <a:p>
          <a:endParaRPr lang="en-US"/>
        </a:p>
      </dgm:t>
    </dgm:pt>
    <dgm:pt modelId="{60DEC6CC-DB35-4753-AC35-30367033FAB8}">
      <dgm:prSet custT="1"/>
      <dgm:spPr/>
      <dgm:t>
        <a:bodyPr/>
        <a:lstStyle/>
        <a:p>
          <a:pPr algn="just"/>
          <a:r>
            <a:rPr lang="en-US" sz="3600" dirty="0">
              <a:solidFill>
                <a:schemeClr val="bg1">
                  <a:lumMod val="95000"/>
                </a:schemeClr>
              </a:solidFill>
              <a:latin typeface="Arial" panose="020B0604020202020204" pitchFamily="34" charset="0"/>
              <a:cs typeface="Arial" panose="020B0604020202020204" pitchFamily="34" charset="0"/>
            </a:rPr>
            <a:t>d. Mua bán</a:t>
          </a:r>
        </a:p>
      </dgm:t>
    </dgm:pt>
    <dgm:pt modelId="{2FFED7E7-5493-4156-8C18-1B9E985A63E3}" type="parTrans" cxnId="{EEB31081-4AD0-4F0B-B747-F82A82194798}">
      <dgm:prSet/>
      <dgm:spPr/>
      <dgm:t>
        <a:bodyPr/>
        <a:lstStyle/>
        <a:p>
          <a:endParaRPr lang="en-US"/>
        </a:p>
      </dgm:t>
    </dgm:pt>
    <dgm:pt modelId="{A38DEF02-DE5D-4FD3-8A30-2CC33B43A862}" type="sibTrans" cxnId="{EEB31081-4AD0-4F0B-B747-F82A8219479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13323" custLinFactNeighborX="0" custLinFactNeighborY="621">
        <dgm:presLayoutVars>
          <dgm:bulletEnabled val="1"/>
        </dgm:presLayoutVars>
      </dgm:prSet>
      <dgm:spPr/>
    </dgm:pt>
  </dgm:ptLst>
  <dgm:cxnLst>
    <dgm:cxn modelId="{9FF8200F-98C9-4DB9-B470-33CF7BDC1706}" srcId="{8D6D26A5-62C7-45EB-9531-C85F1879241F}" destId="{5C3FB318-A5B2-4AC3-AFA8-CC7D77E40523}" srcOrd="2" destOrd="0" parTransId="{AB1ECECB-DEEA-4515-8BBC-C3A259B3C453}" sibTransId="{F78A96C1-711A-4EC4-B127-0E3A837A0974}"/>
    <dgm:cxn modelId="{86E6C41F-70D6-46EF-AF18-2F23457A487C}" srcId="{8D6D26A5-62C7-45EB-9531-C85F1879241F}" destId="{B1146747-3952-403F-8B91-3A1867FC3638}" srcOrd="0" destOrd="0" parTransId="{CEF355C6-AEBB-4568-B1DE-9F533E2684E5}" sibTransId="{4D518A44-0484-490E-9888-E35113E06EF4}"/>
    <dgm:cxn modelId="{1FE9AD71-1120-4592-BDFC-5209CD6BD6EF}" type="presOf" srcId="{AF508471-6BF0-4E4D-9C49-5C04E4F1A8A2}" destId="{D5CC919E-8CCC-4B1A-8D10-6F2C091922D1}" srcOrd="0" destOrd="0" presId="urn:microsoft.com/office/officeart/2005/8/layout/vList5"/>
    <dgm:cxn modelId="{81DC8E56-5646-4799-9631-ED371363E575}" srcId="{8D6D26A5-62C7-45EB-9531-C85F1879241F}" destId="{C0D5FDC0-FE33-4FAA-8126-A46AB19AB4A9}" srcOrd="1" destOrd="0" parTransId="{82F3C2AA-82F9-4C0A-9C70-3603FDFCAC50}" sibTransId="{0B8583E9-E9C7-4F37-86FD-43F644068BD6}"/>
    <dgm:cxn modelId="{EEB31081-4AD0-4F0B-B747-F82A82194798}" srcId="{8D6D26A5-62C7-45EB-9531-C85F1879241F}" destId="{60DEC6CC-DB35-4753-AC35-30367033FAB8}" srcOrd="3" destOrd="0" parTransId="{2FFED7E7-5493-4156-8C18-1B9E985A63E3}" sibTransId="{A38DEF02-DE5D-4FD3-8A30-2CC33B43A862}"/>
    <dgm:cxn modelId="{8C564787-B42E-4F14-8A9C-735F20A88A3B}" type="presOf" srcId="{60DEC6CC-DB35-4753-AC35-30367033FAB8}" destId="{F1A0EB02-8037-4F89-8026-A7DA99CFEE45}" srcOrd="0" destOrd="3" presId="urn:microsoft.com/office/officeart/2005/8/layout/vList5"/>
    <dgm:cxn modelId="{4DAA50B5-BA62-4DF4-9812-A588F8377241}" type="presOf" srcId="{8D6D26A5-62C7-45EB-9531-C85F1879241F}" destId="{AEC6E17D-F1BC-406A-B364-F3D4F5F76DD5}" srcOrd="0" destOrd="0" presId="urn:microsoft.com/office/officeart/2005/8/layout/vList5"/>
    <dgm:cxn modelId="{78F14DC2-5F1B-45C6-B6E1-36F678ED0A7C}" type="presOf" srcId="{B1146747-3952-403F-8B91-3A1867FC3638}" destId="{F1A0EB02-8037-4F89-8026-A7DA99CFEE45}" srcOrd="0" destOrd="0" presId="urn:microsoft.com/office/officeart/2005/8/layout/vList5"/>
    <dgm:cxn modelId="{CDAAE0D9-A841-4AD2-BC42-8C3A4186EB08}" type="presOf" srcId="{C0D5FDC0-FE33-4FAA-8126-A46AB19AB4A9}" destId="{F1A0EB02-8037-4F89-8026-A7DA99CFEE45}" srcOrd="0" destOrd="1" presId="urn:microsoft.com/office/officeart/2005/8/layout/vList5"/>
    <dgm:cxn modelId="{D96055F4-0068-44B5-8DB7-66653448A0F8}" type="presOf" srcId="{5C3FB318-A5B2-4AC3-AFA8-CC7D77E40523}"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618EE4DA-FE32-4863-8029-43805D41CD8E}" type="presParOf" srcId="{D5CC919E-8CCC-4B1A-8D10-6F2C091922D1}" destId="{68BFF038-1D82-498E-BFBE-D15BC7CCD2BC}" srcOrd="0" destOrd="0" presId="urn:microsoft.com/office/officeart/2005/8/layout/vList5"/>
    <dgm:cxn modelId="{0DA1AF57-D748-4794-9C2B-5F3DA5EAD137}" type="presParOf" srcId="{68BFF038-1D82-498E-BFBE-D15BC7CCD2BC}" destId="{AEC6E17D-F1BC-406A-B364-F3D4F5F76DD5}" srcOrd="0" destOrd="0" presId="urn:microsoft.com/office/officeart/2005/8/layout/vList5"/>
    <dgm:cxn modelId="{D0F50FB2-CAC9-44E6-BD22-59A461905678}"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accent6">
            <a:lumMod val="50000"/>
          </a:schemeClr>
        </a:solidFill>
      </dgm:spPr>
      <dgm:t>
        <a:bodyPr/>
        <a:lstStyle/>
        <a:p>
          <a:r>
            <a:rPr lang="en-US" sz="4000" dirty="0" err="1">
              <a:solidFill>
                <a:schemeClr val="bg1">
                  <a:lumMod val="95000"/>
                </a:schemeClr>
              </a:solidFill>
            </a:rPr>
            <a:t>Đặc</a:t>
          </a:r>
          <a:r>
            <a:rPr lang="en-US" sz="4000" dirty="0">
              <a:solidFill>
                <a:schemeClr val="bg1">
                  <a:lumMod val="95000"/>
                </a:schemeClr>
              </a:solidFill>
            </a:rPr>
            <a:t> </a:t>
          </a:r>
          <a:r>
            <a:rPr lang="en-US" sz="4000" dirty="0" err="1">
              <a:solidFill>
                <a:schemeClr val="bg1">
                  <a:lumMod val="95000"/>
                </a:schemeClr>
              </a:solidFill>
            </a:rPr>
            <a:t>điểm</a:t>
          </a:r>
          <a:r>
            <a:rPr lang="en-US" sz="4000" dirty="0">
              <a:solidFill>
                <a:schemeClr val="bg1">
                  <a:lumMod val="95000"/>
                </a:schemeClr>
              </a:solidFill>
            </a:rPr>
            <a:t> </a:t>
          </a:r>
          <a:r>
            <a:rPr lang="en-US" sz="4000" dirty="0" err="1">
              <a:solidFill>
                <a:schemeClr val="bg1">
                  <a:lumMod val="95000"/>
                </a:schemeClr>
              </a:solidFill>
            </a:rPr>
            <a:t>về</a:t>
          </a:r>
          <a:r>
            <a:rPr lang="en-US" sz="4000" dirty="0">
              <a:solidFill>
                <a:schemeClr val="bg1">
                  <a:lumMod val="95000"/>
                </a:schemeClr>
              </a:solidFill>
            </a:rPr>
            <a:t> </a:t>
          </a:r>
          <a:r>
            <a:rPr lang="en-US" sz="4000" dirty="0" err="1">
              <a:solidFill>
                <a:schemeClr val="bg1">
                  <a:lumMod val="95000"/>
                </a:schemeClr>
              </a:solidFill>
            </a:rPr>
            <a:t>mặt</a:t>
          </a:r>
          <a:r>
            <a:rPr lang="en-US" sz="4000" dirty="0">
              <a:solidFill>
                <a:schemeClr val="bg1">
                  <a:lumMod val="95000"/>
                </a:schemeClr>
              </a:solidFill>
            </a:rPr>
            <a:t> </a:t>
          </a:r>
          <a:r>
            <a:rPr lang="en-US" sz="4000" dirty="0" err="1">
              <a:solidFill>
                <a:schemeClr val="bg1">
                  <a:lumMod val="95000"/>
                </a:schemeClr>
              </a:solidFill>
            </a:rPr>
            <a:t>kinh</a:t>
          </a:r>
          <a:r>
            <a:rPr lang="en-US" sz="4000" dirty="0">
              <a:solidFill>
                <a:schemeClr val="bg1">
                  <a:lumMod val="95000"/>
                </a:schemeClr>
              </a:solidFill>
            </a:rPr>
            <a:t> </a:t>
          </a:r>
          <a:r>
            <a:rPr lang="en-US" sz="4000" dirty="0" err="1">
              <a:solidFill>
                <a:schemeClr val="bg1">
                  <a:lumMod val="95000"/>
                </a:schemeClr>
              </a:solidFill>
            </a:rPr>
            <a:t>tế</a:t>
          </a:r>
          <a:r>
            <a:rPr lang="en-US" sz="4000" dirty="0">
              <a:solidFill>
                <a:schemeClr val="bg1">
                  <a:lumMod val="95000"/>
                </a:schemeClr>
              </a:solidFill>
            </a:rPr>
            <a:t> </a:t>
          </a:r>
          <a:r>
            <a:rPr lang="en-US" sz="4000" dirty="0" err="1">
              <a:solidFill>
                <a:schemeClr val="bg1">
                  <a:lumMod val="95000"/>
                </a:schemeClr>
              </a:solidFill>
            </a:rPr>
            <a:t>trong</a:t>
          </a:r>
          <a:r>
            <a:rPr lang="en-US" sz="4000" dirty="0">
              <a:solidFill>
                <a:schemeClr val="bg1">
                  <a:lumMod val="95000"/>
                </a:schemeClr>
              </a:solidFill>
            </a:rPr>
            <a:t> </a:t>
          </a:r>
          <a:r>
            <a:rPr lang="en-US" sz="4000" dirty="0" err="1">
              <a:solidFill>
                <a:schemeClr val="bg1">
                  <a:lumMod val="95000"/>
                </a:schemeClr>
              </a:solidFill>
            </a:rPr>
            <a:t>thời</a:t>
          </a:r>
          <a:r>
            <a:rPr lang="en-US" sz="4000" dirty="0">
              <a:solidFill>
                <a:schemeClr val="bg1">
                  <a:lumMod val="95000"/>
                </a:schemeClr>
              </a:solidFill>
            </a:rPr>
            <a:t> </a:t>
          </a:r>
          <a:r>
            <a:rPr lang="en-US" sz="4000" dirty="0" err="1">
              <a:solidFill>
                <a:schemeClr val="bg1">
                  <a:lumMod val="95000"/>
                </a:schemeClr>
              </a:solidFill>
            </a:rPr>
            <a:t>kỳ</a:t>
          </a:r>
          <a:r>
            <a:rPr lang="en-US" sz="4000" dirty="0">
              <a:solidFill>
                <a:schemeClr val="bg1">
                  <a:lumMod val="95000"/>
                </a:schemeClr>
              </a:solidFill>
            </a:rPr>
            <a:t> </a:t>
          </a:r>
          <a:r>
            <a:rPr lang="en-US" sz="4000" dirty="0" err="1">
              <a:solidFill>
                <a:schemeClr val="bg1">
                  <a:lumMod val="95000"/>
                </a:schemeClr>
              </a:solidFill>
            </a:rPr>
            <a:t>quá</a:t>
          </a:r>
          <a:r>
            <a:rPr lang="en-US" sz="4000" dirty="0">
              <a:solidFill>
                <a:schemeClr val="bg1">
                  <a:lumMod val="95000"/>
                </a:schemeClr>
              </a:solidFill>
            </a:rPr>
            <a:t> </a:t>
          </a:r>
          <a:r>
            <a:rPr lang="en-US" sz="4000" dirty="0" err="1">
              <a:solidFill>
                <a:schemeClr val="bg1">
                  <a:lumMod val="95000"/>
                </a:schemeClr>
              </a:solidFill>
            </a:rPr>
            <a:t>độ</a:t>
          </a:r>
          <a:r>
            <a:rPr lang="en-US" sz="4000" dirty="0">
              <a:solidFill>
                <a:schemeClr val="bg1">
                  <a:lumMod val="95000"/>
                </a:schemeClr>
              </a:solidFill>
            </a:rPr>
            <a:t> </a:t>
          </a:r>
          <a:r>
            <a:rPr lang="en-US" sz="4000" dirty="0" err="1">
              <a:solidFill>
                <a:schemeClr val="bg1">
                  <a:lumMod val="95000"/>
                </a:schemeClr>
              </a:solidFill>
            </a:rPr>
            <a:t>lên</a:t>
          </a:r>
          <a:r>
            <a:rPr lang="en-US" sz="4000" dirty="0">
              <a:solidFill>
                <a:schemeClr val="bg1">
                  <a:lumMod val="95000"/>
                </a:schemeClr>
              </a:solidFill>
            </a:rPr>
            <a:t> </a:t>
          </a:r>
          <a:r>
            <a:rPr lang="en-US" sz="4000" dirty="0" err="1">
              <a:solidFill>
                <a:schemeClr val="bg1">
                  <a:lumMod val="95000"/>
                </a:schemeClr>
              </a:solidFill>
            </a:rPr>
            <a:t>chủ</a:t>
          </a:r>
          <a:r>
            <a:rPr lang="en-US" sz="4000" dirty="0">
              <a:solidFill>
                <a:schemeClr val="bg1">
                  <a:lumMod val="95000"/>
                </a:schemeClr>
              </a:solidFill>
            </a:rPr>
            <a:t> </a:t>
          </a:r>
          <a:r>
            <a:rPr lang="en-US" sz="4000" dirty="0" err="1">
              <a:solidFill>
                <a:schemeClr val="bg1">
                  <a:lumMod val="95000"/>
                </a:schemeClr>
              </a:solidFill>
            </a:rPr>
            <a:t>nghĩa</a:t>
          </a:r>
          <a:r>
            <a:rPr lang="en-US" sz="4000" dirty="0">
              <a:solidFill>
                <a:schemeClr val="bg1">
                  <a:lumMod val="95000"/>
                </a:schemeClr>
              </a:solidFill>
            </a:rPr>
            <a:t> </a:t>
          </a:r>
          <a:r>
            <a:rPr lang="en-US" sz="4000" dirty="0" err="1">
              <a:solidFill>
                <a:schemeClr val="bg1">
                  <a:lumMod val="95000"/>
                </a:schemeClr>
              </a:solidFill>
            </a:rPr>
            <a:t>xã</a:t>
          </a:r>
          <a:r>
            <a:rPr lang="en-US" sz="4000" dirty="0">
              <a:solidFill>
                <a:schemeClr val="bg1">
                  <a:lumMod val="95000"/>
                </a:schemeClr>
              </a:solidFill>
            </a:rPr>
            <a:t> </a:t>
          </a:r>
          <a:r>
            <a:rPr lang="en-US" sz="4000" dirty="0" err="1">
              <a:solidFill>
                <a:schemeClr val="bg1">
                  <a:lumMod val="95000"/>
                </a:schemeClr>
              </a:solidFill>
            </a:rPr>
            <a:t>hội</a:t>
          </a:r>
          <a:r>
            <a:rPr lang="en-US" sz="4000" dirty="0">
              <a:solidFill>
                <a:schemeClr val="bg1">
                  <a:lumMod val="95000"/>
                </a:schemeClr>
              </a:solidFill>
            </a:rPr>
            <a:t> </a:t>
          </a:r>
          <a:r>
            <a:rPr lang="en-US" sz="4000" dirty="0" err="1">
              <a:solidFill>
                <a:schemeClr val="bg1">
                  <a:lumMod val="95000"/>
                </a:schemeClr>
              </a:solidFill>
            </a:rPr>
            <a:t>là</a:t>
          </a:r>
          <a:r>
            <a:rPr lang="en-US" sz="4000" dirty="0">
              <a:solidFill>
                <a:schemeClr val="bg1">
                  <a:lumMod val="95000"/>
                </a:schemeClr>
              </a:solidFill>
            </a:rPr>
            <a:t> </a:t>
          </a:r>
          <a:r>
            <a:rPr lang="en-US" sz="4000" dirty="0" err="1">
              <a:solidFill>
                <a:schemeClr val="bg1">
                  <a:lumMod val="95000"/>
                </a:schemeClr>
              </a:solidFill>
            </a:rPr>
            <a:t>gì</a:t>
          </a:r>
          <a:r>
            <a:rPr lang="en-US" sz="4000" dirty="0">
              <a:solidFill>
                <a:schemeClr val="bg1">
                  <a:lumMod val="95000"/>
                </a:schemeClr>
              </a:solidFill>
            </a:rPr>
            <a:t>?</a:t>
          </a:r>
          <a:endParaRPr lang="en-US" sz="4000" i="1" dirty="0">
            <a:solidFill>
              <a:schemeClr val="bg1">
                <a:lumMod val="95000"/>
              </a:schemeClr>
            </a:solidFill>
          </a:endParaRPr>
        </a:p>
      </dgm:t>
    </dgm:pt>
    <dgm:pt modelId="{EBFBBD4C-66B5-474F-ACFD-265FCEFB024C}" type="parTrans" cxnId="{D90975F9-0F0F-4426-A678-DE5D572393A3}">
      <dgm:prSet/>
      <dgm:spPr/>
      <dgm:t>
        <a:bodyPr/>
        <a:lstStyle/>
        <a:p>
          <a:endParaRPr lang="en-US" sz="3200">
            <a:solidFill>
              <a:schemeClr val="bg1">
                <a:lumMod val="95000"/>
              </a:schemeClr>
            </a:solidFill>
          </a:endParaRPr>
        </a:p>
      </dgm:t>
    </dgm:pt>
    <dgm:pt modelId="{6D40A9E5-9B80-47A3-87E7-3B218C729BC2}" type="sibTrans" cxnId="{D90975F9-0F0F-4426-A678-DE5D572393A3}">
      <dgm:prSet/>
      <dgm:spPr/>
      <dgm:t>
        <a:bodyPr/>
        <a:lstStyle/>
        <a:p>
          <a:endParaRPr lang="en-US" sz="3200">
            <a:solidFill>
              <a:schemeClr val="bg1">
                <a:lumMod val="95000"/>
              </a:schemeClr>
            </a:solidFill>
          </a:endParaRPr>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600" dirty="0">
              <a:solidFill>
                <a:schemeClr val="bg1">
                  <a:lumMod val="95000"/>
                </a:schemeClr>
              </a:solidFill>
              <a:latin typeface="Arial" panose="020B0604020202020204" pitchFamily="34" charset="0"/>
              <a:cs typeface="Arial" panose="020B0604020202020204" pitchFamily="34" charset="0"/>
            </a:rPr>
            <a:t>a. </a:t>
          </a:r>
          <a:r>
            <a:rPr lang="en-US" sz="3600" dirty="0" err="1">
              <a:solidFill>
                <a:schemeClr val="bg1">
                  <a:lumMod val="95000"/>
                </a:schemeClr>
              </a:solidFill>
              <a:latin typeface="Arial" panose="020B0604020202020204" pitchFamily="34" charset="0"/>
              <a:cs typeface="Arial" panose="020B0604020202020204" pitchFamily="34" charset="0"/>
            </a:rPr>
            <a:t>Tồn</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tại</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nhiều</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giai</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cấp</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bóc</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lột</a:t>
          </a:r>
          <a:endParaRPr lang="en-US" sz="3600" dirty="0">
            <a:solidFill>
              <a:schemeClr val="bg1">
                <a:lumMod val="95000"/>
              </a:schemeClr>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sz="3200">
            <a:solidFill>
              <a:schemeClr val="bg1">
                <a:lumMod val="95000"/>
              </a:schemeClr>
            </a:solidFill>
          </a:endParaRPr>
        </a:p>
      </dgm:t>
    </dgm:pt>
    <dgm:pt modelId="{4D518A44-0484-490E-9888-E35113E06EF4}" type="sibTrans" cxnId="{86E6C41F-70D6-46EF-AF18-2F23457A487C}">
      <dgm:prSet/>
      <dgm:spPr/>
      <dgm:t>
        <a:bodyPr/>
        <a:lstStyle/>
        <a:p>
          <a:endParaRPr lang="en-US" sz="3200">
            <a:solidFill>
              <a:schemeClr val="bg1">
                <a:lumMod val="95000"/>
              </a:schemeClr>
            </a:solidFill>
          </a:endParaRPr>
        </a:p>
      </dgm:t>
    </dgm:pt>
    <dgm:pt modelId="{9D822174-57DC-415B-B3DE-DD6F8F51041B}">
      <dgm:prSet custT="1"/>
      <dgm:spPr/>
      <dgm:t>
        <a:bodyPr/>
        <a:lstStyle/>
        <a:p>
          <a:pPr algn="just"/>
          <a:r>
            <a:rPr lang="en-US" sz="3600" dirty="0">
              <a:solidFill>
                <a:schemeClr val="bg1">
                  <a:lumMod val="95000"/>
                </a:schemeClr>
              </a:solidFill>
              <a:latin typeface="Arial" panose="020B0604020202020204" pitchFamily="34" charset="0"/>
              <a:cs typeface="Arial" panose="020B0604020202020204" pitchFamily="34" charset="0"/>
            </a:rPr>
            <a:t>b. Tồn tại nhiều thành phần kinh tế, vừa thống nhất và vừa cạnh tranh với nhau</a:t>
          </a:r>
        </a:p>
      </dgm:t>
    </dgm:pt>
    <dgm:pt modelId="{CE0133BF-FF08-47EE-B23A-5BCD11E4B62D}" type="parTrans" cxnId="{81AF797C-FB4C-47E0-9D96-517C5F7AA60C}">
      <dgm:prSet/>
      <dgm:spPr/>
      <dgm:t>
        <a:bodyPr/>
        <a:lstStyle/>
        <a:p>
          <a:endParaRPr lang="en-US"/>
        </a:p>
      </dgm:t>
    </dgm:pt>
    <dgm:pt modelId="{C5A89445-2D60-4889-8EBA-5F7EE7DE4F0F}" type="sibTrans" cxnId="{81AF797C-FB4C-47E0-9D96-517C5F7AA60C}">
      <dgm:prSet/>
      <dgm:spPr/>
      <dgm:t>
        <a:bodyPr/>
        <a:lstStyle/>
        <a:p>
          <a:endParaRPr lang="en-US"/>
        </a:p>
      </dgm:t>
    </dgm:pt>
    <dgm:pt modelId="{A117BDED-E5CE-43B4-BABF-F3C75CFD3F6D}">
      <dgm:prSet custT="1"/>
      <dgm:spPr/>
      <dgm:t>
        <a:bodyPr/>
        <a:lstStyle/>
        <a:p>
          <a:pPr algn="just"/>
          <a:r>
            <a:rPr lang="vi-VN" sz="3600" dirty="0">
              <a:solidFill>
                <a:schemeClr val="bg1">
                  <a:lumMod val="95000"/>
                </a:schemeClr>
              </a:solidFill>
              <a:latin typeface="Arial" panose="020B0604020202020204" pitchFamily="34" charset="0"/>
              <a:cs typeface="Arial" panose="020B0604020202020204" pitchFamily="34" charset="0"/>
            </a:rPr>
            <a:t>c. Tồn tại nhiều hệ tư tưởng, tầng lớp khác nhau</a:t>
          </a:r>
          <a:endParaRPr lang="en-US" sz="3600" dirty="0">
            <a:solidFill>
              <a:schemeClr val="bg1">
                <a:lumMod val="95000"/>
              </a:schemeClr>
            </a:solidFill>
            <a:latin typeface="Arial" panose="020B0604020202020204" pitchFamily="34" charset="0"/>
            <a:cs typeface="Arial" panose="020B0604020202020204" pitchFamily="34" charset="0"/>
          </a:endParaRPr>
        </a:p>
      </dgm:t>
    </dgm:pt>
    <dgm:pt modelId="{CEBF6BA2-A038-41D6-82FE-64139153315F}" type="parTrans" cxnId="{80D57AB2-A854-42E5-B96D-83751071F79E}">
      <dgm:prSet/>
      <dgm:spPr/>
      <dgm:t>
        <a:bodyPr/>
        <a:lstStyle/>
        <a:p>
          <a:endParaRPr lang="en-US"/>
        </a:p>
      </dgm:t>
    </dgm:pt>
    <dgm:pt modelId="{2A86EAA9-431B-47A3-BC62-CF513270892C}" type="sibTrans" cxnId="{80D57AB2-A854-42E5-B96D-83751071F79E}">
      <dgm:prSet/>
      <dgm:spPr/>
      <dgm:t>
        <a:bodyPr/>
        <a:lstStyle/>
        <a:p>
          <a:endParaRPr lang="en-US"/>
        </a:p>
      </dgm:t>
    </dgm:pt>
    <dgm:pt modelId="{B4D879E1-F814-44D4-8300-FF098116435E}">
      <dgm:prSet custT="1"/>
      <dgm:spPr/>
      <dgm:t>
        <a:bodyPr/>
        <a:lstStyle/>
        <a:p>
          <a:pPr algn="just"/>
          <a:r>
            <a:rPr lang="en-US" sz="3600" dirty="0">
              <a:solidFill>
                <a:schemeClr val="bg1">
                  <a:lumMod val="95000"/>
                </a:schemeClr>
              </a:solidFill>
              <a:latin typeface="Arial" panose="020B0604020202020204" pitchFamily="34" charset="0"/>
              <a:cs typeface="Arial" panose="020B0604020202020204" pitchFamily="34" charset="0"/>
            </a:rPr>
            <a:t>d. Nền kinh tế phát triển mạnh mẽ</a:t>
          </a:r>
        </a:p>
      </dgm:t>
    </dgm:pt>
    <dgm:pt modelId="{E66E2DB8-0851-4AF9-8435-51F4D34B957E}" type="parTrans" cxnId="{A33904C3-727C-4E29-AEAD-AD9D99A9BD8F}">
      <dgm:prSet/>
      <dgm:spPr/>
      <dgm:t>
        <a:bodyPr/>
        <a:lstStyle/>
        <a:p>
          <a:endParaRPr lang="en-US"/>
        </a:p>
      </dgm:t>
    </dgm:pt>
    <dgm:pt modelId="{FCAF964F-6F76-4AA8-AC86-3C7A19D133CC}" type="sibTrans" cxnId="{A33904C3-727C-4E29-AEAD-AD9D99A9BD8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13323" custLinFactNeighborX="0" custLinFactNeighborY="621">
        <dgm:presLayoutVars>
          <dgm:bulletEnabled val="1"/>
        </dgm:presLayoutVars>
      </dgm:prSet>
      <dgm:spPr/>
    </dgm:pt>
  </dgm:ptLst>
  <dgm:cxnLst>
    <dgm:cxn modelId="{10CA911F-59EB-4819-AF6E-81601B8FD840}" type="presOf" srcId="{B4D879E1-F814-44D4-8300-FF098116435E}" destId="{F1A0EB02-8037-4F89-8026-A7DA99CFEE45}" srcOrd="0" destOrd="3"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3BA29B5C-018B-4A6B-9EF9-497AB1197317}" type="presOf" srcId="{9D822174-57DC-415B-B3DE-DD6F8F51041B}" destId="{F1A0EB02-8037-4F89-8026-A7DA99CFEE45}" srcOrd="0" destOrd="1" presId="urn:microsoft.com/office/officeart/2005/8/layout/vList5"/>
    <dgm:cxn modelId="{BF9C774F-A9BD-4B61-B3F0-82CB59B048AD}" type="presOf" srcId="{A117BDED-E5CE-43B4-BABF-F3C75CFD3F6D}" destId="{F1A0EB02-8037-4F89-8026-A7DA99CFEE45}" srcOrd="0" destOrd="2" presId="urn:microsoft.com/office/officeart/2005/8/layout/vList5"/>
    <dgm:cxn modelId="{1FE9AD71-1120-4592-BDFC-5209CD6BD6EF}" type="presOf" srcId="{AF508471-6BF0-4E4D-9C49-5C04E4F1A8A2}" destId="{D5CC919E-8CCC-4B1A-8D10-6F2C091922D1}" srcOrd="0" destOrd="0" presId="urn:microsoft.com/office/officeart/2005/8/layout/vList5"/>
    <dgm:cxn modelId="{81AF797C-FB4C-47E0-9D96-517C5F7AA60C}" srcId="{8D6D26A5-62C7-45EB-9531-C85F1879241F}" destId="{9D822174-57DC-415B-B3DE-DD6F8F51041B}" srcOrd="1" destOrd="0" parTransId="{CE0133BF-FF08-47EE-B23A-5BCD11E4B62D}" sibTransId="{C5A89445-2D60-4889-8EBA-5F7EE7DE4F0F}"/>
    <dgm:cxn modelId="{80D57AB2-A854-42E5-B96D-83751071F79E}" srcId="{8D6D26A5-62C7-45EB-9531-C85F1879241F}" destId="{A117BDED-E5CE-43B4-BABF-F3C75CFD3F6D}" srcOrd="2" destOrd="0" parTransId="{CEBF6BA2-A038-41D6-82FE-64139153315F}" sibTransId="{2A86EAA9-431B-47A3-BC62-CF513270892C}"/>
    <dgm:cxn modelId="{4DAA50B5-BA62-4DF4-9812-A588F8377241}" type="presOf" srcId="{8D6D26A5-62C7-45EB-9531-C85F1879241F}" destId="{AEC6E17D-F1BC-406A-B364-F3D4F5F76DD5}" srcOrd="0" destOrd="0" presId="urn:microsoft.com/office/officeart/2005/8/layout/vList5"/>
    <dgm:cxn modelId="{78F14DC2-5F1B-45C6-B6E1-36F678ED0A7C}" type="presOf" srcId="{B1146747-3952-403F-8B91-3A1867FC3638}" destId="{F1A0EB02-8037-4F89-8026-A7DA99CFEE45}" srcOrd="0" destOrd="0" presId="urn:microsoft.com/office/officeart/2005/8/layout/vList5"/>
    <dgm:cxn modelId="{A33904C3-727C-4E29-AEAD-AD9D99A9BD8F}" srcId="{8D6D26A5-62C7-45EB-9531-C85F1879241F}" destId="{B4D879E1-F814-44D4-8300-FF098116435E}" srcOrd="3" destOrd="0" parTransId="{E66E2DB8-0851-4AF9-8435-51F4D34B957E}" sibTransId="{FCAF964F-6F76-4AA8-AC86-3C7A19D133CC}"/>
    <dgm:cxn modelId="{D90975F9-0F0F-4426-A678-DE5D572393A3}" srcId="{AF508471-6BF0-4E4D-9C49-5C04E4F1A8A2}" destId="{8D6D26A5-62C7-45EB-9531-C85F1879241F}" srcOrd="0" destOrd="0" parTransId="{EBFBBD4C-66B5-474F-ACFD-265FCEFB024C}" sibTransId="{6D40A9E5-9B80-47A3-87E7-3B218C729BC2}"/>
    <dgm:cxn modelId="{618EE4DA-FE32-4863-8029-43805D41CD8E}" type="presParOf" srcId="{D5CC919E-8CCC-4B1A-8D10-6F2C091922D1}" destId="{68BFF038-1D82-498E-BFBE-D15BC7CCD2BC}" srcOrd="0" destOrd="0" presId="urn:microsoft.com/office/officeart/2005/8/layout/vList5"/>
    <dgm:cxn modelId="{0DA1AF57-D748-4794-9C2B-5F3DA5EAD137}" type="presParOf" srcId="{68BFF038-1D82-498E-BFBE-D15BC7CCD2BC}" destId="{AEC6E17D-F1BC-406A-B364-F3D4F5F76DD5}" srcOrd="0" destOrd="0" presId="urn:microsoft.com/office/officeart/2005/8/layout/vList5"/>
    <dgm:cxn modelId="{D0F50FB2-CAC9-44E6-BD22-59A461905678}"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accent6">
            <a:lumMod val="50000"/>
          </a:schemeClr>
        </a:solidFill>
      </dgm:spPr>
      <dgm:t>
        <a:bodyPr/>
        <a:lstStyle/>
        <a:p>
          <a:r>
            <a:rPr lang="vi-VN" sz="4000" dirty="0">
              <a:solidFill>
                <a:schemeClr val="bg1">
                  <a:lumMod val="95000"/>
                </a:schemeClr>
              </a:solidFill>
            </a:rPr>
            <a:t>Học thuyết nào của C. Mác đã vạch rõ bản chất bóc lột của xã hội tư bản?</a:t>
          </a:r>
          <a:endParaRPr lang="en-US" sz="4000" i="1" dirty="0">
            <a:solidFill>
              <a:schemeClr val="bg1">
                <a:lumMod val="95000"/>
              </a:schemeClr>
            </a:solidFill>
          </a:endParaRPr>
        </a:p>
      </dgm:t>
    </dgm:pt>
    <dgm:pt modelId="{EBFBBD4C-66B5-474F-ACFD-265FCEFB024C}" type="parTrans" cxnId="{D90975F9-0F0F-4426-A678-DE5D572393A3}">
      <dgm:prSet/>
      <dgm:spPr/>
      <dgm:t>
        <a:bodyPr/>
        <a:lstStyle/>
        <a:p>
          <a:endParaRPr lang="en-US" sz="3200">
            <a:solidFill>
              <a:schemeClr val="bg1">
                <a:lumMod val="95000"/>
              </a:schemeClr>
            </a:solidFill>
          </a:endParaRPr>
        </a:p>
      </dgm:t>
    </dgm:pt>
    <dgm:pt modelId="{6D40A9E5-9B80-47A3-87E7-3B218C729BC2}" type="sibTrans" cxnId="{D90975F9-0F0F-4426-A678-DE5D572393A3}">
      <dgm:prSet/>
      <dgm:spPr/>
      <dgm:t>
        <a:bodyPr/>
        <a:lstStyle/>
        <a:p>
          <a:endParaRPr lang="en-US" sz="3200">
            <a:solidFill>
              <a:schemeClr val="bg1">
                <a:lumMod val="95000"/>
              </a:schemeClr>
            </a:solidFill>
          </a:endParaRPr>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600" dirty="0">
              <a:solidFill>
                <a:schemeClr val="bg1">
                  <a:lumMod val="95000"/>
                </a:schemeClr>
              </a:solidFill>
              <a:latin typeface="Arial" panose="020B0604020202020204" pitchFamily="34" charset="0"/>
              <a:cs typeface="Arial" panose="020B0604020202020204" pitchFamily="34" charset="0"/>
            </a:rPr>
            <a:t>a. </a:t>
          </a:r>
          <a:r>
            <a:rPr lang="en-US" sz="3600" dirty="0" err="1">
              <a:solidFill>
                <a:schemeClr val="bg1">
                  <a:lumMod val="95000"/>
                </a:schemeClr>
              </a:solidFill>
              <a:latin typeface="Arial" panose="020B0604020202020204" pitchFamily="34" charset="0"/>
              <a:cs typeface="Arial" panose="020B0604020202020204" pitchFamily="34" charset="0"/>
            </a:rPr>
            <a:t>Học</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thuyết</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chủ</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nghĩa</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duy</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vật</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lịch</a:t>
          </a:r>
          <a:r>
            <a:rPr lang="en-US" sz="3600" dirty="0">
              <a:solidFill>
                <a:schemeClr val="bg1">
                  <a:lumMod val="95000"/>
                </a:schemeClr>
              </a:solidFill>
              <a:latin typeface="Arial" panose="020B0604020202020204" pitchFamily="34" charset="0"/>
              <a:cs typeface="Arial" panose="020B0604020202020204" pitchFamily="34" charset="0"/>
            </a:rPr>
            <a:t> </a:t>
          </a:r>
          <a:r>
            <a:rPr lang="en-US" sz="3600" dirty="0" err="1">
              <a:solidFill>
                <a:schemeClr val="bg1">
                  <a:lumMod val="95000"/>
                </a:schemeClr>
              </a:solidFill>
              <a:latin typeface="Arial" panose="020B0604020202020204" pitchFamily="34" charset="0"/>
              <a:cs typeface="Arial" panose="020B0604020202020204" pitchFamily="34" charset="0"/>
            </a:rPr>
            <a:t>sử</a:t>
          </a:r>
          <a:endParaRPr lang="en-US" sz="3600" dirty="0">
            <a:solidFill>
              <a:schemeClr val="bg1">
                <a:lumMod val="95000"/>
              </a:schemeClr>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sz="3200">
            <a:solidFill>
              <a:schemeClr val="bg1">
                <a:lumMod val="95000"/>
              </a:schemeClr>
            </a:solidFill>
          </a:endParaRPr>
        </a:p>
      </dgm:t>
    </dgm:pt>
    <dgm:pt modelId="{4D518A44-0484-490E-9888-E35113E06EF4}" type="sibTrans" cxnId="{86E6C41F-70D6-46EF-AF18-2F23457A487C}">
      <dgm:prSet/>
      <dgm:spPr/>
      <dgm:t>
        <a:bodyPr/>
        <a:lstStyle/>
        <a:p>
          <a:endParaRPr lang="en-US" sz="3200">
            <a:solidFill>
              <a:schemeClr val="bg1">
                <a:lumMod val="95000"/>
              </a:schemeClr>
            </a:solidFill>
          </a:endParaRPr>
        </a:p>
      </dgm:t>
    </dgm:pt>
    <dgm:pt modelId="{488683AD-7FFD-4C0C-B483-A7807ABF8572}">
      <dgm:prSet custT="1"/>
      <dgm:spPr/>
      <dgm:t>
        <a:bodyPr/>
        <a:lstStyle/>
        <a:p>
          <a:pPr algn="just"/>
          <a:r>
            <a:rPr lang="vi-VN" sz="3600" dirty="0">
              <a:solidFill>
                <a:schemeClr val="bg1">
                  <a:lumMod val="95000"/>
                </a:schemeClr>
              </a:solidFill>
              <a:latin typeface="Arial" panose="020B0604020202020204" pitchFamily="34" charset="0"/>
              <a:cs typeface="Arial" panose="020B0604020202020204" pitchFamily="34" charset="0"/>
            </a:rPr>
            <a:t>b. Học thuyết giá trị thặng dư</a:t>
          </a:r>
          <a:endParaRPr lang="en-US" sz="3600" dirty="0">
            <a:solidFill>
              <a:schemeClr val="bg1">
                <a:lumMod val="95000"/>
              </a:schemeClr>
            </a:solidFill>
            <a:latin typeface="Arial" panose="020B0604020202020204" pitchFamily="34" charset="0"/>
            <a:cs typeface="Arial" panose="020B0604020202020204" pitchFamily="34" charset="0"/>
          </a:endParaRPr>
        </a:p>
      </dgm:t>
    </dgm:pt>
    <dgm:pt modelId="{6F418184-56AC-4F7B-839F-FF66B16F4B7F}" type="parTrans" cxnId="{AFE599A3-0185-4B1B-B1B0-1C6D826E210A}">
      <dgm:prSet/>
      <dgm:spPr/>
      <dgm:t>
        <a:bodyPr/>
        <a:lstStyle/>
        <a:p>
          <a:endParaRPr lang="en-US"/>
        </a:p>
      </dgm:t>
    </dgm:pt>
    <dgm:pt modelId="{A3E0617B-1911-40A6-8394-9120BF65F440}" type="sibTrans" cxnId="{AFE599A3-0185-4B1B-B1B0-1C6D826E210A}">
      <dgm:prSet/>
      <dgm:spPr/>
      <dgm:t>
        <a:bodyPr/>
        <a:lstStyle/>
        <a:p>
          <a:endParaRPr lang="en-US"/>
        </a:p>
      </dgm:t>
    </dgm:pt>
    <dgm:pt modelId="{77E7C2DD-94FF-426D-B4B2-3FB1E1F7A77A}">
      <dgm:prSet custT="1"/>
      <dgm:spPr/>
      <dgm:t>
        <a:bodyPr/>
        <a:lstStyle/>
        <a:p>
          <a:pPr algn="just"/>
          <a:r>
            <a:rPr lang="en-US" sz="3600" dirty="0">
              <a:solidFill>
                <a:schemeClr val="bg1">
                  <a:lumMod val="95000"/>
                </a:schemeClr>
              </a:solidFill>
              <a:latin typeface="Arial" panose="020B0604020202020204" pitchFamily="34" charset="0"/>
              <a:cs typeface="Arial" panose="020B0604020202020204" pitchFamily="34" charset="0"/>
            </a:rPr>
            <a:t>c. Học thuyết hình thái kinh tế – xã hội </a:t>
          </a:r>
        </a:p>
      </dgm:t>
    </dgm:pt>
    <dgm:pt modelId="{A3D045BC-C0C4-420F-AD0A-8CB2F0336D85}" type="parTrans" cxnId="{33989D0D-8137-452D-A6C7-E0AF97322FD6}">
      <dgm:prSet/>
      <dgm:spPr/>
      <dgm:t>
        <a:bodyPr/>
        <a:lstStyle/>
        <a:p>
          <a:endParaRPr lang="en-US"/>
        </a:p>
      </dgm:t>
    </dgm:pt>
    <dgm:pt modelId="{D67E438C-B111-4E3B-AC25-D6A7DAEA10F9}" type="sibTrans" cxnId="{33989D0D-8137-452D-A6C7-E0AF97322FD6}">
      <dgm:prSet/>
      <dgm:spPr/>
      <dgm:t>
        <a:bodyPr/>
        <a:lstStyle/>
        <a:p>
          <a:endParaRPr lang="en-US"/>
        </a:p>
      </dgm:t>
    </dgm:pt>
    <dgm:pt modelId="{6672B19E-D739-4D13-BDE6-57E2534A987B}">
      <dgm:prSet custT="1"/>
      <dgm:spPr/>
      <dgm:t>
        <a:bodyPr/>
        <a:lstStyle/>
        <a:p>
          <a:pPr algn="just"/>
          <a:r>
            <a:rPr lang="en-US" sz="3600" dirty="0">
              <a:solidFill>
                <a:schemeClr val="bg1">
                  <a:lumMod val="95000"/>
                </a:schemeClr>
              </a:solidFill>
              <a:latin typeface="Arial" panose="020B0604020202020204" pitchFamily="34" charset="0"/>
              <a:cs typeface="Arial" panose="020B0604020202020204" pitchFamily="34" charset="0"/>
            </a:rPr>
            <a:t>d. Tất cả các đáp án của câu này đều đúng</a:t>
          </a:r>
        </a:p>
      </dgm:t>
    </dgm:pt>
    <dgm:pt modelId="{8F30EB46-BA65-408C-97CF-FAA2E9B53156}" type="parTrans" cxnId="{63759B9A-35EE-444C-90E3-93C691F09BE3}">
      <dgm:prSet/>
      <dgm:spPr/>
      <dgm:t>
        <a:bodyPr/>
        <a:lstStyle/>
        <a:p>
          <a:endParaRPr lang="en-US"/>
        </a:p>
      </dgm:t>
    </dgm:pt>
    <dgm:pt modelId="{C89EF2B5-B27F-4CD8-BE4A-63629C1C8F38}" type="sibTrans" cxnId="{63759B9A-35EE-444C-90E3-93C691F09BE3}">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13323" custLinFactNeighborX="0" custLinFactNeighborY="621">
        <dgm:presLayoutVars>
          <dgm:bulletEnabled val="1"/>
        </dgm:presLayoutVars>
      </dgm:prSet>
      <dgm:spPr/>
    </dgm:pt>
  </dgm:ptLst>
  <dgm:cxnLst>
    <dgm:cxn modelId="{33989D0D-8137-452D-A6C7-E0AF97322FD6}" srcId="{8D6D26A5-62C7-45EB-9531-C85F1879241F}" destId="{77E7C2DD-94FF-426D-B4B2-3FB1E1F7A77A}" srcOrd="2" destOrd="0" parTransId="{A3D045BC-C0C4-420F-AD0A-8CB2F0336D85}" sibTransId="{D67E438C-B111-4E3B-AC25-D6A7DAEA10F9}"/>
    <dgm:cxn modelId="{86E6C41F-70D6-46EF-AF18-2F23457A487C}" srcId="{8D6D26A5-62C7-45EB-9531-C85F1879241F}" destId="{B1146747-3952-403F-8B91-3A1867FC3638}" srcOrd="0" destOrd="0" parTransId="{CEF355C6-AEBB-4568-B1DE-9F533E2684E5}" sibTransId="{4D518A44-0484-490E-9888-E35113E06EF4}"/>
    <dgm:cxn modelId="{3CE13931-7617-435A-9EFC-E8D3A1BE5A7A}" type="presOf" srcId="{6672B19E-D739-4D13-BDE6-57E2534A987B}" destId="{F1A0EB02-8037-4F89-8026-A7DA99CFEE45}" srcOrd="0" destOrd="3" presId="urn:microsoft.com/office/officeart/2005/8/layout/vList5"/>
    <dgm:cxn modelId="{4C5FF537-6C50-486A-B46A-70EF4979C4E0}" type="presOf" srcId="{77E7C2DD-94FF-426D-B4B2-3FB1E1F7A77A}" destId="{F1A0EB02-8037-4F89-8026-A7DA99CFEE45}" srcOrd="0" destOrd="2" presId="urn:microsoft.com/office/officeart/2005/8/layout/vList5"/>
    <dgm:cxn modelId="{1FE9AD71-1120-4592-BDFC-5209CD6BD6EF}" type="presOf" srcId="{AF508471-6BF0-4E4D-9C49-5C04E4F1A8A2}" destId="{D5CC919E-8CCC-4B1A-8D10-6F2C091922D1}" srcOrd="0" destOrd="0" presId="urn:microsoft.com/office/officeart/2005/8/layout/vList5"/>
    <dgm:cxn modelId="{63759B9A-35EE-444C-90E3-93C691F09BE3}" srcId="{8D6D26A5-62C7-45EB-9531-C85F1879241F}" destId="{6672B19E-D739-4D13-BDE6-57E2534A987B}" srcOrd="3" destOrd="0" parTransId="{8F30EB46-BA65-408C-97CF-FAA2E9B53156}" sibTransId="{C89EF2B5-B27F-4CD8-BE4A-63629C1C8F38}"/>
    <dgm:cxn modelId="{AFE599A3-0185-4B1B-B1B0-1C6D826E210A}" srcId="{8D6D26A5-62C7-45EB-9531-C85F1879241F}" destId="{488683AD-7FFD-4C0C-B483-A7807ABF8572}" srcOrd="1" destOrd="0" parTransId="{6F418184-56AC-4F7B-839F-FF66B16F4B7F}" sibTransId="{A3E0617B-1911-40A6-8394-9120BF65F440}"/>
    <dgm:cxn modelId="{F8BFA1A3-5566-4DBE-A96E-4B9D5E17FD66}" type="presOf" srcId="{488683AD-7FFD-4C0C-B483-A7807ABF8572}" destId="{F1A0EB02-8037-4F89-8026-A7DA99CFEE45}" srcOrd="0" destOrd="1" presId="urn:microsoft.com/office/officeart/2005/8/layout/vList5"/>
    <dgm:cxn modelId="{4DAA50B5-BA62-4DF4-9812-A588F8377241}" type="presOf" srcId="{8D6D26A5-62C7-45EB-9531-C85F1879241F}" destId="{AEC6E17D-F1BC-406A-B364-F3D4F5F76DD5}" srcOrd="0" destOrd="0" presId="urn:microsoft.com/office/officeart/2005/8/layout/vList5"/>
    <dgm:cxn modelId="{78F14DC2-5F1B-45C6-B6E1-36F678ED0A7C}" type="presOf" srcId="{B1146747-3952-403F-8B91-3A1867FC3638}"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618EE4DA-FE32-4863-8029-43805D41CD8E}" type="presParOf" srcId="{D5CC919E-8CCC-4B1A-8D10-6F2C091922D1}" destId="{68BFF038-1D82-498E-BFBE-D15BC7CCD2BC}" srcOrd="0" destOrd="0" presId="urn:microsoft.com/office/officeart/2005/8/layout/vList5"/>
    <dgm:cxn modelId="{0DA1AF57-D748-4794-9C2B-5F3DA5EAD137}" type="presParOf" srcId="{68BFF038-1D82-498E-BFBE-D15BC7CCD2BC}" destId="{AEC6E17D-F1BC-406A-B364-F3D4F5F76DD5}" srcOrd="0" destOrd="0" presId="urn:microsoft.com/office/officeart/2005/8/layout/vList5"/>
    <dgm:cxn modelId="{D0F50FB2-CAC9-44E6-BD22-59A461905678}"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accent6">
            <a:lumMod val="50000"/>
          </a:schemeClr>
        </a:solidFill>
      </dgm:spPr>
      <dgm:t>
        <a:bodyPr/>
        <a:lstStyle/>
        <a:p>
          <a:r>
            <a:rPr lang="vi-VN" sz="3200" i="1" dirty="0">
              <a:solidFill>
                <a:schemeClr val="bg1">
                  <a:lumMod val="95000"/>
                </a:schemeClr>
              </a:solidFill>
            </a:rPr>
            <a:t>Giai cấp nào là giai cấp không có tư liệu sản xuất, họ phải bán sức lao động cho nhà tư bản, trở thành người làm thuê và bị bóc lột giá trị thặng dư</a:t>
          </a:r>
          <a:endParaRPr lang="en-US" sz="3200" i="1" dirty="0">
            <a:solidFill>
              <a:schemeClr val="bg1">
                <a:lumMod val="95000"/>
              </a:schemeClr>
            </a:solidFill>
          </a:endParaRPr>
        </a:p>
      </dgm:t>
    </dgm:pt>
    <dgm:pt modelId="{EBFBBD4C-66B5-474F-ACFD-265FCEFB024C}" type="parTrans" cxnId="{D90975F9-0F0F-4426-A678-DE5D572393A3}">
      <dgm:prSet/>
      <dgm:spPr/>
      <dgm:t>
        <a:bodyPr/>
        <a:lstStyle/>
        <a:p>
          <a:endParaRPr lang="en-US" sz="3200">
            <a:solidFill>
              <a:schemeClr val="bg1">
                <a:lumMod val="95000"/>
              </a:schemeClr>
            </a:solidFill>
          </a:endParaRPr>
        </a:p>
      </dgm:t>
    </dgm:pt>
    <dgm:pt modelId="{6D40A9E5-9B80-47A3-87E7-3B218C729BC2}" type="sibTrans" cxnId="{D90975F9-0F0F-4426-A678-DE5D572393A3}">
      <dgm:prSet/>
      <dgm:spPr/>
      <dgm:t>
        <a:bodyPr/>
        <a:lstStyle/>
        <a:p>
          <a:endParaRPr lang="en-US" sz="3200">
            <a:solidFill>
              <a:schemeClr val="bg1">
                <a:lumMod val="95000"/>
              </a:schemeClr>
            </a:solidFill>
          </a:endParaRPr>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vi-VN" sz="3200" dirty="0">
              <a:solidFill>
                <a:schemeClr val="bg1">
                  <a:lumMod val="95000"/>
                </a:schemeClr>
              </a:solidFill>
              <a:latin typeface="Arial" panose="020B0604020202020204" pitchFamily="34" charset="0"/>
              <a:cs typeface="Arial" panose="020B0604020202020204" pitchFamily="34" charset="0"/>
            </a:rPr>
            <a:t>a. Tư sản</a:t>
          </a:r>
          <a:endParaRPr lang="en-US" sz="3200" dirty="0">
            <a:solidFill>
              <a:schemeClr val="bg1">
                <a:lumMod val="95000"/>
              </a:schemeClr>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sz="3200">
            <a:solidFill>
              <a:schemeClr val="bg1">
                <a:lumMod val="95000"/>
              </a:schemeClr>
            </a:solidFill>
          </a:endParaRPr>
        </a:p>
      </dgm:t>
    </dgm:pt>
    <dgm:pt modelId="{4D518A44-0484-490E-9888-E35113E06EF4}" type="sibTrans" cxnId="{86E6C41F-70D6-46EF-AF18-2F23457A487C}">
      <dgm:prSet/>
      <dgm:spPr/>
      <dgm:t>
        <a:bodyPr/>
        <a:lstStyle/>
        <a:p>
          <a:endParaRPr lang="en-US" sz="3200">
            <a:solidFill>
              <a:schemeClr val="bg1">
                <a:lumMod val="95000"/>
              </a:schemeClr>
            </a:solidFill>
          </a:endParaRPr>
        </a:p>
      </dgm:t>
    </dgm:pt>
    <dgm:pt modelId="{01428CB1-396B-4804-9393-FBDB11F917B6}">
      <dgm:prSet custT="1"/>
      <dgm:spPr/>
      <dgm:t>
        <a:bodyPr/>
        <a:lstStyle/>
        <a:p>
          <a:pPr algn="just"/>
          <a:r>
            <a:rPr lang="en-US" sz="3200" dirty="0">
              <a:solidFill>
                <a:schemeClr val="bg1">
                  <a:lumMod val="95000"/>
                </a:schemeClr>
              </a:solidFill>
              <a:latin typeface="Arial" panose="020B0604020202020204" pitchFamily="34" charset="0"/>
              <a:cs typeface="Arial" panose="020B0604020202020204" pitchFamily="34" charset="0"/>
            </a:rPr>
            <a:t>b. Công nhân</a:t>
          </a:r>
        </a:p>
      </dgm:t>
    </dgm:pt>
    <dgm:pt modelId="{254C4225-7384-46AE-8332-B0E85193D6B5}" type="parTrans" cxnId="{7FDD8561-D3AA-4811-AF9F-B6511E2DEAB0}">
      <dgm:prSet/>
      <dgm:spPr/>
      <dgm:t>
        <a:bodyPr/>
        <a:lstStyle/>
        <a:p>
          <a:endParaRPr lang="en-US"/>
        </a:p>
      </dgm:t>
    </dgm:pt>
    <dgm:pt modelId="{24C8520C-8827-42D4-B31B-5E1FA34F22A2}" type="sibTrans" cxnId="{7FDD8561-D3AA-4811-AF9F-B6511E2DEAB0}">
      <dgm:prSet/>
      <dgm:spPr/>
      <dgm:t>
        <a:bodyPr/>
        <a:lstStyle/>
        <a:p>
          <a:endParaRPr lang="en-US"/>
        </a:p>
      </dgm:t>
    </dgm:pt>
    <dgm:pt modelId="{9510ACF4-142C-493C-B154-3C4E401BA6F7}">
      <dgm:prSet custT="1"/>
      <dgm:spPr/>
      <dgm:t>
        <a:bodyPr/>
        <a:lstStyle/>
        <a:p>
          <a:pPr algn="just"/>
          <a:r>
            <a:rPr lang="en-US" sz="3200" dirty="0">
              <a:solidFill>
                <a:schemeClr val="bg1">
                  <a:lumMod val="95000"/>
                </a:schemeClr>
              </a:solidFill>
              <a:latin typeface="Arial" panose="020B0604020202020204" pitchFamily="34" charset="0"/>
              <a:cs typeface="Arial" panose="020B0604020202020204" pitchFamily="34" charset="0"/>
            </a:rPr>
            <a:t>c. Địa chủ</a:t>
          </a:r>
        </a:p>
      </dgm:t>
    </dgm:pt>
    <dgm:pt modelId="{7CC4E5BF-D5E2-40C7-870B-965B7BD07FA7}" type="parTrans" cxnId="{016732E2-7CAE-4A25-AE22-075A82729101}">
      <dgm:prSet/>
      <dgm:spPr/>
      <dgm:t>
        <a:bodyPr/>
        <a:lstStyle/>
        <a:p>
          <a:endParaRPr lang="en-US"/>
        </a:p>
      </dgm:t>
    </dgm:pt>
    <dgm:pt modelId="{58419121-B95E-4773-8D34-582901649435}" type="sibTrans" cxnId="{016732E2-7CAE-4A25-AE22-075A82729101}">
      <dgm:prSet/>
      <dgm:spPr/>
      <dgm:t>
        <a:bodyPr/>
        <a:lstStyle/>
        <a:p>
          <a:endParaRPr lang="en-US"/>
        </a:p>
      </dgm:t>
    </dgm:pt>
    <dgm:pt modelId="{52EA2474-07E0-477D-AA82-B27BAD8DA31A}">
      <dgm:prSet custT="1"/>
      <dgm:spPr/>
      <dgm:t>
        <a:bodyPr/>
        <a:lstStyle/>
        <a:p>
          <a:pPr algn="just"/>
          <a:r>
            <a:rPr lang="en-US" sz="3200" dirty="0">
              <a:solidFill>
                <a:schemeClr val="bg1">
                  <a:lumMod val="95000"/>
                </a:schemeClr>
              </a:solidFill>
              <a:latin typeface="Arial" panose="020B0604020202020204" pitchFamily="34" charset="0"/>
              <a:cs typeface="Arial" panose="020B0604020202020204" pitchFamily="34" charset="0"/>
            </a:rPr>
            <a:t>d. Nông dân</a:t>
          </a:r>
        </a:p>
      </dgm:t>
    </dgm:pt>
    <dgm:pt modelId="{221E862A-F9D4-4AA2-8300-F2CF0629C5E1}" type="parTrans" cxnId="{6DDF03B7-855F-495A-9EB8-92E3CA97EDB3}">
      <dgm:prSet/>
      <dgm:spPr/>
      <dgm:t>
        <a:bodyPr/>
        <a:lstStyle/>
        <a:p>
          <a:endParaRPr lang="en-US"/>
        </a:p>
      </dgm:t>
    </dgm:pt>
    <dgm:pt modelId="{DD35628F-DEDC-4B45-9EF1-875729CF9361}" type="sibTrans" cxnId="{6DDF03B7-855F-495A-9EB8-92E3CA97EDB3}">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13323" custLinFactNeighborX="0" custLinFactNeighborY="621">
        <dgm:presLayoutVars>
          <dgm:bulletEnabled val="1"/>
        </dgm:presLayoutVars>
      </dgm:prSet>
      <dgm:spPr/>
    </dgm:pt>
  </dgm:ptLst>
  <dgm:cxnLst>
    <dgm:cxn modelId="{99FE7014-EFA5-4D81-99E0-52E20F04546F}" type="presOf" srcId="{9510ACF4-142C-493C-B154-3C4E401BA6F7}" destId="{F1A0EB02-8037-4F89-8026-A7DA99CFEE45}" srcOrd="0" destOrd="2"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C6E0153F-A38E-4AE3-8A5B-1E69F0C2A827}" type="presOf" srcId="{01428CB1-396B-4804-9393-FBDB11F917B6}" destId="{F1A0EB02-8037-4F89-8026-A7DA99CFEE45}" srcOrd="0" destOrd="1" presId="urn:microsoft.com/office/officeart/2005/8/layout/vList5"/>
    <dgm:cxn modelId="{7FDD8561-D3AA-4811-AF9F-B6511E2DEAB0}" srcId="{8D6D26A5-62C7-45EB-9531-C85F1879241F}" destId="{01428CB1-396B-4804-9393-FBDB11F917B6}" srcOrd="1" destOrd="0" parTransId="{254C4225-7384-46AE-8332-B0E85193D6B5}" sibTransId="{24C8520C-8827-42D4-B31B-5E1FA34F22A2}"/>
    <dgm:cxn modelId="{1FE9AD71-1120-4592-BDFC-5209CD6BD6EF}" type="presOf" srcId="{AF508471-6BF0-4E4D-9C49-5C04E4F1A8A2}" destId="{D5CC919E-8CCC-4B1A-8D10-6F2C091922D1}" srcOrd="0" destOrd="0" presId="urn:microsoft.com/office/officeart/2005/8/layout/vList5"/>
    <dgm:cxn modelId="{4DAA50B5-BA62-4DF4-9812-A588F8377241}" type="presOf" srcId="{8D6D26A5-62C7-45EB-9531-C85F1879241F}" destId="{AEC6E17D-F1BC-406A-B364-F3D4F5F76DD5}" srcOrd="0" destOrd="0" presId="urn:microsoft.com/office/officeart/2005/8/layout/vList5"/>
    <dgm:cxn modelId="{6DDF03B7-855F-495A-9EB8-92E3CA97EDB3}" srcId="{8D6D26A5-62C7-45EB-9531-C85F1879241F}" destId="{52EA2474-07E0-477D-AA82-B27BAD8DA31A}" srcOrd="3" destOrd="0" parTransId="{221E862A-F9D4-4AA2-8300-F2CF0629C5E1}" sibTransId="{DD35628F-DEDC-4B45-9EF1-875729CF9361}"/>
    <dgm:cxn modelId="{78F14DC2-5F1B-45C6-B6E1-36F678ED0A7C}" type="presOf" srcId="{B1146747-3952-403F-8B91-3A1867FC3638}" destId="{F1A0EB02-8037-4F89-8026-A7DA99CFEE45}" srcOrd="0" destOrd="0" presId="urn:microsoft.com/office/officeart/2005/8/layout/vList5"/>
    <dgm:cxn modelId="{016732E2-7CAE-4A25-AE22-075A82729101}" srcId="{8D6D26A5-62C7-45EB-9531-C85F1879241F}" destId="{9510ACF4-142C-493C-B154-3C4E401BA6F7}" srcOrd="2" destOrd="0" parTransId="{7CC4E5BF-D5E2-40C7-870B-965B7BD07FA7}" sibTransId="{58419121-B95E-4773-8D34-582901649435}"/>
    <dgm:cxn modelId="{D90975F9-0F0F-4426-A678-DE5D572393A3}" srcId="{AF508471-6BF0-4E4D-9C49-5C04E4F1A8A2}" destId="{8D6D26A5-62C7-45EB-9531-C85F1879241F}" srcOrd="0" destOrd="0" parTransId="{EBFBBD4C-66B5-474F-ACFD-265FCEFB024C}" sibTransId="{6D40A9E5-9B80-47A3-87E7-3B218C729BC2}"/>
    <dgm:cxn modelId="{87B28FFF-ECBB-4792-9230-7B5C4005A48D}" type="presOf" srcId="{52EA2474-07E0-477D-AA82-B27BAD8DA31A}" destId="{F1A0EB02-8037-4F89-8026-A7DA99CFEE45}" srcOrd="0" destOrd="3" presId="urn:microsoft.com/office/officeart/2005/8/layout/vList5"/>
    <dgm:cxn modelId="{618EE4DA-FE32-4863-8029-43805D41CD8E}" type="presParOf" srcId="{D5CC919E-8CCC-4B1A-8D10-6F2C091922D1}" destId="{68BFF038-1D82-498E-BFBE-D15BC7CCD2BC}" srcOrd="0" destOrd="0" presId="urn:microsoft.com/office/officeart/2005/8/layout/vList5"/>
    <dgm:cxn modelId="{0DA1AF57-D748-4794-9C2B-5F3DA5EAD137}" type="presParOf" srcId="{68BFF038-1D82-498E-BFBE-D15BC7CCD2BC}" destId="{AEC6E17D-F1BC-406A-B364-F3D4F5F76DD5}" srcOrd="0" destOrd="0" presId="urn:microsoft.com/office/officeart/2005/8/layout/vList5"/>
    <dgm:cxn modelId="{D0F50FB2-CAC9-44E6-BD22-59A461905678}"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custT="1"/>
      <dgm:spPr>
        <a:solidFill>
          <a:schemeClr val="accent6">
            <a:lumMod val="50000"/>
          </a:schemeClr>
        </a:solidFill>
      </dgm:spPr>
      <dgm:t>
        <a:bodyPr/>
        <a:lstStyle/>
        <a:p>
          <a:r>
            <a:rPr lang="vi-VN" sz="3200" i="1" dirty="0">
              <a:solidFill>
                <a:schemeClr val="bg1">
                  <a:lumMod val="95000"/>
                </a:schemeClr>
              </a:solidFill>
            </a:rPr>
            <a:t>Phạm trù nào là mối quan hệ giữa con người với giới tự nhiên, là trình độ chinh phục tự nhiên của con người, là mặt tự nhiên của phương thức sản xuất.</a:t>
          </a:r>
          <a:endParaRPr lang="en-US" sz="3200" i="1" dirty="0">
            <a:solidFill>
              <a:schemeClr val="bg1">
                <a:lumMod val="95000"/>
              </a:schemeClr>
            </a:solidFill>
          </a:endParaRPr>
        </a:p>
      </dgm:t>
    </dgm:pt>
    <dgm:pt modelId="{EBFBBD4C-66B5-474F-ACFD-265FCEFB024C}" type="parTrans" cxnId="{D90975F9-0F0F-4426-A678-DE5D572393A3}">
      <dgm:prSet/>
      <dgm:spPr/>
      <dgm:t>
        <a:bodyPr/>
        <a:lstStyle/>
        <a:p>
          <a:endParaRPr lang="en-US" sz="3200">
            <a:solidFill>
              <a:schemeClr val="bg1">
                <a:lumMod val="95000"/>
              </a:schemeClr>
            </a:solidFill>
          </a:endParaRPr>
        </a:p>
      </dgm:t>
    </dgm:pt>
    <dgm:pt modelId="{6D40A9E5-9B80-47A3-87E7-3B218C729BC2}" type="sibTrans" cxnId="{D90975F9-0F0F-4426-A678-DE5D572393A3}">
      <dgm:prSet/>
      <dgm:spPr/>
      <dgm:t>
        <a:bodyPr/>
        <a:lstStyle/>
        <a:p>
          <a:endParaRPr lang="en-US" sz="3200">
            <a:solidFill>
              <a:schemeClr val="bg1">
                <a:lumMod val="95000"/>
              </a:schemeClr>
            </a:solidFill>
          </a:endParaRPr>
        </a:p>
      </dgm:t>
    </dgm:pt>
    <dgm:pt modelId="{B1146747-3952-403F-8B91-3A1867FC3638}">
      <dgm:prSet phldrT="[Text]" custT="1"/>
      <dgm:spPr>
        <a:solidFill>
          <a:srgbClr val="002060">
            <a:alpha val="90000"/>
          </a:srgbClr>
        </a:solidFill>
        <a:ln>
          <a:solidFill>
            <a:srgbClr val="7030A0">
              <a:alpha val="90000"/>
            </a:srgbClr>
          </a:solidFill>
        </a:ln>
      </dgm:spPr>
      <dgm:t>
        <a:bodyPr/>
        <a:lstStyle/>
        <a:p>
          <a:pPr algn="just"/>
          <a:r>
            <a:rPr lang="en-US" sz="3200" dirty="0">
              <a:solidFill>
                <a:schemeClr val="bg1">
                  <a:lumMod val="95000"/>
                </a:schemeClr>
              </a:solidFill>
              <a:latin typeface="Arial" panose="020B0604020202020204" pitchFamily="34" charset="0"/>
              <a:cs typeface="Arial" panose="020B0604020202020204" pitchFamily="34" charset="0"/>
            </a:rPr>
            <a:t>a. </a:t>
          </a:r>
          <a:r>
            <a:rPr lang="en-US" sz="3200" dirty="0" err="1">
              <a:solidFill>
                <a:schemeClr val="bg1">
                  <a:lumMod val="95000"/>
                </a:schemeClr>
              </a:solidFill>
              <a:latin typeface="Arial" panose="020B0604020202020204" pitchFamily="34" charset="0"/>
              <a:cs typeface="Arial" panose="020B0604020202020204" pitchFamily="34" charset="0"/>
            </a:rPr>
            <a:t>Nhà</a:t>
          </a:r>
          <a:r>
            <a:rPr lang="en-US" sz="3200" dirty="0">
              <a:solidFill>
                <a:schemeClr val="bg1">
                  <a:lumMod val="95000"/>
                </a:schemeClr>
              </a:solidFill>
              <a:latin typeface="Arial" panose="020B0604020202020204" pitchFamily="34" charset="0"/>
              <a:cs typeface="Arial" panose="020B0604020202020204" pitchFamily="34" charset="0"/>
            </a:rPr>
            <a:t> </a:t>
          </a:r>
          <a:r>
            <a:rPr lang="en-US" sz="3200" dirty="0" err="1">
              <a:solidFill>
                <a:schemeClr val="bg1">
                  <a:lumMod val="95000"/>
                </a:schemeClr>
              </a:solidFill>
              <a:latin typeface="Arial" panose="020B0604020202020204" pitchFamily="34" charset="0"/>
              <a:cs typeface="Arial" panose="020B0604020202020204" pitchFamily="34" charset="0"/>
            </a:rPr>
            <a:t>máy,xí</a:t>
          </a:r>
          <a:r>
            <a:rPr lang="en-US" sz="3200" dirty="0">
              <a:solidFill>
                <a:schemeClr val="bg1">
                  <a:lumMod val="95000"/>
                </a:schemeClr>
              </a:solidFill>
              <a:latin typeface="Arial" panose="020B0604020202020204" pitchFamily="34" charset="0"/>
              <a:cs typeface="Arial" panose="020B0604020202020204" pitchFamily="34" charset="0"/>
            </a:rPr>
            <a:t> </a:t>
          </a:r>
          <a:r>
            <a:rPr lang="en-US" sz="3200" dirty="0" err="1">
              <a:solidFill>
                <a:schemeClr val="bg1">
                  <a:lumMod val="95000"/>
                </a:schemeClr>
              </a:solidFill>
              <a:latin typeface="Arial" panose="020B0604020202020204" pitchFamily="34" charset="0"/>
              <a:cs typeface="Arial" panose="020B0604020202020204" pitchFamily="34" charset="0"/>
            </a:rPr>
            <a:t>nghiệp</a:t>
          </a:r>
          <a:r>
            <a:rPr lang="en-US" sz="3200" dirty="0">
              <a:solidFill>
                <a:schemeClr val="bg1">
                  <a:lumMod val="95000"/>
                </a:schemeClr>
              </a:solidFill>
              <a:latin typeface="Arial" panose="020B0604020202020204" pitchFamily="34" charset="0"/>
              <a:cs typeface="Arial" panose="020B0604020202020204" pitchFamily="34" charset="0"/>
            </a:rPr>
            <a:t>, </a:t>
          </a:r>
          <a:r>
            <a:rPr lang="en-US" sz="3200" dirty="0" err="1">
              <a:solidFill>
                <a:schemeClr val="bg1">
                  <a:lumMod val="95000"/>
                </a:schemeClr>
              </a:solidFill>
              <a:latin typeface="Arial" panose="020B0604020202020204" pitchFamily="34" charset="0"/>
              <a:cs typeface="Arial" panose="020B0604020202020204" pitchFamily="34" charset="0"/>
            </a:rPr>
            <a:t>doanh</a:t>
          </a:r>
          <a:r>
            <a:rPr lang="en-US" sz="3200" dirty="0">
              <a:solidFill>
                <a:schemeClr val="bg1">
                  <a:lumMod val="95000"/>
                </a:schemeClr>
              </a:solidFill>
              <a:latin typeface="Arial" panose="020B0604020202020204" pitchFamily="34" charset="0"/>
              <a:cs typeface="Arial" panose="020B0604020202020204" pitchFamily="34" charset="0"/>
            </a:rPr>
            <a:t> </a:t>
          </a:r>
          <a:r>
            <a:rPr lang="en-US" sz="3200" dirty="0" err="1">
              <a:solidFill>
                <a:schemeClr val="bg1">
                  <a:lumMod val="95000"/>
                </a:schemeClr>
              </a:solidFill>
              <a:latin typeface="Arial" panose="020B0604020202020204" pitchFamily="34" charset="0"/>
              <a:cs typeface="Arial" panose="020B0604020202020204" pitchFamily="34" charset="0"/>
            </a:rPr>
            <a:t>nghiệp</a:t>
          </a:r>
          <a:endParaRPr lang="en-US" sz="3200" dirty="0">
            <a:solidFill>
              <a:schemeClr val="bg1">
                <a:lumMod val="95000"/>
              </a:schemeClr>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sz="3200">
            <a:solidFill>
              <a:schemeClr val="bg1">
                <a:lumMod val="95000"/>
              </a:schemeClr>
            </a:solidFill>
          </a:endParaRPr>
        </a:p>
      </dgm:t>
    </dgm:pt>
    <dgm:pt modelId="{4D518A44-0484-490E-9888-E35113E06EF4}" type="sibTrans" cxnId="{86E6C41F-70D6-46EF-AF18-2F23457A487C}">
      <dgm:prSet/>
      <dgm:spPr/>
      <dgm:t>
        <a:bodyPr/>
        <a:lstStyle/>
        <a:p>
          <a:endParaRPr lang="en-US" sz="3200">
            <a:solidFill>
              <a:schemeClr val="bg1">
                <a:lumMod val="95000"/>
              </a:schemeClr>
            </a:solidFill>
          </a:endParaRPr>
        </a:p>
      </dgm:t>
    </dgm:pt>
    <dgm:pt modelId="{93975832-0820-45AD-B328-7EBF1D4ECB84}">
      <dgm:prSet custT="1"/>
      <dgm:spPr/>
      <dgm:t>
        <a:bodyPr/>
        <a:lstStyle/>
        <a:p>
          <a:pPr algn="just"/>
          <a:r>
            <a:rPr lang="vi-VN" sz="3200" dirty="0">
              <a:solidFill>
                <a:schemeClr val="bg1">
                  <a:lumMod val="95000"/>
                </a:schemeClr>
              </a:solidFill>
              <a:latin typeface="Arial" panose="020B0604020202020204" pitchFamily="34" charset="0"/>
              <a:cs typeface="Arial" panose="020B0604020202020204" pitchFamily="34" charset="0"/>
            </a:rPr>
            <a:t>b. Lực lượng sản xuất </a:t>
          </a:r>
          <a:endParaRPr lang="en-US" sz="3200" dirty="0">
            <a:solidFill>
              <a:schemeClr val="bg1">
                <a:lumMod val="95000"/>
              </a:schemeClr>
            </a:solidFill>
            <a:latin typeface="Arial" panose="020B0604020202020204" pitchFamily="34" charset="0"/>
            <a:cs typeface="Arial" panose="020B0604020202020204" pitchFamily="34" charset="0"/>
          </a:endParaRPr>
        </a:p>
      </dgm:t>
    </dgm:pt>
    <dgm:pt modelId="{181295BB-A19F-495C-93CE-563629A418AE}" type="parTrans" cxnId="{F37E083E-570C-4A19-A78C-72BB50F536BA}">
      <dgm:prSet/>
      <dgm:spPr/>
      <dgm:t>
        <a:bodyPr/>
        <a:lstStyle/>
        <a:p>
          <a:endParaRPr lang="en-US"/>
        </a:p>
      </dgm:t>
    </dgm:pt>
    <dgm:pt modelId="{65E5D6E1-DC23-4458-B813-C289E12706E3}" type="sibTrans" cxnId="{F37E083E-570C-4A19-A78C-72BB50F536BA}">
      <dgm:prSet/>
      <dgm:spPr/>
      <dgm:t>
        <a:bodyPr/>
        <a:lstStyle/>
        <a:p>
          <a:endParaRPr lang="en-US"/>
        </a:p>
      </dgm:t>
    </dgm:pt>
    <dgm:pt modelId="{048A4D84-0415-440B-866F-A97D59D06606}">
      <dgm:prSet custT="1"/>
      <dgm:spPr/>
      <dgm:t>
        <a:bodyPr/>
        <a:lstStyle/>
        <a:p>
          <a:pPr algn="just"/>
          <a:r>
            <a:rPr lang="en-US" sz="3200" dirty="0">
              <a:solidFill>
                <a:schemeClr val="bg1">
                  <a:lumMod val="95000"/>
                </a:schemeClr>
              </a:solidFill>
              <a:latin typeface="Arial" panose="020B0604020202020204" pitchFamily="34" charset="0"/>
              <a:cs typeface="Arial" panose="020B0604020202020204" pitchFamily="34" charset="0"/>
            </a:rPr>
            <a:t>c. Quan hệ sản xuất</a:t>
          </a:r>
        </a:p>
      </dgm:t>
    </dgm:pt>
    <dgm:pt modelId="{4B42D28A-EF8A-4D52-9272-2F409EC643B8}" type="parTrans" cxnId="{256B6D90-C110-4D32-8866-B028830B398F}">
      <dgm:prSet/>
      <dgm:spPr/>
      <dgm:t>
        <a:bodyPr/>
        <a:lstStyle/>
        <a:p>
          <a:endParaRPr lang="en-US"/>
        </a:p>
      </dgm:t>
    </dgm:pt>
    <dgm:pt modelId="{22098ADA-DA61-4185-86E3-7CBDD4DC67CE}" type="sibTrans" cxnId="{256B6D90-C110-4D32-8866-B028830B398F}">
      <dgm:prSet/>
      <dgm:spPr/>
      <dgm:t>
        <a:bodyPr/>
        <a:lstStyle/>
        <a:p>
          <a:endParaRPr lang="en-US"/>
        </a:p>
      </dgm:t>
    </dgm:pt>
    <dgm:pt modelId="{08B29BAC-DE4F-4E3E-A52C-A898E5C181F0}">
      <dgm:prSet custT="1"/>
      <dgm:spPr/>
      <dgm:t>
        <a:bodyPr/>
        <a:lstStyle/>
        <a:p>
          <a:pPr algn="just"/>
          <a:r>
            <a:rPr lang="vi-VN" sz="3200" dirty="0">
              <a:solidFill>
                <a:schemeClr val="bg1">
                  <a:lumMod val="95000"/>
                </a:schemeClr>
              </a:solidFill>
              <a:latin typeface="Arial" panose="020B0604020202020204" pitchFamily="34" charset="0"/>
              <a:cs typeface="Arial" panose="020B0604020202020204" pitchFamily="34" charset="0"/>
            </a:rPr>
            <a:t>d. Phương thức sản xuất</a:t>
          </a:r>
          <a:endParaRPr lang="en-US" sz="3200" dirty="0">
            <a:solidFill>
              <a:schemeClr val="bg1">
                <a:lumMod val="95000"/>
              </a:schemeClr>
            </a:solidFill>
            <a:latin typeface="Arial" panose="020B0604020202020204" pitchFamily="34" charset="0"/>
            <a:cs typeface="Arial" panose="020B0604020202020204" pitchFamily="34" charset="0"/>
          </a:endParaRPr>
        </a:p>
      </dgm:t>
    </dgm:pt>
    <dgm:pt modelId="{7206BA4D-1078-4A32-96F2-299C24030153}" type="parTrans" cxnId="{37EAD823-FFEB-4D25-A02E-599AD27EE209}">
      <dgm:prSet/>
      <dgm:spPr/>
      <dgm:t>
        <a:bodyPr/>
        <a:lstStyle/>
        <a:p>
          <a:endParaRPr lang="en-US"/>
        </a:p>
      </dgm:t>
    </dgm:pt>
    <dgm:pt modelId="{11AAC94D-C4E6-4655-9CBC-84B1FFDED40C}" type="sibTrans" cxnId="{37EAD823-FFEB-4D25-A02E-599AD27EE209}">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LinFactNeighborX="-3844" custLinFactNeighborY="0">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13323" custLinFactNeighborX="0" custLinFactNeighborY="621">
        <dgm:presLayoutVars>
          <dgm:bulletEnabled val="1"/>
        </dgm:presLayoutVars>
      </dgm:prSet>
      <dgm:spPr/>
    </dgm:pt>
  </dgm:ptLst>
  <dgm:cxnLst>
    <dgm:cxn modelId="{86E6C41F-70D6-46EF-AF18-2F23457A487C}" srcId="{8D6D26A5-62C7-45EB-9531-C85F1879241F}" destId="{B1146747-3952-403F-8B91-3A1867FC3638}" srcOrd="0" destOrd="0" parTransId="{CEF355C6-AEBB-4568-B1DE-9F533E2684E5}" sibTransId="{4D518A44-0484-490E-9888-E35113E06EF4}"/>
    <dgm:cxn modelId="{37EAD823-FFEB-4D25-A02E-599AD27EE209}" srcId="{8D6D26A5-62C7-45EB-9531-C85F1879241F}" destId="{08B29BAC-DE4F-4E3E-A52C-A898E5C181F0}" srcOrd="3" destOrd="0" parTransId="{7206BA4D-1078-4A32-96F2-299C24030153}" sibTransId="{11AAC94D-C4E6-4655-9CBC-84B1FFDED40C}"/>
    <dgm:cxn modelId="{F37E083E-570C-4A19-A78C-72BB50F536BA}" srcId="{8D6D26A5-62C7-45EB-9531-C85F1879241F}" destId="{93975832-0820-45AD-B328-7EBF1D4ECB84}" srcOrd="1" destOrd="0" parTransId="{181295BB-A19F-495C-93CE-563629A418AE}" sibTransId="{65E5D6E1-DC23-4458-B813-C289E12706E3}"/>
    <dgm:cxn modelId="{F61DC74E-32EA-4763-B825-5BCABAD271D6}" type="presOf" srcId="{048A4D84-0415-440B-866F-A97D59D06606}" destId="{F1A0EB02-8037-4F89-8026-A7DA99CFEE45}" srcOrd="0" destOrd="2" presId="urn:microsoft.com/office/officeart/2005/8/layout/vList5"/>
    <dgm:cxn modelId="{1FE9AD71-1120-4592-BDFC-5209CD6BD6EF}" type="presOf" srcId="{AF508471-6BF0-4E4D-9C49-5C04E4F1A8A2}" destId="{D5CC919E-8CCC-4B1A-8D10-6F2C091922D1}" srcOrd="0" destOrd="0" presId="urn:microsoft.com/office/officeart/2005/8/layout/vList5"/>
    <dgm:cxn modelId="{256B6D90-C110-4D32-8866-B028830B398F}" srcId="{8D6D26A5-62C7-45EB-9531-C85F1879241F}" destId="{048A4D84-0415-440B-866F-A97D59D06606}" srcOrd="2" destOrd="0" parTransId="{4B42D28A-EF8A-4D52-9272-2F409EC643B8}" sibTransId="{22098ADA-DA61-4185-86E3-7CBDD4DC67CE}"/>
    <dgm:cxn modelId="{B85AECA5-F9A1-40E3-9434-E3BD2CFB7942}" type="presOf" srcId="{08B29BAC-DE4F-4E3E-A52C-A898E5C181F0}" destId="{F1A0EB02-8037-4F89-8026-A7DA99CFEE45}" srcOrd="0" destOrd="3" presId="urn:microsoft.com/office/officeart/2005/8/layout/vList5"/>
    <dgm:cxn modelId="{4DAA50B5-BA62-4DF4-9812-A588F8377241}" type="presOf" srcId="{8D6D26A5-62C7-45EB-9531-C85F1879241F}" destId="{AEC6E17D-F1BC-406A-B364-F3D4F5F76DD5}" srcOrd="0" destOrd="0" presId="urn:microsoft.com/office/officeart/2005/8/layout/vList5"/>
    <dgm:cxn modelId="{78F14DC2-5F1B-45C6-B6E1-36F678ED0A7C}" type="presOf" srcId="{B1146747-3952-403F-8B91-3A1867FC3638}" destId="{F1A0EB02-8037-4F89-8026-A7DA99CFEE45}" srcOrd="0" destOrd="0" presId="urn:microsoft.com/office/officeart/2005/8/layout/vList5"/>
    <dgm:cxn modelId="{9CA4EBD1-7AF8-4853-A9A0-7DF693630D57}" type="presOf" srcId="{93975832-0820-45AD-B328-7EBF1D4ECB84}"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618EE4DA-FE32-4863-8029-43805D41CD8E}" type="presParOf" srcId="{D5CC919E-8CCC-4B1A-8D10-6F2C091922D1}" destId="{68BFF038-1D82-498E-BFBE-D15BC7CCD2BC}" srcOrd="0" destOrd="0" presId="urn:microsoft.com/office/officeart/2005/8/layout/vList5"/>
    <dgm:cxn modelId="{0DA1AF57-D748-4794-9C2B-5F3DA5EAD137}" type="presParOf" srcId="{68BFF038-1D82-498E-BFBE-D15BC7CCD2BC}" destId="{AEC6E17D-F1BC-406A-B364-F3D4F5F76DD5}" srcOrd="0" destOrd="0" presId="urn:microsoft.com/office/officeart/2005/8/layout/vList5"/>
    <dgm:cxn modelId="{D0F50FB2-CAC9-44E6-BD22-59A461905678}"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082708" y="-702513"/>
          <a:ext cx="4334933" cy="6823694"/>
        </a:xfrm>
        <a:prstGeom prst="round2Same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a:lnSpc>
              <a:spcPct val="90000"/>
            </a:lnSpc>
            <a:spcBef>
              <a:spcPct val="0"/>
            </a:spcBef>
            <a:spcAft>
              <a:spcPct val="15000"/>
            </a:spcAft>
            <a:buChar char="•"/>
          </a:pPr>
          <a:r>
            <a:rPr lang="en-US" sz="2700" kern="1200" dirty="0">
              <a:solidFill>
                <a:schemeClr val="bg1"/>
              </a:solidFill>
              <a:latin typeface="Arial" panose="020B0604020202020204" pitchFamily="34" charset="0"/>
              <a:cs typeface="Arial" panose="020B0604020202020204" pitchFamily="34" charset="0"/>
            </a:rPr>
            <a:t>a. </a:t>
          </a:r>
          <a:r>
            <a:rPr lang="en-US" sz="2700" kern="1200" dirty="0" err="1">
              <a:solidFill>
                <a:schemeClr val="bg1"/>
              </a:solidFill>
              <a:latin typeface="Arial" panose="020B0604020202020204" pitchFamily="34" charset="0"/>
              <a:cs typeface="Arial" panose="020B0604020202020204" pitchFamily="34" charset="0"/>
            </a:rPr>
            <a:t>Quy</a:t>
          </a:r>
          <a:r>
            <a:rPr lang="en-US" sz="2700" kern="1200" dirty="0">
              <a:solidFill>
                <a:schemeClr val="bg1"/>
              </a:solidFill>
              <a:latin typeface="Arial" panose="020B0604020202020204" pitchFamily="34" charset="0"/>
              <a:cs typeface="Arial" panose="020B0604020202020204" pitchFamily="34" charset="0"/>
            </a:rPr>
            <a:t> </a:t>
          </a:r>
          <a:r>
            <a:rPr lang="en-US" sz="2700" kern="1200" dirty="0" err="1">
              <a:solidFill>
                <a:schemeClr val="bg1"/>
              </a:solidFill>
              <a:latin typeface="Arial" panose="020B0604020202020204" pitchFamily="34" charset="0"/>
              <a:cs typeface="Arial" panose="020B0604020202020204" pitchFamily="34" charset="0"/>
            </a:rPr>
            <a:t>luật</a:t>
          </a:r>
          <a:r>
            <a:rPr lang="en-US" sz="2700" kern="1200" dirty="0">
              <a:solidFill>
                <a:schemeClr val="bg1"/>
              </a:solidFill>
              <a:latin typeface="Arial" panose="020B0604020202020204" pitchFamily="34" charset="0"/>
              <a:cs typeface="Arial" panose="020B0604020202020204" pitchFamily="34" charset="0"/>
            </a:rPr>
            <a:t> </a:t>
          </a:r>
          <a:r>
            <a:rPr lang="en-US" sz="2700" kern="1200" dirty="0" err="1">
              <a:solidFill>
                <a:schemeClr val="bg1"/>
              </a:solidFill>
              <a:latin typeface="Arial" panose="020B0604020202020204" pitchFamily="34" charset="0"/>
              <a:cs typeface="Arial" panose="020B0604020202020204" pitchFamily="34" charset="0"/>
            </a:rPr>
            <a:t>thống</a:t>
          </a:r>
          <a:r>
            <a:rPr lang="en-US" sz="2700" kern="1200" dirty="0">
              <a:solidFill>
                <a:schemeClr val="bg1"/>
              </a:solidFill>
              <a:latin typeface="Arial" panose="020B0604020202020204" pitchFamily="34" charset="0"/>
              <a:cs typeface="Arial" panose="020B0604020202020204" pitchFamily="34" charset="0"/>
            </a:rPr>
            <a:t> </a:t>
          </a:r>
          <a:r>
            <a:rPr lang="en-US" sz="2700" kern="1200" dirty="0" err="1">
              <a:solidFill>
                <a:schemeClr val="bg1"/>
              </a:solidFill>
              <a:latin typeface="Arial" panose="020B0604020202020204" pitchFamily="34" charset="0"/>
              <a:cs typeface="Arial" panose="020B0604020202020204" pitchFamily="34" charset="0"/>
            </a:rPr>
            <a:t>nhất</a:t>
          </a:r>
          <a:r>
            <a:rPr lang="en-US" sz="2700" kern="1200" dirty="0">
              <a:solidFill>
                <a:schemeClr val="bg1"/>
              </a:solidFill>
              <a:latin typeface="Arial" panose="020B0604020202020204" pitchFamily="34" charset="0"/>
              <a:cs typeface="Arial" panose="020B0604020202020204" pitchFamily="34" charset="0"/>
            </a:rPr>
            <a:t> </a:t>
          </a:r>
          <a:r>
            <a:rPr lang="en-US" sz="2700" kern="1200" dirty="0" err="1">
              <a:solidFill>
                <a:schemeClr val="bg1"/>
              </a:solidFill>
              <a:latin typeface="Arial" panose="020B0604020202020204" pitchFamily="34" charset="0"/>
              <a:cs typeface="Arial" panose="020B0604020202020204" pitchFamily="34" charset="0"/>
            </a:rPr>
            <a:t>và</a:t>
          </a:r>
          <a:r>
            <a:rPr lang="en-US" sz="2700" kern="1200" dirty="0">
              <a:solidFill>
                <a:schemeClr val="bg1"/>
              </a:solidFill>
              <a:latin typeface="Arial" panose="020B0604020202020204" pitchFamily="34" charset="0"/>
              <a:cs typeface="Arial" panose="020B0604020202020204" pitchFamily="34" charset="0"/>
            </a:rPr>
            <a:t> </a:t>
          </a:r>
          <a:r>
            <a:rPr lang="en-US" sz="2700" kern="1200" dirty="0" err="1">
              <a:solidFill>
                <a:schemeClr val="bg1"/>
              </a:solidFill>
              <a:latin typeface="Arial" panose="020B0604020202020204" pitchFamily="34" charset="0"/>
              <a:cs typeface="Arial" panose="020B0604020202020204" pitchFamily="34" charset="0"/>
            </a:rPr>
            <a:t>đấu</a:t>
          </a:r>
          <a:r>
            <a:rPr lang="en-US" sz="2700" kern="1200" dirty="0">
              <a:solidFill>
                <a:schemeClr val="bg1"/>
              </a:solidFill>
              <a:latin typeface="Arial" panose="020B0604020202020204" pitchFamily="34" charset="0"/>
              <a:cs typeface="Arial" panose="020B0604020202020204" pitchFamily="34" charset="0"/>
            </a:rPr>
            <a:t> </a:t>
          </a:r>
          <a:r>
            <a:rPr lang="en-US" sz="2700" kern="1200" dirty="0" err="1">
              <a:solidFill>
                <a:schemeClr val="bg1"/>
              </a:solidFill>
              <a:latin typeface="Arial" panose="020B0604020202020204" pitchFamily="34" charset="0"/>
              <a:cs typeface="Arial" panose="020B0604020202020204" pitchFamily="34" charset="0"/>
            </a:rPr>
            <a:t>tranh</a:t>
          </a:r>
          <a:r>
            <a:rPr lang="en-US" sz="2700" kern="1200" dirty="0">
              <a:solidFill>
                <a:schemeClr val="bg1"/>
              </a:solidFill>
              <a:latin typeface="Arial" panose="020B0604020202020204" pitchFamily="34" charset="0"/>
              <a:cs typeface="Arial" panose="020B0604020202020204" pitchFamily="34" charset="0"/>
            </a:rPr>
            <a:t> </a:t>
          </a:r>
          <a:r>
            <a:rPr lang="en-US" sz="2700" kern="1200" dirty="0" err="1">
              <a:solidFill>
                <a:schemeClr val="bg1"/>
              </a:solidFill>
              <a:latin typeface="Arial" panose="020B0604020202020204" pitchFamily="34" charset="0"/>
              <a:cs typeface="Arial" panose="020B0604020202020204" pitchFamily="34" charset="0"/>
            </a:rPr>
            <a:t>của</a:t>
          </a:r>
          <a:r>
            <a:rPr lang="en-US" sz="2700" kern="1200" dirty="0">
              <a:solidFill>
                <a:schemeClr val="bg1"/>
              </a:solidFill>
              <a:latin typeface="Arial" panose="020B0604020202020204" pitchFamily="34" charset="0"/>
              <a:cs typeface="Arial" panose="020B0604020202020204" pitchFamily="34" charset="0"/>
            </a:rPr>
            <a:t> </a:t>
          </a:r>
          <a:r>
            <a:rPr lang="en-US" sz="2700" kern="1200" dirty="0" err="1">
              <a:solidFill>
                <a:schemeClr val="bg1"/>
              </a:solidFill>
              <a:latin typeface="Arial" panose="020B0604020202020204" pitchFamily="34" charset="0"/>
              <a:cs typeface="Arial" panose="020B0604020202020204" pitchFamily="34" charset="0"/>
            </a:rPr>
            <a:t>các</a:t>
          </a:r>
          <a:r>
            <a:rPr lang="en-US" sz="2700" kern="1200" dirty="0">
              <a:solidFill>
                <a:schemeClr val="bg1"/>
              </a:solidFill>
              <a:latin typeface="Arial" panose="020B0604020202020204" pitchFamily="34" charset="0"/>
              <a:cs typeface="Arial" panose="020B0604020202020204" pitchFamily="34" charset="0"/>
            </a:rPr>
            <a:t> </a:t>
          </a:r>
          <a:r>
            <a:rPr lang="en-US" sz="2700" kern="1200" dirty="0" err="1">
              <a:solidFill>
                <a:schemeClr val="bg1"/>
              </a:solidFill>
              <a:latin typeface="Arial" panose="020B0604020202020204" pitchFamily="34" charset="0"/>
              <a:cs typeface="Arial" panose="020B0604020202020204" pitchFamily="34" charset="0"/>
            </a:rPr>
            <a:t>mặt</a:t>
          </a:r>
          <a:r>
            <a:rPr lang="en-US" sz="2700" kern="1200" dirty="0">
              <a:solidFill>
                <a:schemeClr val="bg1"/>
              </a:solidFill>
              <a:latin typeface="Arial" panose="020B0604020202020204" pitchFamily="34" charset="0"/>
              <a:cs typeface="Arial" panose="020B0604020202020204" pitchFamily="34" charset="0"/>
            </a:rPr>
            <a:t> </a:t>
          </a:r>
          <a:r>
            <a:rPr lang="en-US" sz="2700" kern="1200" dirty="0" err="1">
              <a:solidFill>
                <a:schemeClr val="bg1"/>
              </a:solidFill>
              <a:latin typeface="Arial" panose="020B0604020202020204" pitchFamily="34" charset="0"/>
              <a:cs typeface="Arial" panose="020B0604020202020204" pitchFamily="34" charset="0"/>
            </a:rPr>
            <a:t>đối</a:t>
          </a:r>
          <a:r>
            <a:rPr lang="en-US" sz="2700" kern="1200" dirty="0">
              <a:solidFill>
                <a:schemeClr val="bg1"/>
              </a:solidFill>
              <a:latin typeface="Arial" panose="020B0604020202020204" pitchFamily="34" charset="0"/>
              <a:cs typeface="Arial" panose="020B0604020202020204" pitchFamily="34" charset="0"/>
            </a:rPr>
            <a:t> </a:t>
          </a:r>
          <a:r>
            <a:rPr lang="en-US" sz="2700" kern="1200" dirty="0" err="1">
              <a:solidFill>
                <a:schemeClr val="bg1"/>
              </a:solidFill>
              <a:latin typeface="Arial" panose="020B0604020202020204" pitchFamily="34" charset="0"/>
              <a:cs typeface="Arial" panose="020B0604020202020204" pitchFamily="34" charset="0"/>
            </a:rPr>
            <a:t>lập</a:t>
          </a:r>
          <a:endParaRPr lang="en-US" sz="2700" kern="1200" dirty="0">
            <a:solidFill>
              <a:schemeClr val="bg1"/>
            </a:solidFill>
            <a:latin typeface="Arial" panose="020B0604020202020204" pitchFamily="34" charset="0"/>
            <a:cs typeface="Arial" panose="020B0604020202020204" pitchFamily="34" charset="0"/>
          </a:endParaRPr>
        </a:p>
        <a:p>
          <a:pPr marL="228600" lvl="1" indent="-228600" algn="l" defTabSz="1200150">
            <a:lnSpc>
              <a:spcPct val="90000"/>
            </a:lnSpc>
            <a:spcBef>
              <a:spcPct val="0"/>
            </a:spcBef>
            <a:spcAft>
              <a:spcPct val="15000"/>
            </a:spcAft>
            <a:buChar char="•"/>
          </a:pPr>
          <a:r>
            <a:rPr lang="vi-VN" sz="2700" kern="1200" dirty="0">
              <a:solidFill>
                <a:schemeClr val="bg1"/>
              </a:solidFill>
              <a:latin typeface="Arial" panose="020B0604020202020204" pitchFamily="34" charset="0"/>
              <a:cs typeface="Arial" panose="020B0604020202020204" pitchFamily="34" charset="0"/>
            </a:rPr>
            <a:t>b. Quy luật chuyển hóa từ sự thay đổi về lượng dẫn đến sự thay đổi về chất và ngược lại</a:t>
          </a:r>
          <a:endParaRPr lang="en-US" sz="2700" kern="1200" dirty="0">
            <a:solidFill>
              <a:schemeClr val="bg1"/>
            </a:solidFill>
            <a:latin typeface="Arial" panose="020B0604020202020204" pitchFamily="34" charset="0"/>
            <a:cs typeface="Arial" panose="020B0604020202020204" pitchFamily="34" charset="0"/>
          </a:endParaRPr>
        </a:p>
        <a:p>
          <a:pPr marL="228600" lvl="1" indent="-228600" algn="l" defTabSz="1200150">
            <a:lnSpc>
              <a:spcPct val="90000"/>
            </a:lnSpc>
            <a:spcBef>
              <a:spcPct val="0"/>
            </a:spcBef>
            <a:spcAft>
              <a:spcPct val="15000"/>
            </a:spcAft>
            <a:buChar char="•"/>
          </a:pPr>
          <a:r>
            <a:rPr lang="en-US" sz="2700" kern="1200" dirty="0">
              <a:solidFill>
                <a:schemeClr val="bg1"/>
              </a:solidFill>
              <a:latin typeface="Arial" panose="020B0604020202020204" pitchFamily="34" charset="0"/>
              <a:cs typeface="Arial" panose="020B0604020202020204" pitchFamily="34" charset="0"/>
            </a:rPr>
            <a:t>c. Quy luật phủ định của phủ định</a:t>
          </a:r>
        </a:p>
        <a:p>
          <a:pPr marL="228600" lvl="1" indent="-228600" algn="l" defTabSz="1200150">
            <a:lnSpc>
              <a:spcPct val="90000"/>
            </a:lnSpc>
            <a:spcBef>
              <a:spcPct val="0"/>
            </a:spcBef>
            <a:spcAft>
              <a:spcPct val="15000"/>
            </a:spcAft>
            <a:buChar char="•"/>
          </a:pPr>
          <a:r>
            <a:rPr lang="vi-VN" sz="2700" kern="1200" dirty="0">
              <a:solidFill>
                <a:schemeClr val="bg1"/>
              </a:solidFill>
              <a:latin typeface="Arial" panose="020B0604020202020204" pitchFamily="34" charset="0"/>
              <a:cs typeface="Arial" panose="020B0604020202020204" pitchFamily="34" charset="0"/>
            </a:rPr>
            <a:t>d. Quy luật về sự phù hợp của quan hệ sản xuất với tính chất và trình độ của lực lượng sản xuất</a:t>
          </a:r>
          <a:endParaRPr lang="en-US" sz="2700" kern="1200" dirty="0">
            <a:solidFill>
              <a:schemeClr val="bg1"/>
            </a:solidFill>
            <a:latin typeface="Arial" panose="020B0604020202020204" pitchFamily="34" charset="0"/>
            <a:cs typeface="Arial" panose="020B0604020202020204" pitchFamily="34" charset="0"/>
          </a:endParaRPr>
        </a:p>
        <a:p>
          <a:pPr marL="228600" lvl="1" indent="-228600" algn="l" defTabSz="1200150">
            <a:lnSpc>
              <a:spcPct val="90000"/>
            </a:lnSpc>
            <a:spcBef>
              <a:spcPct val="0"/>
            </a:spcBef>
            <a:spcAft>
              <a:spcPct val="15000"/>
            </a:spcAft>
            <a:buChar char="•"/>
          </a:pPr>
          <a:endParaRPr lang="en-US" sz="2700" kern="1200" dirty="0">
            <a:solidFill>
              <a:schemeClr val="bg1"/>
            </a:solidFill>
            <a:latin typeface="Arial" panose="020B0604020202020204" pitchFamily="34" charset="0"/>
            <a:cs typeface="Arial" panose="020B0604020202020204" pitchFamily="34" charset="0"/>
          </a:endParaRPr>
        </a:p>
      </dsp:txBody>
      <dsp:txXfrm rot="-5400000">
        <a:off x="3838328" y="753481"/>
        <a:ext cx="6612080" cy="3911705"/>
      </dsp:txXfrm>
    </dsp:sp>
    <dsp:sp modelId="{AEC6E17D-F1BC-406A-B364-F3D4F5F76DD5}">
      <dsp:nvSpPr>
        <dsp:cNvPr id="0" name=""/>
        <dsp:cNvSpPr/>
      </dsp:nvSpPr>
      <dsp:spPr>
        <a:xfrm>
          <a:off x="0" y="0"/>
          <a:ext cx="3838328"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85725" rIns="171450" bIns="85725" numCol="1" spcCol="1270" anchor="ctr" anchorCtr="0">
          <a:noAutofit/>
        </a:bodyPr>
        <a:lstStyle/>
        <a:p>
          <a:pPr marL="0" lvl="0" indent="0" algn="ctr" defTabSz="2000250">
            <a:lnSpc>
              <a:spcPct val="90000"/>
            </a:lnSpc>
            <a:spcBef>
              <a:spcPct val="0"/>
            </a:spcBef>
            <a:spcAft>
              <a:spcPct val="35000"/>
            </a:spcAft>
            <a:buNone/>
          </a:pPr>
          <a:r>
            <a:rPr lang="vi-VN" sz="4500" kern="1200" dirty="0">
              <a:solidFill>
                <a:srgbClr val="FFFF00"/>
              </a:solidFill>
            </a:rPr>
            <a:t>Quy luật nào vạch ra nguồn gốc của sự vận động, phát triển của sự vật, hiện tượng?</a:t>
          </a:r>
          <a:endParaRPr lang="en-US" sz="4500" kern="1200" dirty="0">
            <a:solidFill>
              <a:srgbClr val="FFFF00"/>
            </a:solidFill>
          </a:endParaRPr>
        </a:p>
      </dsp:txBody>
      <dsp:txXfrm>
        <a:off x="187372" y="187372"/>
        <a:ext cx="3463584" cy="50439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082708" y="-702513"/>
          <a:ext cx="4334933" cy="6823694"/>
        </a:xfrm>
        <a:prstGeom prst="round2SameRect">
          <a:avLst/>
        </a:prstGeom>
        <a:solidFill>
          <a:srgbClr val="7030A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57150" rIns="114300" bIns="5715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a:solidFill>
                <a:schemeClr val="bg1"/>
              </a:solidFill>
              <a:latin typeface="Arial" panose="020B0604020202020204" pitchFamily="34" charset="0"/>
              <a:cs typeface="Arial" panose="020B0604020202020204" pitchFamily="34" charset="0"/>
            </a:rPr>
            <a:t>a. </a:t>
          </a:r>
          <a:r>
            <a:rPr lang="en-US" sz="3000" kern="1200" dirty="0" err="1">
              <a:solidFill>
                <a:schemeClr val="bg1"/>
              </a:solidFill>
              <a:latin typeface="Arial" panose="020B0604020202020204" pitchFamily="34" charset="0"/>
              <a:cs typeface="Arial" panose="020B0604020202020204" pitchFamily="34" charset="0"/>
            </a:rPr>
            <a:t>Quy</a:t>
          </a:r>
          <a:r>
            <a:rPr lang="en-US" sz="3000" kern="1200" dirty="0">
              <a:solidFill>
                <a:schemeClr val="bg1"/>
              </a:solidFill>
              <a:latin typeface="Arial" panose="020B0604020202020204" pitchFamily="34" charset="0"/>
              <a:cs typeface="Arial" panose="020B0604020202020204" pitchFamily="34" charset="0"/>
            </a:rPr>
            <a:t> </a:t>
          </a:r>
          <a:r>
            <a:rPr lang="en-US" sz="3000" kern="1200" dirty="0" err="1">
              <a:solidFill>
                <a:schemeClr val="bg1"/>
              </a:solidFill>
              <a:latin typeface="Arial" panose="020B0604020202020204" pitchFamily="34" charset="0"/>
              <a:cs typeface="Arial" panose="020B0604020202020204" pitchFamily="34" charset="0"/>
            </a:rPr>
            <a:t>luật</a:t>
          </a:r>
          <a:r>
            <a:rPr lang="en-US" sz="3000" kern="1200" dirty="0">
              <a:solidFill>
                <a:schemeClr val="bg1"/>
              </a:solidFill>
              <a:latin typeface="Arial" panose="020B0604020202020204" pitchFamily="34" charset="0"/>
              <a:cs typeface="Arial" panose="020B0604020202020204" pitchFamily="34" charset="0"/>
            </a:rPr>
            <a:t> </a:t>
          </a:r>
          <a:r>
            <a:rPr lang="en-US" sz="3000" kern="1200" dirty="0" err="1">
              <a:solidFill>
                <a:schemeClr val="bg1"/>
              </a:solidFill>
              <a:latin typeface="Arial" panose="020B0604020202020204" pitchFamily="34" charset="0"/>
              <a:cs typeface="Arial" panose="020B0604020202020204" pitchFamily="34" charset="0"/>
            </a:rPr>
            <a:t>thống</a:t>
          </a:r>
          <a:r>
            <a:rPr lang="en-US" sz="3000" kern="1200" dirty="0">
              <a:solidFill>
                <a:schemeClr val="bg1"/>
              </a:solidFill>
              <a:latin typeface="Arial" panose="020B0604020202020204" pitchFamily="34" charset="0"/>
              <a:cs typeface="Arial" panose="020B0604020202020204" pitchFamily="34" charset="0"/>
            </a:rPr>
            <a:t> </a:t>
          </a:r>
          <a:r>
            <a:rPr lang="en-US" sz="3000" kern="1200" dirty="0" err="1">
              <a:solidFill>
                <a:schemeClr val="bg1"/>
              </a:solidFill>
              <a:latin typeface="Arial" panose="020B0604020202020204" pitchFamily="34" charset="0"/>
              <a:cs typeface="Arial" panose="020B0604020202020204" pitchFamily="34" charset="0"/>
            </a:rPr>
            <a:t>nhất</a:t>
          </a:r>
          <a:r>
            <a:rPr lang="en-US" sz="3000" kern="1200" dirty="0">
              <a:solidFill>
                <a:schemeClr val="bg1"/>
              </a:solidFill>
              <a:latin typeface="Arial" panose="020B0604020202020204" pitchFamily="34" charset="0"/>
              <a:cs typeface="Arial" panose="020B0604020202020204" pitchFamily="34" charset="0"/>
            </a:rPr>
            <a:t> </a:t>
          </a:r>
          <a:r>
            <a:rPr lang="en-US" sz="3000" kern="1200" dirty="0" err="1">
              <a:solidFill>
                <a:schemeClr val="bg1"/>
              </a:solidFill>
              <a:latin typeface="Arial" panose="020B0604020202020204" pitchFamily="34" charset="0"/>
              <a:cs typeface="Arial" panose="020B0604020202020204" pitchFamily="34" charset="0"/>
            </a:rPr>
            <a:t>và</a:t>
          </a:r>
          <a:r>
            <a:rPr lang="en-US" sz="3000" kern="1200" dirty="0">
              <a:solidFill>
                <a:schemeClr val="bg1"/>
              </a:solidFill>
              <a:latin typeface="Arial" panose="020B0604020202020204" pitchFamily="34" charset="0"/>
              <a:cs typeface="Arial" panose="020B0604020202020204" pitchFamily="34" charset="0"/>
            </a:rPr>
            <a:t> </a:t>
          </a:r>
          <a:r>
            <a:rPr lang="en-US" sz="3000" kern="1200" dirty="0" err="1">
              <a:solidFill>
                <a:schemeClr val="bg1"/>
              </a:solidFill>
              <a:latin typeface="Arial" panose="020B0604020202020204" pitchFamily="34" charset="0"/>
              <a:cs typeface="Arial" panose="020B0604020202020204" pitchFamily="34" charset="0"/>
            </a:rPr>
            <a:t>đấu</a:t>
          </a:r>
          <a:r>
            <a:rPr lang="en-US" sz="3000" kern="1200" dirty="0">
              <a:solidFill>
                <a:schemeClr val="bg1"/>
              </a:solidFill>
              <a:latin typeface="Arial" panose="020B0604020202020204" pitchFamily="34" charset="0"/>
              <a:cs typeface="Arial" panose="020B0604020202020204" pitchFamily="34" charset="0"/>
            </a:rPr>
            <a:t> </a:t>
          </a:r>
          <a:r>
            <a:rPr lang="en-US" sz="3000" kern="1200" dirty="0" err="1">
              <a:solidFill>
                <a:schemeClr val="bg1"/>
              </a:solidFill>
              <a:latin typeface="Arial" panose="020B0604020202020204" pitchFamily="34" charset="0"/>
              <a:cs typeface="Arial" panose="020B0604020202020204" pitchFamily="34" charset="0"/>
            </a:rPr>
            <a:t>tranh</a:t>
          </a:r>
          <a:r>
            <a:rPr lang="en-US" sz="3000" kern="1200" dirty="0">
              <a:solidFill>
                <a:schemeClr val="bg1"/>
              </a:solidFill>
              <a:latin typeface="Arial" panose="020B0604020202020204" pitchFamily="34" charset="0"/>
              <a:cs typeface="Arial" panose="020B0604020202020204" pitchFamily="34" charset="0"/>
            </a:rPr>
            <a:t> </a:t>
          </a:r>
          <a:r>
            <a:rPr lang="en-US" sz="3000" kern="1200" dirty="0" err="1">
              <a:solidFill>
                <a:schemeClr val="bg1"/>
              </a:solidFill>
              <a:latin typeface="Arial" panose="020B0604020202020204" pitchFamily="34" charset="0"/>
              <a:cs typeface="Arial" panose="020B0604020202020204" pitchFamily="34" charset="0"/>
            </a:rPr>
            <a:t>của</a:t>
          </a:r>
          <a:r>
            <a:rPr lang="en-US" sz="3000" kern="1200" dirty="0">
              <a:solidFill>
                <a:schemeClr val="bg1"/>
              </a:solidFill>
              <a:latin typeface="Arial" panose="020B0604020202020204" pitchFamily="34" charset="0"/>
              <a:cs typeface="Arial" panose="020B0604020202020204" pitchFamily="34" charset="0"/>
            </a:rPr>
            <a:t> </a:t>
          </a:r>
          <a:r>
            <a:rPr lang="en-US" sz="3000" kern="1200" dirty="0" err="1">
              <a:solidFill>
                <a:schemeClr val="bg1"/>
              </a:solidFill>
              <a:latin typeface="Arial" panose="020B0604020202020204" pitchFamily="34" charset="0"/>
              <a:cs typeface="Arial" panose="020B0604020202020204" pitchFamily="34" charset="0"/>
            </a:rPr>
            <a:t>các</a:t>
          </a:r>
          <a:r>
            <a:rPr lang="en-US" sz="3000" kern="1200" dirty="0">
              <a:solidFill>
                <a:schemeClr val="bg1"/>
              </a:solidFill>
              <a:latin typeface="Arial" panose="020B0604020202020204" pitchFamily="34" charset="0"/>
              <a:cs typeface="Arial" panose="020B0604020202020204" pitchFamily="34" charset="0"/>
            </a:rPr>
            <a:t> </a:t>
          </a:r>
          <a:r>
            <a:rPr lang="en-US" sz="3000" kern="1200" dirty="0" err="1">
              <a:solidFill>
                <a:schemeClr val="bg1"/>
              </a:solidFill>
              <a:latin typeface="Arial" panose="020B0604020202020204" pitchFamily="34" charset="0"/>
              <a:cs typeface="Arial" panose="020B0604020202020204" pitchFamily="34" charset="0"/>
            </a:rPr>
            <a:t>mặt</a:t>
          </a:r>
          <a:r>
            <a:rPr lang="en-US" sz="3000" kern="1200" dirty="0">
              <a:solidFill>
                <a:schemeClr val="bg1"/>
              </a:solidFill>
              <a:latin typeface="Arial" panose="020B0604020202020204" pitchFamily="34" charset="0"/>
              <a:cs typeface="Arial" panose="020B0604020202020204" pitchFamily="34" charset="0"/>
            </a:rPr>
            <a:t> </a:t>
          </a:r>
          <a:r>
            <a:rPr lang="en-US" sz="3000" kern="1200" dirty="0" err="1">
              <a:solidFill>
                <a:schemeClr val="bg1"/>
              </a:solidFill>
              <a:latin typeface="Arial" panose="020B0604020202020204" pitchFamily="34" charset="0"/>
              <a:cs typeface="Arial" panose="020B0604020202020204" pitchFamily="34" charset="0"/>
            </a:rPr>
            <a:t>đối</a:t>
          </a:r>
          <a:r>
            <a:rPr lang="en-US" sz="3000" kern="1200" dirty="0">
              <a:solidFill>
                <a:schemeClr val="bg1"/>
              </a:solidFill>
              <a:latin typeface="Arial" panose="020B0604020202020204" pitchFamily="34" charset="0"/>
              <a:cs typeface="Arial" panose="020B0604020202020204" pitchFamily="34" charset="0"/>
            </a:rPr>
            <a:t> </a:t>
          </a:r>
          <a:r>
            <a:rPr lang="en-US" sz="3000" kern="1200" dirty="0" err="1">
              <a:solidFill>
                <a:schemeClr val="bg1"/>
              </a:solidFill>
              <a:latin typeface="Arial" panose="020B0604020202020204" pitchFamily="34" charset="0"/>
              <a:cs typeface="Arial" panose="020B0604020202020204" pitchFamily="34" charset="0"/>
            </a:rPr>
            <a:t>lập</a:t>
          </a:r>
          <a:r>
            <a:rPr lang="en-US" sz="3000" kern="1200" dirty="0">
              <a:solidFill>
                <a:schemeClr val="bg1"/>
              </a:solidFill>
              <a:latin typeface="Arial" panose="020B0604020202020204" pitchFamily="34" charset="0"/>
              <a:cs typeface="Arial" panose="020B0604020202020204" pitchFamily="34" charset="0"/>
            </a:rPr>
            <a:t> </a:t>
          </a:r>
        </a:p>
        <a:p>
          <a:pPr marL="285750" lvl="1" indent="-285750" algn="l" defTabSz="1333500">
            <a:lnSpc>
              <a:spcPct val="90000"/>
            </a:lnSpc>
            <a:spcBef>
              <a:spcPct val="0"/>
            </a:spcBef>
            <a:spcAft>
              <a:spcPct val="15000"/>
            </a:spcAft>
            <a:buChar char="•"/>
          </a:pPr>
          <a:r>
            <a:rPr lang="vi-VN" sz="3000" kern="1200" dirty="0">
              <a:solidFill>
                <a:schemeClr val="bg1"/>
              </a:solidFill>
              <a:latin typeface="Arial" panose="020B0604020202020204" pitchFamily="34" charset="0"/>
              <a:cs typeface="Arial" panose="020B0604020202020204" pitchFamily="34" charset="0"/>
            </a:rPr>
            <a:t>b. Quy luật chuyển hóa từ sự thay đổi về lượng dẫn đến sự thay đổi về chất và ngược lại </a:t>
          </a:r>
          <a:endParaRPr lang="en-US" sz="3000" kern="1200" dirty="0">
            <a:solidFill>
              <a:schemeClr val="bg1"/>
            </a:solidFill>
            <a:latin typeface="Arial" panose="020B0604020202020204" pitchFamily="34" charset="0"/>
            <a:cs typeface="Arial" panose="020B0604020202020204" pitchFamily="34" charset="0"/>
          </a:endParaRPr>
        </a:p>
        <a:p>
          <a:pPr marL="285750" lvl="1" indent="-285750" algn="l" defTabSz="1333500">
            <a:lnSpc>
              <a:spcPct val="90000"/>
            </a:lnSpc>
            <a:spcBef>
              <a:spcPct val="0"/>
            </a:spcBef>
            <a:spcAft>
              <a:spcPct val="15000"/>
            </a:spcAft>
            <a:buChar char="•"/>
          </a:pPr>
          <a:r>
            <a:rPr lang="en-US" sz="3000" kern="1200" dirty="0">
              <a:solidFill>
                <a:schemeClr val="bg1"/>
              </a:solidFill>
              <a:latin typeface="Arial" panose="020B0604020202020204" pitchFamily="34" charset="0"/>
              <a:cs typeface="Arial" panose="020B0604020202020204" pitchFamily="34" charset="0"/>
            </a:rPr>
            <a:t>c. Quy luật phủ định của phủ định</a:t>
          </a:r>
        </a:p>
        <a:p>
          <a:pPr marL="285750" lvl="1" indent="-285750" algn="l" defTabSz="1333500">
            <a:lnSpc>
              <a:spcPct val="90000"/>
            </a:lnSpc>
            <a:spcBef>
              <a:spcPct val="0"/>
            </a:spcBef>
            <a:spcAft>
              <a:spcPct val="15000"/>
            </a:spcAft>
            <a:buChar char="•"/>
          </a:pPr>
          <a:r>
            <a:rPr lang="vi-VN" sz="3000" kern="1200" dirty="0">
              <a:solidFill>
                <a:schemeClr val="bg1"/>
              </a:solidFill>
              <a:latin typeface="Arial" panose="020B0604020202020204" pitchFamily="34" charset="0"/>
              <a:cs typeface="Arial" panose="020B0604020202020204" pitchFamily="34" charset="0"/>
            </a:rPr>
            <a:t>d.  Quy luật về sự phù hợp của quan hệ sản xuất với tính chất và trình độ của lực lượng sản xuất</a:t>
          </a:r>
          <a:endParaRPr lang="en-US" sz="3000" kern="1200" dirty="0">
            <a:solidFill>
              <a:schemeClr val="bg1"/>
            </a:solidFill>
            <a:latin typeface="Arial" panose="020B0604020202020204" pitchFamily="34" charset="0"/>
            <a:cs typeface="Arial" panose="020B0604020202020204" pitchFamily="34" charset="0"/>
          </a:endParaRPr>
        </a:p>
      </dsp:txBody>
      <dsp:txXfrm rot="-5400000">
        <a:off x="3838328" y="753481"/>
        <a:ext cx="6612080" cy="3911705"/>
      </dsp:txXfrm>
    </dsp:sp>
    <dsp:sp modelId="{AEC6E17D-F1BC-406A-B364-F3D4F5F76DD5}">
      <dsp:nvSpPr>
        <dsp:cNvPr id="0" name=""/>
        <dsp:cNvSpPr/>
      </dsp:nvSpPr>
      <dsp:spPr>
        <a:xfrm>
          <a:off x="0" y="0"/>
          <a:ext cx="3838328"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85725" rIns="171450" bIns="85725" numCol="1" spcCol="1270" anchor="ctr" anchorCtr="0">
          <a:noAutofit/>
        </a:bodyPr>
        <a:lstStyle/>
        <a:p>
          <a:pPr marL="0" lvl="0" indent="0" algn="ctr" defTabSz="2000250">
            <a:lnSpc>
              <a:spcPct val="90000"/>
            </a:lnSpc>
            <a:spcBef>
              <a:spcPct val="0"/>
            </a:spcBef>
            <a:spcAft>
              <a:spcPct val="35000"/>
            </a:spcAft>
            <a:buNone/>
          </a:pPr>
          <a:r>
            <a:rPr lang="vi-VN" sz="4500" kern="1200" dirty="0">
              <a:solidFill>
                <a:srgbClr val="FFFF00"/>
              </a:solidFill>
            </a:rPr>
            <a:t>Quy luật nào vạch ra cách thức của sự vận động, phát triển của sự vật, hiện tượng?</a:t>
          </a:r>
          <a:endParaRPr lang="en-US" sz="4500" i="1" kern="1200" dirty="0">
            <a:solidFill>
              <a:srgbClr val="FFFF00"/>
            </a:solidFill>
          </a:endParaRPr>
        </a:p>
      </dsp:txBody>
      <dsp:txXfrm>
        <a:off x="187372" y="187372"/>
        <a:ext cx="3463584" cy="50439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398408" y="-843704"/>
          <a:ext cx="5418658" cy="7106083"/>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a. Tồn tại khách quan, phụ thuộc vào cảm giác và ý muốn của con người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Tồn tại chủ quan, phụ thuộc vào cảm giác và ý muốn của con người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c. Tồn tại khách quan, không phụ thuộc vào cảm giác, ý thức của con người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d. Tồn tại chủ quan, không phụ thuộc vào cảm giác và ý muốn của con người</a:t>
          </a:r>
          <a:endParaRPr lang="en-US" sz="3200" kern="1200" dirty="0">
            <a:solidFill>
              <a:schemeClr val="bg1"/>
            </a:solidFill>
            <a:latin typeface="Arial" panose="020B0604020202020204" pitchFamily="34" charset="0"/>
            <a:cs typeface="Arial" panose="020B0604020202020204" pitchFamily="34" charset="0"/>
          </a:endParaRPr>
        </a:p>
      </dsp:txBody>
      <dsp:txXfrm rot="-5400000">
        <a:off x="3554696" y="264525"/>
        <a:ext cx="6841566" cy="4889624"/>
      </dsp:txXfrm>
    </dsp:sp>
    <dsp:sp modelId="{AEC6E17D-F1BC-406A-B364-F3D4F5F76DD5}">
      <dsp:nvSpPr>
        <dsp:cNvPr id="0" name=""/>
        <dsp:cNvSpPr/>
      </dsp:nvSpPr>
      <dsp:spPr>
        <a:xfrm>
          <a:off x="1243" y="2645"/>
          <a:ext cx="3553452"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a:lnSpc>
              <a:spcPct val="90000"/>
            </a:lnSpc>
            <a:spcBef>
              <a:spcPct val="0"/>
            </a:spcBef>
            <a:spcAft>
              <a:spcPct val="35000"/>
            </a:spcAft>
            <a:buNone/>
          </a:pPr>
          <a:r>
            <a:rPr lang="vi-VN" sz="4600" kern="1200" dirty="0">
              <a:solidFill>
                <a:srgbClr val="FFFF00"/>
              </a:solidFill>
            </a:rPr>
            <a:t>Thuộc tính cơ bản nhất, chung nhất của các dạng vật chất là gì?</a:t>
          </a:r>
          <a:endParaRPr lang="en-US" sz="4600" i="1" kern="1200" dirty="0">
            <a:solidFill>
              <a:srgbClr val="FFFF00"/>
            </a:solidFill>
          </a:endParaRPr>
        </a:p>
      </dsp:txBody>
      <dsp:txXfrm>
        <a:off x="174708" y="176110"/>
        <a:ext cx="3206522" cy="50664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082708" y="-675593"/>
          <a:ext cx="4334933" cy="6823694"/>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solidFill>
                <a:schemeClr val="bg1"/>
              </a:solidFill>
              <a:latin typeface="Arial" panose="020B0604020202020204" pitchFamily="34" charset="0"/>
              <a:cs typeface="Arial" panose="020B0604020202020204" pitchFamily="34" charset="0"/>
            </a:rPr>
            <a:t>a  Ý </a:t>
          </a:r>
          <a:r>
            <a:rPr lang="en-US" sz="2800" kern="1200" dirty="0" err="1">
              <a:solidFill>
                <a:schemeClr val="bg1"/>
              </a:solidFill>
              <a:latin typeface="Arial" panose="020B0604020202020204" pitchFamily="34" charset="0"/>
              <a:cs typeface="Arial" panose="020B0604020202020204" pitchFamily="34" charset="0"/>
            </a:rPr>
            <a:t>thức</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là</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thuộc</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tính</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của</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mọi</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dạng</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vật</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chất</a:t>
          </a: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r>
            <a:rPr lang="en-US" sz="2800" kern="1200" dirty="0">
              <a:solidFill>
                <a:schemeClr val="bg1"/>
              </a:solidFill>
              <a:latin typeface="Arial" panose="020B0604020202020204" pitchFamily="34" charset="0"/>
              <a:cs typeface="Arial" panose="020B0604020202020204" pitchFamily="34" charset="0"/>
            </a:rPr>
            <a:t>b Ý thức là sự phản ánh nguyên xi hiện thực khách quan</a:t>
          </a:r>
        </a:p>
        <a:p>
          <a:pPr marL="285750" lvl="1" indent="-285750" algn="l" defTabSz="1244600">
            <a:lnSpc>
              <a:spcPct val="90000"/>
            </a:lnSpc>
            <a:spcBef>
              <a:spcPct val="0"/>
            </a:spcBef>
            <a:spcAft>
              <a:spcPct val="15000"/>
            </a:spcAft>
            <a:buChar char="•"/>
          </a:pPr>
          <a:r>
            <a:rPr lang="en-US" sz="2800" kern="1200" dirty="0">
              <a:solidFill>
                <a:schemeClr val="bg1"/>
              </a:solidFill>
              <a:latin typeface="Arial" panose="020B0604020202020204" pitchFamily="34" charset="0"/>
              <a:cs typeface="Arial" panose="020B0604020202020204" pitchFamily="34" charset="0"/>
            </a:rPr>
            <a:t>c  Ý thức là sự phản ánh năng động, sáng tạo hiện thực khách quan</a:t>
          </a:r>
        </a:p>
        <a:p>
          <a:pPr marL="285750" lvl="1" indent="-285750" algn="l" defTabSz="1244600">
            <a:lnSpc>
              <a:spcPct val="90000"/>
            </a:lnSpc>
            <a:spcBef>
              <a:spcPct val="0"/>
            </a:spcBef>
            <a:spcAft>
              <a:spcPct val="15000"/>
            </a:spcAft>
            <a:buChar char="•"/>
          </a:pPr>
          <a:r>
            <a:rPr lang="en-US" sz="2800" kern="1200" dirty="0">
              <a:solidFill>
                <a:schemeClr val="bg1"/>
              </a:solidFill>
              <a:latin typeface="Arial" panose="020B0604020202020204" pitchFamily="34" charset="0"/>
              <a:cs typeface="Arial" panose="020B0604020202020204" pitchFamily="34" charset="0"/>
            </a:rPr>
            <a:t>d. Tất cả các đáp án của câu này đều sai</a:t>
          </a:r>
        </a:p>
        <a:p>
          <a:pPr marL="285750" lvl="1" indent="-285750" algn="l"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dsp:txBody>
      <dsp:txXfrm rot="-5400000">
        <a:off x="3838328" y="780401"/>
        <a:ext cx="6612080" cy="3911705"/>
      </dsp:txXfrm>
    </dsp:sp>
    <dsp:sp modelId="{AEC6E17D-F1BC-406A-B364-F3D4F5F76DD5}">
      <dsp:nvSpPr>
        <dsp:cNvPr id="0" name=""/>
        <dsp:cNvSpPr/>
      </dsp:nvSpPr>
      <dsp:spPr>
        <a:xfrm>
          <a:off x="0" y="0"/>
          <a:ext cx="3838328"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a:lnSpc>
              <a:spcPct val="90000"/>
            </a:lnSpc>
            <a:spcBef>
              <a:spcPct val="0"/>
            </a:spcBef>
            <a:spcAft>
              <a:spcPct val="35000"/>
            </a:spcAft>
            <a:buNone/>
          </a:pPr>
          <a:r>
            <a:rPr lang="en-US" sz="6500" kern="1200" dirty="0" err="1">
              <a:solidFill>
                <a:srgbClr val="FFFF00"/>
              </a:solidFill>
            </a:rPr>
            <a:t>Chọn</a:t>
          </a:r>
          <a:r>
            <a:rPr lang="en-US" sz="6500" kern="1200" dirty="0">
              <a:solidFill>
                <a:srgbClr val="FFFF00"/>
              </a:solidFill>
            </a:rPr>
            <a:t> </a:t>
          </a:r>
          <a:r>
            <a:rPr lang="en-US" sz="6500" kern="1200" dirty="0" err="1">
              <a:solidFill>
                <a:srgbClr val="FFFF00"/>
              </a:solidFill>
            </a:rPr>
            <a:t>câu</a:t>
          </a:r>
          <a:r>
            <a:rPr lang="en-US" sz="6500" kern="1200" dirty="0">
              <a:solidFill>
                <a:srgbClr val="FFFF00"/>
              </a:solidFill>
            </a:rPr>
            <a:t> </a:t>
          </a:r>
          <a:r>
            <a:rPr lang="en-US" sz="6500" kern="1200" dirty="0" err="1">
              <a:solidFill>
                <a:srgbClr val="FFFF00"/>
              </a:solidFill>
            </a:rPr>
            <a:t>trả</a:t>
          </a:r>
          <a:r>
            <a:rPr lang="en-US" sz="6500" kern="1200" dirty="0">
              <a:solidFill>
                <a:srgbClr val="FFFF00"/>
              </a:solidFill>
            </a:rPr>
            <a:t> </a:t>
          </a:r>
          <a:r>
            <a:rPr lang="en-US" sz="6500" kern="1200" dirty="0" err="1">
              <a:solidFill>
                <a:srgbClr val="FFFF00"/>
              </a:solidFill>
            </a:rPr>
            <a:t>lời</a:t>
          </a:r>
          <a:r>
            <a:rPr lang="en-US" sz="6500" kern="1200" dirty="0">
              <a:solidFill>
                <a:srgbClr val="FFFF00"/>
              </a:solidFill>
            </a:rPr>
            <a:t> </a:t>
          </a:r>
          <a:r>
            <a:rPr lang="en-US" sz="6500" kern="1200" dirty="0" err="1">
              <a:solidFill>
                <a:srgbClr val="FFFF00"/>
              </a:solidFill>
            </a:rPr>
            <a:t>đúng</a:t>
          </a:r>
          <a:r>
            <a:rPr lang="en-US" sz="6500" kern="1200" dirty="0">
              <a:solidFill>
                <a:srgbClr val="FFFF00"/>
              </a:solidFill>
            </a:rPr>
            <a:t>:</a:t>
          </a:r>
          <a:endParaRPr lang="en-US" sz="6500" i="1" kern="1200" dirty="0">
            <a:solidFill>
              <a:srgbClr val="FFFF00"/>
            </a:solidFill>
          </a:endParaRPr>
        </a:p>
      </dsp:txBody>
      <dsp:txXfrm>
        <a:off x="187372" y="187372"/>
        <a:ext cx="3463584" cy="504392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267706" y="-761681"/>
          <a:ext cx="4330700" cy="6995817"/>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955800">
            <a:lnSpc>
              <a:spcPct val="90000"/>
            </a:lnSpc>
            <a:spcBef>
              <a:spcPct val="0"/>
            </a:spcBef>
            <a:spcAft>
              <a:spcPct val="15000"/>
            </a:spcAft>
            <a:buChar char="•"/>
          </a:pPr>
          <a:r>
            <a:rPr lang="en-US" sz="4400" kern="1200" dirty="0">
              <a:solidFill>
                <a:schemeClr val="bg1"/>
              </a:solidFill>
              <a:latin typeface="Arial" panose="020B0604020202020204" pitchFamily="34" charset="0"/>
              <a:cs typeface="Arial" panose="020B0604020202020204" pitchFamily="34" charset="0"/>
            </a:rPr>
            <a:t>a. </a:t>
          </a:r>
          <a:r>
            <a:rPr lang="en-US" sz="4400" kern="1200" dirty="0" err="1">
              <a:solidFill>
                <a:schemeClr val="bg1"/>
              </a:solidFill>
              <a:latin typeface="Arial" panose="020B0604020202020204" pitchFamily="34" charset="0"/>
              <a:cs typeface="Arial" panose="020B0604020202020204" pitchFamily="34" charset="0"/>
            </a:rPr>
            <a:t>C.Mác</a:t>
          </a:r>
          <a:r>
            <a:rPr lang="en-US" sz="4400" kern="1200" dirty="0">
              <a:solidFill>
                <a:schemeClr val="bg1"/>
              </a:solidFill>
              <a:latin typeface="Arial" panose="020B0604020202020204" pitchFamily="34" charset="0"/>
              <a:cs typeface="Arial" panose="020B0604020202020204" pitchFamily="34" charset="0"/>
            </a:rPr>
            <a:t>, Ph. </a:t>
          </a:r>
          <a:r>
            <a:rPr lang="en-US" sz="4400" kern="1200" dirty="0" err="1">
              <a:solidFill>
                <a:schemeClr val="bg1"/>
              </a:solidFill>
              <a:latin typeface="Arial" panose="020B0604020202020204" pitchFamily="34" charset="0"/>
              <a:cs typeface="Arial" panose="020B0604020202020204" pitchFamily="34" charset="0"/>
            </a:rPr>
            <a:t>Ăngghen</a:t>
          </a:r>
          <a:r>
            <a:rPr lang="en-US" sz="4400" kern="1200" dirty="0">
              <a:solidFill>
                <a:schemeClr val="bg1"/>
              </a:solidFill>
              <a:latin typeface="Arial" panose="020B0604020202020204" pitchFamily="34" charset="0"/>
              <a:cs typeface="Arial" panose="020B0604020202020204" pitchFamily="34" charset="0"/>
            </a:rPr>
            <a:t> </a:t>
          </a:r>
          <a:r>
            <a:rPr lang="en-US" sz="4400" kern="1200" dirty="0" err="1">
              <a:solidFill>
                <a:schemeClr val="bg1"/>
              </a:solidFill>
              <a:latin typeface="Arial" panose="020B0604020202020204" pitchFamily="34" charset="0"/>
              <a:cs typeface="Arial" panose="020B0604020202020204" pitchFamily="34" charset="0"/>
            </a:rPr>
            <a:t>va</a:t>
          </a:r>
          <a:r>
            <a:rPr lang="en-US" sz="4400" kern="1200" dirty="0">
              <a:solidFill>
                <a:schemeClr val="bg1"/>
              </a:solidFill>
              <a:latin typeface="Arial" panose="020B0604020202020204" pitchFamily="34" charset="0"/>
              <a:cs typeface="Arial" panose="020B0604020202020204" pitchFamily="34" charset="0"/>
            </a:rPr>
            <a:t>̀ </a:t>
          </a:r>
          <a:r>
            <a:rPr lang="en-US" sz="4400" kern="1200" dirty="0" err="1">
              <a:solidFill>
                <a:schemeClr val="bg1"/>
              </a:solidFill>
              <a:latin typeface="Arial" panose="020B0604020202020204" pitchFamily="34" charset="0"/>
              <a:cs typeface="Arial" panose="020B0604020202020204" pitchFamily="34" charset="0"/>
            </a:rPr>
            <a:t>Hêghen</a:t>
          </a:r>
          <a:endParaRPr lang="en-US" sz="4400" kern="1200" dirty="0">
            <a:solidFill>
              <a:schemeClr val="bg1"/>
            </a:solidFill>
            <a:latin typeface="Arial" panose="020B0604020202020204" pitchFamily="34" charset="0"/>
            <a:cs typeface="Arial" panose="020B0604020202020204" pitchFamily="34" charset="0"/>
          </a:endParaRPr>
        </a:p>
        <a:p>
          <a:pPr marL="285750" lvl="1" indent="-285750" algn="l" defTabSz="1955800">
            <a:lnSpc>
              <a:spcPct val="90000"/>
            </a:lnSpc>
            <a:spcBef>
              <a:spcPct val="0"/>
            </a:spcBef>
            <a:spcAft>
              <a:spcPct val="15000"/>
            </a:spcAft>
            <a:buChar char="•"/>
          </a:pPr>
          <a:r>
            <a:rPr lang="en-US" sz="4400" kern="1200" dirty="0">
              <a:solidFill>
                <a:schemeClr val="bg1"/>
              </a:solidFill>
              <a:latin typeface="Arial" panose="020B0604020202020204" pitchFamily="34" charset="0"/>
              <a:cs typeface="Arial" panose="020B0604020202020204" pitchFamily="34" charset="0"/>
            </a:rPr>
            <a:t>b. C.Mác, Ph. Ăngghen </a:t>
          </a:r>
        </a:p>
        <a:p>
          <a:pPr marL="285750" lvl="1" indent="-285750" algn="l" defTabSz="1955800">
            <a:lnSpc>
              <a:spcPct val="90000"/>
            </a:lnSpc>
            <a:spcBef>
              <a:spcPct val="0"/>
            </a:spcBef>
            <a:spcAft>
              <a:spcPct val="15000"/>
            </a:spcAft>
            <a:buChar char="•"/>
          </a:pPr>
          <a:r>
            <a:rPr lang="en-US" sz="4400" kern="1200" dirty="0">
              <a:solidFill>
                <a:schemeClr val="bg1"/>
              </a:solidFill>
              <a:latin typeface="Arial" panose="020B0604020202020204" pitchFamily="34" charset="0"/>
              <a:cs typeface="Arial" panose="020B0604020202020204" pitchFamily="34" charset="0"/>
            </a:rPr>
            <a:t>c. C. Mác, Ph. Ăngghen và V.I. Lênin</a:t>
          </a:r>
        </a:p>
        <a:p>
          <a:pPr marL="285750" lvl="1" indent="-285750" algn="l" defTabSz="1955800">
            <a:lnSpc>
              <a:spcPct val="90000"/>
            </a:lnSpc>
            <a:spcBef>
              <a:spcPct val="0"/>
            </a:spcBef>
            <a:spcAft>
              <a:spcPct val="15000"/>
            </a:spcAft>
            <a:buChar char="•"/>
          </a:pPr>
          <a:r>
            <a:rPr lang="en-US" sz="4400" kern="1200" dirty="0">
              <a:solidFill>
                <a:schemeClr val="bg1"/>
              </a:solidFill>
              <a:latin typeface="Arial" panose="020B0604020202020204" pitchFamily="34" charset="0"/>
              <a:cs typeface="Arial" panose="020B0604020202020204" pitchFamily="34" charset="0"/>
            </a:rPr>
            <a:t>d. C.Mác và Ănggen</a:t>
          </a:r>
        </a:p>
      </dsp:txBody>
      <dsp:txXfrm rot="-5400000">
        <a:off x="3935148" y="782284"/>
        <a:ext cx="6784410" cy="3907886"/>
      </dsp:txXfrm>
    </dsp:sp>
    <dsp:sp modelId="{AEC6E17D-F1BC-406A-B364-F3D4F5F76DD5}">
      <dsp:nvSpPr>
        <dsp:cNvPr id="0" name=""/>
        <dsp:cNvSpPr/>
      </dsp:nvSpPr>
      <dsp:spPr>
        <a:xfrm>
          <a:off x="0" y="2645"/>
          <a:ext cx="393514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80010" rIns="160020" bIns="80010" numCol="1" spcCol="1270" anchor="ctr" anchorCtr="0">
          <a:noAutofit/>
        </a:bodyPr>
        <a:lstStyle/>
        <a:p>
          <a:pPr marL="0" lvl="0" indent="0" algn="ctr" defTabSz="1866900">
            <a:lnSpc>
              <a:spcPct val="90000"/>
            </a:lnSpc>
            <a:spcBef>
              <a:spcPct val="0"/>
            </a:spcBef>
            <a:spcAft>
              <a:spcPct val="35000"/>
            </a:spcAft>
            <a:buNone/>
          </a:pPr>
          <a:r>
            <a:rPr lang="en-US" sz="4200" kern="1200" dirty="0" err="1">
              <a:solidFill>
                <a:srgbClr val="FFFF00"/>
              </a:solidFill>
            </a:rPr>
            <a:t>Chủ</a:t>
          </a:r>
          <a:r>
            <a:rPr lang="en-US" sz="4200" kern="1200" dirty="0">
              <a:solidFill>
                <a:srgbClr val="FFFF00"/>
              </a:solidFill>
            </a:rPr>
            <a:t> </a:t>
          </a:r>
          <a:r>
            <a:rPr lang="en-US" sz="4200" kern="1200" dirty="0" err="1">
              <a:solidFill>
                <a:srgbClr val="FFFF00"/>
              </a:solidFill>
            </a:rPr>
            <a:t>nghĩa</a:t>
          </a:r>
          <a:r>
            <a:rPr lang="en-US" sz="4200" kern="1200" dirty="0">
              <a:solidFill>
                <a:srgbClr val="FFFF00"/>
              </a:solidFill>
            </a:rPr>
            <a:t> </a:t>
          </a:r>
          <a:r>
            <a:rPr lang="en-US" sz="4200" kern="1200" dirty="0" err="1">
              <a:solidFill>
                <a:srgbClr val="FFFF00"/>
              </a:solidFill>
            </a:rPr>
            <a:t>Mác</a:t>
          </a:r>
          <a:r>
            <a:rPr lang="en-US" sz="4200" kern="1200" dirty="0">
              <a:solidFill>
                <a:srgbClr val="FFFF00"/>
              </a:solidFill>
            </a:rPr>
            <a:t> - </a:t>
          </a:r>
          <a:r>
            <a:rPr lang="en-US" sz="4200" kern="1200" dirty="0" err="1">
              <a:solidFill>
                <a:srgbClr val="FFFF00"/>
              </a:solidFill>
            </a:rPr>
            <a:t>Lênin</a:t>
          </a:r>
          <a:r>
            <a:rPr lang="en-US" sz="4200" kern="1200" dirty="0">
              <a:solidFill>
                <a:srgbClr val="FFFF00"/>
              </a:solidFill>
            </a:rPr>
            <a:t> </a:t>
          </a:r>
          <a:r>
            <a:rPr lang="en-US" sz="4200" kern="1200" dirty="0" err="1">
              <a:solidFill>
                <a:srgbClr val="FFFF00"/>
              </a:solidFill>
            </a:rPr>
            <a:t>là</a:t>
          </a:r>
          <a:r>
            <a:rPr lang="en-US" sz="4200" kern="1200" dirty="0">
              <a:solidFill>
                <a:srgbClr val="FFFF00"/>
              </a:solidFill>
            </a:rPr>
            <a:t> </a:t>
          </a:r>
          <a:r>
            <a:rPr lang="en-US" sz="4200" kern="1200" dirty="0" err="1">
              <a:solidFill>
                <a:srgbClr val="FFFF00"/>
              </a:solidFill>
            </a:rPr>
            <a:t>hệ</a:t>
          </a:r>
          <a:r>
            <a:rPr lang="en-US" sz="4200" kern="1200" dirty="0">
              <a:solidFill>
                <a:srgbClr val="FFFF00"/>
              </a:solidFill>
            </a:rPr>
            <a:t> </a:t>
          </a:r>
          <a:r>
            <a:rPr lang="en-US" sz="4200" kern="1200" dirty="0" err="1">
              <a:solidFill>
                <a:srgbClr val="FFFF00"/>
              </a:solidFill>
            </a:rPr>
            <a:t>thống</a:t>
          </a:r>
          <a:r>
            <a:rPr lang="en-US" sz="4200" kern="1200" dirty="0">
              <a:solidFill>
                <a:srgbClr val="FFFF00"/>
              </a:solidFill>
            </a:rPr>
            <a:t> </a:t>
          </a:r>
          <a:r>
            <a:rPr lang="en-US" sz="4200" kern="1200" dirty="0" err="1">
              <a:solidFill>
                <a:srgbClr val="FFFF00"/>
              </a:solidFill>
            </a:rPr>
            <a:t>quan</a:t>
          </a:r>
          <a:r>
            <a:rPr lang="en-US" sz="4200" kern="1200" dirty="0">
              <a:solidFill>
                <a:srgbClr val="FFFF00"/>
              </a:solidFill>
            </a:rPr>
            <a:t> </a:t>
          </a:r>
          <a:r>
            <a:rPr lang="en-US" sz="4200" kern="1200" dirty="0" err="1">
              <a:solidFill>
                <a:srgbClr val="FFFF00"/>
              </a:solidFill>
            </a:rPr>
            <a:t>điểm</a:t>
          </a:r>
          <a:r>
            <a:rPr lang="en-US" sz="4200" kern="1200" dirty="0">
              <a:solidFill>
                <a:srgbClr val="FFFF00"/>
              </a:solidFill>
            </a:rPr>
            <a:t> </a:t>
          </a:r>
          <a:r>
            <a:rPr lang="en-US" sz="4200" kern="1200" dirty="0" err="1">
              <a:solidFill>
                <a:srgbClr val="FFFF00"/>
              </a:solidFill>
            </a:rPr>
            <a:t>lý</a:t>
          </a:r>
          <a:r>
            <a:rPr lang="en-US" sz="4200" kern="1200" dirty="0">
              <a:solidFill>
                <a:srgbClr val="FFFF00"/>
              </a:solidFill>
            </a:rPr>
            <a:t> </a:t>
          </a:r>
          <a:r>
            <a:rPr lang="en-US" sz="4200" kern="1200" dirty="0" err="1">
              <a:solidFill>
                <a:srgbClr val="FFFF00"/>
              </a:solidFill>
            </a:rPr>
            <a:t>luận</a:t>
          </a:r>
          <a:r>
            <a:rPr lang="en-US" sz="4200" kern="1200" dirty="0">
              <a:solidFill>
                <a:srgbClr val="FFFF00"/>
              </a:solidFill>
            </a:rPr>
            <a:t> </a:t>
          </a:r>
          <a:r>
            <a:rPr lang="en-US" sz="4200" kern="1200" dirty="0" err="1">
              <a:solidFill>
                <a:srgbClr val="FFFF00"/>
              </a:solidFill>
            </a:rPr>
            <a:t>và</a:t>
          </a:r>
          <a:r>
            <a:rPr lang="en-US" sz="4200" kern="1200" dirty="0">
              <a:solidFill>
                <a:srgbClr val="FFFF00"/>
              </a:solidFill>
            </a:rPr>
            <a:t> </a:t>
          </a:r>
          <a:r>
            <a:rPr lang="en-US" sz="4200" kern="1200" dirty="0" err="1">
              <a:solidFill>
                <a:srgbClr val="FFFF00"/>
              </a:solidFill>
            </a:rPr>
            <a:t>học</a:t>
          </a:r>
          <a:r>
            <a:rPr lang="en-US" sz="4200" kern="1200" dirty="0">
              <a:solidFill>
                <a:srgbClr val="FFFF00"/>
              </a:solidFill>
            </a:rPr>
            <a:t> </a:t>
          </a:r>
          <a:r>
            <a:rPr lang="en-US" sz="4200" kern="1200" dirty="0" err="1">
              <a:solidFill>
                <a:srgbClr val="FFFF00"/>
              </a:solidFill>
            </a:rPr>
            <a:t>thuyết</a:t>
          </a:r>
          <a:r>
            <a:rPr lang="en-US" sz="4200" kern="1200" dirty="0">
              <a:solidFill>
                <a:srgbClr val="FFFF00"/>
              </a:solidFill>
            </a:rPr>
            <a:t> do ai </a:t>
          </a:r>
          <a:r>
            <a:rPr lang="en-US" sz="4200" kern="1200" dirty="0" err="1">
              <a:solidFill>
                <a:srgbClr val="FFFF00"/>
              </a:solidFill>
            </a:rPr>
            <a:t>sáng</a:t>
          </a:r>
          <a:r>
            <a:rPr lang="en-US" sz="4200" kern="1200" dirty="0">
              <a:solidFill>
                <a:srgbClr val="FFFF00"/>
              </a:solidFill>
            </a:rPr>
            <a:t> </a:t>
          </a:r>
          <a:r>
            <a:rPr lang="en-US" sz="4200" kern="1200" dirty="0" err="1">
              <a:solidFill>
                <a:srgbClr val="FFFF00"/>
              </a:solidFill>
            </a:rPr>
            <a:t>lập</a:t>
          </a:r>
          <a:r>
            <a:rPr lang="en-US" sz="4200" kern="1200" dirty="0">
              <a:solidFill>
                <a:srgbClr val="FFFF00"/>
              </a:solidFill>
            </a:rPr>
            <a:t>, </a:t>
          </a:r>
          <a:r>
            <a:rPr lang="en-US" sz="4200" kern="1200" dirty="0" err="1">
              <a:solidFill>
                <a:srgbClr val="FFFF00"/>
              </a:solidFill>
            </a:rPr>
            <a:t>bổ</a:t>
          </a:r>
          <a:r>
            <a:rPr lang="en-US" sz="4200" kern="1200" dirty="0">
              <a:solidFill>
                <a:srgbClr val="FFFF00"/>
              </a:solidFill>
            </a:rPr>
            <a:t> sung </a:t>
          </a:r>
          <a:r>
            <a:rPr lang="en-US" sz="4200" kern="1200" dirty="0" err="1">
              <a:solidFill>
                <a:srgbClr val="FFFF00"/>
              </a:solidFill>
            </a:rPr>
            <a:t>và</a:t>
          </a:r>
          <a:r>
            <a:rPr lang="en-US" sz="4200" kern="1200" dirty="0">
              <a:solidFill>
                <a:srgbClr val="FFFF00"/>
              </a:solidFill>
            </a:rPr>
            <a:t> </a:t>
          </a:r>
          <a:r>
            <a:rPr lang="en-US" sz="4200" kern="1200" dirty="0" err="1">
              <a:solidFill>
                <a:srgbClr val="FFFF00"/>
              </a:solidFill>
            </a:rPr>
            <a:t>phát</a:t>
          </a:r>
          <a:r>
            <a:rPr lang="en-US" sz="4200" kern="1200" dirty="0">
              <a:solidFill>
                <a:srgbClr val="FFFF00"/>
              </a:solidFill>
            </a:rPr>
            <a:t> </a:t>
          </a:r>
          <a:r>
            <a:rPr lang="en-US" sz="4200" kern="1200" dirty="0" err="1">
              <a:solidFill>
                <a:srgbClr val="FFFF00"/>
              </a:solidFill>
            </a:rPr>
            <a:t>triển</a:t>
          </a:r>
          <a:r>
            <a:rPr lang="en-US" sz="4200" kern="1200" dirty="0">
              <a:solidFill>
                <a:srgbClr val="FFFF00"/>
              </a:solidFill>
            </a:rPr>
            <a:t>?</a:t>
          </a:r>
          <a:endParaRPr lang="en-US" sz="4200" i="1" kern="1200" dirty="0">
            <a:solidFill>
              <a:srgbClr val="FFFF00"/>
            </a:solidFill>
          </a:endParaRPr>
        </a:p>
      </dsp:txBody>
      <dsp:txXfrm>
        <a:off x="192098" y="194743"/>
        <a:ext cx="3550951" cy="502917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93641" y="-628469"/>
          <a:ext cx="5078828" cy="6995817"/>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955800">
            <a:lnSpc>
              <a:spcPct val="90000"/>
            </a:lnSpc>
            <a:spcBef>
              <a:spcPct val="0"/>
            </a:spcBef>
            <a:spcAft>
              <a:spcPct val="15000"/>
            </a:spcAft>
            <a:buChar char="•"/>
          </a:pPr>
          <a:r>
            <a:rPr lang="en-US" sz="4400" kern="1200" dirty="0">
              <a:solidFill>
                <a:schemeClr val="bg1"/>
              </a:solidFill>
              <a:latin typeface="Arial" panose="020B0604020202020204" pitchFamily="34" charset="0"/>
              <a:cs typeface="Arial" panose="020B0604020202020204" pitchFamily="34" charset="0"/>
            </a:rPr>
            <a:t>a. </a:t>
          </a:r>
          <a:r>
            <a:rPr lang="en-US" sz="4400" kern="1200" dirty="0" err="1">
              <a:solidFill>
                <a:schemeClr val="bg1"/>
              </a:solidFill>
              <a:latin typeface="Arial" panose="020B0604020202020204" pitchFamily="34" charset="0"/>
              <a:cs typeface="Arial" panose="020B0604020202020204" pitchFamily="34" charset="0"/>
            </a:rPr>
            <a:t>Một</a:t>
          </a:r>
          <a:r>
            <a:rPr lang="en-US" sz="4400" kern="1200" dirty="0">
              <a:solidFill>
                <a:schemeClr val="bg1"/>
              </a:solidFill>
              <a:latin typeface="Arial" panose="020B0604020202020204" pitchFamily="34" charset="0"/>
              <a:cs typeface="Arial" panose="020B0604020202020204" pitchFamily="34" charset="0"/>
            </a:rPr>
            <a:t> </a:t>
          </a:r>
          <a:r>
            <a:rPr lang="en-US" sz="4400" kern="1200" dirty="0" err="1">
              <a:solidFill>
                <a:schemeClr val="bg1"/>
              </a:solidFill>
              <a:latin typeface="Arial" panose="020B0604020202020204" pitchFamily="34" charset="0"/>
              <a:cs typeface="Arial" panose="020B0604020202020204" pitchFamily="34" charset="0"/>
            </a:rPr>
            <a:t>mối</a:t>
          </a:r>
          <a:r>
            <a:rPr lang="en-US" sz="4400" kern="1200" dirty="0">
              <a:solidFill>
                <a:schemeClr val="bg1"/>
              </a:solidFill>
              <a:latin typeface="Arial" panose="020B0604020202020204" pitchFamily="34" charset="0"/>
              <a:cs typeface="Arial" panose="020B0604020202020204" pitchFamily="34" charset="0"/>
            </a:rPr>
            <a:t> </a:t>
          </a:r>
          <a:r>
            <a:rPr lang="en-US" sz="4400" kern="1200" dirty="0" err="1">
              <a:solidFill>
                <a:schemeClr val="bg1"/>
              </a:solidFill>
              <a:latin typeface="Arial" panose="020B0604020202020204" pitchFamily="34" charset="0"/>
              <a:cs typeface="Arial" panose="020B0604020202020204" pitchFamily="34" charset="0"/>
            </a:rPr>
            <a:t>liên</a:t>
          </a:r>
          <a:r>
            <a:rPr lang="en-US" sz="4400" kern="1200" dirty="0">
              <a:solidFill>
                <a:schemeClr val="bg1"/>
              </a:solidFill>
              <a:latin typeface="Arial" panose="020B0604020202020204" pitchFamily="34" charset="0"/>
              <a:cs typeface="Arial" panose="020B0604020202020204" pitchFamily="34" charset="0"/>
            </a:rPr>
            <a:t> </a:t>
          </a:r>
          <a:r>
            <a:rPr lang="en-US" sz="4400" kern="1200" dirty="0" err="1">
              <a:solidFill>
                <a:schemeClr val="bg1"/>
              </a:solidFill>
              <a:latin typeface="Arial" panose="020B0604020202020204" pitchFamily="34" charset="0"/>
              <a:cs typeface="Arial" panose="020B0604020202020204" pitchFamily="34" charset="0"/>
            </a:rPr>
            <a:t>hệ</a:t>
          </a:r>
          <a:endParaRPr lang="en-US" sz="4400" kern="1200" dirty="0">
            <a:solidFill>
              <a:schemeClr val="bg1"/>
            </a:solidFill>
            <a:latin typeface="Arial" panose="020B0604020202020204" pitchFamily="34" charset="0"/>
            <a:cs typeface="Arial" panose="020B0604020202020204" pitchFamily="34" charset="0"/>
          </a:endParaRPr>
        </a:p>
        <a:p>
          <a:pPr marL="285750" lvl="1" indent="-285750" algn="l" defTabSz="1955800">
            <a:lnSpc>
              <a:spcPct val="90000"/>
            </a:lnSpc>
            <a:spcBef>
              <a:spcPct val="0"/>
            </a:spcBef>
            <a:spcAft>
              <a:spcPct val="15000"/>
            </a:spcAft>
            <a:buChar char="•"/>
          </a:pPr>
          <a:r>
            <a:rPr lang="en-US" sz="4400" kern="1200" dirty="0">
              <a:solidFill>
                <a:schemeClr val="bg1"/>
              </a:solidFill>
              <a:latin typeface="Arial" panose="020B0604020202020204" pitchFamily="34" charset="0"/>
              <a:cs typeface="Arial" panose="020B0604020202020204" pitchFamily="34" charset="0"/>
            </a:rPr>
            <a:t>b. Vô vàn các mối liên hệ</a:t>
          </a:r>
        </a:p>
        <a:p>
          <a:pPr marL="285750" lvl="1" indent="-285750" algn="l" defTabSz="1955800">
            <a:lnSpc>
              <a:spcPct val="90000"/>
            </a:lnSpc>
            <a:spcBef>
              <a:spcPct val="0"/>
            </a:spcBef>
            <a:spcAft>
              <a:spcPct val="15000"/>
            </a:spcAft>
            <a:buChar char="•"/>
          </a:pPr>
          <a:r>
            <a:rPr lang="en-US" sz="4400" kern="1200" dirty="0">
              <a:solidFill>
                <a:schemeClr val="bg1"/>
              </a:solidFill>
              <a:latin typeface="Arial" panose="020B0604020202020204" pitchFamily="34" charset="0"/>
              <a:cs typeface="Arial" panose="020B0604020202020204" pitchFamily="34" charset="0"/>
            </a:rPr>
            <a:t>c. Một số các mối liên hệ</a:t>
          </a:r>
        </a:p>
        <a:p>
          <a:pPr marL="285750" lvl="1" indent="-285750" algn="l" defTabSz="1955800">
            <a:lnSpc>
              <a:spcPct val="90000"/>
            </a:lnSpc>
            <a:spcBef>
              <a:spcPct val="0"/>
            </a:spcBef>
            <a:spcAft>
              <a:spcPct val="15000"/>
            </a:spcAft>
            <a:buChar char="•"/>
          </a:pPr>
          <a:r>
            <a:rPr lang="vi-VN" sz="4400" kern="1200" dirty="0">
              <a:solidFill>
                <a:schemeClr val="bg1"/>
              </a:solidFill>
              <a:latin typeface="Arial" panose="020B0604020202020204" pitchFamily="34" charset="0"/>
              <a:cs typeface="Arial" panose="020B0604020202020204" pitchFamily="34" charset="0"/>
            </a:rPr>
            <a:t>d. Tùy vào sự vật, hiện tượng đó là gì</a:t>
          </a:r>
          <a:endParaRPr lang="en-US" sz="4400" kern="1200" dirty="0">
            <a:solidFill>
              <a:schemeClr val="bg1"/>
            </a:solidFill>
            <a:latin typeface="Arial" panose="020B0604020202020204" pitchFamily="34" charset="0"/>
            <a:cs typeface="Arial" panose="020B0604020202020204" pitchFamily="34" charset="0"/>
          </a:endParaRPr>
        </a:p>
        <a:p>
          <a:pPr marL="285750" lvl="1" indent="-285750" algn="l" defTabSz="1955800">
            <a:lnSpc>
              <a:spcPct val="90000"/>
            </a:lnSpc>
            <a:spcBef>
              <a:spcPct val="0"/>
            </a:spcBef>
            <a:spcAft>
              <a:spcPct val="15000"/>
            </a:spcAft>
            <a:buChar char="•"/>
          </a:pPr>
          <a:endParaRPr lang="en-US" sz="4400" kern="1200" dirty="0">
            <a:solidFill>
              <a:schemeClr val="bg1"/>
            </a:solidFill>
            <a:latin typeface="Arial" panose="020B0604020202020204" pitchFamily="34" charset="0"/>
            <a:cs typeface="Arial" panose="020B0604020202020204" pitchFamily="34" charset="0"/>
          </a:endParaRPr>
        </a:p>
      </dsp:txBody>
      <dsp:txXfrm rot="-5400000">
        <a:off x="3935147" y="577953"/>
        <a:ext cx="6747889" cy="4582972"/>
      </dsp:txXfrm>
    </dsp:sp>
    <dsp:sp modelId="{AEC6E17D-F1BC-406A-B364-F3D4F5F76DD5}">
      <dsp:nvSpPr>
        <dsp:cNvPr id="0" name=""/>
        <dsp:cNvSpPr/>
      </dsp:nvSpPr>
      <dsp:spPr>
        <a:xfrm>
          <a:off x="0" y="2645"/>
          <a:ext cx="393514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108585" rIns="217170" bIns="108585" numCol="1" spcCol="1270" anchor="ctr" anchorCtr="0">
          <a:noAutofit/>
        </a:bodyPr>
        <a:lstStyle/>
        <a:p>
          <a:pPr marL="0" lvl="0" indent="0" algn="ctr" defTabSz="2533650">
            <a:lnSpc>
              <a:spcPct val="90000"/>
            </a:lnSpc>
            <a:spcBef>
              <a:spcPct val="0"/>
            </a:spcBef>
            <a:spcAft>
              <a:spcPct val="35000"/>
            </a:spcAft>
            <a:buNone/>
          </a:pPr>
          <a:r>
            <a:rPr lang="vi-VN" sz="5700" kern="1200" dirty="0">
              <a:solidFill>
                <a:srgbClr val="FFFF00"/>
              </a:solidFill>
            </a:rPr>
            <a:t>Mỗi sự vật, hiện tượng trong quá trình phát triển có :</a:t>
          </a:r>
          <a:endParaRPr lang="en-US" sz="5700" i="1" kern="1200" dirty="0">
            <a:solidFill>
              <a:srgbClr val="FFFF00"/>
            </a:solidFill>
          </a:endParaRPr>
        </a:p>
      </dsp:txBody>
      <dsp:txXfrm>
        <a:off x="192098" y="194743"/>
        <a:ext cx="3550951" cy="502917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265589" y="-761655"/>
          <a:ext cx="4334933" cy="6995817"/>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A. Quy luật lượng- chất</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b. Quy luật mâu thuẫn</a:t>
          </a: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Quy luật phủ định của phủ định</a:t>
          </a: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d. Quy luật tự nhiên</a:t>
          </a:r>
        </a:p>
      </dsp:txBody>
      <dsp:txXfrm rot="-5400000">
        <a:off x="3935147" y="780401"/>
        <a:ext cx="6784203" cy="3911705"/>
      </dsp:txXfrm>
    </dsp:sp>
    <dsp:sp modelId="{AEC6E17D-F1BC-406A-B364-F3D4F5F76DD5}">
      <dsp:nvSpPr>
        <dsp:cNvPr id="0" name=""/>
        <dsp:cNvSpPr/>
      </dsp:nvSpPr>
      <dsp:spPr>
        <a:xfrm>
          <a:off x="0" y="0"/>
          <a:ext cx="393514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vi-VN" sz="3700" kern="1200" dirty="0">
              <a:solidFill>
                <a:srgbClr val="FFFF00"/>
              </a:solidFill>
            </a:rPr>
            <a:t>Câu tục ngữ: "Kiến tha lâu cũng đầy tổ" thể hiện nội dung quy luật nào trong các quy luật cơ bản của triết học Mác- Lênin?</a:t>
          </a:r>
          <a:endParaRPr lang="en-US" sz="3700" i="1" kern="1200" dirty="0">
            <a:solidFill>
              <a:srgbClr val="FFFF00"/>
            </a:solidFill>
          </a:endParaRPr>
        </a:p>
      </dsp:txBody>
      <dsp:txXfrm>
        <a:off x="192098" y="192098"/>
        <a:ext cx="3550951" cy="503447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721805" y="-704572"/>
          <a:ext cx="5418658" cy="6827819"/>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a.Vận động cơ học và vận động hóa học</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Vận động cơ học, vận động hóa hóa, vận động lý học, vận động sinh học, vận động xã hội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Vận động xã hội</a:t>
          </a: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d. Vận động cơ học, vận động hóa hóa, vận động lý học, vận động sinh học</a:t>
          </a:r>
          <a:endParaRPr lang="en-US" sz="3200" kern="1200" dirty="0">
            <a:solidFill>
              <a:schemeClr val="bg1"/>
            </a:solidFill>
            <a:latin typeface="Arial" panose="020B0604020202020204" pitchFamily="34" charset="0"/>
            <a:cs typeface="Arial" panose="020B0604020202020204" pitchFamily="34" charset="0"/>
          </a:endParaRPr>
        </a:p>
      </dsp:txBody>
      <dsp:txXfrm rot="-5400000">
        <a:off x="4017225" y="264525"/>
        <a:ext cx="6563302" cy="4889624"/>
      </dsp:txXfrm>
    </dsp:sp>
    <dsp:sp modelId="{AEC6E17D-F1BC-406A-B364-F3D4F5F76DD5}">
      <dsp:nvSpPr>
        <dsp:cNvPr id="0" name=""/>
        <dsp:cNvSpPr/>
      </dsp:nvSpPr>
      <dsp:spPr>
        <a:xfrm>
          <a:off x="0" y="2645"/>
          <a:ext cx="3931304"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91440" rIns="182880" bIns="91440" numCol="1" spcCol="1270" anchor="ctr" anchorCtr="0">
          <a:noAutofit/>
        </a:bodyPr>
        <a:lstStyle/>
        <a:p>
          <a:pPr marL="0" lvl="0" indent="0" algn="ctr" defTabSz="2133600">
            <a:lnSpc>
              <a:spcPct val="90000"/>
            </a:lnSpc>
            <a:spcBef>
              <a:spcPct val="0"/>
            </a:spcBef>
            <a:spcAft>
              <a:spcPct val="35000"/>
            </a:spcAft>
            <a:buNone/>
          </a:pPr>
          <a:r>
            <a:rPr lang="vi-VN" sz="4800" kern="1200" dirty="0">
              <a:solidFill>
                <a:srgbClr val="FFFF00"/>
              </a:solidFill>
            </a:rPr>
            <a:t>Theo Ph. Ănghen, vật chất có những hình thức vận động cơ bản nào?</a:t>
          </a:r>
          <a:endParaRPr lang="en-US" sz="4800" i="1" kern="1200" dirty="0">
            <a:solidFill>
              <a:srgbClr val="FFFF00"/>
            </a:solidFill>
          </a:endParaRPr>
        </a:p>
      </dsp:txBody>
      <dsp:txXfrm>
        <a:off x="191910" y="194555"/>
        <a:ext cx="3547484" cy="502955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265589" y="-856937"/>
          <a:ext cx="4334933" cy="6995817"/>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Triết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học</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Mác</a:t>
          </a:r>
          <a:r>
            <a:rPr lang="en-US" sz="3200" kern="1200" dirty="0">
              <a:solidFill>
                <a:schemeClr val="bg1"/>
              </a:solidFill>
              <a:latin typeface="Arial" panose="020B0604020202020204" pitchFamily="34" charset="0"/>
              <a:cs typeface="Arial" panose="020B0604020202020204" pitchFamily="34" charset="0"/>
            </a:rPr>
            <a:t> – </a:t>
          </a:r>
          <a:r>
            <a:rPr lang="en-US" sz="3200" kern="1200" dirty="0" err="1">
              <a:solidFill>
                <a:schemeClr val="bg1"/>
              </a:solidFill>
              <a:latin typeface="Arial" panose="020B0604020202020204" pitchFamily="34" charset="0"/>
              <a:cs typeface="Arial" panose="020B0604020202020204" pitchFamily="34" charset="0"/>
            </a:rPr>
            <a:t>Lênin</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Kinh</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tế</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chính</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trị</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Mác</a:t>
          </a:r>
          <a:r>
            <a:rPr lang="en-US" sz="3200" kern="1200" dirty="0">
              <a:solidFill>
                <a:schemeClr val="bg1"/>
              </a:solidFill>
              <a:latin typeface="Arial" panose="020B0604020202020204" pitchFamily="34" charset="0"/>
              <a:cs typeface="Arial" panose="020B0604020202020204" pitchFamily="34" charset="0"/>
            </a:rPr>
            <a:t> – </a:t>
          </a:r>
          <a:r>
            <a:rPr lang="en-US" sz="3200" kern="1200" dirty="0" err="1">
              <a:solidFill>
                <a:schemeClr val="bg1"/>
              </a:solidFill>
              <a:latin typeface="Arial" panose="020B0604020202020204" pitchFamily="34" charset="0"/>
              <a:cs typeface="Arial" panose="020B0604020202020204" pitchFamily="34" charset="0"/>
            </a:rPr>
            <a:t>Lênin</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và</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Chủ</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nghĩa</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xã</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hội</a:t>
          </a:r>
          <a:r>
            <a:rPr lang="en-US" sz="3200" kern="1200" dirty="0">
              <a:solidFill>
                <a:schemeClr val="bg1"/>
              </a:solidFill>
              <a:latin typeface="Arial" panose="020B0604020202020204" pitchFamily="34" charset="0"/>
              <a:cs typeface="Arial" panose="020B0604020202020204" pitchFamily="34" charset="0"/>
            </a:rPr>
            <a:t> khoa </a:t>
          </a:r>
          <a:r>
            <a:rPr lang="en-US" sz="3200" kern="1200" dirty="0" err="1">
              <a:solidFill>
                <a:schemeClr val="bg1"/>
              </a:solidFill>
              <a:latin typeface="Arial" panose="020B0604020202020204" pitchFamily="34" charset="0"/>
              <a:cs typeface="Arial" panose="020B0604020202020204" pitchFamily="34" charset="0"/>
            </a:rPr>
            <a:t>học</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b. Triết học Mác – Lênin</a:t>
          </a: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Triết học Mác – Lênin và Kinh tế chính trị Mác – Lênin </a:t>
          </a: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d.  Kinh tế chính trị Mác – Lênin và Chủ nghĩa xã hội khoa học. </a:t>
          </a:r>
        </a:p>
      </dsp:txBody>
      <dsp:txXfrm rot="-5400000">
        <a:off x="3935147" y="685119"/>
        <a:ext cx="6784203" cy="3911705"/>
      </dsp:txXfrm>
    </dsp:sp>
    <dsp:sp modelId="{AEC6E17D-F1BC-406A-B364-F3D4F5F76DD5}">
      <dsp:nvSpPr>
        <dsp:cNvPr id="0" name=""/>
        <dsp:cNvSpPr/>
      </dsp:nvSpPr>
      <dsp:spPr>
        <a:xfrm>
          <a:off x="0" y="0"/>
          <a:ext cx="393514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100965" rIns="201930" bIns="100965" numCol="1" spcCol="1270" anchor="ctr" anchorCtr="0">
          <a:noAutofit/>
        </a:bodyPr>
        <a:lstStyle/>
        <a:p>
          <a:pPr marL="0" lvl="0" indent="0" algn="ctr" defTabSz="2355850">
            <a:lnSpc>
              <a:spcPct val="90000"/>
            </a:lnSpc>
            <a:spcBef>
              <a:spcPct val="0"/>
            </a:spcBef>
            <a:spcAft>
              <a:spcPct val="35000"/>
            </a:spcAft>
            <a:buNone/>
          </a:pPr>
          <a:r>
            <a:rPr lang="en-US" sz="5300" kern="1200" dirty="0" err="1">
              <a:solidFill>
                <a:srgbClr val="FFFF00"/>
              </a:solidFill>
            </a:rPr>
            <a:t>Chủ</a:t>
          </a:r>
          <a:r>
            <a:rPr lang="en-US" sz="5300" kern="1200" dirty="0">
              <a:solidFill>
                <a:srgbClr val="FFFF00"/>
              </a:solidFill>
            </a:rPr>
            <a:t> </a:t>
          </a:r>
          <a:r>
            <a:rPr lang="en-US" sz="5300" kern="1200" dirty="0" err="1">
              <a:solidFill>
                <a:srgbClr val="FFFF00"/>
              </a:solidFill>
            </a:rPr>
            <a:t>nghĩa</a:t>
          </a:r>
          <a:r>
            <a:rPr lang="en-US" sz="5300" kern="1200" dirty="0">
              <a:solidFill>
                <a:srgbClr val="FFFF00"/>
              </a:solidFill>
            </a:rPr>
            <a:t> </a:t>
          </a:r>
          <a:r>
            <a:rPr lang="en-US" sz="5300" kern="1200" dirty="0" err="1">
              <a:solidFill>
                <a:srgbClr val="FFFF00"/>
              </a:solidFill>
            </a:rPr>
            <a:t>Mác</a:t>
          </a:r>
          <a:r>
            <a:rPr lang="en-US" sz="5300" kern="1200" dirty="0">
              <a:solidFill>
                <a:srgbClr val="FFFF00"/>
              </a:solidFill>
            </a:rPr>
            <a:t> - </a:t>
          </a:r>
          <a:r>
            <a:rPr lang="en-US" sz="5300" kern="1200" dirty="0" err="1">
              <a:solidFill>
                <a:srgbClr val="FFFF00"/>
              </a:solidFill>
            </a:rPr>
            <a:t>Lênin</a:t>
          </a:r>
          <a:r>
            <a:rPr lang="en-US" sz="5300" kern="1200" dirty="0">
              <a:solidFill>
                <a:srgbClr val="FFFF00"/>
              </a:solidFill>
            </a:rPr>
            <a:t> </a:t>
          </a:r>
          <a:r>
            <a:rPr lang="en-US" sz="5300" kern="1200" dirty="0" err="1">
              <a:solidFill>
                <a:srgbClr val="FFFF00"/>
              </a:solidFill>
            </a:rPr>
            <a:t>có</a:t>
          </a:r>
          <a:r>
            <a:rPr lang="en-US" sz="5300" kern="1200" dirty="0">
              <a:solidFill>
                <a:srgbClr val="FFFF00"/>
              </a:solidFill>
            </a:rPr>
            <a:t> </a:t>
          </a:r>
          <a:r>
            <a:rPr lang="en-US" sz="5300" kern="1200" dirty="0" err="1">
              <a:solidFill>
                <a:srgbClr val="FFFF00"/>
              </a:solidFill>
            </a:rPr>
            <a:t>những</a:t>
          </a:r>
          <a:r>
            <a:rPr lang="en-US" sz="5300" kern="1200" dirty="0">
              <a:solidFill>
                <a:srgbClr val="FFFF00"/>
              </a:solidFill>
            </a:rPr>
            <a:t> </a:t>
          </a:r>
          <a:r>
            <a:rPr lang="en-US" sz="5300" kern="1200" dirty="0" err="1">
              <a:solidFill>
                <a:srgbClr val="FFFF00"/>
              </a:solidFill>
            </a:rPr>
            <a:t>bộ</a:t>
          </a:r>
          <a:r>
            <a:rPr lang="en-US" sz="5300" kern="1200" dirty="0">
              <a:solidFill>
                <a:srgbClr val="FFFF00"/>
              </a:solidFill>
            </a:rPr>
            <a:t> </a:t>
          </a:r>
          <a:r>
            <a:rPr lang="en-US" sz="5300" kern="1200" dirty="0" err="1">
              <a:solidFill>
                <a:srgbClr val="FFFF00"/>
              </a:solidFill>
            </a:rPr>
            <a:t>phận</a:t>
          </a:r>
          <a:r>
            <a:rPr lang="en-US" sz="5300" kern="1200" dirty="0">
              <a:solidFill>
                <a:srgbClr val="FFFF00"/>
              </a:solidFill>
            </a:rPr>
            <a:t> </a:t>
          </a:r>
          <a:r>
            <a:rPr lang="en-US" sz="5300" kern="1200" dirty="0" err="1">
              <a:solidFill>
                <a:srgbClr val="FFFF00"/>
              </a:solidFill>
            </a:rPr>
            <a:t>cấu</a:t>
          </a:r>
          <a:r>
            <a:rPr lang="en-US" sz="5300" kern="1200" dirty="0">
              <a:solidFill>
                <a:srgbClr val="FFFF00"/>
              </a:solidFill>
            </a:rPr>
            <a:t> </a:t>
          </a:r>
          <a:r>
            <a:rPr lang="en-US" sz="5300" kern="1200" dirty="0" err="1">
              <a:solidFill>
                <a:srgbClr val="FFFF00"/>
              </a:solidFill>
            </a:rPr>
            <a:t>thành</a:t>
          </a:r>
          <a:r>
            <a:rPr lang="en-US" sz="5300" kern="1200" dirty="0">
              <a:solidFill>
                <a:srgbClr val="FFFF00"/>
              </a:solidFill>
            </a:rPr>
            <a:t> </a:t>
          </a:r>
          <a:r>
            <a:rPr lang="en-US" sz="5300" kern="1200" dirty="0" err="1">
              <a:solidFill>
                <a:srgbClr val="FFFF00"/>
              </a:solidFill>
            </a:rPr>
            <a:t>nào</a:t>
          </a:r>
          <a:r>
            <a:rPr lang="en-US" sz="5300" kern="1200" dirty="0">
              <a:solidFill>
                <a:srgbClr val="FFFF00"/>
              </a:solidFill>
            </a:rPr>
            <a:t>?</a:t>
          </a:r>
          <a:endParaRPr lang="en-US" sz="5300" i="1" kern="1200" dirty="0">
            <a:solidFill>
              <a:srgbClr val="FFFF00"/>
            </a:solidFill>
          </a:endParaRPr>
        </a:p>
      </dsp:txBody>
      <dsp:txXfrm>
        <a:off x="192098" y="192098"/>
        <a:ext cx="3550951" cy="503447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267706" y="-761681"/>
          <a:ext cx="4330700" cy="6995817"/>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2133600">
            <a:lnSpc>
              <a:spcPct val="90000"/>
            </a:lnSpc>
            <a:spcBef>
              <a:spcPct val="0"/>
            </a:spcBef>
            <a:spcAft>
              <a:spcPct val="15000"/>
            </a:spcAft>
            <a:buChar char="•"/>
          </a:pPr>
          <a:r>
            <a:rPr lang="en-US" sz="4800" kern="1200" dirty="0">
              <a:solidFill>
                <a:schemeClr val="bg1"/>
              </a:solidFill>
              <a:latin typeface="Arial" panose="020B0604020202020204" pitchFamily="34" charset="0"/>
              <a:cs typeface="Arial" panose="020B0604020202020204" pitchFamily="34" charset="0"/>
            </a:rPr>
            <a:t>a. </a:t>
          </a:r>
          <a:r>
            <a:rPr lang="en-US" sz="4800" kern="1200" dirty="0" err="1">
              <a:solidFill>
                <a:schemeClr val="bg1"/>
              </a:solidFill>
              <a:latin typeface="Arial" panose="020B0604020202020204" pitchFamily="34" charset="0"/>
              <a:cs typeface="Arial" panose="020B0604020202020204" pitchFamily="34" charset="0"/>
            </a:rPr>
            <a:t>C.Mác</a:t>
          </a:r>
          <a:r>
            <a:rPr lang="en-US" sz="4800" kern="1200" dirty="0">
              <a:solidFill>
                <a:schemeClr val="bg1"/>
              </a:solidFill>
              <a:latin typeface="Arial" panose="020B0604020202020204" pitchFamily="34" charset="0"/>
              <a:cs typeface="Arial" panose="020B0604020202020204" pitchFamily="34" charset="0"/>
            </a:rPr>
            <a:t> </a:t>
          </a:r>
        </a:p>
        <a:p>
          <a:pPr marL="285750" lvl="1" indent="-285750" algn="just" defTabSz="2133600">
            <a:lnSpc>
              <a:spcPct val="90000"/>
            </a:lnSpc>
            <a:spcBef>
              <a:spcPct val="0"/>
            </a:spcBef>
            <a:spcAft>
              <a:spcPct val="15000"/>
            </a:spcAft>
            <a:buChar char="•"/>
          </a:pPr>
          <a:r>
            <a:rPr lang="en-US" sz="4800" kern="1200" dirty="0">
              <a:solidFill>
                <a:schemeClr val="bg1"/>
              </a:solidFill>
              <a:latin typeface="Arial" panose="020B0604020202020204" pitchFamily="34" charset="0"/>
              <a:cs typeface="Arial" panose="020B0604020202020204" pitchFamily="34" charset="0"/>
            </a:rPr>
            <a:t>b. Ph. Ăngghen </a:t>
          </a:r>
        </a:p>
        <a:p>
          <a:pPr marL="285750" lvl="1" indent="-285750" algn="just" defTabSz="2133600">
            <a:lnSpc>
              <a:spcPct val="90000"/>
            </a:lnSpc>
            <a:spcBef>
              <a:spcPct val="0"/>
            </a:spcBef>
            <a:spcAft>
              <a:spcPct val="15000"/>
            </a:spcAft>
            <a:buChar char="•"/>
          </a:pPr>
          <a:r>
            <a:rPr lang="en-US" sz="4800" kern="1200" dirty="0">
              <a:solidFill>
                <a:schemeClr val="bg1"/>
              </a:solidFill>
              <a:latin typeface="Arial" panose="020B0604020202020204" pitchFamily="34" charset="0"/>
              <a:cs typeface="Arial" panose="020B0604020202020204" pitchFamily="34" charset="0"/>
            </a:rPr>
            <a:t>c. C.Mác và Ph. Ăngghen </a:t>
          </a:r>
        </a:p>
        <a:p>
          <a:pPr marL="285750" lvl="1" indent="-285750" algn="just" defTabSz="2133600">
            <a:lnSpc>
              <a:spcPct val="90000"/>
            </a:lnSpc>
            <a:spcBef>
              <a:spcPct val="0"/>
            </a:spcBef>
            <a:spcAft>
              <a:spcPct val="15000"/>
            </a:spcAft>
            <a:buChar char="•"/>
          </a:pPr>
          <a:r>
            <a:rPr lang="en-US" sz="4800" kern="1200" dirty="0">
              <a:solidFill>
                <a:schemeClr val="bg1"/>
              </a:solidFill>
              <a:latin typeface="Arial" panose="020B0604020202020204" pitchFamily="34" charset="0"/>
              <a:cs typeface="Arial" panose="020B0604020202020204" pitchFamily="34" charset="0"/>
            </a:rPr>
            <a:t>d. C.Mác, Ph. Ăngghen và V.I.Lênin</a:t>
          </a:r>
        </a:p>
      </dsp:txBody>
      <dsp:txXfrm rot="-5400000">
        <a:off x="3935148" y="782284"/>
        <a:ext cx="6784410" cy="3907886"/>
      </dsp:txXfrm>
    </dsp:sp>
    <dsp:sp modelId="{AEC6E17D-F1BC-406A-B364-F3D4F5F76DD5}">
      <dsp:nvSpPr>
        <dsp:cNvPr id="0" name=""/>
        <dsp:cNvSpPr/>
      </dsp:nvSpPr>
      <dsp:spPr>
        <a:xfrm>
          <a:off x="0" y="2645"/>
          <a:ext cx="393514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108585" rIns="217170" bIns="108585" numCol="1" spcCol="1270" anchor="ctr" anchorCtr="0">
          <a:noAutofit/>
        </a:bodyPr>
        <a:lstStyle/>
        <a:p>
          <a:pPr marL="0" lvl="0" indent="0" algn="ctr" defTabSz="2533650">
            <a:lnSpc>
              <a:spcPct val="90000"/>
            </a:lnSpc>
            <a:spcBef>
              <a:spcPct val="0"/>
            </a:spcBef>
            <a:spcAft>
              <a:spcPct val="35000"/>
            </a:spcAft>
            <a:buNone/>
          </a:pPr>
          <a:r>
            <a:rPr lang="en-US" sz="5700" kern="1200" dirty="0" err="1">
              <a:solidFill>
                <a:srgbClr val="FFFF00"/>
              </a:solidFill>
            </a:rPr>
            <a:t>Chủ</a:t>
          </a:r>
          <a:r>
            <a:rPr lang="en-US" sz="5700" kern="1200" dirty="0">
              <a:solidFill>
                <a:srgbClr val="FFFF00"/>
              </a:solidFill>
            </a:rPr>
            <a:t> </a:t>
          </a:r>
          <a:r>
            <a:rPr lang="en-US" sz="5700" kern="1200" dirty="0" err="1">
              <a:solidFill>
                <a:srgbClr val="FFFF00"/>
              </a:solidFill>
            </a:rPr>
            <a:t>nghĩa</a:t>
          </a:r>
          <a:r>
            <a:rPr lang="en-US" sz="5700" kern="1200" dirty="0">
              <a:solidFill>
                <a:srgbClr val="FFFF00"/>
              </a:solidFill>
            </a:rPr>
            <a:t> </a:t>
          </a:r>
          <a:r>
            <a:rPr lang="en-US" sz="5700" kern="1200" dirty="0" err="1">
              <a:solidFill>
                <a:srgbClr val="FFFF00"/>
              </a:solidFill>
            </a:rPr>
            <a:t>Mác</a:t>
          </a:r>
          <a:r>
            <a:rPr lang="en-US" sz="5700" kern="1200" dirty="0">
              <a:solidFill>
                <a:srgbClr val="FFFF00"/>
              </a:solidFill>
            </a:rPr>
            <a:t>  </a:t>
          </a:r>
          <a:r>
            <a:rPr lang="en-US" sz="5700" kern="1200" dirty="0" err="1">
              <a:solidFill>
                <a:srgbClr val="FFFF00"/>
              </a:solidFill>
            </a:rPr>
            <a:t>là</a:t>
          </a:r>
          <a:r>
            <a:rPr lang="en-US" sz="5700" kern="1200" dirty="0">
              <a:solidFill>
                <a:srgbClr val="FFFF00"/>
              </a:solidFill>
            </a:rPr>
            <a:t> </a:t>
          </a:r>
          <a:r>
            <a:rPr lang="en-US" sz="5700" kern="1200" dirty="0" err="1">
              <a:solidFill>
                <a:srgbClr val="FFFF00"/>
              </a:solidFill>
            </a:rPr>
            <a:t>học</a:t>
          </a:r>
          <a:r>
            <a:rPr lang="en-US" sz="5700" kern="1200" dirty="0">
              <a:solidFill>
                <a:srgbClr val="FFFF00"/>
              </a:solidFill>
            </a:rPr>
            <a:t> </a:t>
          </a:r>
          <a:r>
            <a:rPr lang="en-US" sz="5700" kern="1200" dirty="0" err="1">
              <a:solidFill>
                <a:srgbClr val="FFFF00"/>
              </a:solidFill>
            </a:rPr>
            <a:t>thuyết</a:t>
          </a:r>
          <a:r>
            <a:rPr lang="en-US" sz="5700" kern="1200" dirty="0">
              <a:solidFill>
                <a:srgbClr val="FFFF00"/>
              </a:solidFill>
            </a:rPr>
            <a:t> do ai </a:t>
          </a:r>
          <a:r>
            <a:rPr lang="en-US" sz="5700" kern="1200" dirty="0" err="1">
              <a:solidFill>
                <a:srgbClr val="FFFF00"/>
              </a:solidFill>
            </a:rPr>
            <a:t>sáng</a:t>
          </a:r>
          <a:r>
            <a:rPr lang="en-US" sz="5700" kern="1200" dirty="0">
              <a:solidFill>
                <a:srgbClr val="FFFF00"/>
              </a:solidFill>
            </a:rPr>
            <a:t> </a:t>
          </a:r>
          <a:r>
            <a:rPr lang="en-US" sz="5700" kern="1200" dirty="0" err="1">
              <a:solidFill>
                <a:srgbClr val="FFFF00"/>
              </a:solidFill>
            </a:rPr>
            <a:t>lập</a:t>
          </a:r>
          <a:r>
            <a:rPr lang="en-US" sz="5700" kern="1200" dirty="0">
              <a:solidFill>
                <a:srgbClr val="FFFF00"/>
              </a:solidFill>
            </a:rPr>
            <a:t>?</a:t>
          </a:r>
          <a:endParaRPr lang="en-US" sz="5700" i="1" kern="1200" dirty="0">
            <a:solidFill>
              <a:srgbClr val="FFFF00"/>
            </a:solidFill>
          </a:endParaRPr>
        </a:p>
      </dsp:txBody>
      <dsp:txXfrm>
        <a:off x="192098" y="194743"/>
        <a:ext cx="3550951" cy="502917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950633" y="-761681"/>
          <a:ext cx="4964844" cy="6995817"/>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Quy</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luật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thống</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nhất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và</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đấu</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tranh</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của</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các</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mặt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đối</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lập</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Quy luật chuyển hoá từ những biến đổi về lượng thành những sự biến đổi về chất và ngược lại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Quy luật phủ định của phủ định.</a:t>
          </a: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d. Quy luật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mâu</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thuẫn</a:t>
          </a:r>
          <a:r>
            <a:rPr lang="vi-VN" sz="3200" kern="1200" dirty="0">
              <a:solidFill>
                <a:schemeClr val="bg1"/>
              </a:solidFill>
              <a:latin typeface="Arial" panose="020B0604020202020204" pitchFamily="34" charset="0"/>
              <a:cs typeface="Arial" panose="020B0604020202020204" pitchFamily="34" charset="0"/>
            </a:rPr>
            <a:t>; quy luật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lượng</a:t>
          </a:r>
          <a:r>
            <a:rPr lang="en-US" sz="3200" kern="1200" dirty="0">
              <a:solidFill>
                <a:schemeClr val="bg1"/>
              </a:solidFill>
              <a:latin typeface="Arial" panose="020B0604020202020204" pitchFamily="34" charset="0"/>
              <a:cs typeface="Arial" panose="020B0604020202020204" pitchFamily="34" charset="0"/>
            </a:rPr>
            <a:t> – </a:t>
          </a:r>
          <a:r>
            <a:rPr lang="en-US" sz="3200" kern="1200" dirty="0" err="1">
              <a:solidFill>
                <a:schemeClr val="bg1"/>
              </a:solidFill>
              <a:latin typeface="Arial" panose="020B0604020202020204" pitchFamily="34" charset="0"/>
              <a:cs typeface="Arial" panose="020B0604020202020204" pitchFamily="34" charset="0"/>
            </a:rPr>
            <a:t>chất</a:t>
          </a:r>
          <a:r>
            <a:rPr lang="en-US" sz="3200" kern="1200" dirty="0">
              <a:solidFill>
                <a:schemeClr val="bg1"/>
              </a:solidFill>
              <a:latin typeface="Arial" panose="020B0604020202020204" pitchFamily="34" charset="0"/>
              <a:cs typeface="Arial" panose="020B0604020202020204" pitchFamily="34" charset="0"/>
            </a:rPr>
            <a:t>,</a:t>
          </a:r>
          <a:r>
            <a:rPr lang="vi-VN" sz="3200" kern="1200" dirty="0">
              <a:solidFill>
                <a:schemeClr val="bg1"/>
              </a:solidFill>
              <a:latin typeface="Arial" panose="020B0604020202020204" pitchFamily="34" charset="0"/>
              <a:cs typeface="Arial" panose="020B0604020202020204" pitchFamily="34" charset="0"/>
            </a:rPr>
            <a:t> quy luật phủ định của phủ định.</a:t>
          </a:r>
          <a:endParaRPr lang="en-US" sz="3200" kern="1200" dirty="0">
            <a:solidFill>
              <a:schemeClr val="bg1"/>
            </a:solidFill>
            <a:latin typeface="Arial" panose="020B0604020202020204" pitchFamily="34" charset="0"/>
            <a:cs typeface="Arial" panose="020B0604020202020204" pitchFamily="34" charset="0"/>
          </a:endParaRPr>
        </a:p>
      </dsp:txBody>
      <dsp:txXfrm rot="-5400000">
        <a:off x="3935147" y="496169"/>
        <a:ext cx="6753453" cy="4480116"/>
      </dsp:txXfrm>
    </dsp:sp>
    <dsp:sp modelId="{AEC6E17D-F1BC-406A-B364-F3D4F5F76DD5}">
      <dsp:nvSpPr>
        <dsp:cNvPr id="0" name=""/>
        <dsp:cNvSpPr/>
      </dsp:nvSpPr>
      <dsp:spPr>
        <a:xfrm>
          <a:off x="0" y="2645"/>
          <a:ext cx="393514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99060" rIns="198120" bIns="99060" numCol="1" spcCol="1270" anchor="ctr" anchorCtr="0">
          <a:noAutofit/>
        </a:bodyPr>
        <a:lstStyle/>
        <a:p>
          <a:pPr marL="0" lvl="0" indent="0" algn="ctr" defTabSz="2311400">
            <a:lnSpc>
              <a:spcPct val="90000"/>
            </a:lnSpc>
            <a:spcBef>
              <a:spcPct val="0"/>
            </a:spcBef>
            <a:spcAft>
              <a:spcPct val="35000"/>
            </a:spcAft>
            <a:buNone/>
          </a:pPr>
          <a:r>
            <a:rPr lang="vi-VN" sz="5200" kern="1200" dirty="0">
              <a:solidFill>
                <a:srgbClr val="FFFF00"/>
              </a:solidFill>
            </a:rPr>
            <a:t>Phép biện chứng duy vật có những quy luật cơ bản nào?</a:t>
          </a:r>
          <a:endParaRPr lang="en-US" sz="5200" i="1" kern="1200" dirty="0">
            <a:solidFill>
              <a:srgbClr val="FFFF00"/>
            </a:solidFill>
          </a:endParaRPr>
        </a:p>
      </dsp:txBody>
      <dsp:txXfrm>
        <a:off x="192098" y="194743"/>
        <a:ext cx="3550951" cy="502917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267706" y="-761681"/>
          <a:ext cx="4330700" cy="6995817"/>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Quy</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luật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thống</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nhất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và</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đấu</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tranh</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của</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các</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mặt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đối</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lập</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quy</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luật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mâu</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thuẫn</a:t>
          </a:r>
          <a:r>
            <a:rPr lang="en-US" sz="3200" kern="1200" dirty="0">
              <a:solidFill>
                <a:schemeClr val="bg1"/>
              </a:solidFill>
              <a:latin typeface="Arial" panose="020B0604020202020204" pitchFamily="34" charset="0"/>
              <a:cs typeface="Arial" panose="020B0604020202020204" pitchFamily="34" charset="0"/>
            </a:rPr>
            <a:t>)</a:t>
          </a: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Quy luật chuyển hóa từ sự thay đổi về lượng thành những sự thay đổi về chất và ngược lại (quy luật lượng - chất)</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Quy luật phủ định của phủ định</a:t>
          </a:r>
        </a:p>
        <a:p>
          <a:pPr marL="285750" lvl="1" indent="-285750" algn="just" defTabSz="1422400">
            <a:lnSpc>
              <a:spcPct val="90000"/>
            </a:lnSpc>
            <a:spcBef>
              <a:spcPct val="0"/>
            </a:spcBef>
            <a:spcAft>
              <a:spcPct val="15000"/>
            </a:spcAft>
            <a:buChar char="•"/>
          </a:pPr>
          <a:r>
            <a:rPr lang="fi-FI" sz="3200" kern="1200" dirty="0">
              <a:solidFill>
                <a:schemeClr val="bg1"/>
              </a:solidFill>
              <a:latin typeface="Arial" panose="020B0604020202020204" pitchFamily="34" charset="0"/>
              <a:cs typeface="Arial" panose="020B0604020202020204" pitchFamily="34" charset="0"/>
            </a:rPr>
            <a:t>d. Tất cả đều sai</a:t>
          </a:r>
          <a:endParaRPr lang="en-US" sz="3200" kern="1200" dirty="0">
            <a:solidFill>
              <a:schemeClr val="bg1"/>
            </a:solidFill>
            <a:latin typeface="Arial" panose="020B0604020202020204" pitchFamily="34" charset="0"/>
            <a:cs typeface="Arial" panose="020B0604020202020204" pitchFamily="34" charset="0"/>
          </a:endParaRPr>
        </a:p>
      </dsp:txBody>
      <dsp:txXfrm rot="-5400000">
        <a:off x="3935148" y="782284"/>
        <a:ext cx="6784410" cy="3907886"/>
      </dsp:txXfrm>
    </dsp:sp>
    <dsp:sp modelId="{AEC6E17D-F1BC-406A-B364-F3D4F5F76DD5}">
      <dsp:nvSpPr>
        <dsp:cNvPr id="0" name=""/>
        <dsp:cNvSpPr/>
      </dsp:nvSpPr>
      <dsp:spPr>
        <a:xfrm>
          <a:off x="0" y="2645"/>
          <a:ext cx="393514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85725" rIns="171450" bIns="85725" numCol="1" spcCol="1270" anchor="ctr" anchorCtr="0">
          <a:noAutofit/>
        </a:bodyPr>
        <a:lstStyle/>
        <a:p>
          <a:pPr marL="0" lvl="0" indent="0" algn="ctr" defTabSz="2000250">
            <a:lnSpc>
              <a:spcPct val="90000"/>
            </a:lnSpc>
            <a:spcBef>
              <a:spcPct val="0"/>
            </a:spcBef>
            <a:spcAft>
              <a:spcPct val="35000"/>
            </a:spcAft>
            <a:buNone/>
          </a:pPr>
          <a:r>
            <a:rPr lang="vi-VN" sz="4500" kern="1200" dirty="0">
              <a:solidFill>
                <a:srgbClr val="FFFF00"/>
              </a:solidFill>
            </a:rPr>
            <a:t>Quy luật nào vạch ra khuynh hướng vận động, phát triển của sự vật, hiện tượng</a:t>
          </a:r>
          <a:endParaRPr lang="en-US" sz="4500" i="1" kern="1200" dirty="0">
            <a:solidFill>
              <a:srgbClr val="FFFF00"/>
            </a:solidFill>
          </a:endParaRPr>
        </a:p>
      </dsp:txBody>
      <dsp:txXfrm>
        <a:off x="192098" y="194743"/>
        <a:ext cx="3550951" cy="502917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267706" y="-761681"/>
          <a:ext cx="4330700" cy="6995817"/>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a. Vận động là tuyệt đối còn đứng im là tương đối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Vận động là tương đối, đứng im là tuyệt đối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Vận động và đứng im đều tuyệt đối</a:t>
          </a: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d. Vận động và đứng im đều tương đối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935148" y="782284"/>
        <a:ext cx="6784410" cy="3907886"/>
      </dsp:txXfrm>
    </dsp:sp>
    <dsp:sp modelId="{AEC6E17D-F1BC-406A-B364-F3D4F5F76DD5}">
      <dsp:nvSpPr>
        <dsp:cNvPr id="0" name=""/>
        <dsp:cNvSpPr/>
      </dsp:nvSpPr>
      <dsp:spPr>
        <a:xfrm>
          <a:off x="0" y="2645"/>
          <a:ext cx="393514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err="1">
              <a:solidFill>
                <a:srgbClr val="FFFF00"/>
              </a:solidFill>
            </a:rPr>
            <a:t>Chọn</a:t>
          </a:r>
          <a:r>
            <a:rPr lang="en-US" sz="4000" kern="1200" dirty="0">
              <a:solidFill>
                <a:srgbClr val="FFFF00"/>
              </a:solidFill>
            </a:rPr>
            <a:t> </a:t>
          </a:r>
          <a:r>
            <a:rPr lang="en-US" sz="4000" kern="1200" dirty="0" err="1">
              <a:solidFill>
                <a:srgbClr val="FFFF00"/>
              </a:solidFill>
            </a:rPr>
            <a:t>câu</a:t>
          </a:r>
          <a:r>
            <a:rPr lang="en-US" sz="4000" kern="1200" dirty="0">
              <a:solidFill>
                <a:srgbClr val="FFFF00"/>
              </a:solidFill>
            </a:rPr>
            <a:t> </a:t>
          </a:r>
          <a:r>
            <a:rPr lang="en-US" sz="4000" kern="1200" dirty="0" err="1">
              <a:solidFill>
                <a:srgbClr val="FFFF00"/>
              </a:solidFill>
            </a:rPr>
            <a:t>đúng</a:t>
          </a:r>
          <a:r>
            <a:rPr lang="en-US" sz="4000" kern="1200" dirty="0">
              <a:solidFill>
                <a:srgbClr val="FFFF00"/>
              </a:solidFill>
            </a:rPr>
            <a:t> </a:t>
          </a:r>
          <a:r>
            <a:rPr lang="en-US" sz="4000" kern="1200" dirty="0" err="1">
              <a:solidFill>
                <a:srgbClr val="FFFF00"/>
              </a:solidFill>
            </a:rPr>
            <a:t>trong</a:t>
          </a:r>
          <a:r>
            <a:rPr lang="en-US" sz="4000" kern="1200" dirty="0">
              <a:solidFill>
                <a:srgbClr val="FFFF00"/>
              </a:solidFill>
            </a:rPr>
            <a:t> </a:t>
          </a:r>
          <a:r>
            <a:rPr lang="en-US" sz="4000" kern="1200" dirty="0" err="1">
              <a:solidFill>
                <a:srgbClr val="FFFF00"/>
              </a:solidFill>
            </a:rPr>
            <a:t>các</a:t>
          </a:r>
          <a:r>
            <a:rPr lang="en-US" sz="4000" kern="1200" dirty="0">
              <a:solidFill>
                <a:srgbClr val="FFFF00"/>
              </a:solidFill>
            </a:rPr>
            <a:t> </a:t>
          </a:r>
          <a:r>
            <a:rPr lang="en-US" sz="4000" kern="1200" dirty="0" err="1">
              <a:solidFill>
                <a:srgbClr val="FFFF00"/>
              </a:solidFill>
            </a:rPr>
            <a:t>câu</a:t>
          </a:r>
          <a:r>
            <a:rPr lang="en-US" sz="4000" kern="1200" dirty="0">
              <a:solidFill>
                <a:srgbClr val="FFFF00"/>
              </a:solidFill>
            </a:rPr>
            <a:t> </a:t>
          </a:r>
          <a:r>
            <a:rPr lang="en-US" sz="4000" kern="1200" dirty="0" err="1">
              <a:solidFill>
                <a:srgbClr val="FFFF00"/>
              </a:solidFill>
            </a:rPr>
            <a:t>sau</a:t>
          </a:r>
          <a:r>
            <a:rPr lang="en-US" sz="4000" kern="1200" dirty="0">
              <a:solidFill>
                <a:srgbClr val="FFFF00"/>
              </a:solidFill>
            </a:rPr>
            <a:t>: </a:t>
          </a:r>
          <a:r>
            <a:rPr lang="en-US" sz="4000" kern="1200" dirty="0" err="1">
              <a:solidFill>
                <a:srgbClr val="FFFF00"/>
              </a:solidFill>
            </a:rPr>
            <a:t>Một</a:t>
          </a:r>
          <a:r>
            <a:rPr lang="en-US" sz="4000" kern="1200" dirty="0">
              <a:solidFill>
                <a:srgbClr val="FFFF00"/>
              </a:solidFill>
            </a:rPr>
            <a:t> </a:t>
          </a:r>
          <a:r>
            <a:rPr lang="en-US" sz="4000" kern="1200" dirty="0" err="1">
              <a:solidFill>
                <a:srgbClr val="FFFF00"/>
              </a:solidFill>
            </a:rPr>
            <a:t>trong</a:t>
          </a:r>
          <a:r>
            <a:rPr lang="en-US" sz="4000" kern="1200" dirty="0">
              <a:solidFill>
                <a:srgbClr val="FFFF00"/>
              </a:solidFill>
            </a:rPr>
            <a:t> </a:t>
          </a:r>
          <a:r>
            <a:rPr lang="en-US" sz="4000" kern="1200" dirty="0" err="1">
              <a:solidFill>
                <a:srgbClr val="FFFF00"/>
              </a:solidFill>
            </a:rPr>
            <a:t>những</a:t>
          </a:r>
          <a:r>
            <a:rPr lang="en-US" sz="4000" kern="1200" dirty="0">
              <a:solidFill>
                <a:srgbClr val="FFFF00"/>
              </a:solidFill>
            </a:rPr>
            <a:t> </a:t>
          </a:r>
          <a:r>
            <a:rPr lang="en-US" sz="4000" kern="1200" dirty="0" err="1">
              <a:solidFill>
                <a:srgbClr val="FFFF00"/>
              </a:solidFill>
            </a:rPr>
            <a:t>quan</a:t>
          </a:r>
          <a:r>
            <a:rPr lang="en-US" sz="4000" kern="1200" dirty="0">
              <a:solidFill>
                <a:srgbClr val="FFFF00"/>
              </a:solidFill>
            </a:rPr>
            <a:t> </a:t>
          </a:r>
          <a:r>
            <a:rPr lang="en-US" sz="4000" kern="1200" dirty="0" err="1">
              <a:solidFill>
                <a:srgbClr val="FFFF00"/>
              </a:solidFill>
            </a:rPr>
            <a:t>điểm</a:t>
          </a:r>
          <a:r>
            <a:rPr lang="en-US" sz="4000" kern="1200" dirty="0">
              <a:solidFill>
                <a:srgbClr val="FFFF00"/>
              </a:solidFill>
            </a:rPr>
            <a:t> </a:t>
          </a:r>
          <a:r>
            <a:rPr lang="en-US" sz="4000" kern="1200" dirty="0" err="1">
              <a:solidFill>
                <a:srgbClr val="FFFF00"/>
              </a:solidFill>
            </a:rPr>
            <a:t>của</a:t>
          </a:r>
          <a:r>
            <a:rPr lang="en-US" sz="4000" kern="1200" dirty="0">
              <a:solidFill>
                <a:srgbClr val="FFFF00"/>
              </a:solidFill>
            </a:rPr>
            <a:t> </a:t>
          </a:r>
          <a:r>
            <a:rPr lang="en-US" sz="4000" kern="1200" dirty="0" err="1">
              <a:solidFill>
                <a:srgbClr val="FFFF00"/>
              </a:solidFill>
            </a:rPr>
            <a:t>phép</a:t>
          </a:r>
          <a:r>
            <a:rPr lang="en-US" sz="4000" kern="1200" dirty="0">
              <a:solidFill>
                <a:srgbClr val="FFFF00"/>
              </a:solidFill>
            </a:rPr>
            <a:t> </a:t>
          </a:r>
          <a:r>
            <a:rPr lang="en-US" sz="4000" kern="1200" dirty="0" err="1">
              <a:solidFill>
                <a:srgbClr val="FFFF00"/>
              </a:solidFill>
            </a:rPr>
            <a:t>biện</a:t>
          </a:r>
          <a:r>
            <a:rPr lang="en-US" sz="4000" kern="1200" dirty="0">
              <a:solidFill>
                <a:srgbClr val="FFFF00"/>
              </a:solidFill>
            </a:rPr>
            <a:t> </a:t>
          </a:r>
          <a:r>
            <a:rPr lang="en-US" sz="4000" kern="1200" dirty="0" err="1">
              <a:solidFill>
                <a:srgbClr val="FFFF00"/>
              </a:solidFill>
            </a:rPr>
            <a:t>chứng</a:t>
          </a:r>
          <a:r>
            <a:rPr lang="en-US" sz="4000" kern="1200" dirty="0">
              <a:solidFill>
                <a:srgbClr val="FFFF00"/>
              </a:solidFill>
            </a:rPr>
            <a:t> </a:t>
          </a:r>
          <a:r>
            <a:rPr lang="en-US" sz="4000" kern="1200" dirty="0" err="1">
              <a:solidFill>
                <a:srgbClr val="FFFF00"/>
              </a:solidFill>
            </a:rPr>
            <a:t>duy</a:t>
          </a:r>
          <a:r>
            <a:rPr lang="en-US" sz="4000" kern="1200" dirty="0">
              <a:solidFill>
                <a:srgbClr val="FFFF00"/>
              </a:solidFill>
            </a:rPr>
            <a:t> </a:t>
          </a:r>
          <a:r>
            <a:rPr lang="en-US" sz="4000" kern="1200" dirty="0" err="1">
              <a:solidFill>
                <a:srgbClr val="FFFF00"/>
              </a:solidFill>
            </a:rPr>
            <a:t>vật</a:t>
          </a:r>
          <a:r>
            <a:rPr lang="en-US" sz="4000" kern="1200" dirty="0">
              <a:solidFill>
                <a:srgbClr val="FFFF00"/>
              </a:solidFill>
            </a:rPr>
            <a:t> </a:t>
          </a:r>
          <a:r>
            <a:rPr lang="en-US" sz="4000" kern="1200" dirty="0" err="1">
              <a:solidFill>
                <a:srgbClr val="FFFF00"/>
              </a:solidFill>
            </a:rPr>
            <a:t>cho</a:t>
          </a:r>
          <a:r>
            <a:rPr lang="en-US" sz="4000" kern="1200" dirty="0">
              <a:solidFill>
                <a:srgbClr val="FFFF00"/>
              </a:solidFill>
            </a:rPr>
            <a:t> </a:t>
          </a:r>
          <a:r>
            <a:rPr lang="en-US" sz="4000" kern="1200" dirty="0" err="1">
              <a:solidFill>
                <a:srgbClr val="FFFF00"/>
              </a:solidFill>
            </a:rPr>
            <a:t>rằng</a:t>
          </a:r>
          <a:r>
            <a:rPr lang="en-US" sz="4000" kern="1200" dirty="0">
              <a:solidFill>
                <a:srgbClr val="FFFF00"/>
              </a:solidFill>
            </a:rPr>
            <a:t>:</a:t>
          </a:r>
          <a:endParaRPr lang="en-US" sz="4000" i="1" kern="1200" dirty="0">
            <a:solidFill>
              <a:srgbClr val="FFFF00"/>
            </a:solidFill>
          </a:endParaRPr>
        </a:p>
      </dsp:txBody>
      <dsp:txXfrm>
        <a:off x="192098" y="194743"/>
        <a:ext cx="3550951" cy="502917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267706" y="-761681"/>
          <a:ext cx="4330700" cy="6995817"/>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a. </a:t>
          </a:r>
          <a:r>
            <a:rPr lang="en-US" sz="3600" kern="1200" dirty="0" err="1">
              <a:solidFill>
                <a:schemeClr val="bg1"/>
              </a:solidFill>
              <a:latin typeface="Arial" panose="020B0604020202020204" pitchFamily="34" charset="0"/>
              <a:cs typeface="Arial" panose="020B0604020202020204" pitchFamily="34" charset="0"/>
            </a:rPr>
            <a:t>Nguyên</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tắc</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đấu</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tranh</a:t>
          </a:r>
          <a:r>
            <a:rPr lang="en-US" sz="3600" kern="1200" dirty="0">
              <a:solidFill>
                <a:schemeClr val="bg1"/>
              </a:solidFill>
              <a:latin typeface="Arial" panose="020B0604020202020204" pitchFamily="34" charset="0"/>
              <a:cs typeface="Arial" panose="020B0604020202020204" pitchFamily="34" charset="0"/>
            </a:rPr>
            <a:t>. </a:t>
          </a: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b. Nguyên tắc toàn diện. </a:t>
          </a: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c. Nguyên tắc khách quan. </a:t>
          </a: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d. Nguyên tắc phát triển</a:t>
          </a:r>
        </a:p>
      </dsp:txBody>
      <dsp:txXfrm rot="-5400000">
        <a:off x="3935148" y="782284"/>
        <a:ext cx="6784410" cy="3907886"/>
      </dsp:txXfrm>
    </dsp:sp>
    <dsp:sp modelId="{AEC6E17D-F1BC-406A-B364-F3D4F5F76DD5}">
      <dsp:nvSpPr>
        <dsp:cNvPr id="0" name=""/>
        <dsp:cNvSpPr/>
      </dsp:nvSpPr>
      <dsp:spPr>
        <a:xfrm>
          <a:off x="0" y="2645"/>
          <a:ext cx="393514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vi-VN" sz="4000" kern="1200" dirty="0">
              <a:solidFill>
                <a:srgbClr val="FFFF00"/>
              </a:solidFill>
            </a:rPr>
            <a:t> Nguyên tắc nào được rút ra từ việc tìm hiểu nguyên lý về mối liên hệ phổ biến của phép biện chứng duy vật trong triết học Mác.</a:t>
          </a:r>
          <a:endParaRPr lang="en-US" sz="4000" i="1" kern="1200" dirty="0">
            <a:solidFill>
              <a:srgbClr val="FFFF00"/>
            </a:solidFill>
          </a:endParaRPr>
        </a:p>
      </dsp:txBody>
      <dsp:txXfrm>
        <a:off x="192098" y="194743"/>
        <a:ext cx="3550951" cy="502917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411893" y="-830504"/>
          <a:ext cx="4334933" cy="7133515"/>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Chép</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lại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b. Chụp lại</a:t>
          </a: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Phản ánh</a:t>
          </a: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d. Chép lại, chụp lại, phản ánh</a:t>
          </a:r>
        </a:p>
      </dsp:txBody>
      <dsp:txXfrm rot="-5400000">
        <a:off x="4012602" y="780401"/>
        <a:ext cx="6921901" cy="3911705"/>
      </dsp:txXfrm>
    </dsp:sp>
    <dsp:sp modelId="{AEC6E17D-F1BC-406A-B364-F3D4F5F76DD5}">
      <dsp:nvSpPr>
        <dsp:cNvPr id="0" name=""/>
        <dsp:cNvSpPr/>
      </dsp:nvSpPr>
      <dsp:spPr>
        <a:xfrm>
          <a:off x="0" y="0"/>
          <a:ext cx="4012602"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vi-VN" sz="2800" kern="1200" dirty="0">
              <a:solidFill>
                <a:srgbClr val="FFFF00"/>
              </a:solidFill>
            </a:rPr>
            <a:t>Điền cụm từ đúng nhất vào chỗ trống: Vật chất là một trù triết học dùng để chỉ thực tại khách quan được đem lại cho con người trong cảm giác, được cảm giác của con người ………….. và nó tồn tại không lệ thuộc vào cảm giác.</a:t>
          </a:r>
          <a:endParaRPr lang="en-US" sz="2800" i="1" kern="1200" dirty="0">
            <a:solidFill>
              <a:srgbClr val="FFFF00"/>
            </a:solidFill>
          </a:endParaRPr>
        </a:p>
      </dsp:txBody>
      <dsp:txXfrm>
        <a:off x="195879" y="195879"/>
        <a:ext cx="3620844" cy="502690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411893" y="-830504"/>
          <a:ext cx="4334933" cy="7133515"/>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a. </a:t>
          </a:r>
          <a:r>
            <a:rPr lang="en-US" sz="3600" kern="1200" dirty="0" err="1">
              <a:solidFill>
                <a:schemeClr val="bg1"/>
              </a:solidFill>
              <a:latin typeface="Arial" panose="020B0604020202020204" pitchFamily="34" charset="0"/>
              <a:cs typeface="Arial" panose="020B0604020202020204" pitchFamily="34" charset="0"/>
            </a:rPr>
            <a:t>Sáng</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tạo</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b. Năng động</a:t>
          </a: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c. Chủ quan</a:t>
          </a: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d. Năng động, sáng tạo</a:t>
          </a:r>
        </a:p>
      </dsp:txBody>
      <dsp:txXfrm rot="-5400000">
        <a:off x="4012602" y="780401"/>
        <a:ext cx="6921901" cy="3911705"/>
      </dsp:txXfrm>
    </dsp:sp>
    <dsp:sp modelId="{AEC6E17D-F1BC-406A-B364-F3D4F5F76DD5}">
      <dsp:nvSpPr>
        <dsp:cNvPr id="0" name=""/>
        <dsp:cNvSpPr/>
      </dsp:nvSpPr>
      <dsp:spPr>
        <a:xfrm>
          <a:off x="0" y="0"/>
          <a:ext cx="4012602"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vi-VN" sz="4000" kern="1200" dirty="0">
              <a:solidFill>
                <a:srgbClr val="FFFF00"/>
              </a:solidFill>
            </a:rPr>
            <a:t>Ý thức là sự phản ánh thế giới khách quan vào trong bộ não con người một cách:</a:t>
          </a:r>
          <a:endParaRPr lang="en-US" sz="4000" i="1" kern="1200" dirty="0">
            <a:solidFill>
              <a:srgbClr val="FFFF00"/>
            </a:solidFill>
          </a:endParaRPr>
        </a:p>
      </dsp:txBody>
      <dsp:txXfrm>
        <a:off x="195879" y="195879"/>
        <a:ext cx="3620844" cy="502690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25520" y="-830530"/>
          <a:ext cx="4907679" cy="7133515"/>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a. </a:t>
          </a:r>
          <a:r>
            <a:rPr lang="en-US" sz="3600" kern="1200" dirty="0" err="1">
              <a:solidFill>
                <a:schemeClr val="bg1"/>
              </a:solidFill>
              <a:latin typeface="Arial" panose="020B0604020202020204" pitchFamily="34" charset="0"/>
              <a:cs typeface="Arial" panose="020B0604020202020204" pitchFamily="34" charset="0"/>
            </a:rPr>
            <a:t>Chất</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vi-VN" sz="3600" kern="1200" dirty="0">
              <a:solidFill>
                <a:schemeClr val="bg1"/>
              </a:solidFill>
              <a:latin typeface="Arial" panose="020B0604020202020204" pitchFamily="34" charset="0"/>
              <a:cs typeface="Arial" panose="020B0604020202020204" pitchFamily="34" charset="0"/>
            </a:rPr>
            <a:t>b. Lượng</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c. Độ</a:t>
          </a: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d. Điểm nút</a:t>
          </a: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dsp:txBody>
      <dsp:txXfrm rot="-5400000">
        <a:off x="4012603" y="521960"/>
        <a:ext cx="6893942" cy="4428533"/>
      </dsp:txXfrm>
    </dsp:sp>
    <dsp:sp modelId="{AEC6E17D-F1BC-406A-B364-F3D4F5F76DD5}">
      <dsp:nvSpPr>
        <dsp:cNvPr id="0" name=""/>
        <dsp:cNvSpPr/>
      </dsp:nvSpPr>
      <dsp:spPr>
        <a:xfrm>
          <a:off x="0" y="2645"/>
          <a:ext cx="4012602"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vi-VN" sz="4000" kern="1200" dirty="0">
              <a:solidFill>
                <a:srgbClr val="FFFF00"/>
              </a:solidFill>
            </a:rPr>
            <a:t>Khoảng giới hạn mà trong đó sự biến đổi về lượng chưa làm thay đổi về chất của sự vật, hiện tượng được gọi là gì?</a:t>
          </a:r>
          <a:endParaRPr lang="en-US" sz="4000" i="1" kern="1200" dirty="0">
            <a:solidFill>
              <a:srgbClr val="FFFF00"/>
            </a:solidFill>
          </a:endParaRPr>
        </a:p>
      </dsp:txBody>
      <dsp:txXfrm>
        <a:off x="195879" y="198524"/>
        <a:ext cx="3620844" cy="502161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23121" y="-830504"/>
          <a:ext cx="4912476" cy="7133515"/>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a. </a:t>
          </a:r>
          <a:r>
            <a:rPr lang="en-US" sz="3600" kern="1200" dirty="0" err="1">
              <a:solidFill>
                <a:schemeClr val="bg1"/>
              </a:solidFill>
              <a:latin typeface="Arial" panose="020B0604020202020204" pitchFamily="34" charset="0"/>
              <a:cs typeface="Arial" panose="020B0604020202020204" pitchFamily="34" charset="0"/>
            </a:rPr>
            <a:t>Môn</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học</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b. Nguyên lý</a:t>
          </a: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c. Nhận định</a:t>
          </a: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d. Khoa học</a:t>
          </a:r>
        </a:p>
      </dsp:txBody>
      <dsp:txXfrm rot="-5400000">
        <a:off x="4012602" y="519822"/>
        <a:ext cx="6893708" cy="4432862"/>
      </dsp:txXfrm>
    </dsp:sp>
    <dsp:sp modelId="{AEC6E17D-F1BC-406A-B364-F3D4F5F76DD5}">
      <dsp:nvSpPr>
        <dsp:cNvPr id="0" name=""/>
        <dsp:cNvSpPr/>
      </dsp:nvSpPr>
      <dsp:spPr>
        <a:xfrm>
          <a:off x="0" y="0"/>
          <a:ext cx="4012602"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vi-VN" sz="4000" kern="1200" dirty="0">
              <a:solidFill>
                <a:srgbClr val="FFFF00"/>
              </a:solidFill>
            </a:rPr>
            <a:t>Triết học Mác Lênin là…... về những quy luật chung nhất của tự nhiên, xã hội và tư duy: </a:t>
          </a:r>
          <a:endParaRPr lang="en-US" sz="4000" i="1" kern="1200" dirty="0">
            <a:solidFill>
              <a:srgbClr val="FFFF00"/>
            </a:solidFill>
          </a:endParaRPr>
        </a:p>
      </dsp:txBody>
      <dsp:txXfrm>
        <a:off x="195879" y="195879"/>
        <a:ext cx="3620844" cy="502690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23121" y="-830504"/>
          <a:ext cx="4912476" cy="7133515"/>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a. </a:t>
          </a:r>
          <a:r>
            <a:rPr lang="en-US" sz="3600" kern="1200" dirty="0" err="1">
              <a:solidFill>
                <a:schemeClr val="bg1"/>
              </a:solidFill>
              <a:latin typeface="Arial" panose="020B0604020202020204" pitchFamily="34" charset="0"/>
              <a:cs typeface="Arial" panose="020B0604020202020204" pitchFamily="34" charset="0"/>
            </a:rPr>
            <a:t>Duy</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tâm</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b. Duy vật biện chứng </a:t>
          </a: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c. Duy vật siêu hình</a:t>
          </a: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d. Duy vật chất phác</a:t>
          </a:r>
        </a:p>
      </dsp:txBody>
      <dsp:txXfrm rot="-5400000">
        <a:off x="4012602" y="519822"/>
        <a:ext cx="6893708" cy="4432862"/>
      </dsp:txXfrm>
    </dsp:sp>
    <dsp:sp modelId="{AEC6E17D-F1BC-406A-B364-F3D4F5F76DD5}">
      <dsp:nvSpPr>
        <dsp:cNvPr id="0" name=""/>
        <dsp:cNvSpPr/>
      </dsp:nvSpPr>
      <dsp:spPr>
        <a:xfrm>
          <a:off x="0" y="0"/>
          <a:ext cx="4012602"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vi-VN" sz="4000" kern="1200" dirty="0">
              <a:solidFill>
                <a:srgbClr val="FFFF00"/>
              </a:solidFill>
            </a:rPr>
            <a:t>Triết học Mác Lênin là trường phái triết họ</a:t>
          </a:r>
          <a:r>
            <a:rPr lang="en-US" sz="4000" kern="1200" dirty="0">
              <a:solidFill>
                <a:srgbClr val="FFFF00"/>
              </a:solidFill>
            </a:rPr>
            <a:t>c </a:t>
          </a:r>
          <a:r>
            <a:rPr lang="en-US" sz="4000" kern="1200" dirty="0" err="1">
              <a:solidFill>
                <a:srgbClr val="FFFF00"/>
              </a:solidFill>
            </a:rPr>
            <a:t>nào</a:t>
          </a:r>
          <a:r>
            <a:rPr lang="en-US" sz="4000" kern="1200" dirty="0">
              <a:solidFill>
                <a:srgbClr val="FFFF00"/>
              </a:solidFill>
            </a:rPr>
            <a:t>?</a:t>
          </a:r>
          <a:endParaRPr lang="en-US" sz="4000" i="1" kern="1200" dirty="0">
            <a:solidFill>
              <a:srgbClr val="FFFF00"/>
            </a:solidFill>
          </a:endParaRPr>
        </a:p>
      </dsp:txBody>
      <dsp:txXfrm>
        <a:off x="195879" y="195879"/>
        <a:ext cx="3620844" cy="502690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23121" y="-830504"/>
          <a:ext cx="4912476" cy="7133515"/>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 a. </a:t>
          </a:r>
          <a:r>
            <a:rPr lang="en-US" sz="3600" kern="1200" dirty="0" err="1">
              <a:solidFill>
                <a:schemeClr val="bg1"/>
              </a:solidFill>
              <a:latin typeface="Arial" panose="020B0604020202020204" pitchFamily="34" charset="0"/>
              <a:cs typeface="Arial" panose="020B0604020202020204" pitchFamily="34" charset="0"/>
            </a:rPr>
            <a:t>Elip</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 b. Vòng tròn </a:t>
          </a: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 c. Thẳng đứng</a:t>
          </a: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 d. Xoáy ốc</a:t>
          </a:r>
        </a:p>
      </dsp:txBody>
      <dsp:txXfrm rot="-5400000">
        <a:off x="4012602" y="519822"/>
        <a:ext cx="6893708" cy="4432862"/>
      </dsp:txXfrm>
    </dsp:sp>
    <dsp:sp modelId="{AEC6E17D-F1BC-406A-B364-F3D4F5F76DD5}">
      <dsp:nvSpPr>
        <dsp:cNvPr id="0" name=""/>
        <dsp:cNvSpPr/>
      </dsp:nvSpPr>
      <dsp:spPr>
        <a:xfrm>
          <a:off x="0" y="0"/>
          <a:ext cx="4012602"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solidFill>
                <a:srgbClr val="FFFF00"/>
              </a:solidFill>
            </a:rPr>
            <a:t>Theo </a:t>
          </a:r>
          <a:r>
            <a:rPr lang="en-US" sz="4000" kern="1200" dirty="0" err="1">
              <a:solidFill>
                <a:srgbClr val="FFFF00"/>
              </a:solidFill>
            </a:rPr>
            <a:t>triết</a:t>
          </a:r>
          <a:r>
            <a:rPr lang="en-US" sz="4000" kern="1200" dirty="0">
              <a:solidFill>
                <a:srgbClr val="FFFF00"/>
              </a:solidFill>
            </a:rPr>
            <a:t> </a:t>
          </a:r>
          <a:r>
            <a:rPr lang="en-US" sz="4000" kern="1200" dirty="0" err="1">
              <a:solidFill>
                <a:srgbClr val="FFFF00"/>
              </a:solidFill>
            </a:rPr>
            <a:t>học</a:t>
          </a:r>
          <a:r>
            <a:rPr lang="en-US" sz="4000" kern="1200" dirty="0">
              <a:solidFill>
                <a:srgbClr val="FFFF00"/>
              </a:solidFill>
            </a:rPr>
            <a:t> </a:t>
          </a:r>
          <a:r>
            <a:rPr lang="en-US" sz="4000" kern="1200" dirty="0" err="1">
              <a:solidFill>
                <a:srgbClr val="FFFF00"/>
              </a:solidFill>
            </a:rPr>
            <a:t>Mác</a:t>
          </a:r>
          <a:r>
            <a:rPr lang="en-US" sz="4000" kern="1200" dirty="0">
              <a:solidFill>
                <a:srgbClr val="FFFF00"/>
              </a:solidFill>
            </a:rPr>
            <a:t> </a:t>
          </a:r>
          <a:r>
            <a:rPr lang="en-US" sz="4000" kern="1200" dirty="0" err="1">
              <a:solidFill>
                <a:srgbClr val="FFFF00"/>
              </a:solidFill>
            </a:rPr>
            <a:t>Lênin</a:t>
          </a:r>
          <a:r>
            <a:rPr lang="en-US" sz="4000" kern="1200" dirty="0">
              <a:solidFill>
                <a:srgbClr val="FFFF00"/>
              </a:solidFill>
            </a:rPr>
            <a:t> </a:t>
          </a:r>
          <a:r>
            <a:rPr lang="en-US" sz="4000" kern="1200" dirty="0" err="1">
              <a:solidFill>
                <a:srgbClr val="FFFF00"/>
              </a:solidFill>
            </a:rPr>
            <a:t>sự</a:t>
          </a:r>
          <a:r>
            <a:rPr lang="en-US" sz="4000" kern="1200" dirty="0">
              <a:solidFill>
                <a:srgbClr val="FFFF00"/>
              </a:solidFill>
            </a:rPr>
            <a:t> </a:t>
          </a:r>
          <a:r>
            <a:rPr lang="en-US" sz="4000" kern="1200" dirty="0" err="1">
              <a:solidFill>
                <a:srgbClr val="FFFF00"/>
              </a:solidFill>
            </a:rPr>
            <a:t>phát</a:t>
          </a:r>
          <a:r>
            <a:rPr lang="en-US" sz="4000" kern="1200" dirty="0">
              <a:solidFill>
                <a:srgbClr val="FFFF00"/>
              </a:solidFill>
            </a:rPr>
            <a:t> </a:t>
          </a:r>
          <a:r>
            <a:rPr lang="en-US" sz="4000" kern="1200" dirty="0" err="1">
              <a:solidFill>
                <a:srgbClr val="FFFF00"/>
              </a:solidFill>
            </a:rPr>
            <a:t>triển</a:t>
          </a:r>
          <a:r>
            <a:rPr lang="en-US" sz="4000" kern="1200" dirty="0">
              <a:solidFill>
                <a:srgbClr val="FFFF00"/>
              </a:solidFill>
            </a:rPr>
            <a:t> </a:t>
          </a:r>
          <a:r>
            <a:rPr lang="en-US" sz="4000" kern="1200" dirty="0" err="1">
              <a:solidFill>
                <a:srgbClr val="FFFF00"/>
              </a:solidFill>
            </a:rPr>
            <a:t>diễn</a:t>
          </a:r>
          <a:r>
            <a:rPr lang="en-US" sz="4000" kern="1200" dirty="0">
              <a:solidFill>
                <a:srgbClr val="FFFF00"/>
              </a:solidFill>
            </a:rPr>
            <a:t> ra </a:t>
          </a:r>
          <a:r>
            <a:rPr lang="en-US" sz="4000" kern="1200" dirty="0" err="1">
              <a:solidFill>
                <a:srgbClr val="FFFF00"/>
              </a:solidFill>
            </a:rPr>
            <a:t>theo</a:t>
          </a:r>
          <a:r>
            <a:rPr lang="en-US" sz="4000" kern="1200" dirty="0">
              <a:solidFill>
                <a:srgbClr val="FFFF00"/>
              </a:solidFill>
            </a:rPr>
            <a:t> </a:t>
          </a:r>
          <a:r>
            <a:rPr lang="en-US" sz="4000" kern="1200" dirty="0" err="1">
              <a:solidFill>
                <a:srgbClr val="FFFF00"/>
              </a:solidFill>
            </a:rPr>
            <a:t>hình</a:t>
          </a:r>
          <a:r>
            <a:rPr lang="en-US" sz="4000" kern="1200" dirty="0">
              <a:solidFill>
                <a:srgbClr val="FFFF00"/>
              </a:solidFill>
            </a:rPr>
            <a:t>:</a:t>
          </a:r>
          <a:endParaRPr lang="en-US" sz="4000" i="1" kern="1200" dirty="0">
            <a:solidFill>
              <a:srgbClr val="FFFF00"/>
            </a:solidFill>
          </a:endParaRPr>
        </a:p>
      </dsp:txBody>
      <dsp:txXfrm>
        <a:off x="195879" y="195879"/>
        <a:ext cx="3620844" cy="502690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23121" y="-830504"/>
          <a:ext cx="4912476" cy="7133515"/>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lumMod val="95000"/>
                </a:schemeClr>
              </a:solidFill>
              <a:latin typeface="Arial" panose="020B0604020202020204" pitchFamily="34" charset="0"/>
              <a:cs typeface="Arial" panose="020B0604020202020204" pitchFamily="34" charset="0"/>
            </a:rPr>
            <a:t>a. </a:t>
          </a:r>
          <a:r>
            <a:rPr lang="en-US" sz="3600" kern="1200" dirty="0" err="1">
              <a:solidFill>
                <a:schemeClr val="bg1">
                  <a:lumMod val="95000"/>
                </a:schemeClr>
              </a:solidFill>
              <a:latin typeface="Arial" panose="020B0604020202020204" pitchFamily="34" charset="0"/>
              <a:cs typeface="Arial" panose="020B0604020202020204" pitchFamily="34" charset="0"/>
            </a:rPr>
            <a:t>Gíá</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trị</a:t>
          </a:r>
          <a:endParaRPr lang="en-US" sz="3600" kern="1200" dirty="0">
            <a:solidFill>
              <a:schemeClr val="bg1">
                <a:lumMod val="95000"/>
              </a:schemeClr>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lumMod val="95000"/>
                </a:schemeClr>
              </a:solidFill>
              <a:latin typeface="Arial" panose="020B0604020202020204" pitchFamily="34" charset="0"/>
              <a:cs typeface="Arial" panose="020B0604020202020204" pitchFamily="34" charset="0"/>
            </a:rPr>
            <a:t>b. Sản xuất</a:t>
          </a:r>
        </a:p>
        <a:p>
          <a:pPr marL="285750" lvl="1" indent="-285750" algn="just" defTabSz="1600200">
            <a:lnSpc>
              <a:spcPct val="90000"/>
            </a:lnSpc>
            <a:spcBef>
              <a:spcPct val="0"/>
            </a:spcBef>
            <a:spcAft>
              <a:spcPct val="15000"/>
            </a:spcAft>
            <a:buChar char="•"/>
          </a:pPr>
          <a:r>
            <a:rPr lang="en-US" sz="3600" kern="1200" dirty="0">
              <a:solidFill>
                <a:schemeClr val="bg1">
                  <a:lumMod val="95000"/>
                </a:schemeClr>
              </a:solidFill>
              <a:latin typeface="Arial" panose="020B0604020202020204" pitchFamily="34" charset="0"/>
              <a:cs typeface="Arial" panose="020B0604020202020204" pitchFamily="34" charset="0"/>
            </a:rPr>
            <a:t>c. Kinh tế</a:t>
          </a:r>
        </a:p>
        <a:p>
          <a:pPr marL="285750" lvl="1" indent="-285750" algn="just" defTabSz="1600200">
            <a:lnSpc>
              <a:spcPct val="90000"/>
            </a:lnSpc>
            <a:spcBef>
              <a:spcPct val="0"/>
            </a:spcBef>
            <a:spcAft>
              <a:spcPct val="15000"/>
            </a:spcAft>
            <a:buChar char="•"/>
          </a:pPr>
          <a:r>
            <a:rPr lang="en-US" sz="3600" kern="1200" dirty="0">
              <a:solidFill>
                <a:schemeClr val="bg1">
                  <a:lumMod val="95000"/>
                </a:schemeClr>
              </a:solidFill>
              <a:latin typeface="Arial" panose="020B0604020202020204" pitchFamily="34" charset="0"/>
              <a:cs typeface="Arial" panose="020B0604020202020204" pitchFamily="34" charset="0"/>
            </a:rPr>
            <a:t>d. Mua bán</a:t>
          </a:r>
        </a:p>
      </dsp:txBody>
      <dsp:txXfrm rot="-5400000">
        <a:off x="4012602" y="519822"/>
        <a:ext cx="6893708" cy="4432862"/>
      </dsp:txXfrm>
    </dsp:sp>
    <dsp:sp modelId="{AEC6E17D-F1BC-406A-B364-F3D4F5F76DD5}">
      <dsp:nvSpPr>
        <dsp:cNvPr id="0" name=""/>
        <dsp:cNvSpPr/>
      </dsp:nvSpPr>
      <dsp:spPr>
        <a:xfrm>
          <a:off x="0" y="0"/>
          <a:ext cx="4012602" cy="5418667"/>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vi-VN" sz="4000" kern="1200" dirty="0">
              <a:solidFill>
                <a:schemeClr val="bg1">
                  <a:lumMod val="95000"/>
                </a:schemeClr>
              </a:solidFill>
            </a:rPr>
            <a:t>"Sản xuất và trao đổi hàng hóa phải dựa trên cơ sở hao phí sức lao động xã hội cần thiết" là nội dung quy luật:</a:t>
          </a:r>
          <a:endParaRPr lang="en-US" sz="4000" i="1" kern="1200" dirty="0">
            <a:solidFill>
              <a:schemeClr val="bg1">
                <a:lumMod val="95000"/>
              </a:schemeClr>
            </a:solidFill>
          </a:endParaRPr>
        </a:p>
      </dsp:txBody>
      <dsp:txXfrm>
        <a:off x="195879" y="195879"/>
        <a:ext cx="3620844" cy="5026909"/>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25520" y="-830530"/>
          <a:ext cx="4907679" cy="7133515"/>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lumMod val="95000"/>
                </a:schemeClr>
              </a:solidFill>
              <a:latin typeface="Arial" panose="020B0604020202020204" pitchFamily="34" charset="0"/>
              <a:cs typeface="Arial" panose="020B0604020202020204" pitchFamily="34" charset="0"/>
            </a:rPr>
            <a:t>a. </a:t>
          </a:r>
          <a:r>
            <a:rPr lang="en-US" sz="3600" kern="1200" dirty="0" err="1">
              <a:solidFill>
                <a:schemeClr val="bg1">
                  <a:lumMod val="95000"/>
                </a:schemeClr>
              </a:solidFill>
              <a:latin typeface="Arial" panose="020B0604020202020204" pitchFamily="34" charset="0"/>
              <a:cs typeface="Arial" panose="020B0604020202020204" pitchFamily="34" charset="0"/>
            </a:rPr>
            <a:t>Tồn</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tại</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nhiều</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giai</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cấp</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bóc</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lột</a:t>
          </a:r>
          <a:endParaRPr lang="en-US" sz="3600" kern="1200" dirty="0">
            <a:solidFill>
              <a:schemeClr val="bg1">
                <a:lumMod val="95000"/>
              </a:schemeClr>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lumMod val="95000"/>
                </a:schemeClr>
              </a:solidFill>
              <a:latin typeface="Arial" panose="020B0604020202020204" pitchFamily="34" charset="0"/>
              <a:cs typeface="Arial" panose="020B0604020202020204" pitchFamily="34" charset="0"/>
            </a:rPr>
            <a:t>b. Tồn tại nhiều thành phần kinh tế, vừa thống nhất và vừa cạnh tranh với nhau</a:t>
          </a:r>
        </a:p>
        <a:p>
          <a:pPr marL="285750" lvl="1" indent="-285750" algn="just" defTabSz="1600200">
            <a:lnSpc>
              <a:spcPct val="90000"/>
            </a:lnSpc>
            <a:spcBef>
              <a:spcPct val="0"/>
            </a:spcBef>
            <a:spcAft>
              <a:spcPct val="15000"/>
            </a:spcAft>
            <a:buChar char="•"/>
          </a:pPr>
          <a:r>
            <a:rPr lang="vi-VN" sz="3600" kern="1200" dirty="0">
              <a:solidFill>
                <a:schemeClr val="bg1">
                  <a:lumMod val="95000"/>
                </a:schemeClr>
              </a:solidFill>
              <a:latin typeface="Arial" panose="020B0604020202020204" pitchFamily="34" charset="0"/>
              <a:cs typeface="Arial" panose="020B0604020202020204" pitchFamily="34" charset="0"/>
            </a:rPr>
            <a:t>c. Tồn tại nhiều hệ tư tưởng, tầng lớp khác nhau</a:t>
          </a:r>
          <a:endParaRPr lang="en-US" sz="3600" kern="1200" dirty="0">
            <a:solidFill>
              <a:schemeClr val="bg1">
                <a:lumMod val="95000"/>
              </a:schemeClr>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lumMod val="95000"/>
                </a:schemeClr>
              </a:solidFill>
              <a:latin typeface="Arial" panose="020B0604020202020204" pitchFamily="34" charset="0"/>
              <a:cs typeface="Arial" panose="020B0604020202020204" pitchFamily="34" charset="0"/>
            </a:rPr>
            <a:t>d. Nền kinh tế phát triển mạnh mẽ</a:t>
          </a:r>
        </a:p>
      </dsp:txBody>
      <dsp:txXfrm rot="-5400000">
        <a:off x="4012603" y="521960"/>
        <a:ext cx="6893942" cy="4428533"/>
      </dsp:txXfrm>
    </dsp:sp>
    <dsp:sp modelId="{AEC6E17D-F1BC-406A-B364-F3D4F5F76DD5}">
      <dsp:nvSpPr>
        <dsp:cNvPr id="0" name=""/>
        <dsp:cNvSpPr/>
      </dsp:nvSpPr>
      <dsp:spPr>
        <a:xfrm>
          <a:off x="0" y="2645"/>
          <a:ext cx="4012602" cy="5413375"/>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err="1">
              <a:solidFill>
                <a:schemeClr val="bg1">
                  <a:lumMod val="95000"/>
                </a:schemeClr>
              </a:solidFill>
            </a:rPr>
            <a:t>Đặc</a:t>
          </a:r>
          <a:r>
            <a:rPr lang="en-US" sz="4000" kern="1200" dirty="0">
              <a:solidFill>
                <a:schemeClr val="bg1">
                  <a:lumMod val="95000"/>
                </a:schemeClr>
              </a:solidFill>
            </a:rPr>
            <a:t> </a:t>
          </a:r>
          <a:r>
            <a:rPr lang="en-US" sz="4000" kern="1200" dirty="0" err="1">
              <a:solidFill>
                <a:schemeClr val="bg1">
                  <a:lumMod val="95000"/>
                </a:schemeClr>
              </a:solidFill>
            </a:rPr>
            <a:t>điểm</a:t>
          </a:r>
          <a:r>
            <a:rPr lang="en-US" sz="4000" kern="1200" dirty="0">
              <a:solidFill>
                <a:schemeClr val="bg1">
                  <a:lumMod val="95000"/>
                </a:schemeClr>
              </a:solidFill>
            </a:rPr>
            <a:t> </a:t>
          </a:r>
          <a:r>
            <a:rPr lang="en-US" sz="4000" kern="1200" dirty="0" err="1">
              <a:solidFill>
                <a:schemeClr val="bg1">
                  <a:lumMod val="95000"/>
                </a:schemeClr>
              </a:solidFill>
            </a:rPr>
            <a:t>về</a:t>
          </a:r>
          <a:r>
            <a:rPr lang="en-US" sz="4000" kern="1200" dirty="0">
              <a:solidFill>
                <a:schemeClr val="bg1">
                  <a:lumMod val="95000"/>
                </a:schemeClr>
              </a:solidFill>
            </a:rPr>
            <a:t> </a:t>
          </a:r>
          <a:r>
            <a:rPr lang="en-US" sz="4000" kern="1200" dirty="0" err="1">
              <a:solidFill>
                <a:schemeClr val="bg1">
                  <a:lumMod val="95000"/>
                </a:schemeClr>
              </a:solidFill>
            </a:rPr>
            <a:t>mặt</a:t>
          </a:r>
          <a:r>
            <a:rPr lang="en-US" sz="4000" kern="1200" dirty="0">
              <a:solidFill>
                <a:schemeClr val="bg1">
                  <a:lumMod val="95000"/>
                </a:schemeClr>
              </a:solidFill>
            </a:rPr>
            <a:t> </a:t>
          </a:r>
          <a:r>
            <a:rPr lang="en-US" sz="4000" kern="1200" dirty="0" err="1">
              <a:solidFill>
                <a:schemeClr val="bg1">
                  <a:lumMod val="95000"/>
                </a:schemeClr>
              </a:solidFill>
            </a:rPr>
            <a:t>kinh</a:t>
          </a:r>
          <a:r>
            <a:rPr lang="en-US" sz="4000" kern="1200" dirty="0">
              <a:solidFill>
                <a:schemeClr val="bg1">
                  <a:lumMod val="95000"/>
                </a:schemeClr>
              </a:solidFill>
            </a:rPr>
            <a:t> </a:t>
          </a:r>
          <a:r>
            <a:rPr lang="en-US" sz="4000" kern="1200" dirty="0" err="1">
              <a:solidFill>
                <a:schemeClr val="bg1">
                  <a:lumMod val="95000"/>
                </a:schemeClr>
              </a:solidFill>
            </a:rPr>
            <a:t>tế</a:t>
          </a:r>
          <a:r>
            <a:rPr lang="en-US" sz="4000" kern="1200" dirty="0">
              <a:solidFill>
                <a:schemeClr val="bg1">
                  <a:lumMod val="95000"/>
                </a:schemeClr>
              </a:solidFill>
            </a:rPr>
            <a:t> </a:t>
          </a:r>
          <a:r>
            <a:rPr lang="en-US" sz="4000" kern="1200" dirty="0" err="1">
              <a:solidFill>
                <a:schemeClr val="bg1">
                  <a:lumMod val="95000"/>
                </a:schemeClr>
              </a:solidFill>
            </a:rPr>
            <a:t>trong</a:t>
          </a:r>
          <a:r>
            <a:rPr lang="en-US" sz="4000" kern="1200" dirty="0">
              <a:solidFill>
                <a:schemeClr val="bg1">
                  <a:lumMod val="95000"/>
                </a:schemeClr>
              </a:solidFill>
            </a:rPr>
            <a:t> </a:t>
          </a:r>
          <a:r>
            <a:rPr lang="en-US" sz="4000" kern="1200" dirty="0" err="1">
              <a:solidFill>
                <a:schemeClr val="bg1">
                  <a:lumMod val="95000"/>
                </a:schemeClr>
              </a:solidFill>
            </a:rPr>
            <a:t>thời</a:t>
          </a:r>
          <a:r>
            <a:rPr lang="en-US" sz="4000" kern="1200" dirty="0">
              <a:solidFill>
                <a:schemeClr val="bg1">
                  <a:lumMod val="95000"/>
                </a:schemeClr>
              </a:solidFill>
            </a:rPr>
            <a:t> </a:t>
          </a:r>
          <a:r>
            <a:rPr lang="en-US" sz="4000" kern="1200" dirty="0" err="1">
              <a:solidFill>
                <a:schemeClr val="bg1">
                  <a:lumMod val="95000"/>
                </a:schemeClr>
              </a:solidFill>
            </a:rPr>
            <a:t>kỳ</a:t>
          </a:r>
          <a:r>
            <a:rPr lang="en-US" sz="4000" kern="1200" dirty="0">
              <a:solidFill>
                <a:schemeClr val="bg1">
                  <a:lumMod val="95000"/>
                </a:schemeClr>
              </a:solidFill>
            </a:rPr>
            <a:t> </a:t>
          </a:r>
          <a:r>
            <a:rPr lang="en-US" sz="4000" kern="1200" dirty="0" err="1">
              <a:solidFill>
                <a:schemeClr val="bg1">
                  <a:lumMod val="95000"/>
                </a:schemeClr>
              </a:solidFill>
            </a:rPr>
            <a:t>quá</a:t>
          </a:r>
          <a:r>
            <a:rPr lang="en-US" sz="4000" kern="1200" dirty="0">
              <a:solidFill>
                <a:schemeClr val="bg1">
                  <a:lumMod val="95000"/>
                </a:schemeClr>
              </a:solidFill>
            </a:rPr>
            <a:t> </a:t>
          </a:r>
          <a:r>
            <a:rPr lang="en-US" sz="4000" kern="1200" dirty="0" err="1">
              <a:solidFill>
                <a:schemeClr val="bg1">
                  <a:lumMod val="95000"/>
                </a:schemeClr>
              </a:solidFill>
            </a:rPr>
            <a:t>độ</a:t>
          </a:r>
          <a:r>
            <a:rPr lang="en-US" sz="4000" kern="1200" dirty="0">
              <a:solidFill>
                <a:schemeClr val="bg1">
                  <a:lumMod val="95000"/>
                </a:schemeClr>
              </a:solidFill>
            </a:rPr>
            <a:t> </a:t>
          </a:r>
          <a:r>
            <a:rPr lang="en-US" sz="4000" kern="1200" dirty="0" err="1">
              <a:solidFill>
                <a:schemeClr val="bg1">
                  <a:lumMod val="95000"/>
                </a:schemeClr>
              </a:solidFill>
            </a:rPr>
            <a:t>lên</a:t>
          </a:r>
          <a:r>
            <a:rPr lang="en-US" sz="4000" kern="1200" dirty="0">
              <a:solidFill>
                <a:schemeClr val="bg1">
                  <a:lumMod val="95000"/>
                </a:schemeClr>
              </a:solidFill>
            </a:rPr>
            <a:t> </a:t>
          </a:r>
          <a:r>
            <a:rPr lang="en-US" sz="4000" kern="1200" dirty="0" err="1">
              <a:solidFill>
                <a:schemeClr val="bg1">
                  <a:lumMod val="95000"/>
                </a:schemeClr>
              </a:solidFill>
            </a:rPr>
            <a:t>chủ</a:t>
          </a:r>
          <a:r>
            <a:rPr lang="en-US" sz="4000" kern="1200" dirty="0">
              <a:solidFill>
                <a:schemeClr val="bg1">
                  <a:lumMod val="95000"/>
                </a:schemeClr>
              </a:solidFill>
            </a:rPr>
            <a:t> </a:t>
          </a:r>
          <a:r>
            <a:rPr lang="en-US" sz="4000" kern="1200" dirty="0" err="1">
              <a:solidFill>
                <a:schemeClr val="bg1">
                  <a:lumMod val="95000"/>
                </a:schemeClr>
              </a:solidFill>
            </a:rPr>
            <a:t>nghĩa</a:t>
          </a:r>
          <a:r>
            <a:rPr lang="en-US" sz="4000" kern="1200" dirty="0">
              <a:solidFill>
                <a:schemeClr val="bg1">
                  <a:lumMod val="95000"/>
                </a:schemeClr>
              </a:solidFill>
            </a:rPr>
            <a:t> </a:t>
          </a:r>
          <a:r>
            <a:rPr lang="en-US" sz="4000" kern="1200" dirty="0" err="1">
              <a:solidFill>
                <a:schemeClr val="bg1">
                  <a:lumMod val="95000"/>
                </a:schemeClr>
              </a:solidFill>
            </a:rPr>
            <a:t>xã</a:t>
          </a:r>
          <a:r>
            <a:rPr lang="en-US" sz="4000" kern="1200" dirty="0">
              <a:solidFill>
                <a:schemeClr val="bg1">
                  <a:lumMod val="95000"/>
                </a:schemeClr>
              </a:solidFill>
            </a:rPr>
            <a:t> </a:t>
          </a:r>
          <a:r>
            <a:rPr lang="en-US" sz="4000" kern="1200" dirty="0" err="1">
              <a:solidFill>
                <a:schemeClr val="bg1">
                  <a:lumMod val="95000"/>
                </a:schemeClr>
              </a:solidFill>
            </a:rPr>
            <a:t>hội</a:t>
          </a:r>
          <a:r>
            <a:rPr lang="en-US" sz="4000" kern="1200" dirty="0">
              <a:solidFill>
                <a:schemeClr val="bg1">
                  <a:lumMod val="95000"/>
                </a:schemeClr>
              </a:solidFill>
            </a:rPr>
            <a:t> </a:t>
          </a:r>
          <a:r>
            <a:rPr lang="en-US" sz="4000" kern="1200" dirty="0" err="1">
              <a:solidFill>
                <a:schemeClr val="bg1">
                  <a:lumMod val="95000"/>
                </a:schemeClr>
              </a:solidFill>
            </a:rPr>
            <a:t>là</a:t>
          </a:r>
          <a:r>
            <a:rPr lang="en-US" sz="4000" kern="1200" dirty="0">
              <a:solidFill>
                <a:schemeClr val="bg1">
                  <a:lumMod val="95000"/>
                </a:schemeClr>
              </a:solidFill>
            </a:rPr>
            <a:t> </a:t>
          </a:r>
          <a:r>
            <a:rPr lang="en-US" sz="4000" kern="1200" dirty="0" err="1">
              <a:solidFill>
                <a:schemeClr val="bg1">
                  <a:lumMod val="95000"/>
                </a:schemeClr>
              </a:solidFill>
            </a:rPr>
            <a:t>gì</a:t>
          </a:r>
          <a:r>
            <a:rPr lang="en-US" sz="4000" kern="1200" dirty="0">
              <a:solidFill>
                <a:schemeClr val="bg1">
                  <a:lumMod val="95000"/>
                </a:schemeClr>
              </a:solidFill>
            </a:rPr>
            <a:t>?</a:t>
          </a:r>
          <a:endParaRPr lang="en-US" sz="4000" i="1" kern="1200" dirty="0">
            <a:solidFill>
              <a:schemeClr val="bg1">
                <a:lumMod val="95000"/>
              </a:schemeClr>
            </a:solidFill>
          </a:endParaRPr>
        </a:p>
      </dsp:txBody>
      <dsp:txXfrm>
        <a:off x="195879" y="198524"/>
        <a:ext cx="3620844" cy="5021617"/>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23121" y="-830504"/>
          <a:ext cx="4912476" cy="7133515"/>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lumMod val="95000"/>
                </a:schemeClr>
              </a:solidFill>
              <a:latin typeface="Arial" panose="020B0604020202020204" pitchFamily="34" charset="0"/>
              <a:cs typeface="Arial" panose="020B0604020202020204" pitchFamily="34" charset="0"/>
            </a:rPr>
            <a:t>a. </a:t>
          </a:r>
          <a:r>
            <a:rPr lang="en-US" sz="3600" kern="1200" dirty="0" err="1">
              <a:solidFill>
                <a:schemeClr val="bg1">
                  <a:lumMod val="95000"/>
                </a:schemeClr>
              </a:solidFill>
              <a:latin typeface="Arial" panose="020B0604020202020204" pitchFamily="34" charset="0"/>
              <a:cs typeface="Arial" panose="020B0604020202020204" pitchFamily="34" charset="0"/>
            </a:rPr>
            <a:t>Học</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thuyết</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chủ</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nghĩa</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duy</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vật</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lịch</a:t>
          </a:r>
          <a:r>
            <a:rPr lang="en-US" sz="3600" kern="1200" dirty="0">
              <a:solidFill>
                <a:schemeClr val="bg1">
                  <a:lumMod val="95000"/>
                </a:schemeClr>
              </a:solidFill>
              <a:latin typeface="Arial" panose="020B0604020202020204" pitchFamily="34" charset="0"/>
              <a:cs typeface="Arial" panose="020B0604020202020204" pitchFamily="34" charset="0"/>
            </a:rPr>
            <a:t> </a:t>
          </a:r>
          <a:r>
            <a:rPr lang="en-US" sz="3600" kern="1200" dirty="0" err="1">
              <a:solidFill>
                <a:schemeClr val="bg1">
                  <a:lumMod val="95000"/>
                </a:schemeClr>
              </a:solidFill>
              <a:latin typeface="Arial" panose="020B0604020202020204" pitchFamily="34" charset="0"/>
              <a:cs typeface="Arial" panose="020B0604020202020204" pitchFamily="34" charset="0"/>
            </a:rPr>
            <a:t>sử</a:t>
          </a:r>
          <a:endParaRPr lang="en-US" sz="3600" kern="1200" dirty="0">
            <a:solidFill>
              <a:schemeClr val="bg1">
                <a:lumMod val="95000"/>
              </a:schemeClr>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vi-VN" sz="3600" kern="1200" dirty="0">
              <a:solidFill>
                <a:schemeClr val="bg1">
                  <a:lumMod val="95000"/>
                </a:schemeClr>
              </a:solidFill>
              <a:latin typeface="Arial" panose="020B0604020202020204" pitchFamily="34" charset="0"/>
              <a:cs typeface="Arial" panose="020B0604020202020204" pitchFamily="34" charset="0"/>
            </a:rPr>
            <a:t>b. Học thuyết giá trị thặng dư</a:t>
          </a:r>
          <a:endParaRPr lang="en-US" sz="3600" kern="1200" dirty="0">
            <a:solidFill>
              <a:schemeClr val="bg1">
                <a:lumMod val="95000"/>
              </a:schemeClr>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lumMod val="95000"/>
                </a:schemeClr>
              </a:solidFill>
              <a:latin typeface="Arial" panose="020B0604020202020204" pitchFamily="34" charset="0"/>
              <a:cs typeface="Arial" panose="020B0604020202020204" pitchFamily="34" charset="0"/>
            </a:rPr>
            <a:t>c. Học thuyết hình thái kinh tế – xã hội </a:t>
          </a:r>
        </a:p>
        <a:p>
          <a:pPr marL="285750" lvl="1" indent="-285750" algn="just" defTabSz="1600200">
            <a:lnSpc>
              <a:spcPct val="90000"/>
            </a:lnSpc>
            <a:spcBef>
              <a:spcPct val="0"/>
            </a:spcBef>
            <a:spcAft>
              <a:spcPct val="15000"/>
            </a:spcAft>
            <a:buChar char="•"/>
          </a:pPr>
          <a:r>
            <a:rPr lang="en-US" sz="3600" kern="1200" dirty="0">
              <a:solidFill>
                <a:schemeClr val="bg1">
                  <a:lumMod val="95000"/>
                </a:schemeClr>
              </a:solidFill>
              <a:latin typeface="Arial" panose="020B0604020202020204" pitchFamily="34" charset="0"/>
              <a:cs typeface="Arial" panose="020B0604020202020204" pitchFamily="34" charset="0"/>
            </a:rPr>
            <a:t>d. Tất cả các đáp án của câu này đều đúng</a:t>
          </a:r>
        </a:p>
      </dsp:txBody>
      <dsp:txXfrm rot="-5400000">
        <a:off x="4012602" y="519822"/>
        <a:ext cx="6893708" cy="4432862"/>
      </dsp:txXfrm>
    </dsp:sp>
    <dsp:sp modelId="{AEC6E17D-F1BC-406A-B364-F3D4F5F76DD5}">
      <dsp:nvSpPr>
        <dsp:cNvPr id="0" name=""/>
        <dsp:cNvSpPr/>
      </dsp:nvSpPr>
      <dsp:spPr>
        <a:xfrm>
          <a:off x="0" y="0"/>
          <a:ext cx="4012602" cy="5418667"/>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vi-VN" sz="4000" kern="1200" dirty="0">
              <a:solidFill>
                <a:schemeClr val="bg1">
                  <a:lumMod val="95000"/>
                </a:schemeClr>
              </a:solidFill>
            </a:rPr>
            <a:t>Học thuyết nào của C. Mác đã vạch rõ bản chất bóc lột của xã hội tư bản?</a:t>
          </a:r>
          <a:endParaRPr lang="en-US" sz="4000" i="1" kern="1200" dirty="0">
            <a:solidFill>
              <a:schemeClr val="bg1">
                <a:lumMod val="95000"/>
              </a:schemeClr>
            </a:solidFill>
          </a:endParaRPr>
        </a:p>
      </dsp:txBody>
      <dsp:txXfrm>
        <a:off x="195879" y="195879"/>
        <a:ext cx="3620844" cy="5026909"/>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23121" y="-830504"/>
          <a:ext cx="4912476" cy="7133515"/>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vi-VN" sz="3200" kern="1200" dirty="0">
              <a:solidFill>
                <a:schemeClr val="bg1">
                  <a:lumMod val="95000"/>
                </a:schemeClr>
              </a:solidFill>
              <a:latin typeface="Arial" panose="020B0604020202020204" pitchFamily="34" charset="0"/>
              <a:cs typeface="Arial" panose="020B0604020202020204" pitchFamily="34" charset="0"/>
            </a:rPr>
            <a:t>a. Tư sản</a:t>
          </a:r>
          <a:endParaRPr lang="en-US" sz="3200" kern="1200" dirty="0">
            <a:solidFill>
              <a:schemeClr val="bg1">
                <a:lumMod val="95000"/>
              </a:schemeClr>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lumMod val="95000"/>
                </a:schemeClr>
              </a:solidFill>
              <a:latin typeface="Arial" panose="020B0604020202020204" pitchFamily="34" charset="0"/>
              <a:cs typeface="Arial" panose="020B0604020202020204" pitchFamily="34" charset="0"/>
            </a:rPr>
            <a:t>b. Công nhân</a:t>
          </a:r>
        </a:p>
        <a:p>
          <a:pPr marL="285750" lvl="1" indent="-285750" algn="just" defTabSz="1422400">
            <a:lnSpc>
              <a:spcPct val="90000"/>
            </a:lnSpc>
            <a:spcBef>
              <a:spcPct val="0"/>
            </a:spcBef>
            <a:spcAft>
              <a:spcPct val="15000"/>
            </a:spcAft>
            <a:buChar char="•"/>
          </a:pPr>
          <a:r>
            <a:rPr lang="en-US" sz="3200" kern="1200" dirty="0">
              <a:solidFill>
                <a:schemeClr val="bg1">
                  <a:lumMod val="95000"/>
                </a:schemeClr>
              </a:solidFill>
              <a:latin typeface="Arial" panose="020B0604020202020204" pitchFamily="34" charset="0"/>
              <a:cs typeface="Arial" panose="020B0604020202020204" pitchFamily="34" charset="0"/>
            </a:rPr>
            <a:t>c. Địa chủ</a:t>
          </a:r>
        </a:p>
        <a:p>
          <a:pPr marL="285750" lvl="1" indent="-285750" algn="just" defTabSz="1422400">
            <a:lnSpc>
              <a:spcPct val="90000"/>
            </a:lnSpc>
            <a:spcBef>
              <a:spcPct val="0"/>
            </a:spcBef>
            <a:spcAft>
              <a:spcPct val="15000"/>
            </a:spcAft>
            <a:buChar char="•"/>
          </a:pPr>
          <a:r>
            <a:rPr lang="en-US" sz="3200" kern="1200" dirty="0">
              <a:solidFill>
                <a:schemeClr val="bg1">
                  <a:lumMod val="95000"/>
                </a:schemeClr>
              </a:solidFill>
              <a:latin typeface="Arial" panose="020B0604020202020204" pitchFamily="34" charset="0"/>
              <a:cs typeface="Arial" panose="020B0604020202020204" pitchFamily="34" charset="0"/>
            </a:rPr>
            <a:t>d. Nông dân</a:t>
          </a:r>
        </a:p>
      </dsp:txBody>
      <dsp:txXfrm rot="-5400000">
        <a:off x="4012602" y="519822"/>
        <a:ext cx="6893708" cy="4432862"/>
      </dsp:txXfrm>
    </dsp:sp>
    <dsp:sp modelId="{AEC6E17D-F1BC-406A-B364-F3D4F5F76DD5}">
      <dsp:nvSpPr>
        <dsp:cNvPr id="0" name=""/>
        <dsp:cNvSpPr/>
      </dsp:nvSpPr>
      <dsp:spPr>
        <a:xfrm>
          <a:off x="0" y="0"/>
          <a:ext cx="4012602" cy="5418667"/>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vi-VN" sz="3200" i="1" kern="1200" dirty="0">
              <a:solidFill>
                <a:schemeClr val="bg1">
                  <a:lumMod val="95000"/>
                </a:schemeClr>
              </a:solidFill>
            </a:rPr>
            <a:t>Giai cấp nào là giai cấp không có tư liệu sản xuất, họ phải bán sức lao động cho nhà tư bản, trở thành người làm thuê và bị bóc lột giá trị thặng dư</a:t>
          </a:r>
          <a:endParaRPr lang="en-US" sz="3200" i="1" kern="1200" dirty="0">
            <a:solidFill>
              <a:schemeClr val="bg1">
                <a:lumMod val="95000"/>
              </a:schemeClr>
            </a:solidFill>
          </a:endParaRPr>
        </a:p>
      </dsp:txBody>
      <dsp:txXfrm>
        <a:off x="195879" y="195879"/>
        <a:ext cx="3620844" cy="5026909"/>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23121" y="-830504"/>
          <a:ext cx="4912476" cy="7133515"/>
        </a:xfrm>
        <a:prstGeom prst="round2SameRect">
          <a:avLst/>
        </a:prstGeom>
        <a:solidFill>
          <a:srgbClr val="002060">
            <a:alpha val="90000"/>
          </a:srgbClr>
        </a:solidFill>
        <a:ln w="12700" cap="flat" cmpd="sng" algn="ctr">
          <a:solidFill>
            <a:srgbClr val="7030A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en-US" sz="3200" kern="1200" dirty="0">
              <a:solidFill>
                <a:schemeClr val="bg1">
                  <a:lumMod val="95000"/>
                </a:schemeClr>
              </a:solidFill>
              <a:latin typeface="Arial" panose="020B0604020202020204" pitchFamily="34" charset="0"/>
              <a:cs typeface="Arial" panose="020B0604020202020204" pitchFamily="34" charset="0"/>
            </a:rPr>
            <a:t>a. </a:t>
          </a:r>
          <a:r>
            <a:rPr lang="en-US" sz="3200" kern="1200" dirty="0" err="1">
              <a:solidFill>
                <a:schemeClr val="bg1">
                  <a:lumMod val="95000"/>
                </a:schemeClr>
              </a:solidFill>
              <a:latin typeface="Arial" panose="020B0604020202020204" pitchFamily="34" charset="0"/>
              <a:cs typeface="Arial" panose="020B0604020202020204" pitchFamily="34" charset="0"/>
            </a:rPr>
            <a:t>Nhà</a:t>
          </a:r>
          <a:r>
            <a:rPr lang="en-US" sz="3200" kern="1200" dirty="0">
              <a:solidFill>
                <a:schemeClr val="bg1">
                  <a:lumMod val="95000"/>
                </a:schemeClr>
              </a:solidFill>
              <a:latin typeface="Arial" panose="020B0604020202020204" pitchFamily="34" charset="0"/>
              <a:cs typeface="Arial" panose="020B0604020202020204" pitchFamily="34" charset="0"/>
            </a:rPr>
            <a:t> </a:t>
          </a:r>
          <a:r>
            <a:rPr lang="en-US" sz="3200" kern="1200" dirty="0" err="1">
              <a:solidFill>
                <a:schemeClr val="bg1">
                  <a:lumMod val="95000"/>
                </a:schemeClr>
              </a:solidFill>
              <a:latin typeface="Arial" panose="020B0604020202020204" pitchFamily="34" charset="0"/>
              <a:cs typeface="Arial" panose="020B0604020202020204" pitchFamily="34" charset="0"/>
            </a:rPr>
            <a:t>máy,xí</a:t>
          </a:r>
          <a:r>
            <a:rPr lang="en-US" sz="3200" kern="1200" dirty="0">
              <a:solidFill>
                <a:schemeClr val="bg1">
                  <a:lumMod val="95000"/>
                </a:schemeClr>
              </a:solidFill>
              <a:latin typeface="Arial" panose="020B0604020202020204" pitchFamily="34" charset="0"/>
              <a:cs typeface="Arial" panose="020B0604020202020204" pitchFamily="34" charset="0"/>
            </a:rPr>
            <a:t> </a:t>
          </a:r>
          <a:r>
            <a:rPr lang="en-US" sz="3200" kern="1200" dirty="0" err="1">
              <a:solidFill>
                <a:schemeClr val="bg1">
                  <a:lumMod val="95000"/>
                </a:schemeClr>
              </a:solidFill>
              <a:latin typeface="Arial" panose="020B0604020202020204" pitchFamily="34" charset="0"/>
              <a:cs typeface="Arial" panose="020B0604020202020204" pitchFamily="34" charset="0"/>
            </a:rPr>
            <a:t>nghiệp</a:t>
          </a:r>
          <a:r>
            <a:rPr lang="en-US" sz="3200" kern="1200" dirty="0">
              <a:solidFill>
                <a:schemeClr val="bg1">
                  <a:lumMod val="95000"/>
                </a:schemeClr>
              </a:solidFill>
              <a:latin typeface="Arial" panose="020B0604020202020204" pitchFamily="34" charset="0"/>
              <a:cs typeface="Arial" panose="020B0604020202020204" pitchFamily="34" charset="0"/>
            </a:rPr>
            <a:t>, </a:t>
          </a:r>
          <a:r>
            <a:rPr lang="en-US" sz="3200" kern="1200" dirty="0" err="1">
              <a:solidFill>
                <a:schemeClr val="bg1">
                  <a:lumMod val="95000"/>
                </a:schemeClr>
              </a:solidFill>
              <a:latin typeface="Arial" panose="020B0604020202020204" pitchFamily="34" charset="0"/>
              <a:cs typeface="Arial" panose="020B0604020202020204" pitchFamily="34" charset="0"/>
            </a:rPr>
            <a:t>doanh</a:t>
          </a:r>
          <a:r>
            <a:rPr lang="en-US" sz="3200" kern="1200" dirty="0">
              <a:solidFill>
                <a:schemeClr val="bg1">
                  <a:lumMod val="95000"/>
                </a:schemeClr>
              </a:solidFill>
              <a:latin typeface="Arial" panose="020B0604020202020204" pitchFamily="34" charset="0"/>
              <a:cs typeface="Arial" panose="020B0604020202020204" pitchFamily="34" charset="0"/>
            </a:rPr>
            <a:t> </a:t>
          </a:r>
          <a:r>
            <a:rPr lang="en-US" sz="3200" kern="1200" dirty="0" err="1">
              <a:solidFill>
                <a:schemeClr val="bg1">
                  <a:lumMod val="95000"/>
                </a:schemeClr>
              </a:solidFill>
              <a:latin typeface="Arial" panose="020B0604020202020204" pitchFamily="34" charset="0"/>
              <a:cs typeface="Arial" panose="020B0604020202020204" pitchFamily="34" charset="0"/>
            </a:rPr>
            <a:t>nghiệp</a:t>
          </a:r>
          <a:endParaRPr lang="en-US" sz="3200" kern="1200" dirty="0">
            <a:solidFill>
              <a:schemeClr val="bg1">
                <a:lumMod val="95000"/>
              </a:schemeClr>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vi-VN" sz="3200" kern="1200" dirty="0">
              <a:solidFill>
                <a:schemeClr val="bg1">
                  <a:lumMod val="95000"/>
                </a:schemeClr>
              </a:solidFill>
              <a:latin typeface="Arial" panose="020B0604020202020204" pitchFamily="34" charset="0"/>
              <a:cs typeface="Arial" panose="020B0604020202020204" pitchFamily="34" charset="0"/>
            </a:rPr>
            <a:t>b. Lực lượng sản xuất </a:t>
          </a:r>
          <a:endParaRPr lang="en-US" sz="3200" kern="1200" dirty="0">
            <a:solidFill>
              <a:schemeClr val="bg1">
                <a:lumMod val="95000"/>
              </a:schemeClr>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lumMod val="95000"/>
                </a:schemeClr>
              </a:solidFill>
              <a:latin typeface="Arial" panose="020B0604020202020204" pitchFamily="34" charset="0"/>
              <a:cs typeface="Arial" panose="020B0604020202020204" pitchFamily="34" charset="0"/>
            </a:rPr>
            <a:t>c. Quan hệ sản xuất</a:t>
          </a:r>
        </a:p>
        <a:p>
          <a:pPr marL="285750" lvl="1" indent="-285750" algn="just" defTabSz="1422400">
            <a:lnSpc>
              <a:spcPct val="90000"/>
            </a:lnSpc>
            <a:spcBef>
              <a:spcPct val="0"/>
            </a:spcBef>
            <a:spcAft>
              <a:spcPct val="15000"/>
            </a:spcAft>
            <a:buChar char="•"/>
          </a:pPr>
          <a:r>
            <a:rPr lang="vi-VN" sz="3200" kern="1200" dirty="0">
              <a:solidFill>
                <a:schemeClr val="bg1">
                  <a:lumMod val="95000"/>
                </a:schemeClr>
              </a:solidFill>
              <a:latin typeface="Arial" panose="020B0604020202020204" pitchFamily="34" charset="0"/>
              <a:cs typeface="Arial" panose="020B0604020202020204" pitchFamily="34" charset="0"/>
            </a:rPr>
            <a:t>d. Phương thức sản xuất</a:t>
          </a:r>
          <a:endParaRPr lang="en-US" sz="3200" kern="1200" dirty="0">
            <a:solidFill>
              <a:schemeClr val="bg1">
                <a:lumMod val="95000"/>
              </a:schemeClr>
            </a:solidFill>
            <a:latin typeface="Arial" panose="020B0604020202020204" pitchFamily="34" charset="0"/>
            <a:cs typeface="Arial" panose="020B0604020202020204" pitchFamily="34" charset="0"/>
          </a:endParaRPr>
        </a:p>
      </dsp:txBody>
      <dsp:txXfrm rot="-5400000">
        <a:off x="4012602" y="519822"/>
        <a:ext cx="6893708" cy="4432862"/>
      </dsp:txXfrm>
    </dsp:sp>
    <dsp:sp modelId="{AEC6E17D-F1BC-406A-B364-F3D4F5F76DD5}">
      <dsp:nvSpPr>
        <dsp:cNvPr id="0" name=""/>
        <dsp:cNvSpPr/>
      </dsp:nvSpPr>
      <dsp:spPr>
        <a:xfrm>
          <a:off x="0" y="0"/>
          <a:ext cx="4012602" cy="5418667"/>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vi-VN" sz="3200" i="1" kern="1200" dirty="0">
              <a:solidFill>
                <a:schemeClr val="bg1">
                  <a:lumMod val="95000"/>
                </a:schemeClr>
              </a:solidFill>
            </a:rPr>
            <a:t>Phạm trù nào là mối quan hệ giữa con người với giới tự nhiên, là trình độ chinh phục tự nhiên của con người, là mặt tự nhiên của phương thức sản xuất.</a:t>
          </a:r>
          <a:endParaRPr lang="en-US" sz="3200" i="1" kern="1200" dirty="0">
            <a:solidFill>
              <a:schemeClr val="bg1">
                <a:lumMod val="95000"/>
              </a:schemeClr>
            </a:solidFill>
          </a:endParaRPr>
        </a:p>
      </dsp:txBody>
      <dsp:txXfrm>
        <a:off x="195879" y="195879"/>
        <a:ext cx="3620844" cy="502690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F6A3DA-D09C-4FD0-8D77-D1F5B5FA4563}" type="datetimeFigureOut">
              <a:rPr lang="en-US" smtClean="0">
                <a:solidFill>
                  <a:prstClr val="black">
                    <a:tint val="75000"/>
                  </a:prstClr>
                </a:solidFill>
              </a:rPr>
              <a:pPr/>
              <a:t>3/8/2021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43C6E15-F733-46D5-9C0D-A03E097B2DD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72870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F6A3DA-D09C-4FD0-8D77-D1F5B5FA4563}" type="datetimeFigureOut">
              <a:rPr lang="en-US" smtClean="0">
                <a:solidFill>
                  <a:prstClr val="black">
                    <a:tint val="75000"/>
                  </a:prstClr>
                </a:solidFill>
              </a:rPr>
              <a:pPr/>
              <a:t>3/8/2021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43C6E15-F733-46D5-9C0D-A03E097B2DD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42841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F6A3DA-D09C-4FD0-8D77-D1F5B5FA4563}" type="datetimeFigureOut">
              <a:rPr lang="en-US" smtClean="0">
                <a:solidFill>
                  <a:prstClr val="black">
                    <a:tint val="75000"/>
                  </a:prstClr>
                </a:solidFill>
              </a:rPr>
              <a:pPr/>
              <a:t>3/8/2021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43C6E15-F733-46D5-9C0D-A03E097B2DD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096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F6A3DA-D09C-4FD0-8D77-D1F5B5FA4563}" type="datetimeFigureOut">
              <a:rPr lang="en-US" smtClean="0">
                <a:solidFill>
                  <a:prstClr val="black">
                    <a:tint val="75000"/>
                  </a:prstClr>
                </a:solidFill>
              </a:rPr>
              <a:pPr/>
              <a:t>3/8/2021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43C6E15-F733-46D5-9C0D-A03E097B2DD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6856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F6A3DA-D09C-4FD0-8D77-D1F5B5FA4563}" type="datetimeFigureOut">
              <a:rPr lang="en-US" smtClean="0">
                <a:solidFill>
                  <a:prstClr val="black">
                    <a:tint val="75000"/>
                  </a:prstClr>
                </a:solidFill>
              </a:rPr>
              <a:pPr/>
              <a:t>3/8/2021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43C6E15-F733-46D5-9C0D-A03E097B2DD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542877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F6A3DA-D09C-4FD0-8D77-D1F5B5FA4563}" type="datetimeFigureOut">
              <a:rPr lang="en-US" smtClean="0">
                <a:solidFill>
                  <a:prstClr val="black">
                    <a:tint val="75000"/>
                  </a:prstClr>
                </a:solidFill>
              </a:rPr>
              <a:pPr/>
              <a:t>3/8/2021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43C6E15-F733-46D5-9C0D-A03E097B2DD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7023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F6A3DA-D09C-4FD0-8D77-D1F5B5FA4563}" type="datetimeFigureOut">
              <a:rPr lang="en-US" smtClean="0">
                <a:solidFill>
                  <a:prstClr val="black">
                    <a:tint val="75000"/>
                  </a:prstClr>
                </a:solidFill>
              </a:rPr>
              <a:pPr/>
              <a:t>3/8/2021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43C6E15-F733-46D5-9C0D-A03E097B2DD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63120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F6A3DA-D09C-4FD0-8D77-D1F5B5FA4563}" type="datetimeFigureOut">
              <a:rPr lang="en-US" smtClean="0">
                <a:solidFill>
                  <a:prstClr val="black">
                    <a:tint val="75000"/>
                  </a:prstClr>
                </a:solidFill>
              </a:rPr>
              <a:pPr/>
              <a:t>3/8/2021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43C6E15-F733-46D5-9C0D-A03E097B2DD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761305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F6A3DA-D09C-4FD0-8D77-D1F5B5FA4563}" type="datetimeFigureOut">
              <a:rPr lang="en-US" smtClean="0">
                <a:solidFill>
                  <a:prstClr val="black">
                    <a:tint val="75000"/>
                  </a:prstClr>
                </a:solidFill>
              </a:rPr>
              <a:pPr/>
              <a:t>3/8/2021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43C6E15-F733-46D5-9C0D-A03E097B2DD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89955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F6A3DA-D09C-4FD0-8D77-D1F5B5FA4563}" type="datetimeFigureOut">
              <a:rPr lang="en-US" smtClean="0">
                <a:solidFill>
                  <a:prstClr val="black">
                    <a:tint val="75000"/>
                  </a:prstClr>
                </a:solidFill>
              </a:rPr>
              <a:pPr/>
              <a:t>3/8/2021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43C6E15-F733-46D5-9C0D-A03E097B2DD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27849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F6A3DA-D09C-4FD0-8D77-D1F5B5FA4563}" type="datetimeFigureOut">
              <a:rPr lang="en-US" smtClean="0">
                <a:solidFill>
                  <a:prstClr val="black">
                    <a:tint val="75000"/>
                  </a:prstClr>
                </a:solidFill>
              </a:rPr>
              <a:pPr/>
              <a:t>3/8/2021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43C6E15-F733-46D5-9C0D-A03E097B2DD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27123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F6A3DA-D09C-4FD0-8D77-D1F5B5FA4563}" type="datetimeFigureOut">
              <a:rPr lang="en-US" smtClean="0">
                <a:solidFill>
                  <a:prstClr val="black">
                    <a:tint val="75000"/>
                  </a:prstClr>
                </a:solidFill>
              </a:rPr>
              <a:pPr/>
              <a:t>3/8/2021</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3C6E15-F733-46D5-9C0D-A03E097B2DD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20636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4533"/>
            <a:ext cx="12192000" cy="6853467"/>
          </a:xfrm>
          <a:prstGeom prst="rect">
            <a:avLst/>
          </a:prstGeom>
        </p:spPr>
      </p:pic>
      <p:sp>
        <p:nvSpPr>
          <p:cNvPr id="2" name="Title 1"/>
          <p:cNvSpPr>
            <a:spLocks noGrp="1"/>
          </p:cNvSpPr>
          <p:nvPr>
            <p:ph type="ctrTitle"/>
          </p:nvPr>
        </p:nvSpPr>
        <p:spPr>
          <a:xfrm>
            <a:off x="1828799" y="1331259"/>
            <a:ext cx="9144000" cy="1089492"/>
          </a:xfrm>
          <a:solidFill>
            <a:schemeClr val="bg2">
              <a:lumMod val="25000"/>
            </a:schemeClr>
          </a:solidFill>
        </p:spPr>
        <p:txBody>
          <a:bodyPr/>
          <a:lstStyle/>
          <a:p>
            <a:r>
              <a:rPr lang="en-US" b="1" dirty="0" err="1">
                <a:solidFill>
                  <a:schemeClr val="bg1"/>
                </a:solidFill>
              </a:rPr>
              <a:t>Câu</a:t>
            </a:r>
            <a:r>
              <a:rPr lang="en-US" b="1" dirty="0">
                <a:solidFill>
                  <a:schemeClr val="bg1"/>
                </a:solidFill>
              </a:rPr>
              <a:t> </a:t>
            </a:r>
            <a:r>
              <a:rPr lang="en-US" b="1" dirty="0" err="1">
                <a:solidFill>
                  <a:schemeClr val="bg1"/>
                </a:solidFill>
              </a:rPr>
              <a:t>hỏi</a:t>
            </a:r>
            <a:r>
              <a:rPr lang="en-US" b="1" dirty="0">
                <a:solidFill>
                  <a:schemeClr val="bg1"/>
                </a:solidFill>
              </a:rPr>
              <a:t> </a:t>
            </a:r>
            <a:r>
              <a:rPr lang="en-US" b="1" dirty="0" err="1">
                <a:solidFill>
                  <a:schemeClr val="bg1"/>
                </a:solidFill>
              </a:rPr>
              <a:t>trắc</a:t>
            </a:r>
            <a:r>
              <a:rPr lang="en-US" b="1" dirty="0">
                <a:solidFill>
                  <a:schemeClr val="bg1"/>
                </a:solidFill>
              </a:rPr>
              <a:t> </a:t>
            </a:r>
            <a:r>
              <a:rPr lang="en-US" b="1" dirty="0" err="1">
                <a:solidFill>
                  <a:schemeClr val="bg1"/>
                </a:solidFill>
              </a:rPr>
              <a:t>nghiệm</a:t>
            </a:r>
            <a:r>
              <a:rPr lang="en-US" b="1" dirty="0">
                <a:solidFill>
                  <a:schemeClr val="bg1"/>
                </a:solidFill>
              </a:rPr>
              <a:t> </a:t>
            </a:r>
          </a:p>
        </p:txBody>
      </p:sp>
      <p:sp>
        <p:nvSpPr>
          <p:cNvPr id="3" name="Subtitle 2"/>
          <p:cNvSpPr>
            <a:spLocks noGrp="1"/>
          </p:cNvSpPr>
          <p:nvPr>
            <p:ph type="subTitle" idx="1"/>
          </p:nvPr>
        </p:nvSpPr>
        <p:spPr>
          <a:xfrm>
            <a:off x="4840940" y="3200399"/>
            <a:ext cx="3388659" cy="1385047"/>
          </a:xfrm>
        </p:spPr>
        <p:txBody>
          <a:bodyPr>
            <a:normAutofit lnSpcReduction="10000"/>
          </a:bodyPr>
          <a:lstStyle/>
          <a:p>
            <a:r>
              <a:rPr lang="en-US" sz="9600" dirty="0" err="1">
                <a:solidFill>
                  <a:srgbClr val="FF0000"/>
                </a:solidFill>
              </a:rPr>
              <a:t>Bài</a:t>
            </a:r>
            <a:r>
              <a:rPr lang="en-US" sz="9600" dirty="0">
                <a:solidFill>
                  <a:srgbClr val="FF0000"/>
                </a:solidFill>
              </a:rPr>
              <a:t> 1</a:t>
            </a:r>
          </a:p>
        </p:txBody>
      </p:sp>
    </p:spTree>
    <p:extLst>
      <p:ext uri="{BB962C8B-B14F-4D97-AF65-F5344CB8AC3E}">
        <p14:creationId xmlns:p14="http://schemas.microsoft.com/office/powerpoint/2010/main" val="1493859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449820271"/>
              </p:ext>
            </p:extLst>
          </p:nvPr>
        </p:nvGraphicFramePr>
        <p:xfrm>
          <a:off x="741082" y="242047"/>
          <a:ext cx="1066202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587127" y="729876"/>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98921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079582485"/>
              </p:ext>
            </p:extLst>
          </p:nvPr>
        </p:nvGraphicFramePr>
        <p:xfrm>
          <a:off x="741082" y="242047"/>
          <a:ext cx="1066202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561913" y="1657350"/>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4020152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98229089"/>
              </p:ext>
            </p:extLst>
          </p:nvPr>
        </p:nvGraphicFramePr>
        <p:xfrm>
          <a:off x="741082" y="242047"/>
          <a:ext cx="1066202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428562" y="2840691"/>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128675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029838118"/>
              </p:ext>
            </p:extLst>
          </p:nvPr>
        </p:nvGraphicFramePr>
        <p:xfrm>
          <a:off x="741082" y="242047"/>
          <a:ext cx="1066202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738965" y="2576232"/>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57177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303935955"/>
              </p:ext>
            </p:extLst>
          </p:nvPr>
        </p:nvGraphicFramePr>
        <p:xfrm>
          <a:off x="741082" y="242047"/>
          <a:ext cx="1093096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730560" y="2919869"/>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612156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303459430"/>
              </p:ext>
            </p:extLst>
          </p:nvPr>
        </p:nvGraphicFramePr>
        <p:xfrm>
          <a:off x="499035" y="403412"/>
          <a:ext cx="1093096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415114" y="1175984"/>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870615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060587643"/>
              </p:ext>
            </p:extLst>
          </p:nvPr>
        </p:nvGraphicFramePr>
        <p:xfrm>
          <a:off x="499035" y="403412"/>
          <a:ext cx="1093096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364128" y="1704675"/>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551224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352616043"/>
              </p:ext>
            </p:extLst>
          </p:nvPr>
        </p:nvGraphicFramePr>
        <p:xfrm>
          <a:off x="499035" y="403412"/>
          <a:ext cx="1093096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614579" y="1779245"/>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388390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328168491"/>
              </p:ext>
            </p:extLst>
          </p:nvPr>
        </p:nvGraphicFramePr>
        <p:xfrm>
          <a:off x="499035" y="403412"/>
          <a:ext cx="1093096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361326" y="1127748"/>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449202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429760692"/>
              </p:ext>
            </p:extLst>
          </p:nvPr>
        </p:nvGraphicFramePr>
        <p:xfrm>
          <a:off x="499035" y="403412"/>
          <a:ext cx="1093096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671729" y="2410738"/>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04411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55323131"/>
              </p:ext>
            </p:extLst>
          </p:nvPr>
        </p:nvGraphicFramePr>
        <p:xfrm>
          <a:off x="499035" y="403412"/>
          <a:ext cx="1093096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441448" y="3917327"/>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136593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496902508"/>
              </p:ext>
            </p:extLst>
          </p:nvPr>
        </p:nvGraphicFramePr>
        <p:xfrm>
          <a:off x="499035" y="403412"/>
          <a:ext cx="1093096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616261" y="3846679"/>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523454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187023649"/>
              </p:ext>
            </p:extLst>
          </p:nvPr>
        </p:nvGraphicFramePr>
        <p:xfrm>
          <a:off x="499035" y="403412"/>
          <a:ext cx="1093096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551827" y="933710"/>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409948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262438862"/>
              </p:ext>
            </p:extLst>
          </p:nvPr>
        </p:nvGraphicFramePr>
        <p:xfrm>
          <a:off x="499035" y="403412"/>
          <a:ext cx="1093096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528295" y="2410738"/>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189982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886480198"/>
              </p:ext>
            </p:extLst>
          </p:nvPr>
        </p:nvGraphicFramePr>
        <p:xfrm>
          <a:off x="499035" y="403412"/>
          <a:ext cx="111461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593849" y="3406195"/>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4148376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602004136"/>
              </p:ext>
            </p:extLst>
          </p:nvPr>
        </p:nvGraphicFramePr>
        <p:xfrm>
          <a:off x="499035" y="403412"/>
          <a:ext cx="111461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667808" y="3542616"/>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84313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049558353"/>
              </p:ext>
            </p:extLst>
          </p:nvPr>
        </p:nvGraphicFramePr>
        <p:xfrm>
          <a:off x="499035" y="403412"/>
          <a:ext cx="111461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515968" y="2768850"/>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907847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986393461"/>
              </p:ext>
            </p:extLst>
          </p:nvPr>
        </p:nvGraphicFramePr>
        <p:xfrm>
          <a:off x="499035" y="403412"/>
          <a:ext cx="111461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531656" y="3620497"/>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803455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369774955"/>
              </p:ext>
            </p:extLst>
          </p:nvPr>
        </p:nvGraphicFramePr>
        <p:xfrm>
          <a:off x="499035" y="403412"/>
          <a:ext cx="111461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435846" y="2410738"/>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8946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700826314"/>
              </p:ext>
            </p:extLst>
          </p:nvPr>
        </p:nvGraphicFramePr>
        <p:xfrm>
          <a:off x="499035" y="403412"/>
          <a:ext cx="111461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648758" y="3508998"/>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8749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4152491536"/>
              </p:ext>
            </p:extLst>
          </p:nvPr>
        </p:nvGraphicFramePr>
        <p:xfrm>
          <a:off x="522941" y="422462"/>
          <a:ext cx="111461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572558" y="1908798"/>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4099678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965126143"/>
              </p:ext>
            </p:extLst>
          </p:nvPr>
        </p:nvGraphicFramePr>
        <p:xfrm>
          <a:off x="522941" y="422462"/>
          <a:ext cx="111461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677333" y="1708773"/>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144646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4140808000"/>
              </p:ext>
            </p:extLst>
          </p:nvPr>
        </p:nvGraphicFramePr>
        <p:xfrm>
          <a:off x="522941" y="422462"/>
          <a:ext cx="111461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696383" y="2113533"/>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035129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702013515"/>
              </p:ext>
            </p:extLst>
          </p:nvPr>
        </p:nvGraphicFramePr>
        <p:xfrm>
          <a:off x="522941" y="422462"/>
          <a:ext cx="111461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677333" y="2410738"/>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530100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609338405"/>
              </p:ext>
            </p:extLst>
          </p:nvPr>
        </p:nvGraphicFramePr>
        <p:xfrm>
          <a:off x="522941" y="422462"/>
          <a:ext cx="111461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801158" y="2706013"/>
            <a:ext cx="1196789" cy="1018262"/>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846375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1542</Words>
  <Application>Microsoft Office PowerPoint</Application>
  <PresentationFormat>Widescreen</PresentationFormat>
  <Paragraphs>127</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1_Office Theme</vt:lpstr>
      <vt:lpstr>Câu hỏi trắc nghiệm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Câu hỏi trắc nghiệm </dc:title>
  <dc:creator>USER</dc:creator>
  <cp:lastModifiedBy>huyen dinh</cp:lastModifiedBy>
  <cp:revision>14</cp:revision>
  <dcterms:created xsi:type="dcterms:W3CDTF">2020-04-15T08:36:10Z</dcterms:created>
  <dcterms:modified xsi:type="dcterms:W3CDTF">2021-03-08T04:28:16Z</dcterms:modified>
</cp:coreProperties>
</file>