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ppt/diagrams/data32.xml" ContentType="application/vnd.openxmlformats-officedocument.drawingml.diagramData+xml"/>
  <Override PartName="/ppt/diagrams/layout32.xml" ContentType="application/vnd.openxmlformats-officedocument.drawingml.diagramLayout+xml"/>
  <Override PartName="/ppt/diagrams/quickStyle32.xml" ContentType="application/vnd.openxmlformats-officedocument.drawingml.diagramStyle+xml"/>
  <Override PartName="/ppt/diagrams/colors32.xml" ContentType="application/vnd.openxmlformats-officedocument.drawingml.diagramColors+xml"/>
  <Override PartName="/ppt/diagrams/drawing32.xml" ContentType="application/vnd.ms-office.drawingml.diagramDrawing+xml"/>
  <Override PartName="/ppt/diagrams/data33.xml" ContentType="application/vnd.openxmlformats-officedocument.drawingml.diagramData+xml"/>
  <Override PartName="/ppt/diagrams/layout33.xml" ContentType="application/vnd.openxmlformats-officedocument.drawingml.diagramLayout+xml"/>
  <Override PartName="/ppt/diagrams/quickStyle33.xml" ContentType="application/vnd.openxmlformats-officedocument.drawingml.diagramStyle+xml"/>
  <Override PartName="/ppt/diagrams/colors33.xml" ContentType="application/vnd.openxmlformats-officedocument.drawingml.diagramColors+xml"/>
  <Override PartName="/ppt/diagrams/drawing33.xml" ContentType="application/vnd.ms-office.drawingml.diagramDrawing+xml"/>
  <Override PartName="/ppt/diagrams/data34.xml" ContentType="application/vnd.openxmlformats-officedocument.drawingml.diagramData+xml"/>
  <Override PartName="/ppt/diagrams/layout34.xml" ContentType="application/vnd.openxmlformats-officedocument.drawingml.diagramLayout+xml"/>
  <Override PartName="/ppt/diagrams/quickStyle34.xml" ContentType="application/vnd.openxmlformats-officedocument.drawingml.diagramStyle+xml"/>
  <Override PartName="/ppt/diagrams/colors34.xml" ContentType="application/vnd.openxmlformats-officedocument.drawingml.diagramColors+xml"/>
  <Override PartName="/ppt/diagrams/drawing34.xml" ContentType="application/vnd.ms-office.drawingml.diagramDrawing+xml"/>
  <Override PartName="/ppt/diagrams/data35.xml" ContentType="application/vnd.openxmlformats-officedocument.drawingml.diagramData+xml"/>
  <Override PartName="/ppt/diagrams/layout35.xml" ContentType="application/vnd.openxmlformats-officedocument.drawingml.diagramLayout+xml"/>
  <Override PartName="/ppt/diagrams/quickStyle35.xml" ContentType="application/vnd.openxmlformats-officedocument.drawingml.diagramStyle+xml"/>
  <Override PartName="/ppt/diagrams/colors35.xml" ContentType="application/vnd.openxmlformats-officedocument.drawingml.diagramColors+xml"/>
  <Override PartName="/ppt/diagrams/drawing35.xml" ContentType="application/vnd.ms-office.drawingml.diagramDrawing+xml"/>
  <Override PartName="/ppt/diagrams/data36.xml" ContentType="application/vnd.openxmlformats-officedocument.drawingml.diagramData+xml"/>
  <Override PartName="/ppt/diagrams/layout36.xml" ContentType="application/vnd.openxmlformats-officedocument.drawingml.diagramLayout+xml"/>
  <Override PartName="/ppt/diagrams/quickStyle36.xml" ContentType="application/vnd.openxmlformats-officedocument.drawingml.diagramStyle+xml"/>
  <Override PartName="/ppt/diagrams/colors36.xml" ContentType="application/vnd.openxmlformats-officedocument.drawingml.diagramColors+xml"/>
  <Override PartName="/ppt/diagrams/drawing36.xml" ContentType="application/vnd.ms-office.drawingml.diagramDrawing+xml"/>
  <Override PartName="/ppt/diagrams/data37.xml" ContentType="application/vnd.openxmlformats-officedocument.drawingml.diagramData+xml"/>
  <Override PartName="/ppt/diagrams/layout37.xml" ContentType="application/vnd.openxmlformats-officedocument.drawingml.diagramLayout+xml"/>
  <Override PartName="/ppt/diagrams/quickStyle37.xml" ContentType="application/vnd.openxmlformats-officedocument.drawingml.diagramStyle+xml"/>
  <Override PartName="/ppt/diagrams/colors37.xml" ContentType="application/vnd.openxmlformats-officedocument.drawingml.diagramColors+xml"/>
  <Override PartName="/ppt/diagrams/drawing37.xml" ContentType="application/vnd.ms-office.drawingml.diagramDrawing+xml"/>
  <Override PartName="/ppt/diagrams/data38.xml" ContentType="application/vnd.openxmlformats-officedocument.drawingml.diagramData+xml"/>
  <Override PartName="/ppt/diagrams/layout38.xml" ContentType="application/vnd.openxmlformats-officedocument.drawingml.diagramLayout+xml"/>
  <Override PartName="/ppt/diagrams/quickStyle38.xml" ContentType="application/vnd.openxmlformats-officedocument.drawingml.diagramStyle+xml"/>
  <Override PartName="/ppt/diagrams/colors38.xml" ContentType="application/vnd.openxmlformats-officedocument.drawingml.diagramColors+xml"/>
  <Override PartName="/ppt/diagrams/drawing38.xml" ContentType="application/vnd.ms-office.drawingml.diagramDrawing+xml"/>
  <Override PartName="/ppt/diagrams/data39.xml" ContentType="application/vnd.openxmlformats-officedocument.drawingml.diagramData+xml"/>
  <Override PartName="/ppt/diagrams/layout39.xml" ContentType="application/vnd.openxmlformats-officedocument.drawingml.diagramLayout+xml"/>
  <Override PartName="/ppt/diagrams/quickStyle39.xml" ContentType="application/vnd.openxmlformats-officedocument.drawingml.diagramStyle+xml"/>
  <Override PartName="/ppt/diagrams/colors39.xml" ContentType="application/vnd.openxmlformats-officedocument.drawingml.diagramColors+xml"/>
  <Override PartName="/ppt/diagrams/drawing39.xml" ContentType="application/vnd.ms-office.drawingml.diagramDrawing+xml"/>
  <Override PartName="/ppt/diagrams/data40.xml" ContentType="application/vnd.openxmlformats-officedocument.drawingml.diagramData+xml"/>
  <Override PartName="/ppt/diagrams/layout40.xml" ContentType="application/vnd.openxmlformats-officedocument.drawingml.diagramLayout+xml"/>
  <Override PartName="/ppt/diagrams/quickStyle40.xml" ContentType="application/vnd.openxmlformats-officedocument.drawingml.diagramStyle+xml"/>
  <Override PartName="/ppt/diagrams/colors40.xml" ContentType="application/vnd.openxmlformats-officedocument.drawingml.diagramColors+xml"/>
  <Override PartName="/ppt/diagrams/drawing40.xml" ContentType="application/vnd.ms-office.drawingml.diagramDrawing+xml"/>
  <Override PartName="/ppt/diagrams/data41.xml" ContentType="application/vnd.openxmlformats-officedocument.drawingml.diagramData+xml"/>
  <Override PartName="/ppt/diagrams/layout41.xml" ContentType="application/vnd.openxmlformats-officedocument.drawingml.diagramLayout+xml"/>
  <Override PartName="/ppt/diagrams/quickStyle41.xml" ContentType="application/vnd.openxmlformats-officedocument.drawingml.diagramStyle+xml"/>
  <Override PartName="/ppt/diagrams/colors41.xml" ContentType="application/vnd.openxmlformats-officedocument.drawingml.diagramColors+xml"/>
  <Override PartName="/ppt/diagrams/drawing41.xml" ContentType="application/vnd.ms-office.drawingml.diagramDrawing+xml"/>
  <Override PartName="/ppt/diagrams/data42.xml" ContentType="application/vnd.openxmlformats-officedocument.drawingml.diagramData+xml"/>
  <Override PartName="/ppt/diagrams/layout42.xml" ContentType="application/vnd.openxmlformats-officedocument.drawingml.diagramLayout+xml"/>
  <Override PartName="/ppt/diagrams/quickStyle42.xml" ContentType="application/vnd.openxmlformats-officedocument.drawingml.diagramStyle+xml"/>
  <Override PartName="/ppt/diagrams/colors42.xml" ContentType="application/vnd.openxmlformats-officedocument.drawingml.diagramColors+xml"/>
  <Override PartName="/ppt/diagrams/drawing42.xml" ContentType="application/vnd.ms-office.drawingml.diagramDrawing+xml"/>
  <Override PartName="/ppt/diagrams/data43.xml" ContentType="application/vnd.openxmlformats-officedocument.drawingml.diagramData+xml"/>
  <Override PartName="/ppt/diagrams/layout43.xml" ContentType="application/vnd.openxmlformats-officedocument.drawingml.diagramLayout+xml"/>
  <Override PartName="/ppt/diagrams/quickStyle43.xml" ContentType="application/vnd.openxmlformats-officedocument.drawingml.diagramStyle+xml"/>
  <Override PartName="/ppt/diagrams/colors43.xml" ContentType="application/vnd.openxmlformats-officedocument.drawingml.diagramColors+xml"/>
  <Override PartName="/ppt/diagrams/drawing43.xml" ContentType="application/vnd.ms-office.drawingml.diagramDrawing+xml"/>
  <Override PartName="/ppt/diagrams/data44.xml" ContentType="application/vnd.openxmlformats-officedocument.drawingml.diagramData+xml"/>
  <Override PartName="/ppt/diagrams/layout44.xml" ContentType="application/vnd.openxmlformats-officedocument.drawingml.diagramLayout+xml"/>
  <Override PartName="/ppt/diagrams/quickStyle44.xml" ContentType="application/vnd.openxmlformats-officedocument.drawingml.diagramStyle+xml"/>
  <Override PartName="/ppt/diagrams/colors44.xml" ContentType="application/vnd.openxmlformats-officedocument.drawingml.diagramColors+xml"/>
  <Override PartName="/ppt/diagrams/drawing44.xml" ContentType="application/vnd.ms-office.drawingml.diagramDrawing+xml"/>
  <Override PartName="/ppt/diagrams/data45.xml" ContentType="application/vnd.openxmlformats-officedocument.drawingml.diagramData+xml"/>
  <Override PartName="/ppt/diagrams/layout45.xml" ContentType="application/vnd.openxmlformats-officedocument.drawingml.diagramLayout+xml"/>
  <Override PartName="/ppt/diagrams/quickStyle45.xml" ContentType="application/vnd.openxmlformats-officedocument.drawingml.diagramStyle+xml"/>
  <Override PartName="/ppt/diagrams/colors45.xml" ContentType="application/vnd.openxmlformats-officedocument.drawingml.diagramColors+xml"/>
  <Override PartName="/ppt/diagrams/drawing4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dirty="0" smtClean="0">
              <a:solidFill>
                <a:srgbClr val="FFFF00"/>
              </a:solidFill>
            </a:rPr>
            <a:t>1. </a:t>
          </a:r>
          <a:r>
            <a:rPr lang="en-US" dirty="0" err="1" smtClean="0">
              <a:solidFill>
                <a:srgbClr val="FFFF00"/>
              </a:solidFill>
            </a:rPr>
            <a:t>Trong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các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quan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điểm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sau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về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đoàn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kết</a:t>
          </a:r>
          <a:r>
            <a:rPr lang="en-US" dirty="0" smtClean="0">
              <a:solidFill>
                <a:srgbClr val="FFFF00"/>
              </a:solidFill>
            </a:rPr>
            <a:t>, </a:t>
          </a:r>
          <a:r>
            <a:rPr lang="en-US" dirty="0" err="1" smtClean="0">
              <a:solidFill>
                <a:srgbClr val="FFFF00"/>
              </a:solidFill>
            </a:rPr>
            <a:t>quan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điểm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nào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không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phải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là</a:t>
          </a:r>
          <a:r>
            <a:rPr lang="en-US" dirty="0" smtClean="0">
              <a:solidFill>
                <a:srgbClr val="FFFF00"/>
              </a:solidFill>
            </a:rPr>
            <a:t>  </a:t>
          </a:r>
          <a:r>
            <a:rPr lang="en-US" dirty="0" err="1" smtClean="0">
              <a:solidFill>
                <a:srgbClr val="FFFF00"/>
              </a:solidFill>
            </a:rPr>
            <a:t>của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Hồ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Chí</a:t>
          </a:r>
          <a:r>
            <a:rPr lang="en-US" dirty="0" smtClean="0">
              <a:solidFill>
                <a:srgbClr val="FFFF00"/>
              </a:solidFill>
            </a:rPr>
            <a:t> Minh?</a:t>
          </a:r>
          <a:endParaRPr lang="en-US" dirty="0">
            <a:solidFill>
              <a:srgbClr val="FFFF00"/>
            </a:solidFill>
          </a:endParaRPr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B1146747-3952-403F-8B91-3A1867FC3638}">
      <dgm:prSet phldrT="[Text]" custT="1"/>
      <dgm:spPr>
        <a:solidFill>
          <a:srgbClr val="002060">
            <a:alpha val="90000"/>
          </a:srgbClr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"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Đoàn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kết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sức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mạnh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đoàn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kết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thắng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lợi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"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EF355C6-AEBB-4568-B1DE-9F533E2684E5}" type="parTrans" cxnId="{86E6C41F-70D6-46EF-AF18-2F23457A487C}">
      <dgm:prSet/>
      <dgm:spPr/>
      <dgm:t>
        <a:bodyPr/>
        <a:lstStyle/>
        <a:p>
          <a:endParaRPr lang="en-US"/>
        </a:p>
      </dgm:t>
    </dgm:pt>
    <dgm:pt modelId="{4D518A44-0484-490E-9888-E35113E06EF4}" type="sibTrans" cxnId="{86E6C41F-70D6-46EF-AF18-2F23457A487C}">
      <dgm:prSet/>
      <dgm:spPr/>
      <dgm:t>
        <a:bodyPr/>
        <a:lstStyle/>
        <a:p>
          <a:endParaRPr lang="en-US"/>
        </a:p>
      </dgm:t>
    </dgm:pt>
    <dgm:pt modelId="{7378AD8B-912C-4ECB-ABA9-CF0D210B8A9B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b."Đoàn kết là then chốt của thành công" </a:t>
          </a:r>
        </a:p>
      </dgm:t>
    </dgm:pt>
    <dgm:pt modelId="{0ED1E277-FB5A-43AD-BA9D-DB21988FE312}" type="parTrans" cxnId="{474A0780-FBB9-4EDE-B0DF-FD9D4373CA76}">
      <dgm:prSet/>
      <dgm:spPr/>
      <dgm:t>
        <a:bodyPr/>
        <a:lstStyle/>
        <a:p>
          <a:endParaRPr lang="en-US"/>
        </a:p>
      </dgm:t>
    </dgm:pt>
    <dgm:pt modelId="{8E552C73-6DF0-421B-A5DD-0C3750904827}" type="sibTrans" cxnId="{474A0780-FBB9-4EDE-B0DF-FD9D4373CA76}">
      <dgm:prSet/>
      <dgm:spPr/>
      <dgm:t>
        <a:bodyPr/>
        <a:lstStyle/>
        <a:p>
          <a:endParaRPr lang="en-US"/>
        </a:p>
      </dgm:t>
    </dgm:pt>
    <dgm:pt modelId="{1F138623-3EED-41B7-8BB6-9E20EB7683A7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c."Không có giai cấp trong cùng dòng máu đỏ, trong cùng một nước mắt từ mắt"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40CFEF4-B130-481B-AA1D-E12998FBB285}" type="parTrans" cxnId="{80D4776F-B14A-4961-9FC5-242313D21796}">
      <dgm:prSet/>
      <dgm:spPr/>
      <dgm:t>
        <a:bodyPr/>
        <a:lstStyle/>
        <a:p>
          <a:endParaRPr lang="en-US"/>
        </a:p>
      </dgm:t>
    </dgm:pt>
    <dgm:pt modelId="{3CE70FEE-09A5-475D-868E-B62EF03CE4C6}" type="sibTrans" cxnId="{80D4776F-B14A-4961-9FC5-242313D21796}">
      <dgm:prSet/>
      <dgm:spPr/>
      <dgm:t>
        <a:bodyPr/>
        <a:lstStyle/>
        <a:p>
          <a:endParaRPr lang="en-US"/>
        </a:p>
      </dgm:t>
    </dgm:pt>
    <dgm:pt modelId="{F7745CF6-ADD7-4F0B-8822-40D1448415DD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d."Đoàn kết là điểm mẹ, điểm này mà thực hiện tốt đẻ ra con cháu đều tốt"</a:t>
          </a:r>
        </a:p>
      </dgm:t>
    </dgm:pt>
    <dgm:pt modelId="{91DC0376-225B-46CB-AAF5-D8D7EE3C07B2}" type="parTrans" cxnId="{270F16A2-1942-489F-BDF3-D090568F0545}">
      <dgm:prSet/>
      <dgm:spPr/>
      <dgm:t>
        <a:bodyPr/>
        <a:lstStyle/>
        <a:p>
          <a:endParaRPr lang="en-US"/>
        </a:p>
      </dgm:t>
    </dgm:pt>
    <dgm:pt modelId="{2C1DF3B9-2CC8-492D-84F0-A934B7F51752}" type="sibTrans" cxnId="{270F16A2-1942-489F-BDF3-D090568F0545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48558" custScaleY="125122" custLinFactNeighborX="0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B11D33F-196B-4FB6-A014-8A83A13D40B6}" type="presOf" srcId="{7378AD8B-912C-4ECB-ABA9-CF0D210B8A9B}" destId="{F1A0EB02-8037-4F89-8026-A7DA99CFEE45}" srcOrd="0" destOrd="1" presId="urn:microsoft.com/office/officeart/2005/8/layout/vList5"/>
    <dgm:cxn modelId="{18250E41-5292-42C1-B0B5-BA4F5D99105A}" type="presOf" srcId="{8D6D26A5-62C7-45EB-9531-C85F1879241F}" destId="{AEC6E17D-F1BC-406A-B364-F3D4F5F76DD5}" srcOrd="0" destOrd="0" presId="urn:microsoft.com/office/officeart/2005/8/layout/vList5"/>
    <dgm:cxn modelId="{0AE368A5-0CA6-4C3B-8C01-F8796BA2267C}" type="presOf" srcId="{AF508471-6BF0-4E4D-9C49-5C04E4F1A8A2}" destId="{D5CC919E-8CCC-4B1A-8D10-6F2C091922D1}" srcOrd="0" destOrd="0" presId="urn:microsoft.com/office/officeart/2005/8/layout/vList5"/>
    <dgm:cxn modelId="{80D4776F-B14A-4961-9FC5-242313D21796}" srcId="{8D6D26A5-62C7-45EB-9531-C85F1879241F}" destId="{1F138623-3EED-41B7-8BB6-9E20EB7683A7}" srcOrd="2" destOrd="0" parTransId="{C40CFEF4-B130-481B-AA1D-E12998FBB285}" sibTransId="{3CE70FEE-09A5-475D-868E-B62EF03CE4C6}"/>
    <dgm:cxn modelId="{24CE4762-813F-4E0C-AD12-57FC18E910AA}" type="presOf" srcId="{F7745CF6-ADD7-4F0B-8822-40D1448415DD}" destId="{F1A0EB02-8037-4F89-8026-A7DA99CFEE45}" srcOrd="0" destOrd="3" presId="urn:microsoft.com/office/officeart/2005/8/layout/vList5"/>
    <dgm:cxn modelId="{270F16A2-1942-489F-BDF3-D090568F0545}" srcId="{8D6D26A5-62C7-45EB-9531-C85F1879241F}" destId="{F7745CF6-ADD7-4F0B-8822-40D1448415DD}" srcOrd="3" destOrd="0" parTransId="{91DC0376-225B-46CB-AAF5-D8D7EE3C07B2}" sibTransId="{2C1DF3B9-2CC8-492D-84F0-A934B7F51752}"/>
    <dgm:cxn modelId="{E36F2F9F-B84F-4EF5-9C3C-566F0D460F39}" type="presOf" srcId="{B1146747-3952-403F-8B91-3A1867FC3638}" destId="{F1A0EB02-8037-4F89-8026-A7DA99CFEE45}" srcOrd="0" destOrd="0" presId="urn:microsoft.com/office/officeart/2005/8/layout/vList5"/>
    <dgm:cxn modelId="{050ADD51-1C0F-4C00-A850-6BDA600F0C6E}" type="presOf" srcId="{1F138623-3EED-41B7-8BB6-9E20EB7683A7}" destId="{F1A0EB02-8037-4F89-8026-A7DA99CFEE45}" srcOrd="0" destOrd="2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86E6C41F-70D6-46EF-AF18-2F23457A487C}" srcId="{8D6D26A5-62C7-45EB-9531-C85F1879241F}" destId="{B1146747-3952-403F-8B91-3A1867FC3638}" srcOrd="0" destOrd="0" parTransId="{CEF355C6-AEBB-4568-B1DE-9F533E2684E5}" sibTransId="{4D518A44-0484-490E-9888-E35113E06EF4}"/>
    <dgm:cxn modelId="{474A0780-FBB9-4EDE-B0DF-FD9D4373CA76}" srcId="{8D6D26A5-62C7-45EB-9531-C85F1879241F}" destId="{7378AD8B-912C-4ECB-ABA9-CF0D210B8A9B}" srcOrd="1" destOrd="0" parTransId="{0ED1E277-FB5A-43AD-BA9D-DB21988FE312}" sibTransId="{8E552C73-6DF0-421B-A5DD-0C3750904827}"/>
    <dgm:cxn modelId="{C1C3E5FC-2440-4DC3-8897-D064E6DE31D9}" type="presParOf" srcId="{D5CC919E-8CCC-4B1A-8D10-6F2C091922D1}" destId="{68BFF038-1D82-498E-BFBE-D15BC7CCD2BC}" srcOrd="0" destOrd="0" presId="urn:microsoft.com/office/officeart/2005/8/layout/vList5"/>
    <dgm:cxn modelId="{AF0FD678-857F-4F8C-9665-7257490FD100}" type="presParOf" srcId="{68BFF038-1D82-498E-BFBE-D15BC7CCD2BC}" destId="{AEC6E17D-F1BC-406A-B364-F3D4F5F76DD5}" srcOrd="0" destOrd="0" presId="urn:microsoft.com/office/officeart/2005/8/layout/vList5"/>
    <dgm:cxn modelId="{DC1BEC15-B25A-443E-AF9B-D979C463B740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dirty="0" smtClean="0">
              <a:solidFill>
                <a:srgbClr val="FFFF00"/>
              </a:solidFill>
            </a:rPr>
            <a:t>2. </a:t>
          </a:r>
          <a:r>
            <a:rPr lang="vi-VN" dirty="0" smtClean="0">
              <a:solidFill>
                <a:srgbClr val="FFFF00"/>
              </a:solidFill>
            </a:rPr>
            <a:t>Theo </a:t>
          </a:r>
          <a:r>
            <a:rPr lang="vi-VN" dirty="0" smtClean="0">
              <a:solidFill>
                <a:srgbClr val="FFFF00"/>
              </a:solidFill>
            </a:rPr>
            <a:t>Hồ Chí Minh, Cần ,Kiệm, Liêm, Chính có quan hệ tác động qua lại lẫn nhau. Theo đó, Cần, Kiệm, Liêm có vai trò như thế nào với Chính?</a:t>
          </a:r>
          <a:endParaRPr lang="en-US" dirty="0">
            <a:solidFill>
              <a:srgbClr val="FFFF00"/>
            </a:solidFill>
          </a:endParaRPr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</a:rPr>
            <a:t>a. </a:t>
          </a:r>
          <a:r>
            <a:rPr lang="en-US" sz="3600" dirty="0" err="1" smtClean="0">
              <a:solidFill>
                <a:schemeClr val="bg1"/>
              </a:solidFill>
            </a:rPr>
            <a:t>Nền</a:t>
          </a:r>
          <a:r>
            <a:rPr lang="en-US" sz="3600" dirty="0" smtClean="0">
              <a:solidFill>
                <a:schemeClr val="bg1"/>
              </a:solidFill>
            </a:rPr>
            <a:t> </a:t>
          </a:r>
          <a:r>
            <a:rPr lang="en-US" sz="3600" dirty="0" err="1" smtClean="0">
              <a:solidFill>
                <a:schemeClr val="bg1"/>
              </a:solidFill>
            </a:rPr>
            <a:t>tảng</a:t>
          </a:r>
          <a:endParaRPr lang="en-US" sz="3600" dirty="0">
            <a:solidFill>
              <a:schemeClr val="bg1"/>
            </a:solidFill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2D2F69FA-A6C7-40A2-B4E1-E0E9188AD97E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</a:rPr>
            <a:t>b.Gốc rễ</a:t>
          </a:r>
        </a:p>
      </dgm:t>
    </dgm:pt>
    <dgm:pt modelId="{71A208C0-C200-4E28-BEC8-BB428BF7AED2}" type="parTrans" cxnId="{321C6541-8B72-49A5-8B47-D1AA0B2112E4}">
      <dgm:prSet/>
      <dgm:spPr/>
      <dgm:t>
        <a:bodyPr/>
        <a:lstStyle/>
        <a:p>
          <a:endParaRPr lang="en-US"/>
        </a:p>
      </dgm:t>
    </dgm:pt>
    <dgm:pt modelId="{7CB92069-F28F-433C-AB28-F25FC497EA2A}" type="sibTrans" cxnId="{321C6541-8B72-49A5-8B47-D1AA0B2112E4}">
      <dgm:prSet/>
      <dgm:spPr/>
      <dgm:t>
        <a:bodyPr/>
        <a:lstStyle/>
        <a:p>
          <a:endParaRPr lang="en-US"/>
        </a:p>
      </dgm:t>
    </dgm:pt>
    <dgm:pt modelId="{3AA0E58B-30C9-41F0-8C9F-DAD44176983A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</a:rPr>
            <a:t>c. Nền gốc</a:t>
          </a:r>
        </a:p>
      </dgm:t>
    </dgm:pt>
    <dgm:pt modelId="{CEA47BBA-59BE-4670-986F-3AAA7152CA18}" type="parTrans" cxnId="{5FC2A17D-674E-4C02-BB07-DB5294AA5766}">
      <dgm:prSet/>
      <dgm:spPr/>
      <dgm:t>
        <a:bodyPr/>
        <a:lstStyle/>
        <a:p>
          <a:endParaRPr lang="en-US"/>
        </a:p>
      </dgm:t>
    </dgm:pt>
    <dgm:pt modelId="{45F5E5C2-9575-4F50-9B25-6E635B7F7A6C}" type="sibTrans" cxnId="{5FC2A17D-674E-4C02-BB07-DB5294AA5766}">
      <dgm:prSet/>
      <dgm:spPr/>
      <dgm:t>
        <a:bodyPr/>
        <a:lstStyle/>
        <a:p>
          <a:endParaRPr lang="en-US"/>
        </a:p>
      </dgm:t>
    </dgm:pt>
    <dgm:pt modelId="{38C4FB86-CE03-45CC-BF28-69B60156E0EB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</a:rPr>
            <a:t>d.Cơ sở</a:t>
          </a:r>
          <a:endParaRPr lang="en-US" sz="3600" dirty="0" smtClean="0">
            <a:solidFill>
              <a:schemeClr val="bg1"/>
            </a:solidFill>
          </a:endParaRPr>
        </a:p>
      </dgm:t>
    </dgm:pt>
    <dgm:pt modelId="{4F686DCA-F2FC-4DA6-8687-A368DD40B947}" type="parTrans" cxnId="{626C3351-7813-4AA8-9520-ECE87B681F9E}">
      <dgm:prSet/>
      <dgm:spPr/>
      <dgm:t>
        <a:bodyPr/>
        <a:lstStyle/>
        <a:p>
          <a:endParaRPr lang="en-US"/>
        </a:p>
      </dgm:t>
    </dgm:pt>
    <dgm:pt modelId="{A66FBC2B-5704-4472-8E7B-6BDFA6B16A7A}" type="sibTrans" cxnId="{626C3351-7813-4AA8-9520-ECE87B681F9E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28958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20263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574C62E-910D-4960-A28E-A272274D31A3}" type="presOf" srcId="{38C4FB86-CE03-45CC-BF28-69B60156E0EB}" destId="{F1A0EB02-8037-4F89-8026-A7DA99CFEE45}" srcOrd="0" destOrd="3" presId="urn:microsoft.com/office/officeart/2005/8/layout/vList5"/>
    <dgm:cxn modelId="{F4734E06-BE5B-472A-8170-1AE8A8ECFEC1}" type="presOf" srcId="{3AA0E58B-30C9-41F0-8C9F-DAD44176983A}" destId="{F1A0EB02-8037-4F89-8026-A7DA99CFEE45}" srcOrd="0" destOrd="2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5FC2A17D-674E-4C02-BB07-DB5294AA5766}" srcId="{8D6D26A5-62C7-45EB-9531-C85F1879241F}" destId="{3AA0E58B-30C9-41F0-8C9F-DAD44176983A}" srcOrd="2" destOrd="0" parTransId="{CEA47BBA-59BE-4670-986F-3AAA7152CA18}" sibTransId="{45F5E5C2-9575-4F50-9B25-6E635B7F7A6C}"/>
    <dgm:cxn modelId="{321C6541-8B72-49A5-8B47-D1AA0B2112E4}" srcId="{8D6D26A5-62C7-45EB-9531-C85F1879241F}" destId="{2D2F69FA-A6C7-40A2-B4E1-E0E9188AD97E}" srcOrd="1" destOrd="0" parTransId="{71A208C0-C200-4E28-BEC8-BB428BF7AED2}" sibTransId="{7CB92069-F28F-433C-AB28-F25FC497EA2A}"/>
    <dgm:cxn modelId="{D49F556F-024A-48BD-B6BA-DC73EB8BDFD3}" type="presOf" srcId="{2D2F69FA-A6C7-40A2-B4E1-E0E9188AD97E}" destId="{F1A0EB02-8037-4F89-8026-A7DA99CFEE45}" srcOrd="0" destOrd="1" presId="urn:microsoft.com/office/officeart/2005/8/layout/vList5"/>
    <dgm:cxn modelId="{526D66A2-FAB9-46C1-A914-BF921E0541A9}" type="presOf" srcId="{AF508471-6BF0-4E4D-9C49-5C04E4F1A8A2}" destId="{D5CC919E-8CCC-4B1A-8D10-6F2C091922D1}" srcOrd="0" destOrd="0" presId="urn:microsoft.com/office/officeart/2005/8/layout/vList5"/>
    <dgm:cxn modelId="{18C69EC2-4E31-49D4-9627-CE910496DB51}" type="presOf" srcId="{A556DFAD-6063-40D5-896A-04500B9ADA0D}" destId="{F1A0EB02-8037-4F89-8026-A7DA99CFEE45}" srcOrd="0" destOrd="0" presId="urn:microsoft.com/office/officeart/2005/8/layout/vList5"/>
    <dgm:cxn modelId="{8D46451D-028E-484B-B7C0-99827895CC99}" type="presOf" srcId="{8D6D26A5-62C7-45EB-9531-C85F1879241F}" destId="{AEC6E17D-F1BC-406A-B364-F3D4F5F76DD5}" srcOrd="0" destOrd="0" presId="urn:microsoft.com/office/officeart/2005/8/layout/vList5"/>
    <dgm:cxn modelId="{626C3351-7813-4AA8-9520-ECE87B681F9E}" srcId="{8D6D26A5-62C7-45EB-9531-C85F1879241F}" destId="{38C4FB86-CE03-45CC-BF28-69B60156E0EB}" srcOrd="3" destOrd="0" parTransId="{4F686DCA-F2FC-4DA6-8687-A368DD40B947}" sibTransId="{A66FBC2B-5704-4472-8E7B-6BDFA6B16A7A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E2C13647-44A8-400D-AC98-A745F62EE1BF}" type="presParOf" srcId="{D5CC919E-8CCC-4B1A-8D10-6F2C091922D1}" destId="{68BFF038-1D82-498E-BFBE-D15BC7CCD2BC}" srcOrd="0" destOrd="0" presId="urn:microsoft.com/office/officeart/2005/8/layout/vList5"/>
    <dgm:cxn modelId="{93E1B3A4-23B3-4865-87F4-7AB43151B02B}" type="presParOf" srcId="{68BFF038-1D82-498E-BFBE-D15BC7CCD2BC}" destId="{AEC6E17D-F1BC-406A-B364-F3D4F5F76DD5}" srcOrd="0" destOrd="0" presId="urn:microsoft.com/office/officeart/2005/8/layout/vList5"/>
    <dgm:cxn modelId="{79CDBBC6-14C2-4929-9C8C-861BF16BE5BC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/>
      <dgm:spPr>
        <a:solidFill>
          <a:srgbClr val="002060"/>
        </a:solidFill>
      </dgm:spPr>
      <dgm:t>
        <a:bodyPr/>
        <a:lstStyle/>
        <a:p>
          <a:pPr algn="just"/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a.Đức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gốc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của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tài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còn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tài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thể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hiện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cụ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thể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của</a:t>
          </a:r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đức</a:t>
          </a:r>
          <a:endParaRPr lang="en-US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ctr"/>
          <a:r>
            <a:rPr lang="en-US" dirty="0" smtClean="0">
              <a:solidFill>
                <a:srgbClr val="FFFF00"/>
              </a:solidFill>
            </a:rPr>
            <a:t>3. </a:t>
          </a:r>
          <a:r>
            <a:rPr lang="vi-VN" dirty="0" smtClean="0">
              <a:solidFill>
                <a:srgbClr val="FFFF00"/>
              </a:solidFill>
            </a:rPr>
            <a:t>Mối </a:t>
          </a:r>
          <a:r>
            <a:rPr lang="vi-VN" dirty="0" smtClean="0">
              <a:solidFill>
                <a:srgbClr val="FFFF00"/>
              </a:solidFill>
            </a:rPr>
            <a:t>quan hệ biện chứng giữa "đức" và "tài" trong tư tưởng Hồ Chí Minh là: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61686152-AFFF-4052-862D-8E2F26A22699}">
      <dgm:prSet/>
      <dgm:spPr/>
      <dgm:t>
        <a:bodyPr/>
        <a:lstStyle/>
        <a:p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b.Đức là trụ cột của tài còn tài  là thể hiện cụ thể của đức</a:t>
          </a:r>
        </a:p>
      </dgm:t>
    </dgm:pt>
    <dgm:pt modelId="{FF377375-8278-48F5-AE6A-D2F8C7C48AA0}" type="parTrans" cxnId="{C5AEA818-BABE-4BC5-B4C7-EC47502BC271}">
      <dgm:prSet/>
      <dgm:spPr/>
      <dgm:t>
        <a:bodyPr/>
        <a:lstStyle/>
        <a:p>
          <a:endParaRPr lang="en-US"/>
        </a:p>
      </dgm:t>
    </dgm:pt>
    <dgm:pt modelId="{65EA994E-D731-4699-9083-1B9732B965B8}" type="sibTrans" cxnId="{C5AEA818-BABE-4BC5-B4C7-EC47502BC271}">
      <dgm:prSet/>
      <dgm:spPr/>
      <dgm:t>
        <a:bodyPr/>
        <a:lstStyle/>
        <a:p>
          <a:endParaRPr lang="en-US"/>
        </a:p>
      </dgm:t>
    </dgm:pt>
    <dgm:pt modelId="{27ECFD5A-E1B6-4DC5-9A42-09379756AA82}">
      <dgm:prSet/>
      <dgm:spPr/>
      <dgm:t>
        <a:bodyPr/>
        <a:lstStyle/>
        <a:p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c.Đức là nền tảng của tài còn tài  là thể hiện của đức</a:t>
          </a:r>
        </a:p>
      </dgm:t>
    </dgm:pt>
    <dgm:pt modelId="{11289CC4-C8BE-482D-A2A3-5569F94D4C72}" type="parTrans" cxnId="{2B392925-9324-41B8-B3D6-B275D33DB90A}">
      <dgm:prSet/>
      <dgm:spPr/>
      <dgm:t>
        <a:bodyPr/>
        <a:lstStyle/>
        <a:p>
          <a:endParaRPr lang="en-US"/>
        </a:p>
      </dgm:t>
    </dgm:pt>
    <dgm:pt modelId="{899E4168-5C28-4BEB-80D1-F3EAC56C3D92}" type="sibTrans" cxnId="{2B392925-9324-41B8-B3D6-B275D33DB90A}">
      <dgm:prSet/>
      <dgm:spPr/>
      <dgm:t>
        <a:bodyPr/>
        <a:lstStyle/>
        <a:p>
          <a:endParaRPr lang="en-US"/>
        </a:p>
      </dgm:t>
    </dgm:pt>
    <dgm:pt modelId="{0617B660-F9FD-44FB-B823-D36D63E872C0}">
      <dgm:prSet/>
      <dgm:spPr/>
      <dgm:t>
        <a:bodyPr/>
        <a:lstStyle/>
        <a:p>
          <a:r>
            <a: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d.Đức là điểm chính của tài</a:t>
          </a:r>
        </a:p>
      </dgm:t>
    </dgm:pt>
    <dgm:pt modelId="{CF9677BD-B808-4D6A-9638-F6A8F5D83FC6}" type="parTrans" cxnId="{79EBCC07-0578-4C2D-BD19-2644FDFA59DC}">
      <dgm:prSet/>
      <dgm:spPr/>
      <dgm:t>
        <a:bodyPr/>
        <a:lstStyle/>
        <a:p>
          <a:endParaRPr lang="en-US"/>
        </a:p>
      </dgm:t>
    </dgm:pt>
    <dgm:pt modelId="{0990B276-02B1-45BE-867B-6B10F954BE27}" type="sibTrans" cxnId="{79EBCC07-0578-4C2D-BD19-2644FDFA59DC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59658" custScaleY="123783" custLinFactNeighborY="3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B392925-9324-41B8-B3D6-B275D33DB90A}" srcId="{8D6D26A5-62C7-45EB-9531-C85F1879241F}" destId="{27ECFD5A-E1B6-4DC5-9A42-09379756AA82}" srcOrd="2" destOrd="0" parTransId="{11289CC4-C8BE-482D-A2A3-5569F94D4C72}" sibTransId="{899E4168-5C28-4BEB-80D1-F3EAC56C3D92}"/>
    <dgm:cxn modelId="{5281F49C-D93C-4EB7-A8C9-56D9C84919CC}" type="presOf" srcId="{AF508471-6BF0-4E4D-9C49-5C04E4F1A8A2}" destId="{D5CC919E-8CCC-4B1A-8D10-6F2C091922D1}" srcOrd="0" destOrd="0" presId="urn:microsoft.com/office/officeart/2005/8/layout/vList5"/>
    <dgm:cxn modelId="{79EBCC07-0578-4C2D-BD19-2644FDFA59DC}" srcId="{8D6D26A5-62C7-45EB-9531-C85F1879241F}" destId="{0617B660-F9FD-44FB-B823-D36D63E872C0}" srcOrd="3" destOrd="0" parTransId="{CF9677BD-B808-4D6A-9638-F6A8F5D83FC6}" sibTransId="{0990B276-02B1-45BE-867B-6B10F954BE27}"/>
    <dgm:cxn modelId="{90CD7DE0-2FAC-4CDB-84F0-2F16887FB8CC}" type="presOf" srcId="{61686152-AFFF-4052-862D-8E2F26A22699}" destId="{F1A0EB02-8037-4F89-8026-A7DA99CFEE45}" srcOrd="0" destOrd="1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EF3AB13A-62C7-4E29-AFA9-35E5F058C141}" type="presOf" srcId="{8D6D26A5-62C7-45EB-9531-C85F1879241F}" destId="{AEC6E17D-F1BC-406A-B364-F3D4F5F76DD5}" srcOrd="0" destOrd="0" presId="urn:microsoft.com/office/officeart/2005/8/layout/vList5"/>
    <dgm:cxn modelId="{F39CBBA4-6E63-4BE9-BB74-1FA057A045DF}" type="presOf" srcId="{0617B660-F9FD-44FB-B823-D36D63E872C0}" destId="{F1A0EB02-8037-4F89-8026-A7DA99CFEE45}" srcOrd="0" destOrd="3" presId="urn:microsoft.com/office/officeart/2005/8/layout/vList5"/>
    <dgm:cxn modelId="{C5AEA818-BABE-4BC5-B4C7-EC47502BC271}" srcId="{8D6D26A5-62C7-45EB-9531-C85F1879241F}" destId="{61686152-AFFF-4052-862D-8E2F26A22699}" srcOrd="1" destOrd="0" parTransId="{FF377375-8278-48F5-AE6A-D2F8C7C48AA0}" sibTransId="{65EA994E-D731-4699-9083-1B9732B965B8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B4F9307F-6FF0-4CB4-9F42-C738BEF7D5DA}" type="presOf" srcId="{A556DFAD-6063-40D5-896A-04500B9ADA0D}" destId="{F1A0EB02-8037-4F89-8026-A7DA99CFEE45}" srcOrd="0" destOrd="0" presId="urn:microsoft.com/office/officeart/2005/8/layout/vList5"/>
    <dgm:cxn modelId="{0D0ED896-DFDB-4668-B841-0034A782AEA8}" type="presOf" srcId="{27ECFD5A-E1B6-4DC5-9A42-09379756AA82}" destId="{F1A0EB02-8037-4F89-8026-A7DA99CFEE45}" srcOrd="0" destOrd="2" presId="urn:microsoft.com/office/officeart/2005/8/layout/vList5"/>
    <dgm:cxn modelId="{55993A9D-8A3A-4A08-A505-DB0599C8B4A3}" type="presParOf" srcId="{D5CC919E-8CCC-4B1A-8D10-6F2C091922D1}" destId="{68BFF038-1D82-498E-BFBE-D15BC7CCD2BC}" srcOrd="0" destOrd="0" presId="urn:microsoft.com/office/officeart/2005/8/layout/vList5"/>
    <dgm:cxn modelId="{14C12426-7AF0-4B62-95A7-F1BBC27B55C8}" type="presParOf" srcId="{68BFF038-1D82-498E-BFBE-D15BC7CCD2BC}" destId="{AEC6E17D-F1BC-406A-B364-F3D4F5F76DD5}" srcOrd="0" destOrd="0" presId="urn:microsoft.com/office/officeart/2005/8/layout/vList5"/>
    <dgm:cxn modelId="{05AD2D7A-B00C-41E7-8F20-E734F43A09E5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</a:rPr>
            <a:t>a. Đại đoàn kết toàn dân trên cơ sở tương đồng về lợi ích</a:t>
          </a:r>
          <a:endParaRPr lang="en-US" sz="4000" dirty="0">
            <a:solidFill>
              <a:schemeClr val="bg1"/>
            </a:solidFill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ctr"/>
          <a:r>
            <a:rPr lang="en-US" dirty="0" smtClean="0">
              <a:solidFill>
                <a:srgbClr val="FFFF00"/>
              </a:solidFill>
            </a:rPr>
            <a:t>4. </a:t>
          </a:r>
          <a:r>
            <a:rPr lang="vi-VN" dirty="0" smtClean="0">
              <a:solidFill>
                <a:srgbClr val="FFFF00"/>
              </a:solidFill>
            </a:rPr>
            <a:t>Hãy </a:t>
          </a:r>
          <a:r>
            <a:rPr lang="vi-VN" dirty="0" smtClean="0">
              <a:solidFill>
                <a:srgbClr val="FFFF00"/>
              </a:solidFill>
            </a:rPr>
            <a:t>tìm đáp án đúng  về cơ sở đoàn kết dân tộc theo tư tưởng Hồ Chí Minh?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B6E35CEA-8854-4C68-980F-39E2C6C63F63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</a:rPr>
            <a:t>b. Đại đoàn kết toàn dân trên cơ sở tương đồng về kinh tế</a:t>
          </a:r>
          <a:endParaRPr lang="en-US" sz="4000" dirty="0" smtClean="0">
            <a:solidFill>
              <a:schemeClr val="bg1"/>
            </a:solidFill>
          </a:endParaRPr>
        </a:p>
      </dgm:t>
    </dgm:pt>
    <dgm:pt modelId="{11D75BFB-0789-4F6D-BD4A-60DBDC5530F5}" type="parTrans" cxnId="{8E0B7A23-01DE-4833-95FC-DD0EC97FC0DD}">
      <dgm:prSet/>
      <dgm:spPr/>
      <dgm:t>
        <a:bodyPr/>
        <a:lstStyle/>
        <a:p>
          <a:endParaRPr lang="en-US"/>
        </a:p>
      </dgm:t>
    </dgm:pt>
    <dgm:pt modelId="{72A241EF-FF41-4697-9676-10A28A844DF7}" type="sibTrans" cxnId="{8E0B7A23-01DE-4833-95FC-DD0EC97FC0DD}">
      <dgm:prSet/>
      <dgm:spPr/>
      <dgm:t>
        <a:bodyPr/>
        <a:lstStyle/>
        <a:p>
          <a:endParaRPr lang="en-US"/>
        </a:p>
      </dgm:t>
    </dgm:pt>
    <dgm:pt modelId="{8885D53D-801E-4491-8EBD-07972253D410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</a:rPr>
            <a:t>c. Đại đoàn kết toàn dân trên cơ sở tương đồng về văn hóa</a:t>
          </a:r>
          <a:endParaRPr lang="en-US" sz="4000" dirty="0" smtClean="0">
            <a:solidFill>
              <a:schemeClr val="bg1"/>
            </a:solidFill>
          </a:endParaRPr>
        </a:p>
      </dgm:t>
    </dgm:pt>
    <dgm:pt modelId="{822234F1-35E4-41EC-B0A1-92B952D7E0EC}" type="parTrans" cxnId="{36B1665F-566F-44B9-85D7-21EBACB38229}">
      <dgm:prSet/>
      <dgm:spPr/>
      <dgm:t>
        <a:bodyPr/>
        <a:lstStyle/>
        <a:p>
          <a:endParaRPr lang="en-US"/>
        </a:p>
      </dgm:t>
    </dgm:pt>
    <dgm:pt modelId="{A8921070-63EA-452D-AD05-100B1B4A32D5}" type="sibTrans" cxnId="{36B1665F-566F-44B9-85D7-21EBACB38229}">
      <dgm:prSet/>
      <dgm:spPr/>
      <dgm:t>
        <a:bodyPr/>
        <a:lstStyle/>
        <a:p>
          <a:endParaRPr lang="en-US"/>
        </a:p>
      </dgm:t>
    </dgm:pt>
    <dgm:pt modelId="{296DD3C7-EBD2-4162-B4B1-4D581C181D46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</a:rPr>
            <a:t>d. Đại đoàn kết toàn dân trên cơ sở tương đồng về chính trị</a:t>
          </a:r>
          <a:endParaRPr lang="en-US" sz="4000" dirty="0" smtClean="0">
            <a:solidFill>
              <a:schemeClr val="bg1"/>
            </a:solidFill>
          </a:endParaRPr>
        </a:p>
      </dgm:t>
    </dgm:pt>
    <dgm:pt modelId="{4E1B1008-3F70-4A82-B5AD-BAFCFC496F87}" type="parTrans" cxnId="{526171B1-3456-42E1-A294-69E490EAC727}">
      <dgm:prSet/>
      <dgm:spPr/>
      <dgm:t>
        <a:bodyPr/>
        <a:lstStyle/>
        <a:p>
          <a:endParaRPr lang="en-US"/>
        </a:p>
      </dgm:t>
    </dgm:pt>
    <dgm:pt modelId="{73A3559F-0609-4660-B7F9-D6B1B626F97B}" type="sibTrans" cxnId="{526171B1-3456-42E1-A294-69E490EAC727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725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796" custScaleY="119898" custLinFactNeighborX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B768820-4721-4C73-BF6A-113854667897}" type="presOf" srcId="{8D6D26A5-62C7-45EB-9531-C85F1879241F}" destId="{AEC6E17D-F1BC-406A-B364-F3D4F5F76DD5}" srcOrd="0" destOrd="0" presId="urn:microsoft.com/office/officeart/2005/8/layout/vList5"/>
    <dgm:cxn modelId="{55AEA89D-216C-4A71-A909-14AA98C3D6D7}" type="presOf" srcId="{AF508471-6BF0-4E4D-9C49-5C04E4F1A8A2}" destId="{D5CC919E-8CCC-4B1A-8D10-6F2C091922D1}" srcOrd="0" destOrd="0" presId="urn:microsoft.com/office/officeart/2005/8/layout/vList5"/>
    <dgm:cxn modelId="{B054A75B-074D-4B61-A0AD-AF34029FE68F}" type="presOf" srcId="{B6E35CEA-8854-4C68-980F-39E2C6C63F63}" destId="{F1A0EB02-8037-4F89-8026-A7DA99CFEE45}" srcOrd="0" destOrd="1" presId="urn:microsoft.com/office/officeart/2005/8/layout/vList5"/>
    <dgm:cxn modelId="{656C7EB3-38E0-4FA3-A905-B03CF5133FB8}" type="presOf" srcId="{8885D53D-801E-4491-8EBD-07972253D410}" destId="{F1A0EB02-8037-4F89-8026-A7DA99CFEE45}" srcOrd="0" destOrd="2" presId="urn:microsoft.com/office/officeart/2005/8/layout/vList5"/>
    <dgm:cxn modelId="{DAAB23BC-D8B0-4E07-84C0-AB5BCB036025}" type="presOf" srcId="{A556DFAD-6063-40D5-896A-04500B9ADA0D}" destId="{F1A0EB02-8037-4F89-8026-A7DA99CFEE4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C39CF42D-46A4-4411-B553-ABF38FF8A6AD}" type="presOf" srcId="{296DD3C7-EBD2-4162-B4B1-4D581C181D46}" destId="{F1A0EB02-8037-4F89-8026-A7DA99CFEE45}" srcOrd="0" destOrd="3" presId="urn:microsoft.com/office/officeart/2005/8/layout/vList5"/>
    <dgm:cxn modelId="{36B1665F-566F-44B9-85D7-21EBACB38229}" srcId="{8D6D26A5-62C7-45EB-9531-C85F1879241F}" destId="{8885D53D-801E-4491-8EBD-07972253D410}" srcOrd="2" destOrd="0" parTransId="{822234F1-35E4-41EC-B0A1-92B952D7E0EC}" sibTransId="{A8921070-63EA-452D-AD05-100B1B4A32D5}"/>
    <dgm:cxn modelId="{8E0B7A23-01DE-4833-95FC-DD0EC97FC0DD}" srcId="{8D6D26A5-62C7-45EB-9531-C85F1879241F}" destId="{B6E35CEA-8854-4C68-980F-39E2C6C63F63}" srcOrd="1" destOrd="0" parTransId="{11D75BFB-0789-4F6D-BD4A-60DBDC5530F5}" sibTransId="{72A241EF-FF41-4697-9676-10A28A844DF7}"/>
    <dgm:cxn modelId="{526171B1-3456-42E1-A294-69E490EAC727}" srcId="{8D6D26A5-62C7-45EB-9531-C85F1879241F}" destId="{296DD3C7-EBD2-4162-B4B1-4D581C181D46}" srcOrd="3" destOrd="0" parTransId="{4E1B1008-3F70-4A82-B5AD-BAFCFC496F87}" sibTransId="{73A3559F-0609-4660-B7F9-D6B1B626F97B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30C4CDF4-9C6A-43E5-AB81-57BDF3AF2A96}" type="presParOf" srcId="{D5CC919E-8CCC-4B1A-8D10-6F2C091922D1}" destId="{68BFF038-1D82-498E-BFBE-D15BC7CCD2BC}" srcOrd="0" destOrd="0" presId="urn:microsoft.com/office/officeart/2005/8/layout/vList5"/>
    <dgm:cxn modelId="{E1FC0647-C599-4B21-8DA8-1175310C785E}" type="presParOf" srcId="{68BFF038-1D82-498E-BFBE-D15BC7CCD2BC}" destId="{AEC6E17D-F1BC-406A-B364-F3D4F5F76DD5}" srcOrd="0" destOrd="0" presId="urn:microsoft.com/office/officeart/2005/8/layout/vList5"/>
    <dgm:cxn modelId="{2C1578AC-BCC0-4D54-A7B3-42B2019C4F02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pPr algn="just"/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Mặt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trận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thống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nhất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ctr"/>
          <a:r>
            <a:rPr lang="en-US" dirty="0" smtClean="0">
              <a:solidFill>
                <a:srgbClr val="FFFF00"/>
              </a:solidFill>
            </a:rPr>
            <a:t>5. Theo </a:t>
          </a:r>
          <a:r>
            <a:rPr lang="en-US" dirty="0" err="1" smtClean="0">
              <a:solidFill>
                <a:srgbClr val="FFFF00"/>
              </a:solidFill>
            </a:rPr>
            <a:t>Hồ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Chí</a:t>
          </a:r>
          <a:r>
            <a:rPr lang="en-US" dirty="0" smtClean="0">
              <a:solidFill>
                <a:srgbClr val="FFFF00"/>
              </a:solidFill>
            </a:rPr>
            <a:t> Minh, </a:t>
          </a:r>
          <a:r>
            <a:rPr lang="en-US" dirty="0" err="1" smtClean="0">
              <a:solidFill>
                <a:srgbClr val="FFFF00"/>
              </a:solidFill>
            </a:rPr>
            <a:t>hình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thức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tổ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chức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của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khối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đại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đoàn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kết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dân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tộc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là</a:t>
          </a:r>
          <a:r>
            <a:rPr lang="en-US" dirty="0" smtClean="0">
              <a:solidFill>
                <a:srgbClr val="FFFF00"/>
              </a:solidFill>
            </a:rPr>
            <a:t>: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EA7F921D-731C-483A-A44A-906F81DDBA21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b.Đảng cộng sản Việt Nam</a:t>
          </a:r>
        </a:p>
      </dgm:t>
    </dgm:pt>
    <dgm:pt modelId="{E8AF68B7-13BF-4D78-86BE-BCC4944E347E}" type="parTrans" cxnId="{843B1EA5-E612-4B11-9B83-4679DA2AD165}">
      <dgm:prSet/>
      <dgm:spPr/>
      <dgm:t>
        <a:bodyPr/>
        <a:lstStyle/>
        <a:p>
          <a:endParaRPr lang="en-US"/>
        </a:p>
      </dgm:t>
    </dgm:pt>
    <dgm:pt modelId="{B1F30CC7-D8B2-4A93-B995-0300A722C8EA}" type="sibTrans" cxnId="{843B1EA5-E612-4B11-9B83-4679DA2AD165}">
      <dgm:prSet/>
      <dgm:spPr/>
      <dgm:t>
        <a:bodyPr/>
        <a:lstStyle/>
        <a:p>
          <a:endParaRPr lang="en-US"/>
        </a:p>
      </dgm:t>
    </dgm:pt>
    <dgm:pt modelId="{E4F7F65F-64DD-4F8E-92D5-B5D60BE83944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c.Mặt trận Tổ quốc Việt Nam</a:t>
          </a:r>
        </a:p>
      </dgm:t>
    </dgm:pt>
    <dgm:pt modelId="{A230E155-0420-4CBF-A735-9FF1E62C8851}" type="parTrans" cxnId="{DE461B2A-5643-4B3C-B3D4-758109795650}">
      <dgm:prSet/>
      <dgm:spPr/>
      <dgm:t>
        <a:bodyPr/>
        <a:lstStyle/>
        <a:p>
          <a:endParaRPr lang="en-US"/>
        </a:p>
      </dgm:t>
    </dgm:pt>
    <dgm:pt modelId="{B2A0AAC0-DC35-4487-A479-579008CA3AA0}" type="sibTrans" cxnId="{DE461B2A-5643-4B3C-B3D4-758109795650}">
      <dgm:prSet/>
      <dgm:spPr/>
      <dgm:t>
        <a:bodyPr/>
        <a:lstStyle/>
        <a:p>
          <a:endParaRPr lang="en-US"/>
        </a:p>
      </dgm:t>
    </dgm:pt>
    <dgm:pt modelId="{1EF3722A-91E1-4157-A685-307A905E086C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Quần chúng nhân dân</a:t>
          </a:r>
        </a:p>
      </dgm:t>
    </dgm:pt>
    <dgm:pt modelId="{ECE7C3F8-2DC7-4EC8-BC27-D387C7CBE578}" type="parTrans" cxnId="{8E6BE4FD-24A3-491F-9333-C1B58429CD73}">
      <dgm:prSet/>
      <dgm:spPr/>
      <dgm:t>
        <a:bodyPr/>
        <a:lstStyle/>
        <a:p>
          <a:endParaRPr lang="en-US"/>
        </a:p>
      </dgm:t>
    </dgm:pt>
    <dgm:pt modelId="{BF55863F-1F30-4F07-A7D9-9B08FDC63D99}" type="sibTrans" cxnId="{8E6BE4FD-24A3-491F-9333-C1B58429CD73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Y="125122" custLinFactNeighborX="2754" custLinFactNeighborY="12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7647B18-0B9D-48C2-84AB-6B36DB0712E9}" type="presOf" srcId="{E4F7F65F-64DD-4F8E-92D5-B5D60BE83944}" destId="{F1A0EB02-8037-4F89-8026-A7DA99CFEE45}" srcOrd="0" destOrd="2" presId="urn:microsoft.com/office/officeart/2005/8/layout/vList5"/>
    <dgm:cxn modelId="{DE461B2A-5643-4B3C-B3D4-758109795650}" srcId="{8D6D26A5-62C7-45EB-9531-C85F1879241F}" destId="{E4F7F65F-64DD-4F8E-92D5-B5D60BE83944}" srcOrd="2" destOrd="0" parTransId="{A230E155-0420-4CBF-A735-9FF1E62C8851}" sibTransId="{B2A0AAC0-DC35-4487-A479-579008CA3AA0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A22D4ABF-31E5-46A6-BF47-6984A7BD9F29}" type="presOf" srcId="{EA7F921D-731C-483A-A44A-906F81DDBA21}" destId="{F1A0EB02-8037-4F89-8026-A7DA99CFEE45}" srcOrd="0" destOrd="1" presId="urn:microsoft.com/office/officeart/2005/8/layout/vList5"/>
    <dgm:cxn modelId="{843B1EA5-E612-4B11-9B83-4679DA2AD165}" srcId="{8D6D26A5-62C7-45EB-9531-C85F1879241F}" destId="{EA7F921D-731C-483A-A44A-906F81DDBA21}" srcOrd="1" destOrd="0" parTransId="{E8AF68B7-13BF-4D78-86BE-BCC4944E347E}" sibTransId="{B1F30CC7-D8B2-4A93-B995-0300A722C8EA}"/>
    <dgm:cxn modelId="{86E39CB6-2803-4E43-B26A-449E9C017E80}" type="presOf" srcId="{AF508471-6BF0-4E4D-9C49-5C04E4F1A8A2}" destId="{D5CC919E-8CCC-4B1A-8D10-6F2C091922D1}" srcOrd="0" destOrd="0" presId="urn:microsoft.com/office/officeart/2005/8/layout/vList5"/>
    <dgm:cxn modelId="{8E6BE4FD-24A3-491F-9333-C1B58429CD73}" srcId="{8D6D26A5-62C7-45EB-9531-C85F1879241F}" destId="{1EF3722A-91E1-4157-A685-307A905E086C}" srcOrd="3" destOrd="0" parTransId="{ECE7C3F8-2DC7-4EC8-BC27-D387C7CBE578}" sibTransId="{BF55863F-1F30-4F07-A7D9-9B08FDC63D99}"/>
    <dgm:cxn modelId="{B8A8DBFC-ABCE-4A6E-B62A-A8EA591B291A}" type="presOf" srcId="{A556DFAD-6063-40D5-896A-04500B9ADA0D}" destId="{F1A0EB02-8037-4F89-8026-A7DA99CFEE45}" srcOrd="0" destOrd="0" presId="urn:microsoft.com/office/officeart/2005/8/layout/vList5"/>
    <dgm:cxn modelId="{634A6FC4-5B55-4F48-9ACA-1E0C8F280442}" type="presOf" srcId="{1EF3722A-91E1-4157-A685-307A905E086C}" destId="{F1A0EB02-8037-4F89-8026-A7DA99CFEE45}" srcOrd="0" destOrd="3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8DF3BE00-F328-4E91-BDFF-5EAF63737A62}" type="presOf" srcId="{8D6D26A5-62C7-45EB-9531-C85F1879241F}" destId="{AEC6E17D-F1BC-406A-B364-F3D4F5F76DD5}" srcOrd="0" destOrd="0" presId="urn:microsoft.com/office/officeart/2005/8/layout/vList5"/>
    <dgm:cxn modelId="{DD697FF0-4035-4391-81E9-55C6F8F996D6}" type="presParOf" srcId="{D5CC919E-8CCC-4B1A-8D10-6F2C091922D1}" destId="{68BFF038-1D82-498E-BFBE-D15BC7CCD2BC}" srcOrd="0" destOrd="0" presId="urn:microsoft.com/office/officeart/2005/8/layout/vList5"/>
    <dgm:cxn modelId="{BBD28FFB-5613-4173-80C0-85EEBBAA1B1F}" type="presParOf" srcId="{68BFF038-1D82-498E-BFBE-D15BC7CCD2BC}" destId="{AEC6E17D-F1BC-406A-B364-F3D4F5F76DD5}" srcOrd="0" destOrd="0" presId="urn:microsoft.com/office/officeart/2005/8/layout/vList5"/>
    <dgm:cxn modelId="{F89337BB-26E2-4264-8DBF-0FDD481E334C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400" dirty="0" smtClean="0">
              <a:solidFill>
                <a:schemeClr val="bg1"/>
              </a:solidFill>
            </a:rPr>
            <a:t>a. </a:t>
          </a:r>
          <a:r>
            <a:rPr lang="en-US" sz="4400" dirty="0" err="1" smtClean="0">
              <a:solidFill>
                <a:schemeClr val="bg1"/>
              </a:solidFill>
            </a:rPr>
            <a:t>Công</a:t>
          </a:r>
          <a:r>
            <a:rPr lang="en-US" sz="4400" dirty="0" smtClean="0">
              <a:solidFill>
                <a:schemeClr val="bg1"/>
              </a:solidFill>
            </a:rPr>
            <a:t> </a:t>
          </a:r>
          <a:r>
            <a:rPr lang="en-US" sz="4400" dirty="0" err="1" smtClean="0">
              <a:solidFill>
                <a:schemeClr val="bg1"/>
              </a:solidFill>
            </a:rPr>
            <a:t>nhân</a:t>
          </a:r>
          <a:endParaRPr lang="en-US" sz="4400" dirty="0">
            <a:solidFill>
              <a:schemeClr val="bg1"/>
            </a:solidFill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dirty="0" smtClean="0">
              <a:solidFill>
                <a:srgbClr val="FFFF00"/>
              </a:solidFill>
            </a:rPr>
            <a:t>6. </a:t>
          </a:r>
          <a:r>
            <a:rPr lang="vi-VN" dirty="0" smtClean="0">
              <a:solidFill>
                <a:srgbClr val="FFFF00"/>
              </a:solidFill>
            </a:rPr>
            <a:t>Theo </a:t>
          </a:r>
          <a:r>
            <a:rPr lang="vi-VN" dirty="0" smtClean="0">
              <a:solidFill>
                <a:srgbClr val="FFFF00"/>
              </a:solidFill>
            </a:rPr>
            <a:t>Hồ Chí Minh, lực lượng chủ yếu của đại đoàn kết dân tộc là: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42F67A44-B737-4131-88A0-FDBBA7FA473C}">
      <dgm:prSet custT="1"/>
      <dgm:spPr/>
      <dgm:t>
        <a:bodyPr/>
        <a:lstStyle/>
        <a:p>
          <a:r>
            <a:rPr lang="en-US" sz="4400" dirty="0" smtClean="0">
              <a:solidFill>
                <a:schemeClr val="bg1"/>
              </a:solidFill>
            </a:rPr>
            <a:t>b. Công nhân và nông dân</a:t>
          </a:r>
        </a:p>
      </dgm:t>
    </dgm:pt>
    <dgm:pt modelId="{564D182E-554C-47CF-A827-84D286656C7B}" type="parTrans" cxnId="{5F22FDAE-45B5-4333-86CE-4BD5449B5516}">
      <dgm:prSet/>
      <dgm:spPr/>
      <dgm:t>
        <a:bodyPr/>
        <a:lstStyle/>
        <a:p>
          <a:endParaRPr lang="en-US"/>
        </a:p>
      </dgm:t>
    </dgm:pt>
    <dgm:pt modelId="{F44940AA-E874-409A-9209-F8D7F71C69EF}" type="sibTrans" cxnId="{5F22FDAE-45B5-4333-86CE-4BD5449B5516}">
      <dgm:prSet/>
      <dgm:spPr/>
      <dgm:t>
        <a:bodyPr/>
        <a:lstStyle/>
        <a:p>
          <a:endParaRPr lang="en-US"/>
        </a:p>
      </dgm:t>
    </dgm:pt>
    <dgm:pt modelId="{A1F56288-35C5-43AC-ABD6-7E1E89857E0B}">
      <dgm:prSet custT="1"/>
      <dgm:spPr/>
      <dgm:t>
        <a:bodyPr/>
        <a:lstStyle/>
        <a:p>
          <a:r>
            <a:rPr lang="en-US" sz="4400" dirty="0" smtClean="0">
              <a:solidFill>
                <a:schemeClr val="bg1"/>
              </a:solidFill>
            </a:rPr>
            <a:t>c. Học trò, nhà buôn</a:t>
          </a:r>
        </a:p>
      </dgm:t>
    </dgm:pt>
    <dgm:pt modelId="{A641E04D-BAB8-4C33-8F3E-F88C651E6023}" type="parTrans" cxnId="{E2611DF3-0730-41F7-B944-1D416B2A628B}">
      <dgm:prSet/>
      <dgm:spPr/>
      <dgm:t>
        <a:bodyPr/>
        <a:lstStyle/>
        <a:p>
          <a:endParaRPr lang="en-US"/>
        </a:p>
      </dgm:t>
    </dgm:pt>
    <dgm:pt modelId="{A6E55E4A-EAF5-44D1-BC9F-EEF0A37EED50}" type="sibTrans" cxnId="{E2611DF3-0730-41F7-B944-1D416B2A628B}">
      <dgm:prSet/>
      <dgm:spPr/>
      <dgm:t>
        <a:bodyPr/>
        <a:lstStyle/>
        <a:p>
          <a:endParaRPr lang="en-US"/>
        </a:p>
      </dgm:t>
    </dgm:pt>
    <dgm:pt modelId="{9CF304F4-33F5-42B3-ADBD-3BD749EE221E}">
      <dgm:prSet custT="1"/>
      <dgm:spPr/>
      <dgm:t>
        <a:bodyPr/>
        <a:lstStyle/>
        <a:p>
          <a:r>
            <a:rPr lang="en-US" sz="4400" dirty="0" smtClean="0">
              <a:solidFill>
                <a:schemeClr val="bg1"/>
              </a:solidFill>
            </a:rPr>
            <a:t>d.Công nhân, nông dân, lao động trí óc</a:t>
          </a:r>
        </a:p>
      </dgm:t>
    </dgm:pt>
    <dgm:pt modelId="{F848B82C-278E-4999-A709-8D7772C41C0E}" type="parTrans" cxnId="{E3905DD5-8AA0-4908-A0E5-5E846C375317}">
      <dgm:prSet/>
      <dgm:spPr/>
      <dgm:t>
        <a:bodyPr/>
        <a:lstStyle/>
        <a:p>
          <a:endParaRPr lang="en-US"/>
        </a:p>
      </dgm:t>
    </dgm:pt>
    <dgm:pt modelId="{C7421CED-2477-4468-8559-3AFE7F1680C2}" type="sibTrans" cxnId="{E3905DD5-8AA0-4908-A0E5-5E846C375317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0288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6974" custScaleY="119984" custLinFactNeighborX="0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3905DD5-8AA0-4908-A0E5-5E846C375317}" srcId="{8D6D26A5-62C7-45EB-9531-C85F1879241F}" destId="{9CF304F4-33F5-42B3-ADBD-3BD749EE221E}" srcOrd="3" destOrd="0" parTransId="{F848B82C-278E-4999-A709-8D7772C41C0E}" sibTransId="{C7421CED-2477-4468-8559-3AFE7F1680C2}"/>
    <dgm:cxn modelId="{5EE80641-437F-4C77-B7E4-27820409B485}" type="presOf" srcId="{AF508471-6BF0-4E4D-9C49-5C04E4F1A8A2}" destId="{D5CC919E-8CCC-4B1A-8D10-6F2C091922D1}" srcOrd="0" destOrd="0" presId="urn:microsoft.com/office/officeart/2005/8/layout/vList5"/>
    <dgm:cxn modelId="{722A096F-82D3-4BE7-95F9-1350495E3B58}" type="presOf" srcId="{42F67A44-B737-4131-88A0-FDBBA7FA473C}" destId="{F1A0EB02-8037-4F89-8026-A7DA99CFEE45}" srcOrd="0" destOrd="1" presId="urn:microsoft.com/office/officeart/2005/8/layout/vList5"/>
    <dgm:cxn modelId="{5F22FDAE-45B5-4333-86CE-4BD5449B5516}" srcId="{8D6D26A5-62C7-45EB-9531-C85F1879241F}" destId="{42F67A44-B737-4131-88A0-FDBBA7FA473C}" srcOrd="1" destOrd="0" parTransId="{564D182E-554C-47CF-A827-84D286656C7B}" sibTransId="{F44940AA-E874-409A-9209-F8D7F71C69EF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C2A95A0C-6200-4BCF-8BE3-5689C3166E65}" type="presOf" srcId="{A556DFAD-6063-40D5-896A-04500B9ADA0D}" destId="{F1A0EB02-8037-4F89-8026-A7DA99CFEE45}" srcOrd="0" destOrd="0" presId="urn:microsoft.com/office/officeart/2005/8/layout/vList5"/>
    <dgm:cxn modelId="{738F336F-9EED-4E15-AE5E-3F2318D5C9AE}" type="presOf" srcId="{8D6D26A5-62C7-45EB-9531-C85F1879241F}" destId="{AEC6E17D-F1BC-406A-B364-F3D4F5F76DD5}" srcOrd="0" destOrd="0" presId="urn:microsoft.com/office/officeart/2005/8/layout/vList5"/>
    <dgm:cxn modelId="{3751396B-5C44-413C-8ABA-402426A43FB4}" type="presOf" srcId="{9CF304F4-33F5-42B3-ADBD-3BD749EE221E}" destId="{F1A0EB02-8037-4F89-8026-A7DA99CFEE45}" srcOrd="0" destOrd="3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E2611DF3-0730-41F7-B944-1D416B2A628B}" srcId="{8D6D26A5-62C7-45EB-9531-C85F1879241F}" destId="{A1F56288-35C5-43AC-ABD6-7E1E89857E0B}" srcOrd="2" destOrd="0" parTransId="{A641E04D-BAB8-4C33-8F3E-F88C651E6023}" sibTransId="{A6E55E4A-EAF5-44D1-BC9F-EEF0A37EED50}"/>
    <dgm:cxn modelId="{4C6033F7-ACC9-44BE-B41B-21BC73D30C9B}" type="presOf" srcId="{A1F56288-35C5-43AC-ABD6-7E1E89857E0B}" destId="{F1A0EB02-8037-4F89-8026-A7DA99CFEE45}" srcOrd="0" destOrd="2" presId="urn:microsoft.com/office/officeart/2005/8/layout/vList5"/>
    <dgm:cxn modelId="{F75249D0-DB44-4939-A461-81DEC44F424A}" type="presParOf" srcId="{D5CC919E-8CCC-4B1A-8D10-6F2C091922D1}" destId="{68BFF038-1D82-498E-BFBE-D15BC7CCD2BC}" srcOrd="0" destOrd="0" presId="urn:microsoft.com/office/officeart/2005/8/layout/vList5"/>
    <dgm:cxn modelId="{C56B0A55-50F3-4227-B174-41B46D9A5E8A}" type="presParOf" srcId="{68BFF038-1D82-498E-BFBE-D15BC7CCD2BC}" destId="{AEC6E17D-F1BC-406A-B364-F3D4F5F76DD5}" srcOrd="0" destOrd="0" presId="urn:microsoft.com/office/officeart/2005/8/layout/vList5"/>
    <dgm:cxn modelId="{07E5B55B-D345-4014-94DC-E98CEA9357C8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a.1931-1933</a:t>
          </a:r>
          <a:endParaRPr lang="en-US" sz="44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dirty="0" smtClean="0">
              <a:solidFill>
                <a:srgbClr val="FFFF00"/>
              </a:solidFill>
            </a:rPr>
            <a:t>7. </a:t>
          </a:r>
          <a:r>
            <a:rPr lang="en-US" dirty="0" err="1" smtClean="0">
              <a:solidFill>
                <a:srgbClr val="FFFF00"/>
              </a:solidFill>
            </a:rPr>
            <a:t>Hồ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Chí</a:t>
          </a:r>
          <a:r>
            <a:rPr lang="en-US" dirty="0" smtClean="0">
              <a:solidFill>
                <a:srgbClr val="FFFF00"/>
              </a:solidFill>
            </a:rPr>
            <a:t> Minh </a:t>
          </a:r>
          <a:r>
            <a:rPr lang="en-US" dirty="0" err="1" smtClean="0">
              <a:solidFill>
                <a:srgbClr val="FFFF00"/>
              </a:solidFill>
            </a:rPr>
            <a:t>viết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Nhật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ký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trong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tù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vào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thời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gian</a:t>
          </a:r>
          <a:r>
            <a:rPr lang="en-US" dirty="0" smtClean="0">
              <a:solidFill>
                <a:srgbClr val="FFFF00"/>
              </a:solidFill>
            </a:rPr>
            <a:t> </a:t>
          </a:r>
          <a:r>
            <a:rPr lang="en-US" dirty="0" err="1" smtClean="0">
              <a:solidFill>
                <a:srgbClr val="FFFF00"/>
              </a:solidFill>
            </a:rPr>
            <a:t>nào</a:t>
          </a:r>
          <a:r>
            <a:rPr lang="en-US" dirty="0" smtClean="0">
              <a:solidFill>
                <a:srgbClr val="FFFF00"/>
              </a:solidFill>
            </a:rPr>
            <a:t>?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A56B8813-5624-49A3-AFF2-E5ADD78E2675}">
      <dgm:prSet custT="1"/>
      <dgm:spPr/>
      <dgm:t>
        <a:bodyPr/>
        <a:lstStyle/>
        <a:p>
          <a:r>
            <a:rPr lang="en-US" sz="4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1940-1941</a:t>
          </a:r>
        </a:p>
      </dgm:t>
    </dgm:pt>
    <dgm:pt modelId="{FD5491C7-492B-4054-8E14-1BAF215BABFA}" type="parTrans" cxnId="{0EA460A0-0AE5-4290-BEA6-0636322C6956}">
      <dgm:prSet/>
      <dgm:spPr/>
      <dgm:t>
        <a:bodyPr/>
        <a:lstStyle/>
        <a:p>
          <a:endParaRPr lang="en-US"/>
        </a:p>
      </dgm:t>
    </dgm:pt>
    <dgm:pt modelId="{5E77D132-F662-4651-8615-2AF55CCAE8D1}" type="sibTrans" cxnId="{0EA460A0-0AE5-4290-BEA6-0636322C6956}">
      <dgm:prSet/>
      <dgm:spPr/>
      <dgm:t>
        <a:bodyPr/>
        <a:lstStyle/>
        <a:p>
          <a:endParaRPr lang="en-US"/>
        </a:p>
      </dgm:t>
    </dgm:pt>
    <dgm:pt modelId="{BF502D76-63F5-49F9-AC1B-39E2F6E62474}">
      <dgm:prSet custT="1"/>
      <dgm:spPr/>
      <dgm:t>
        <a:bodyPr/>
        <a:lstStyle/>
        <a:p>
          <a:r>
            <a:rPr lang="en-US" sz="4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1942-1943</a:t>
          </a:r>
        </a:p>
      </dgm:t>
    </dgm:pt>
    <dgm:pt modelId="{71D3D01B-2EA4-418B-A143-179D87228B20}" type="parTrans" cxnId="{C109C40D-9479-4340-AD94-7A70221C4373}">
      <dgm:prSet/>
      <dgm:spPr/>
      <dgm:t>
        <a:bodyPr/>
        <a:lstStyle/>
        <a:p>
          <a:endParaRPr lang="en-US"/>
        </a:p>
      </dgm:t>
    </dgm:pt>
    <dgm:pt modelId="{B4094434-0FAE-46AB-B499-CAB1B7169D08}" type="sibTrans" cxnId="{C109C40D-9479-4340-AD94-7A70221C4373}">
      <dgm:prSet/>
      <dgm:spPr/>
      <dgm:t>
        <a:bodyPr/>
        <a:lstStyle/>
        <a:p>
          <a:endParaRPr lang="en-US"/>
        </a:p>
      </dgm:t>
    </dgm:pt>
    <dgm:pt modelId="{9464CBE9-85D6-4286-B81A-FDB1D8C78D09}">
      <dgm:prSet custT="1"/>
      <dgm:spPr/>
      <dgm:t>
        <a:bodyPr/>
        <a:lstStyle/>
        <a:p>
          <a:r>
            <a:rPr lang="en-US" sz="44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1944-1945</a:t>
          </a:r>
        </a:p>
      </dgm:t>
    </dgm:pt>
    <dgm:pt modelId="{1572DC1E-860F-4F1D-800B-E3B5EF960037}" type="parTrans" cxnId="{93E1283B-51E8-4075-908A-2991331595CF}">
      <dgm:prSet/>
      <dgm:spPr/>
      <dgm:t>
        <a:bodyPr/>
        <a:lstStyle/>
        <a:p>
          <a:endParaRPr lang="en-US"/>
        </a:p>
      </dgm:t>
    </dgm:pt>
    <dgm:pt modelId="{9C1980DB-CBF8-40DC-8E9B-E719A8DDCED2}" type="sibTrans" cxnId="{93E1283B-51E8-4075-908A-2991331595CF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99217" custScaleY="125122" custLinFactNeighborX="1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199F301-2DBD-4D59-BC70-FE33D9FB288A}" type="presOf" srcId="{AF508471-6BF0-4E4D-9C49-5C04E4F1A8A2}" destId="{D5CC919E-8CCC-4B1A-8D10-6F2C091922D1}" srcOrd="0" destOrd="0" presId="urn:microsoft.com/office/officeart/2005/8/layout/vList5"/>
    <dgm:cxn modelId="{0EA460A0-0AE5-4290-BEA6-0636322C6956}" srcId="{8D6D26A5-62C7-45EB-9531-C85F1879241F}" destId="{A56B8813-5624-49A3-AFF2-E5ADD78E2675}" srcOrd="1" destOrd="0" parTransId="{FD5491C7-492B-4054-8E14-1BAF215BABFA}" sibTransId="{5E77D132-F662-4651-8615-2AF55CCAE8D1}"/>
    <dgm:cxn modelId="{145A3F87-2A80-4D15-AD78-CDC7F7FF4ADB}" type="presOf" srcId="{8D6D26A5-62C7-45EB-9531-C85F1879241F}" destId="{AEC6E17D-F1BC-406A-B364-F3D4F5F76DD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DC227B83-63C0-4012-AA08-067423689CC8}" type="presOf" srcId="{A556DFAD-6063-40D5-896A-04500B9ADA0D}" destId="{F1A0EB02-8037-4F89-8026-A7DA99CFEE45}" srcOrd="0" destOrd="0" presId="urn:microsoft.com/office/officeart/2005/8/layout/vList5"/>
    <dgm:cxn modelId="{8EB2E06A-B15D-4D2E-B6C8-C7BAA277DB0B}" type="presOf" srcId="{A56B8813-5624-49A3-AFF2-E5ADD78E2675}" destId="{F1A0EB02-8037-4F89-8026-A7DA99CFEE45}" srcOrd="0" destOrd="1" presId="urn:microsoft.com/office/officeart/2005/8/layout/vList5"/>
    <dgm:cxn modelId="{93E1283B-51E8-4075-908A-2991331595CF}" srcId="{8D6D26A5-62C7-45EB-9531-C85F1879241F}" destId="{9464CBE9-85D6-4286-B81A-FDB1D8C78D09}" srcOrd="3" destOrd="0" parTransId="{1572DC1E-860F-4F1D-800B-E3B5EF960037}" sibTransId="{9C1980DB-CBF8-40DC-8E9B-E719A8DDCED2}"/>
    <dgm:cxn modelId="{C109C40D-9479-4340-AD94-7A70221C4373}" srcId="{8D6D26A5-62C7-45EB-9531-C85F1879241F}" destId="{BF502D76-63F5-49F9-AC1B-39E2F6E62474}" srcOrd="2" destOrd="0" parTransId="{71D3D01B-2EA4-418B-A143-179D87228B20}" sibTransId="{B4094434-0FAE-46AB-B499-CAB1B7169D08}"/>
    <dgm:cxn modelId="{5D68E582-DBD5-4D19-8F42-BA4E6705C47A}" type="presOf" srcId="{9464CBE9-85D6-4286-B81A-FDB1D8C78D09}" destId="{F1A0EB02-8037-4F89-8026-A7DA99CFEE45}" srcOrd="0" destOrd="3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052CF61B-4EA5-4FE8-B2C6-C57CF5D7AAC6}" type="presOf" srcId="{BF502D76-63F5-49F9-AC1B-39E2F6E62474}" destId="{F1A0EB02-8037-4F89-8026-A7DA99CFEE45}" srcOrd="0" destOrd="2" presId="urn:microsoft.com/office/officeart/2005/8/layout/vList5"/>
    <dgm:cxn modelId="{06DB5A5C-F5DB-4ADC-BC10-FAF4AA17926C}" type="presParOf" srcId="{D5CC919E-8CCC-4B1A-8D10-6F2C091922D1}" destId="{68BFF038-1D82-498E-BFBE-D15BC7CCD2BC}" srcOrd="0" destOrd="0" presId="urn:microsoft.com/office/officeart/2005/8/layout/vList5"/>
    <dgm:cxn modelId="{EFB2B065-7D0E-4835-B5F2-79F76E2079B8}" type="presParOf" srcId="{68BFF038-1D82-498E-BFBE-D15BC7CCD2BC}" destId="{AEC6E17D-F1BC-406A-B364-F3D4F5F76DD5}" srcOrd="0" destOrd="0" presId="urn:microsoft.com/office/officeart/2005/8/layout/vList5"/>
    <dgm:cxn modelId="{D44219D8-E584-4273-B60B-E1F3A41BEBB4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dirty="0" smtClean="0">
              <a:solidFill>
                <a:srgbClr val="FFFF00"/>
              </a:solidFill>
            </a:rPr>
            <a:t>8. </a:t>
          </a:r>
          <a:r>
            <a:rPr lang="vi-VN" dirty="0" smtClean="0">
              <a:solidFill>
                <a:srgbClr val="FFFF00"/>
              </a:solidFill>
            </a:rPr>
            <a:t>Dân </a:t>
          </a:r>
          <a:r>
            <a:rPr lang="vi-VN" dirty="0" smtClean="0">
              <a:solidFill>
                <a:srgbClr val="FFFF00"/>
              </a:solidFill>
            </a:rPr>
            <a:t>chủ theo Hồ Chí Minh được hiểu là</a:t>
          </a:r>
          <a:r>
            <a:rPr lang="en-US" dirty="0" smtClean="0">
              <a:solidFill>
                <a:srgbClr val="FFFF00"/>
              </a:solidFill>
            </a:rPr>
            <a:t>: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A758039A-B8DF-405B-9BD0-D9B73AAB6162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</a:p>
      </dgm:t>
    </dgm:pt>
    <dgm:pt modelId="{8932A5CB-2EE5-440C-A6BE-099B73F23C08}" type="parTrans" cxnId="{CF500C6F-2DFC-4917-85F7-D0D1E882D572}">
      <dgm:prSet/>
      <dgm:spPr/>
      <dgm:t>
        <a:bodyPr/>
        <a:lstStyle/>
        <a:p>
          <a:endParaRPr lang="en-US"/>
        </a:p>
      </dgm:t>
    </dgm:pt>
    <dgm:pt modelId="{567F7626-A546-46F0-AD98-65503E369CF4}" type="sibTrans" cxnId="{CF500C6F-2DFC-4917-85F7-D0D1E882D572}">
      <dgm:prSet/>
      <dgm:spPr/>
      <dgm:t>
        <a:bodyPr/>
        <a:lstStyle/>
        <a:p>
          <a:endParaRPr lang="en-US"/>
        </a:p>
      </dgm:t>
    </dgm:pt>
    <dgm:pt modelId="{6B674C09-1DDD-450B-91D4-A0E919772F04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 và dân làm chủ</a:t>
          </a:r>
        </a:p>
      </dgm:t>
    </dgm:pt>
    <dgm:pt modelId="{96DBBA37-A56C-442F-A287-2A277BB91804}" type="parTrans" cxnId="{DCD41781-5F81-47E6-B0D5-0620E13E972D}">
      <dgm:prSet/>
      <dgm:spPr/>
      <dgm:t>
        <a:bodyPr/>
        <a:lstStyle/>
        <a:p>
          <a:endParaRPr lang="en-US"/>
        </a:p>
      </dgm:t>
    </dgm:pt>
    <dgm:pt modelId="{D38E59BA-15DA-48ED-B8CB-4C3BBC22D745}" type="sibTrans" cxnId="{DCD41781-5F81-47E6-B0D5-0620E13E972D}">
      <dgm:prSet/>
      <dgm:spPr/>
      <dgm:t>
        <a:bodyPr/>
        <a:lstStyle/>
        <a:p>
          <a:endParaRPr lang="en-US"/>
        </a:p>
      </dgm:t>
    </dgm:pt>
    <dgm:pt modelId="{8FD8A1E0-1FB4-4944-986D-26988321AC14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 chủ</a:t>
          </a:r>
        </a:p>
      </dgm:t>
    </dgm:pt>
    <dgm:pt modelId="{6AABABAB-5C00-4715-899C-19E5B0E03F68}" type="parTrans" cxnId="{16E92BEF-446F-43FC-8BA7-B279C78CC79F}">
      <dgm:prSet/>
      <dgm:spPr/>
      <dgm:t>
        <a:bodyPr/>
        <a:lstStyle/>
        <a:p>
          <a:endParaRPr lang="en-US"/>
        </a:p>
      </dgm:t>
    </dgm:pt>
    <dgm:pt modelId="{B25D0350-86F0-4A57-80D8-814001FA7E2F}" type="sibTrans" cxnId="{16E92BEF-446F-43FC-8BA7-B279C78CC79F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90708" custLinFactNeighborX="-10233" custLinFactNeighborY="198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235623" custScaleY="123783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7CF9614-E1AD-416B-B9F3-D52FE0603AF6}" type="presOf" srcId="{6B674C09-1DDD-450B-91D4-A0E919772F04}" destId="{F1A0EB02-8037-4F89-8026-A7DA99CFEE45}" srcOrd="0" destOrd="2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76E6C207-E08A-4CB7-8B92-395BD7A0E039}" type="presOf" srcId="{A758039A-B8DF-405B-9BD0-D9B73AAB6162}" destId="{F1A0EB02-8037-4F89-8026-A7DA99CFEE45}" srcOrd="0" destOrd="1" presId="urn:microsoft.com/office/officeart/2005/8/layout/vList5"/>
    <dgm:cxn modelId="{CF500C6F-2DFC-4917-85F7-D0D1E882D572}" srcId="{8D6D26A5-62C7-45EB-9531-C85F1879241F}" destId="{A758039A-B8DF-405B-9BD0-D9B73AAB6162}" srcOrd="1" destOrd="0" parTransId="{8932A5CB-2EE5-440C-A6BE-099B73F23C08}" sibTransId="{567F7626-A546-46F0-AD98-65503E369CF4}"/>
    <dgm:cxn modelId="{7FF667C2-A004-4979-8F07-5A1D88511C27}" type="presOf" srcId="{8FD8A1E0-1FB4-4944-986D-26988321AC14}" destId="{F1A0EB02-8037-4F89-8026-A7DA99CFEE45}" srcOrd="0" destOrd="3" presId="urn:microsoft.com/office/officeart/2005/8/layout/vList5"/>
    <dgm:cxn modelId="{B3F0675B-404B-49A0-B7DC-31D06056EDF2}" type="presOf" srcId="{A556DFAD-6063-40D5-896A-04500B9ADA0D}" destId="{F1A0EB02-8037-4F89-8026-A7DA99CFEE45}" srcOrd="0" destOrd="0" presId="urn:microsoft.com/office/officeart/2005/8/layout/vList5"/>
    <dgm:cxn modelId="{E9823B3F-F1A5-4AFD-A9F6-6A7B48709B21}" type="presOf" srcId="{8D6D26A5-62C7-45EB-9531-C85F1879241F}" destId="{AEC6E17D-F1BC-406A-B364-F3D4F5F76DD5}" srcOrd="0" destOrd="0" presId="urn:microsoft.com/office/officeart/2005/8/layout/vList5"/>
    <dgm:cxn modelId="{197DDE59-4033-4D64-83B1-C9ACC05B6E2F}" type="presOf" srcId="{AF508471-6BF0-4E4D-9C49-5C04E4F1A8A2}" destId="{D5CC919E-8CCC-4B1A-8D10-6F2C091922D1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16E92BEF-446F-43FC-8BA7-B279C78CC79F}" srcId="{8D6D26A5-62C7-45EB-9531-C85F1879241F}" destId="{8FD8A1E0-1FB4-4944-986D-26988321AC14}" srcOrd="3" destOrd="0" parTransId="{6AABABAB-5C00-4715-899C-19E5B0E03F68}" sibTransId="{B25D0350-86F0-4A57-80D8-814001FA7E2F}"/>
    <dgm:cxn modelId="{DCD41781-5F81-47E6-B0D5-0620E13E972D}" srcId="{8D6D26A5-62C7-45EB-9531-C85F1879241F}" destId="{6B674C09-1DDD-450B-91D4-A0E919772F04}" srcOrd="2" destOrd="0" parTransId="{96DBBA37-A56C-442F-A287-2A277BB91804}" sibTransId="{D38E59BA-15DA-48ED-B8CB-4C3BBC22D745}"/>
    <dgm:cxn modelId="{EB762E3B-CE32-4D45-A49D-A80E834F11F4}" type="presParOf" srcId="{D5CC919E-8CCC-4B1A-8D10-6F2C091922D1}" destId="{68BFF038-1D82-498E-BFBE-D15BC7CCD2BC}" srcOrd="0" destOrd="0" presId="urn:microsoft.com/office/officeart/2005/8/layout/vList5"/>
    <dgm:cxn modelId="{2BBCC514-11FE-4830-95B6-3432AA8D6168}" type="presParOf" srcId="{68BFF038-1D82-498E-BFBE-D15BC7CCD2BC}" destId="{AEC6E17D-F1BC-406A-B364-F3D4F5F76DD5}" srcOrd="0" destOrd="0" presId="urn:microsoft.com/office/officeart/2005/8/layout/vList5"/>
    <dgm:cxn modelId="{6B4245E0-89FD-4763-83DA-43F5638224CF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Trung với nước, hiếu với dân. Yêu thương con người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dirty="0" smtClean="0">
              <a:solidFill>
                <a:srgbClr val="FFFF00"/>
              </a:solidFill>
            </a:rPr>
            <a:t>9. </a:t>
          </a:r>
          <a:r>
            <a:rPr lang="vi-VN" dirty="0" smtClean="0">
              <a:solidFill>
                <a:srgbClr val="FFFF00"/>
              </a:solidFill>
            </a:rPr>
            <a:t>Theo </a:t>
          </a:r>
          <a:r>
            <a:rPr lang="vi-VN" dirty="0" smtClean="0">
              <a:solidFill>
                <a:srgbClr val="FFFF00"/>
              </a:solidFill>
            </a:rPr>
            <a:t>quan điểm của Hồ Chí Minh thì người cách mạng cần phải có đủ các chuẩn mực đạo đức nào?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6D79DD9F-A67A-4283-A304-D386B2EAAB0B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Cần, kiệm, liêm, chính, chí công vô tư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D45459-B0DF-48AE-8509-DDA46AC0E4D8}" type="parTrans" cxnId="{26EE69C2-B166-4EA6-8E8B-6C61249D1536}">
      <dgm:prSet/>
      <dgm:spPr/>
      <dgm:t>
        <a:bodyPr/>
        <a:lstStyle/>
        <a:p>
          <a:endParaRPr lang="en-US"/>
        </a:p>
      </dgm:t>
    </dgm:pt>
    <dgm:pt modelId="{223F4E64-08AA-4546-A6A7-3E57AE1FEFCF}" type="sibTrans" cxnId="{26EE69C2-B166-4EA6-8E8B-6C61249D1536}">
      <dgm:prSet/>
      <dgm:spPr/>
      <dgm:t>
        <a:bodyPr/>
        <a:lstStyle/>
        <a:p>
          <a:endParaRPr lang="en-US"/>
        </a:p>
      </dgm:t>
    </dgm:pt>
    <dgm:pt modelId="{22C7CA91-7587-4FFC-B896-B4A9C58DFE02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Tinh thần quốc tế trong sáng</a:t>
          </a:r>
        </a:p>
      </dgm:t>
    </dgm:pt>
    <dgm:pt modelId="{E9AD053E-3EF7-474B-842C-B038F0BB4DA5}" type="parTrans" cxnId="{3B3922D5-DDE7-4A77-AFEF-1CDC11C09A02}">
      <dgm:prSet/>
      <dgm:spPr/>
      <dgm:t>
        <a:bodyPr/>
        <a:lstStyle/>
        <a:p>
          <a:endParaRPr lang="en-US"/>
        </a:p>
      </dgm:t>
    </dgm:pt>
    <dgm:pt modelId="{01A91530-1417-424C-9A5A-BB99A38D3219}" type="sibTrans" cxnId="{3B3922D5-DDE7-4A77-AFEF-1CDC11C09A02}">
      <dgm:prSet/>
      <dgm:spPr/>
      <dgm:t>
        <a:bodyPr/>
        <a:lstStyle/>
        <a:p>
          <a:endParaRPr lang="en-US"/>
        </a:p>
      </dgm:t>
    </dgm:pt>
    <dgm:pt modelId="{B7992F38-4644-4183-BBED-9B315250AE1D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Trung với nước, hiếu với dân. Cần, kiệm, liêm, chính, chí công vô tư. Yêu thương con người. Tinh thần quốc tế trong sáng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E2715BB-6417-4734-8C94-E405D49DD976}" type="parTrans" cxnId="{029DDD3B-04CF-4932-9B40-1C3C7220510F}">
      <dgm:prSet/>
      <dgm:spPr/>
      <dgm:t>
        <a:bodyPr/>
        <a:lstStyle/>
        <a:p>
          <a:endParaRPr lang="en-US"/>
        </a:p>
      </dgm:t>
    </dgm:pt>
    <dgm:pt modelId="{D25BD71D-63D8-4D66-BC08-7434D326E4B5}" type="sibTrans" cxnId="{029DDD3B-04CF-4932-9B40-1C3C7220510F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42486" custScaleY="120061" custLinFactNeighborX="0" custLinFactNeighborY="-6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4B3BAE88-FA77-44D4-AF47-13CAC5DFEE51}" type="presOf" srcId="{A556DFAD-6063-40D5-896A-04500B9ADA0D}" destId="{F1A0EB02-8037-4F89-8026-A7DA99CFEE45}" srcOrd="0" destOrd="0" presId="urn:microsoft.com/office/officeart/2005/8/layout/vList5"/>
    <dgm:cxn modelId="{8FD0C373-B2AF-4C00-9512-3906140C1A14}" type="presOf" srcId="{8D6D26A5-62C7-45EB-9531-C85F1879241F}" destId="{AEC6E17D-F1BC-406A-B364-F3D4F5F76DD5}" srcOrd="0" destOrd="0" presId="urn:microsoft.com/office/officeart/2005/8/layout/vList5"/>
    <dgm:cxn modelId="{3B3922D5-DDE7-4A77-AFEF-1CDC11C09A02}" srcId="{8D6D26A5-62C7-45EB-9531-C85F1879241F}" destId="{22C7CA91-7587-4FFC-B896-B4A9C58DFE02}" srcOrd="2" destOrd="0" parTransId="{E9AD053E-3EF7-474B-842C-B038F0BB4DA5}" sibTransId="{01A91530-1417-424C-9A5A-BB99A38D3219}"/>
    <dgm:cxn modelId="{57272527-D6CE-47A8-9945-77760C249493}" type="presOf" srcId="{AF508471-6BF0-4E4D-9C49-5C04E4F1A8A2}" destId="{D5CC919E-8CCC-4B1A-8D10-6F2C091922D1}" srcOrd="0" destOrd="0" presId="urn:microsoft.com/office/officeart/2005/8/layout/vList5"/>
    <dgm:cxn modelId="{67C7C883-A802-4BC4-9E1E-3412A3E9E5AC}" type="presOf" srcId="{22C7CA91-7587-4FFC-B896-B4A9C58DFE02}" destId="{F1A0EB02-8037-4F89-8026-A7DA99CFEE45}" srcOrd="0" destOrd="2" presId="urn:microsoft.com/office/officeart/2005/8/layout/vList5"/>
    <dgm:cxn modelId="{029DDD3B-04CF-4932-9B40-1C3C7220510F}" srcId="{8D6D26A5-62C7-45EB-9531-C85F1879241F}" destId="{B7992F38-4644-4183-BBED-9B315250AE1D}" srcOrd="3" destOrd="0" parTransId="{5E2715BB-6417-4734-8C94-E405D49DD976}" sibTransId="{D25BD71D-63D8-4D66-BC08-7434D326E4B5}"/>
    <dgm:cxn modelId="{93413E00-7130-4B97-B845-87E0729E048F}" type="presOf" srcId="{B7992F38-4644-4183-BBED-9B315250AE1D}" destId="{F1A0EB02-8037-4F89-8026-A7DA99CFEE45}" srcOrd="0" destOrd="3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8494D416-F321-4D6D-8D02-74A3E3D10E9E}" type="presOf" srcId="{6D79DD9F-A67A-4283-A304-D386B2EAAB0B}" destId="{F1A0EB02-8037-4F89-8026-A7DA99CFEE45}" srcOrd="0" destOrd="1" presId="urn:microsoft.com/office/officeart/2005/8/layout/vList5"/>
    <dgm:cxn modelId="{26EE69C2-B166-4EA6-8E8B-6C61249D1536}" srcId="{8D6D26A5-62C7-45EB-9531-C85F1879241F}" destId="{6D79DD9F-A67A-4283-A304-D386B2EAAB0B}" srcOrd="1" destOrd="0" parTransId="{65D45459-B0DF-48AE-8509-DDA46AC0E4D8}" sibTransId="{223F4E64-08AA-4546-A6A7-3E57AE1FEFCF}"/>
    <dgm:cxn modelId="{13F8CE9A-8554-4080-B4D8-BD53EAE6CBB8}" type="presParOf" srcId="{D5CC919E-8CCC-4B1A-8D10-6F2C091922D1}" destId="{68BFF038-1D82-498E-BFBE-D15BC7CCD2BC}" srcOrd="0" destOrd="0" presId="urn:microsoft.com/office/officeart/2005/8/layout/vList5"/>
    <dgm:cxn modelId="{EC16919D-CF0A-433C-BE6E-B7D344EA580D}" type="presParOf" srcId="{68BFF038-1D82-498E-BFBE-D15BC7CCD2BC}" destId="{AEC6E17D-F1BC-406A-B364-F3D4F5F76DD5}" srcOrd="0" destOrd="0" presId="urn:microsoft.com/office/officeart/2005/8/layout/vList5"/>
    <dgm:cxn modelId="{72EC9B53-AC56-4E42-9156-2BA3A9D58B85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Nói đi đôi với làm, phải nêu gương về đạo đức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i="1" dirty="0" smtClean="0">
              <a:solidFill>
                <a:schemeClr val="bg1"/>
              </a:solidFill>
            </a:rPr>
            <a:t>10. </a:t>
          </a:r>
          <a:r>
            <a:rPr lang="vi-VN" i="1" dirty="0" smtClean="0">
              <a:solidFill>
                <a:schemeClr val="bg1"/>
              </a:solidFill>
            </a:rPr>
            <a:t>Chủ </a:t>
          </a:r>
          <a:r>
            <a:rPr lang="vi-VN" i="1" dirty="0" smtClean="0">
              <a:solidFill>
                <a:schemeClr val="bg1"/>
              </a:solidFill>
            </a:rPr>
            <a:t>tịch Hồ Chí Minh đã nêu ra những nguyên tắc cơ bản nào để rèn luyện đạo đức của mỗi người cách mạng?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AB9C696B-DC13-4ED7-9223-78509D46FFD7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Xây đi đôi với chống</a:t>
          </a:r>
        </a:p>
      </dgm:t>
    </dgm:pt>
    <dgm:pt modelId="{AC765442-BAA0-4E15-84FC-53F281B1AA89}" type="parTrans" cxnId="{61A3811A-10B3-4760-B7D2-5A6C2CD1851F}">
      <dgm:prSet/>
      <dgm:spPr/>
      <dgm:t>
        <a:bodyPr/>
        <a:lstStyle/>
        <a:p>
          <a:endParaRPr lang="en-US"/>
        </a:p>
      </dgm:t>
    </dgm:pt>
    <dgm:pt modelId="{8B514462-16C3-4749-B449-57F826BFD02B}" type="sibTrans" cxnId="{61A3811A-10B3-4760-B7D2-5A6C2CD1851F}">
      <dgm:prSet/>
      <dgm:spPr/>
      <dgm:t>
        <a:bodyPr/>
        <a:lstStyle/>
        <a:p>
          <a:endParaRPr lang="en-US"/>
        </a:p>
      </dgm:t>
    </dgm:pt>
    <dgm:pt modelId="{A4F10D77-AFE3-417B-93F1-F9A5B0F237C5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Phải tu dưỡng đạo đức suốt đời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195E4D2-381F-4122-9827-B6E48BAD7A24}" type="parTrans" cxnId="{97F28341-E8EC-4B5F-AAD8-39BAAB784245}">
      <dgm:prSet/>
      <dgm:spPr/>
      <dgm:t>
        <a:bodyPr/>
        <a:lstStyle/>
        <a:p>
          <a:endParaRPr lang="en-US"/>
        </a:p>
      </dgm:t>
    </dgm:pt>
    <dgm:pt modelId="{4338E77A-4070-45C5-8F9A-662B89385D87}" type="sibTrans" cxnId="{97F28341-E8EC-4B5F-AAD8-39BAAB784245}">
      <dgm:prSet/>
      <dgm:spPr/>
      <dgm:t>
        <a:bodyPr/>
        <a:lstStyle/>
        <a:p>
          <a:endParaRPr lang="en-US"/>
        </a:p>
      </dgm:t>
    </dgm:pt>
    <dgm:pt modelId="{1C2331A1-4D19-4993-BB4B-B135F0D506A9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1855918-673D-4F89-96EF-70B60E1074D0}" type="parTrans" cxnId="{A330A135-5282-4F1D-B8FE-20D0F521AF7A}">
      <dgm:prSet/>
      <dgm:spPr/>
      <dgm:t>
        <a:bodyPr/>
        <a:lstStyle/>
        <a:p>
          <a:endParaRPr lang="en-US"/>
        </a:p>
      </dgm:t>
    </dgm:pt>
    <dgm:pt modelId="{D8920D71-68A0-45FF-96C0-9B5DD6024B7A}" type="sibTrans" cxnId="{A330A135-5282-4F1D-B8FE-20D0F521AF7A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7FB3BA5-1CE3-4442-B982-0F2BBBDAB4BD}" type="presOf" srcId="{8D6D26A5-62C7-45EB-9531-C85F1879241F}" destId="{AEC6E17D-F1BC-406A-B364-F3D4F5F76DD5}" srcOrd="0" destOrd="0" presId="urn:microsoft.com/office/officeart/2005/8/layout/vList5"/>
    <dgm:cxn modelId="{D97E1E18-B16E-4F52-A467-DEF658C8410E}" type="presOf" srcId="{A556DFAD-6063-40D5-896A-04500B9ADA0D}" destId="{F1A0EB02-8037-4F89-8026-A7DA99CFEE45}" srcOrd="0" destOrd="0" presId="urn:microsoft.com/office/officeart/2005/8/layout/vList5"/>
    <dgm:cxn modelId="{7C92E217-5060-4EDC-9329-14DDFE1E2A24}" type="presOf" srcId="{AB9C696B-DC13-4ED7-9223-78509D46FFD7}" destId="{F1A0EB02-8037-4F89-8026-A7DA99CFEE45}" srcOrd="0" destOrd="1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F6F8C7C5-344B-4574-82DC-B662BE1504CF}" type="presOf" srcId="{A4F10D77-AFE3-417B-93F1-F9A5B0F237C5}" destId="{F1A0EB02-8037-4F89-8026-A7DA99CFEE45}" srcOrd="0" destOrd="2" presId="urn:microsoft.com/office/officeart/2005/8/layout/vList5"/>
    <dgm:cxn modelId="{893B38E4-4DEC-4231-9244-56F7CBAA803E}" type="presOf" srcId="{1C2331A1-4D19-4993-BB4B-B135F0D506A9}" destId="{F1A0EB02-8037-4F89-8026-A7DA99CFEE45}" srcOrd="0" destOrd="3" presId="urn:microsoft.com/office/officeart/2005/8/layout/vList5"/>
    <dgm:cxn modelId="{61A3811A-10B3-4760-B7D2-5A6C2CD1851F}" srcId="{8D6D26A5-62C7-45EB-9531-C85F1879241F}" destId="{AB9C696B-DC13-4ED7-9223-78509D46FFD7}" srcOrd="1" destOrd="0" parTransId="{AC765442-BAA0-4E15-84FC-53F281B1AA89}" sibTransId="{8B514462-16C3-4749-B449-57F826BFD02B}"/>
    <dgm:cxn modelId="{CFCABDB6-1F2B-4F54-B805-DE0A574606AD}" type="presOf" srcId="{AF508471-6BF0-4E4D-9C49-5C04E4F1A8A2}" destId="{D5CC919E-8CCC-4B1A-8D10-6F2C091922D1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97F28341-E8EC-4B5F-AAD8-39BAAB784245}" srcId="{8D6D26A5-62C7-45EB-9531-C85F1879241F}" destId="{A4F10D77-AFE3-417B-93F1-F9A5B0F237C5}" srcOrd="2" destOrd="0" parTransId="{D195E4D2-381F-4122-9827-B6E48BAD7A24}" sibTransId="{4338E77A-4070-45C5-8F9A-662B89385D87}"/>
    <dgm:cxn modelId="{A330A135-5282-4F1D-B8FE-20D0F521AF7A}" srcId="{8D6D26A5-62C7-45EB-9531-C85F1879241F}" destId="{1C2331A1-4D19-4993-BB4B-B135F0D506A9}" srcOrd="3" destOrd="0" parTransId="{F1855918-673D-4F89-96EF-70B60E1074D0}" sibTransId="{D8920D71-68A0-45FF-96C0-9B5DD6024B7A}"/>
    <dgm:cxn modelId="{AC1CAC15-F0F2-4A6B-BF76-7B5A94D76E50}" type="presParOf" srcId="{D5CC919E-8CCC-4B1A-8D10-6F2C091922D1}" destId="{68BFF038-1D82-498E-BFBE-D15BC7CCD2BC}" srcOrd="0" destOrd="0" presId="urn:microsoft.com/office/officeart/2005/8/layout/vList5"/>
    <dgm:cxn modelId="{BB6CB78E-9C69-4F18-81DC-3F7D361D2D83}" type="presParOf" srcId="{68BFF038-1D82-498E-BFBE-D15BC7CCD2BC}" destId="{AEC6E17D-F1BC-406A-B364-F3D4F5F76DD5}" srcOrd="0" destOrd="0" presId="urn:microsoft.com/office/officeart/2005/8/layout/vList5"/>
    <dgm:cxn modelId="{872CDB9B-A844-46AB-BC1E-5AEDE5176ACF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với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nông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i="1" dirty="0" smtClean="0">
              <a:solidFill>
                <a:schemeClr val="bg1"/>
              </a:solidFill>
            </a:rPr>
            <a:t>11. Theo </a:t>
          </a:r>
          <a:r>
            <a:rPr lang="en-US" i="1" dirty="0" err="1" smtClean="0">
              <a:solidFill>
                <a:schemeClr val="bg1"/>
              </a:solidFill>
            </a:rPr>
            <a:t>Hồ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Chí</a:t>
          </a:r>
          <a:r>
            <a:rPr lang="en-US" i="1" dirty="0" smtClean="0">
              <a:solidFill>
                <a:schemeClr val="bg1"/>
              </a:solidFill>
            </a:rPr>
            <a:t> Minh, </a:t>
          </a:r>
          <a:r>
            <a:rPr lang="en-US" i="1" dirty="0" err="1" smtClean="0">
              <a:solidFill>
                <a:schemeClr val="bg1"/>
              </a:solidFill>
            </a:rPr>
            <a:t>cách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mạng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giải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phóng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dân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tộc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là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sự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nghiệp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đoàn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kết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của</a:t>
          </a:r>
          <a:r>
            <a:rPr lang="en-US" i="1" dirty="0" smtClean="0">
              <a:solidFill>
                <a:schemeClr val="bg1"/>
              </a:solidFill>
            </a:rPr>
            <a:t>: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72B5E6CF-8F3D-4F4C-BBCE-B4D7BAA5F82F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nông dân với tầng lớp trí thức</a:t>
          </a:r>
        </a:p>
      </dgm:t>
    </dgm:pt>
    <dgm:pt modelId="{5CA6AD33-B801-48F0-8F0C-FFF695BECCDA}" type="parTrans" cxnId="{93A1A3DD-70EF-423D-85CC-7542A50A3743}">
      <dgm:prSet/>
      <dgm:spPr/>
      <dgm:t>
        <a:bodyPr/>
        <a:lstStyle/>
        <a:p>
          <a:endParaRPr lang="en-US"/>
        </a:p>
      </dgm:t>
    </dgm:pt>
    <dgm:pt modelId="{D4445D5B-48E9-40DF-A497-5D7D4E4123ED}" type="sibTrans" cxnId="{93A1A3DD-70EF-423D-85CC-7542A50A3743}">
      <dgm:prSet/>
      <dgm:spPr/>
      <dgm:t>
        <a:bodyPr/>
        <a:lstStyle/>
        <a:p>
          <a:endParaRPr lang="en-US"/>
        </a:p>
      </dgm:t>
    </dgm:pt>
    <dgm:pt modelId="{33128967-1293-45FC-8F73-7FF565374661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 nhân với tầng lớp trí thức</a:t>
          </a:r>
        </a:p>
      </dgm:t>
    </dgm:pt>
    <dgm:pt modelId="{50DDD201-BA50-40E1-8133-27CF3195A8F8}" type="parTrans" cxnId="{86C46AB2-B8E5-40D0-B80D-EFB84C281827}">
      <dgm:prSet/>
      <dgm:spPr/>
      <dgm:t>
        <a:bodyPr/>
        <a:lstStyle/>
        <a:p>
          <a:endParaRPr lang="en-US"/>
        </a:p>
      </dgm:t>
    </dgm:pt>
    <dgm:pt modelId="{2B54292A-F0D6-4D14-84DE-09300D5F8937}" type="sibTrans" cxnId="{86C46AB2-B8E5-40D0-B80D-EFB84C281827}">
      <dgm:prSet/>
      <dgm:spPr/>
      <dgm:t>
        <a:bodyPr/>
        <a:lstStyle/>
        <a:p>
          <a:endParaRPr lang="en-US"/>
        </a:p>
      </dgm:t>
    </dgm:pt>
    <dgm:pt modelId="{274821AA-5566-43F4-86FB-4B626CFEE5B7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Toàn dân trên cơ sở liên minh của giai cấp công nhân với giai cấp nông dân và trí thức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9D1409-B2E8-4F84-A372-ED388A4CADC4}" type="parTrans" cxnId="{D50B6099-0275-4112-ADDF-5F5D48E8F5CE}">
      <dgm:prSet/>
      <dgm:spPr/>
      <dgm:t>
        <a:bodyPr/>
        <a:lstStyle/>
        <a:p>
          <a:endParaRPr lang="en-US"/>
        </a:p>
      </dgm:t>
    </dgm:pt>
    <dgm:pt modelId="{5A268E52-B2A7-4918-9797-BFB1C826DA17}" type="sibTrans" cxnId="{D50B6099-0275-4112-ADDF-5F5D48E8F5CE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Y="125122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C46AB2-B8E5-40D0-B80D-EFB84C281827}" srcId="{8D6D26A5-62C7-45EB-9531-C85F1879241F}" destId="{33128967-1293-45FC-8F73-7FF565374661}" srcOrd="2" destOrd="0" parTransId="{50DDD201-BA50-40E1-8133-27CF3195A8F8}" sibTransId="{2B54292A-F0D6-4D14-84DE-09300D5F8937}"/>
    <dgm:cxn modelId="{D6AC3CFE-5EF9-4CD4-9A9C-CEB6E1B1A996}" type="presOf" srcId="{72B5E6CF-8F3D-4F4C-BBCE-B4D7BAA5F82F}" destId="{F1A0EB02-8037-4F89-8026-A7DA99CFEE45}" srcOrd="0" destOrd="1" presId="urn:microsoft.com/office/officeart/2005/8/layout/vList5"/>
    <dgm:cxn modelId="{D0D7B142-0274-4D79-BB3D-008A6D36525D}" type="presOf" srcId="{274821AA-5566-43F4-86FB-4B626CFEE5B7}" destId="{F1A0EB02-8037-4F89-8026-A7DA99CFEE45}" srcOrd="0" destOrd="3" presId="urn:microsoft.com/office/officeart/2005/8/layout/vList5"/>
    <dgm:cxn modelId="{84C6CB87-B4AD-4221-9294-D34D05444A91}" type="presOf" srcId="{AF508471-6BF0-4E4D-9C49-5C04E4F1A8A2}" destId="{D5CC919E-8CCC-4B1A-8D10-6F2C091922D1}" srcOrd="0" destOrd="0" presId="urn:microsoft.com/office/officeart/2005/8/layout/vList5"/>
    <dgm:cxn modelId="{9A1A5E39-D60F-44AF-8EE9-76A62D496750}" type="presOf" srcId="{8D6D26A5-62C7-45EB-9531-C85F1879241F}" destId="{AEC6E17D-F1BC-406A-B364-F3D4F5F76DD5}" srcOrd="0" destOrd="0" presId="urn:microsoft.com/office/officeart/2005/8/layout/vList5"/>
    <dgm:cxn modelId="{93A1A3DD-70EF-423D-85CC-7542A50A3743}" srcId="{8D6D26A5-62C7-45EB-9531-C85F1879241F}" destId="{72B5E6CF-8F3D-4F4C-BBCE-B4D7BAA5F82F}" srcOrd="1" destOrd="0" parTransId="{5CA6AD33-B801-48F0-8F0C-FFF695BECCDA}" sibTransId="{D4445D5B-48E9-40DF-A497-5D7D4E4123ED}"/>
    <dgm:cxn modelId="{4827EA2A-317D-44E6-A03C-684391B734AD}" type="presOf" srcId="{A556DFAD-6063-40D5-896A-04500B9ADA0D}" destId="{F1A0EB02-8037-4F89-8026-A7DA99CFEE4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D9E4673D-8BD3-4CE7-BFA7-5E0272CC4CE1}" type="presOf" srcId="{33128967-1293-45FC-8F73-7FF565374661}" destId="{F1A0EB02-8037-4F89-8026-A7DA99CFEE45}" srcOrd="0" destOrd="2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D50B6099-0275-4112-ADDF-5F5D48E8F5CE}" srcId="{8D6D26A5-62C7-45EB-9531-C85F1879241F}" destId="{274821AA-5566-43F4-86FB-4B626CFEE5B7}" srcOrd="3" destOrd="0" parTransId="{FD9D1409-B2E8-4F84-A372-ED388A4CADC4}" sibTransId="{5A268E52-B2A7-4918-9797-BFB1C826DA17}"/>
    <dgm:cxn modelId="{2BA694B6-F4E6-4B59-936E-0BB0AB6C0542}" type="presParOf" srcId="{D5CC919E-8CCC-4B1A-8D10-6F2C091922D1}" destId="{68BFF038-1D82-498E-BFBE-D15BC7CCD2BC}" srcOrd="0" destOrd="0" presId="urn:microsoft.com/office/officeart/2005/8/layout/vList5"/>
    <dgm:cxn modelId="{5D615160-9089-45B7-A9A4-792C13F0A0BF}" type="presParOf" srcId="{68BFF038-1D82-498E-BFBE-D15BC7CCD2BC}" destId="{AEC6E17D-F1BC-406A-B364-F3D4F5F76DD5}" srcOrd="0" destOrd="0" presId="urn:microsoft.com/office/officeart/2005/8/layout/vList5"/>
    <dgm:cxn modelId="{59AFDBF8-BC83-4E83-81F7-9224702D4280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19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tuổi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  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i="1" dirty="0" smtClean="0">
              <a:solidFill>
                <a:schemeClr val="bg1"/>
              </a:solidFill>
            </a:rPr>
            <a:t>12. </a:t>
          </a:r>
          <a:r>
            <a:rPr lang="vi-VN" i="1" dirty="0" smtClean="0">
              <a:solidFill>
                <a:schemeClr val="bg1"/>
              </a:solidFill>
            </a:rPr>
            <a:t>Nguyễn </a:t>
          </a:r>
          <a:r>
            <a:rPr lang="vi-VN" i="1" dirty="0" smtClean="0">
              <a:solidFill>
                <a:schemeClr val="bg1"/>
              </a:solidFill>
            </a:rPr>
            <a:t>Tất Thành lúc ra đi tìm đường cứu nước bao nhiêu tuổi?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E626647-E2E4-449E-8171-8CC3D91A3294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21 tuổi</a:t>
          </a:r>
        </a:p>
      </dgm:t>
    </dgm:pt>
    <dgm:pt modelId="{64CEDFBE-3541-4214-B9BB-FE3D91C3C18E}" type="parTrans" cxnId="{B7C900FA-E4F1-4256-B48E-3679EA73B268}">
      <dgm:prSet/>
      <dgm:spPr/>
      <dgm:t>
        <a:bodyPr/>
        <a:lstStyle/>
        <a:p>
          <a:endParaRPr lang="en-US"/>
        </a:p>
      </dgm:t>
    </dgm:pt>
    <dgm:pt modelId="{F549AAE2-A7E2-4725-9824-A83E0F794D8B}" type="sibTrans" cxnId="{B7C900FA-E4F1-4256-B48E-3679EA73B268}">
      <dgm:prSet/>
      <dgm:spPr/>
      <dgm:t>
        <a:bodyPr/>
        <a:lstStyle/>
        <a:p>
          <a:endParaRPr lang="en-US"/>
        </a:p>
      </dgm:t>
    </dgm:pt>
    <dgm:pt modelId="{9CEA0D9B-0E36-4A33-A782-E52A8D08C0CC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23 tuổi</a:t>
          </a:r>
        </a:p>
      </dgm:t>
    </dgm:pt>
    <dgm:pt modelId="{AFDAD27A-E7C5-40DF-95DD-5FA93F9563C8}" type="parTrans" cxnId="{38889DD3-A8E2-4E02-909F-26E5240A131D}">
      <dgm:prSet/>
      <dgm:spPr/>
      <dgm:t>
        <a:bodyPr/>
        <a:lstStyle/>
        <a:p>
          <a:endParaRPr lang="en-US"/>
        </a:p>
      </dgm:t>
    </dgm:pt>
    <dgm:pt modelId="{6858212A-D2C4-4BF2-98D9-8D60CC79CE98}" type="sibTrans" cxnId="{38889DD3-A8E2-4E02-909F-26E5240A131D}">
      <dgm:prSet/>
      <dgm:spPr/>
      <dgm:t>
        <a:bodyPr/>
        <a:lstStyle/>
        <a:p>
          <a:endParaRPr lang="en-US"/>
        </a:p>
      </dgm:t>
    </dgm:pt>
    <dgm:pt modelId="{5CF5FF75-676D-4ADF-9EF9-7F0763F84698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24 tuổi</a:t>
          </a:r>
        </a:p>
      </dgm:t>
    </dgm:pt>
    <dgm:pt modelId="{78F34DA4-E45C-4E68-BE8E-946D7147C213}" type="parTrans" cxnId="{8A79FAE3-A228-4703-876F-C313F88B5382}">
      <dgm:prSet/>
      <dgm:spPr/>
      <dgm:t>
        <a:bodyPr/>
        <a:lstStyle/>
        <a:p>
          <a:endParaRPr lang="en-US"/>
        </a:p>
      </dgm:t>
    </dgm:pt>
    <dgm:pt modelId="{DEDA5DF0-5762-486C-9938-328DC5EFB10A}" type="sibTrans" cxnId="{8A79FAE3-A228-4703-876F-C313F88B5382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20795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Y="119877" custLinFactNeighborX="-1360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889DD3-A8E2-4E02-909F-26E5240A131D}" srcId="{8D6D26A5-62C7-45EB-9531-C85F1879241F}" destId="{9CEA0D9B-0E36-4A33-A782-E52A8D08C0CC}" srcOrd="2" destOrd="0" parTransId="{AFDAD27A-E7C5-40DF-95DD-5FA93F9563C8}" sibTransId="{6858212A-D2C4-4BF2-98D9-8D60CC79CE98}"/>
    <dgm:cxn modelId="{B7C900FA-E4F1-4256-B48E-3679EA73B268}" srcId="{8D6D26A5-62C7-45EB-9531-C85F1879241F}" destId="{DE626647-E2E4-449E-8171-8CC3D91A3294}" srcOrd="1" destOrd="0" parTransId="{64CEDFBE-3541-4214-B9BB-FE3D91C3C18E}" sibTransId="{F549AAE2-A7E2-4725-9824-A83E0F794D8B}"/>
    <dgm:cxn modelId="{2A433E3D-9A3D-495D-B535-40C025CB602B}" type="presOf" srcId="{AF508471-6BF0-4E4D-9C49-5C04E4F1A8A2}" destId="{D5CC919E-8CCC-4B1A-8D10-6F2C091922D1}" srcOrd="0" destOrd="0" presId="urn:microsoft.com/office/officeart/2005/8/layout/vList5"/>
    <dgm:cxn modelId="{8A79FAE3-A228-4703-876F-C313F88B5382}" srcId="{8D6D26A5-62C7-45EB-9531-C85F1879241F}" destId="{5CF5FF75-676D-4ADF-9EF9-7F0763F84698}" srcOrd="3" destOrd="0" parTransId="{78F34DA4-E45C-4E68-BE8E-946D7147C213}" sibTransId="{DEDA5DF0-5762-486C-9938-328DC5EFB10A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1070471E-FA2D-4E32-AEFB-2BBF60190DD7}" type="presOf" srcId="{9CEA0D9B-0E36-4A33-A782-E52A8D08C0CC}" destId="{F1A0EB02-8037-4F89-8026-A7DA99CFEE45}" srcOrd="0" destOrd="2" presId="urn:microsoft.com/office/officeart/2005/8/layout/vList5"/>
    <dgm:cxn modelId="{442B8189-6623-404F-93A8-F98D0D9F097D}" type="presOf" srcId="{8D6D26A5-62C7-45EB-9531-C85F1879241F}" destId="{AEC6E17D-F1BC-406A-B364-F3D4F5F76DD5}" srcOrd="0" destOrd="0" presId="urn:microsoft.com/office/officeart/2005/8/layout/vList5"/>
    <dgm:cxn modelId="{EF198E2E-A3EE-414C-A210-3F2813E2F498}" type="presOf" srcId="{A556DFAD-6063-40D5-896A-04500B9ADA0D}" destId="{F1A0EB02-8037-4F89-8026-A7DA99CFEE45}" srcOrd="0" destOrd="0" presId="urn:microsoft.com/office/officeart/2005/8/layout/vList5"/>
    <dgm:cxn modelId="{FFCA7A6C-7B2C-415B-9BB5-9836B376109D}" type="presOf" srcId="{DE626647-E2E4-449E-8171-8CC3D91A3294}" destId="{F1A0EB02-8037-4F89-8026-A7DA99CFEE45}" srcOrd="0" destOrd="1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FCA910B3-D064-4046-B4B3-B4EF2E1E2797}" type="presOf" srcId="{5CF5FF75-676D-4ADF-9EF9-7F0763F84698}" destId="{F1A0EB02-8037-4F89-8026-A7DA99CFEE45}" srcOrd="0" destOrd="3" presId="urn:microsoft.com/office/officeart/2005/8/layout/vList5"/>
    <dgm:cxn modelId="{4C590B17-EF1D-496E-A039-6C292E782625}" type="presParOf" srcId="{D5CC919E-8CCC-4B1A-8D10-6F2C091922D1}" destId="{68BFF038-1D82-498E-BFBE-D15BC7CCD2BC}" srcOrd="0" destOrd="0" presId="urn:microsoft.com/office/officeart/2005/8/layout/vList5"/>
    <dgm:cxn modelId="{BA986728-014C-47AF-99BE-C174F45EA0FE}" type="presParOf" srcId="{68BFF038-1D82-498E-BFBE-D15BC7CCD2BC}" destId="{AEC6E17D-F1BC-406A-B364-F3D4F5F76DD5}" srcOrd="0" destOrd="0" presId="urn:microsoft.com/office/officeart/2005/8/layout/vList5"/>
    <dgm:cxn modelId="{EB79F95B-60F9-4DE4-9382-2ED5F4E07F1C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Quốc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tế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nông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i="1" dirty="0" smtClean="0">
              <a:solidFill>
                <a:schemeClr val="bg1"/>
              </a:solidFill>
            </a:rPr>
            <a:t>13. </a:t>
          </a:r>
          <a:r>
            <a:rPr lang="en-US" i="1" dirty="0" err="1" smtClean="0">
              <a:solidFill>
                <a:schemeClr val="bg1"/>
              </a:solidFill>
            </a:rPr>
            <a:t>Năm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smtClean="0">
              <a:solidFill>
                <a:schemeClr val="bg1"/>
              </a:solidFill>
            </a:rPr>
            <a:t>1923-1924, </a:t>
          </a:r>
          <a:r>
            <a:rPr lang="en-US" i="1" dirty="0" err="1" smtClean="0">
              <a:solidFill>
                <a:schemeClr val="bg1"/>
              </a:solidFill>
            </a:rPr>
            <a:t>tại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Liên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Xô</a:t>
          </a:r>
          <a:r>
            <a:rPr lang="en-US" i="1" dirty="0" smtClean="0">
              <a:solidFill>
                <a:schemeClr val="bg1"/>
              </a:solidFill>
            </a:rPr>
            <a:t>, </a:t>
          </a:r>
          <a:r>
            <a:rPr lang="en-US" i="1" dirty="0" err="1" smtClean="0">
              <a:solidFill>
                <a:schemeClr val="bg1"/>
              </a:solidFill>
            </a:rPr>
            <a:t>Nguyễn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Ái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Quốc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tham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dự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các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Đại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hội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quốc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tế</a:t>
          </a:r>
          <a:r>
            <a:rPr lang="en-US" i="1" dirty="0" smtClean="0">
              <a:solidFill>
                <a:schemeClr val="bg1"/>
              </a:solidFill>
            </a:rPr>
            <a:t> </a:t>
          </a:r>
          <a:r>
            <a:rPr lang="en-US" i="1" dirty="0" err="1" smtClean="0">
              <a:solidFill>
                <a:schemeClr val="bg1"/>
              </a:solidFill>
            </a:rPr>
            <a:t>nào</a:t>
          </a:r>
          <a:r>
            <a:rPr lang="en-US" i="1" dirty="0" smtClean="0">
              <a:solidFill>
                <a:schemeClr val="bg1"/>
              </a:solidFill>
            </a:rPr>
            <a:t>?</a:t>
          </a:r>
          <a:endParaRPr lang="en-US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CB1075DA-6B97-4828-A587-48AEF5CE2118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b.Quốc tế Cộng sản</a:t>
          </a:r>
        </a:p>
      </dgm:t>
    </dgm:pt>
    <dgm:pt modelId="{14A22CF2-35D2-47D7-8066-F0D0982ADFB3}" type="parTrans" cxnId="{6F05E8EE-9B76-4D75-AA0C-96E023BE4DAE}">
      <dgm:prSet/>
      <dgm:spPr/>
      <dgm:t>
        <a:bodyPr/>
        <a:lstStyle/>
        <a:p>
          <a:endParaRPr lang="en-US"/>
        </a:p>
      </dgm:t>
    </dgm:pt>
    <dgm:pt modelId="{931F1EF4-75C4-4CD1-9636-6912CB8E09B2}" type="sibTrans" cxnId="{6F05E8EE-9B76-4D75-AA0C-96E023BE4DAE}">
      <dgm:prSet/>
      <dgm:spPr/>
      <dgm:t>
        <a:bodyPr/>
        <a:lstStyle/>
        <a:p>
          <a:endParaRPr lang="en-US"/>
        </a:p>
      </dgm:t>
    </dgm:pt>
    <dgm:pt modelId="{221CA618-99A9-4212-B7DA-D017EB724D36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Quốc tế Thanh niên</a:t>
          </a:r>
        </a:p>
      </dgm:t>
    </dgm:pt>
    <dgm:pt modelId="{D65B421D-F994-41F6-BC6A-03F68AF4589A}" type="parTrans" cxnId="{DE646F79-7ACD-4454-841A-0792D8B1844C}">
      <dgm:prSet/>
      <dgm:spPr/>
      <dgm:t>
        <a:bodyPr/>
        <a:lstStyle/>
        <a:p>
          <a:endParaRPr lang="en-US"/>
        </a:p>
      </dgm:t>
    </dgm:pt>
    <dgm:pt modelId="{F830A23F-FD4C-4E90-9D25-62E4E7281815}" type="sibTrans" cxnId="{DE646F79-7ACD-4454-841A-0792D8B1844C}">
      <dgm:prSet/>
      <dgm:spPr/>
      <dgm:t>
        <a:bodyPr/>
        <a:lstStyle/>
        <a:p>
          <a:endParaRPr lang="en-US"/>
        </a:p>
      </dgm:t>
    </dgm:pt>
    <dgm:pt modelId="{A7FFFC3A-EAEE-46A8-B456-ED6191335D76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d.Cả 3 đáp án  trên</a:t>
          </a:r>
        </a:p>
      </dgm:t>
    </dgm:pt>
    <dgm:pt modelId="{13943EB0-A898-494B-A2FF-826FE358D3A8}" type="parTrans" cxnId="{FB120494-2DAC-49C2-A7F9-04A1F8CA45D1}">
      <dgm:prSet/>
      <dgm:spPr/>
      <dgm:t>
        <a:bodyPr/>
        <a:lstStyle/>
        <a:p>
          <a:endParaRPr lang="en-US"/>
        </a:p>
      </dgm:t>
    </dgm:pt>
    <dgm:pt modelId="{5FF6BE96-0274-437D-9E68-9FE3E10D1FCC}" type="sibTrans" cxnId="{FB120494-2DAC-49C2-A7F9-04A1F8CA45D1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Y="116659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C559863-B432-4A73-BDC5-030CFE965C3A}" type="presOf" srcId="{8D6D26A5-62C7-45EB-9531-C85F1879241F}" destId="{AEC6E17D-F1BC-406A-B364-F3D4F5F76DD5}" srcOrd="0" destOrd="0" presId="urn:microsoft.com/office/officeart/2005/8/layout/vList5"/>
    <dgm:cxn modelId="{FB120494-2DAC-49C2-A7F9-04A1F8CA45D1}" srcId="{8D6D26A5-62C7-45EB-9531-C85F1879241F}" destId="{A7FFFC3A-EAEE-46A8-B456-ED6191335D76}" srcOrd="3" destOrd="0" parTransId="{13943EB0-A898-494B-A2FF-826FE358D3A8}" sibTransId="{5FF6BE96-0274-437D-9E68-9FE3E10D1FCC}"/>
    <dgm:cxn modelId="{6F05E8EE-9B76-4D75-AA0C-96E023BE4DAE}" srcId="{8D6D26A5-62C7-45EB-9531-C85F1879241F}" destId="{CB1075DA-6B97-4828-A587-48AEF5CE2118}" srcOrd="1" destOrd="0" parTransId="{14A22CF2-35D2-47D7-8066-F0D0982ADFB3}" sibTransId="{931F1EF4-75C4-4CD1-9636-6912CB8E09B2}"/>
    <dgm:cxn modelId="{9B8BC6A4-A828-4456-9C61-63A0A9D6CCBF}" type="presOf" srcId="{A556DFAD-6063-40D5-896A-04500B9ADA0D}" destId="{F1A0EB02-8037-4F89-8026-A7DA99CFEE4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3D8751E3-AFB4-47C4-A349-A9824B8A480A}" type="presOf" srcId="{CB1075DA-6B97-4828-A587-48AEF5CE2118}" destId="{F1A0EB02-8037-4F89-8026-A7DA99CFEE45}" srcOrd="0" destOrd="1" presId="urn:microsoft.com/office/officeart/2005/8/layout/vList5"/>
    <dgm:cxn modelId="{DE646F79-7ACD-4454-841A-0792D8B1844C}" srcId="{8D6D26A5-62C7-45EB-9531-C85F1879241F}" destId="{221CA618-99A9-4212-B7DA-D017EB724D36}" srcOrd="2" destOrd="0" parTransId="{D65B421D-F994-41F6-BC6A-03F68AF4589A}" sibTransId="{F830A23F-FD4C-4E90-9D25-62E4E7281815}"/>
    <dgm:cxn modelId="{CD5249AA-8F9F-408F-ABA4-78368DF5F5B3}" type="presOf" srcId="{AF508471-6BF0-4E4D-9C49-5C04E4F1A8A2}" destId="{D5CC919E-8CCC-4B1A-8D10-6F2C091922D1}" srcOrd="0" destOrd="0" presId="urn:microsoft.com/office/officeart/2005/8/layout/vList5"/>
    <dgm:cxn modelId="{2E295F8D-468D-4F58-86D9-C91F0E93CBFC}" type="presOf" srcId="{A7FFFC3A-EAEE-46A8-B456-ED6191335D76}" destId="{F1A0EB02-8037-4F89-8026-A7DA99CFEE45}" srcOrd="0" destOrd="3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B191A6D9-8045-455A-B248-7900348CC208}" type="presOf" srcId="{221CA618-99A9-4212-B7DA-D017EB724D36}" destId="{F1A0EB02-8037-4F89-8026-A7DA99CFEE45}" srcOrd="0" destOrd="2" presId="urn:microsoft.com/office/officeart/2005/8/layout/vList5"/>
    <dgm:cxn modelId="{EDDEE596-EC01-4895-91B5-A8B9626EBAE6}" type="presParOf" srcId="{D5CC919E-8CCC-4B1A-8D10-6F2C091922D1}" destId="{68BFF038-1D82-498E-BFBE-D15BC7CCD2BC}" srcOrd="0" destOrd="0" presId="urn:microsoft.com/office/officeart/2005/8/layout/vList5"/>
    <dgm:cxn modelId="{910394C6-5321-4480-BAD9-AEF7A2DA811F}" type="presParOf" srcId="{68BFF038-1D82-498E-BFBE-D15BC7CCD2BC}" destId="{AEC6E17D-F1BC-406A-B364-F3D4F5F76DD5}" srcOrd="0" destOrd="0" presId="urn:microsoft.com/office/officeart/2005/8/layout/vList5"/>
    <dgm:cxn modelId="{09475456-A026-4E34-A416-20BA00D6A5F0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+mn-lt"/>
            </a:rPr>
            <a:t>  a.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Bản</a:t>
          </a:r>
          <a:r>
            <a:rPr lang="en-US" sz="40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án</a:t>
          </a:r>
          <a:r>
            <a:rPr lang="en-US" sz="40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chế</a:t>
          </a:r>
          <a:r>
            <a:rPr lang="en-US" sz="40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độ</a:t>
          </a:r>
          <a:r>
            <a:rPr lang="en-US" sz="40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thực</a:t>
          </a:r>
          <a:r>
            <a:rPr lang="en-US" sz="40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dân</a:t>
          </a:r>
          <a:r>
            <a:rPr lang="en-US" sz="40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Pháp</a:t>
          </a:r>
          <a:r>
            <a:rPr lang="en-US" sz="4000" dirty="0" smtClean="0">
              <a:solidFill>
                <a:schemeClr val="bg1"/>
              </a:solidFill>
              <a:latin typeface="+mn-lt"/>
            </a:rPr>
            <a:t> (1925)</a:t>
          </a:r>
          <a:endParaRPr lang="en-US" sz="4000" dirty="0">
            <a:solidFill>
              <a:schemeClr val="bg1"/>
            </a:solidFill>
            <a:latin typeface="+mn-lt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just"/>
          <a:r>
            <a:rPr lang="en-US" sz="3200" i="1" dirty="0" smtClean="0">
              <a:solidFill>
                <a:schemeClr val="bg1"/>
              </a:solidFill>
            </a:rPr>
            <a:t>14. </a:t>
          </a:r>
          <a:r>
            <a:rPr lang="en-US" sz="3200" i="1" dirty="0" err="1" smtClean="0">
              <a:solidFill>
                <a:schemeClr val="bg1"/>
              </a:solidFill>
            </a:rPr>
            <a:t>Tác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phẩm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nào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của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Hồ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Chí</a:t>
          </a:r>
          <a:r>
            <a:rPr lang="en-US" sz="3200" i="1" dirty="0" smtClean="0">
              <a:solidFill>
                <a:schemeClr val="bg1"/>
              </a:solidFill>
            </a:rPr>
            <a:t> Minh </a:t>
          </a:r>
          <a:r>
            <a:rPr lang="en-US" sz="3200" i="1" dirty="0" err="1" smtClean="0">
              <a:solidFill>
                <a:schemeClr val="bg1"/>
              </a:solidFill>
            </a:rPr>
            <a:t>đề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cao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về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phát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triển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kinh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tế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và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văn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hóa</a:t>
          </a:r>
          <a:r>
            <a:rPr lang="en-US" sz="3200" i="1" dirty="0" smtClean="0">
              <a:solidFill>
                <a:schemeClr val="bg1"/>
              </a:solidFill>
            </a:rPr>
            <a:t>, </a:t>
          </a:r>
          <a:r>
            <a:rPr lang="en-US" sz="3200" i="1" dirty="0" err="1" smtClean="0">
              <a:solidFill>
                <a:schemeClr val="bg1"/>
              </a:solidFill>
            </a:rPr>
            <a:t>không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ngừng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nâng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cao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đời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sống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vật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chất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và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tinh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thần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của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nhân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dân</a:t>
          </a:r>
          <a:r>
            <a:rPr lang="en-US" sz="3200" i="1" dirty="0" smtClean="0">
              <a:solidFill>
                <a:schemeClr val="bg1"/>
              </a:solidFill>
            </a:rPr>
            <a:t>? </a:t>
          </a:r>
          <a:endParaRPr lang="en-US" sz="3200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0337DDFC-FD22-4626-8281-7438C8C58413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+mn-lt"/>
            </a:rPr>
            <a:t>b. Đường cách mệnh (1927)</a:t>
          </a:r>
          <a:endParaRPr lang="en-US" sz="4000" dirty="0" smtClean="0">
            <a:solidFill>
              <a:schemeClr val="bg1"/>
            </a:solidFill>
            <a:latin typeface="+mn-lt"/>
          </a:endParaRPr>
        </a:p>
      </dgm:t>
    </dgm:pt>
    <dgm:pt modelId="{38279FDE-520A-4A08-A514-5D1950D4A6F9}" type="parTrans" cxnId="{14AECB79-57B9-4D9D-BFE8-4E98EB862C12}">
      <dgm:prSet/>
      <dgm:spPr/>
      <dgm:t>
        <a:bodyPr/>
        <a:lstStyle/>
        <a:p>
          <a:endParaRPr lang="en-US"/>
        </a:p>
      </dgm:t>
    </dgm:pt>
    <dgm:pt modelId="{F2BE98FD-576F-4E3F-BDB3-7E654B1D5481}" type="sibTrans" cxnId="{14AECB79-57B9-4D9D-BFE8-4E98EB862C12}">
      <dgm:prSet/>
      <dgm:spPr/>
      <dgm:t>
        <a:bodyPr/>
        <a:lstStyle/>
        <a:p>
          <a:endParaRPr lang="en-US"/>
        </a:p>
      </dgm:t>
    </dgm:pt>
    <dgm:pt modelId="{399689E9-5DEF-4446-9E57-8763E665CC41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+mn-lt"/>
            </a:rPr>
            <a:t>c. Thường thức chính trị (1953)</a:t>
          </a:r>
          <a:endParaRPr lang="en-US" sz="4000" dirty="0" smtClean="0">
            <a:solidFill>
              <a:schemeClr val="bg1"/>
            </a:solidFill>
            <a:latin typeface="+mn-lt"/>
          </a:endParaRPr>
        </a:p>
      </dgm:t>
    </dgm:pt>
    <dgm:pt modelId="{822477FF-9708-483B-A313-69119D727282}" type="parTrans" cxnId="{83442C33-ADE6-4CEE-8A5E-15735AB25B09}">
      <dgm:prSet/>
      <dgm:spPr/>
      <dgm:t>
        <a:bodyPr/>
        <a:lstStyle/>
        <a:p>
          <a:endParaRPr lang="en-US"/>
        </a:p>
      </dgm:t>
    </dgm:pt>
    <dgm:pt modelId="{9467D933-DDF4-4BED-B2D6-AB52F46D5570}" type="sibTrans" cxnId="{83442C33-ADE6-4CEE-8A5E-15735AB25B09}">
      <dgm:prSet/>
      <dgm:spPr/>
      <dgm:t>
        <a:bodyPr/>
        <a:lstStyle/>
        <a:p>
          <a:endParaRPr lang="en-US"/>
        </a:p>
      </dgm:t>
    </dgm:pt>
    <dgm:pt modelId="{1A899F91-61A5-413C-835B-04510D3F348D}">
      <dgm:prSet custT="1"/>
      <dgm:spPr/>
      <dgm:t>
        <a:bodyPr/>
        <a:lstStyle/>
        <a:p>
          <a:r>
            <a:rPr lang="it-IT" sz="4000" dirty="0" smtClean="0">
              <a:solidFill>
                <a:schemeClr val="bg1"/>
              </a:solidFill>
              <a:latin typeface="+mn-lt"/>
            </a:rPr>
            <a:t>d. Bản Di chúc (1969)</a:t>
          </a:r>
          <a:endParaRPr lang="en-US" sz="4000" dirty="0" smtClean="0">
            <a:solidFill>
              <a:schemeClr val="bg1"/>
            </a:solidFill>
            <a:latin typeface="+mn-lt"/>
          </a:endParaRPr>
        </a:p>
      </dgm:t>
    </dgm:pt>
    <dgm:pt modelId="{9E38D224-FD63-4704-937A-00044D3BA7DF}" type="parTrans" cxnId="{003AF31B-EB92-4B81-A532-77E1E0387903}">
      <dgm:prSet/>
      <dgm:spPr/>
      <dgm:t>
        <a:bodyPr/>
        <a:lstStyle/>
        <a:p>
          <a:endParaRPr lang="en-US"/>
        </a:p>
      </dgm:t>
    </dgm:pt>
    <dgm:pt modelId="{30A8B55F-246C-4A3B-83E7-364068A169EE}" type="sibTrans" cxnId="{003AF31B-EB92-4B81-A532-77E1E0387903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0983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61607" custScaleY="125122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03AF31B-EB92-4B81-A532-77E1E0387903}" srcId="{8D6D26A5-62C7-45EB-9531-C85F1879241F}" destId="{1A899F91-61A5-413C-835B-04510D3F348D}" srcOrd="3" destOrd="0" parTransId="{9E38D224-FD63-4704-937A-00044D3BA7DF}" sibTransId="{30A8B55F-246C-4A3B-83E7-364068A169EE}"/>
    <dgm:cxn modelId="{D608EE6A-DD19-47B5-8141-3B6F705A9418}" type="presOf" srcId="{0337DDFC-FD22-4626-8281-7438C8C58413}" destId="{F1A0EB02-8037-4F89-8026-A7DA99CFEE45}" srcOrd="0" destOrd="1" presId="urn:microsoft.com/office/officeart/2005/8/layout/vList5"/>
    <dgm:cxn modelId="{83442C33-ADE6-4CEE-8A5E-15735AB25B09}" srcId="{8D6D26A5-62C7-45EB-9531-C85F1879241F}" destId="{399689E9-5DEF-4446-9E57-8763E665CC41}" srcOrd="2" destOrd="0" parTransId="{822477FF-9708-483B-A313-69119D727282}" sibTransId="{9467D933-DDF4-4BED-B2D6-AB52F46D5570}"/>
    <dgm:cxn modelId="{9E39D675-3422-4AC4-8772-79FD372C8534}" type="presOf" srcId="{AF508471-6BF0-4E4D-9C49-5C04E4F1A8A2}" destId="{D5CC919E-8CCC-4B1A-8D10-6F2C091922D1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F2635F49-01B4-47A0-9F72-02990F633AD2}" type="presOf" srcId="{1A899F91-61A5-413C-835B-04510D3F348D}" destId="{F1A0EB02-8037-4F89-8026-A7DA99CFEE45}" srcOrd="0" destOrd="3" presId="urn:microsoft.com/office/officeart/2005/8/layout/vList5"/>
    <dgm:cxn modelId="{98C78A19-CEB1-4568-A741-8AD936BAA7C5}" type="presOf" srcId="{8D6D26A5-62C7-45EB-9531-C85F1879241F}" destId="{AEC6E17D-F1BC-406A-B364-F3D4F5F76DD5}" srcOrd="0" destOrd="0" presId="urn:microsoft.com/office/officeart/2005/8/layout/vList5"/>
    <dgm:cxn modelId="{D4D03BB3-150A-4154-B239-160688F1B3B2}" type="presOf" srcId="{399689E9-5DEF-4446-9E57-8763E665CC41}" destId="{F1A0EB02-8037-4F89-8026-A7DA99CFEE45}" srcOrd="0" destOrd="2" presId="urn:microsoft.com/office/officeart/2005/8/layout/vList5"/>
    <dgm:cxn modelId="{8A4450E1-57FD-41A3-968F-651F1DB732F6}" type="presOf" srcId="{A556DFAD-6063-40D5-896A-04500B9ADA0D}" destId="{F1A0EB02-8037-4F89-8026-A7DA99CFEE4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14AECB79-57B9-4D9D-BFE8-4E98EB862C12}" srcId="{8D6D26A5-62C7-45EB-9531-C85F1879241F}" destId="{0337DDFC-FD22-4626-8281-7438C8C58413}" srcOrd="1" destOrd="0" parTransId="{38279FDE-520A-4A08-A514-5D1950D4A6F9}" sibTransId="{F2BE98FD-576F-4E3F-BDB3-7E654B1D5481}"/>
    <dgm:cxn modelId="{DD3D0980-ACBE-4F01-82C7-ED716E6A45D9}" type="presParOf" srcId="{D5CC919E-8CCC-4B1A-8D10-6F2C091922D1}" destId="{68BFF038-1D82-498E-BFBE-D15BC7CCD2BC}" srcOrd="0" destOrd="0" presId="urn:microsoft.com/office/officeart/2005/8/layout/vList5"/>
    <dgm:cxn modelId="{A366466A-D632-4003-BF29-55C316E98729}" type="presParOf" srcId="{68BFF038-1D82-498E-BFBE-D15BC7CCD2BC}" destId="{AEC6E17D-F1BC-406A-B364-F3D4F5F76DD5}" srcOrd="0" destOrd="0" presId="urn:microsoft.com/office/officeart/2005/8/layout/vList5"/>
    <dgm:cxn modelId="{974CFC25-7A7C-42AE-9DC6-AFB6E7079EE3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Giữ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vững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nền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độc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lập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 sz="3600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 sz="3600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ctr"/>
          <a:r>
            <a:rPr lang="en-US" sz="3600" i="1" dirty="0" smtClean="0">
              <a:solidFill>
                <a:schemeClr val="bg1"/>
              </a:solidFill>
            </a:rPr>
            <a:t>15. </a:t>
          </a:r>
          <a:r>
            <a:rPr lang="vi-VN" sz="3600" i="1" dirty="0" smtClean="0">
              <a:solidFill>
                <a:schemeClr val="bg1"/>
              </a:solidFill>
            </a:rPr>
            <a:t>Vận </a:t>
          </a:r>
          <a:r>
            <a:rPr lang="vi-VN" sz="3600" i="1" dirty="0" smtClean="0">
              <a:solidFill>
                <a:schemeClr val="bg1"/>
              </a:solidFill>
            </a:rPr>
            <a:t>dụng tư tưởng Hồ Chí Minh trong giai đoạn hiện nay cần tập trung vào vấn đề cốt lõi nào?</a:t>
          </a:r>
          <a:endParaRPr lang="en-US" sz="3600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 sz="3600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 sz="3600"/>
        </a:p>
      </dgm:t>
    </dgm:pt>
    <dgm:pt modelId="{D0D0012F-538F-4EF3-99B2-EB70840A7E55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Thực hiện triệt để cuộc cách mạng dân tộc dân chủ nhân dân</a:t>
          </a:r>
        </a:p>
      </dgm:t>
    </dgm:pt>
    <dgm:pt modelId="{D7A611B8-B0C6-48F7-96D7-2A8AD0EE5B6F}" type="parTrans" cxnId="{755A6B7F-A545-4FF1-90A1-9B7892F3BF58}">
      <dgm:prSet/>
      <dgm:spPr/>
      <dgm:t>
        <a:bodyPr/>
        <a:lstStyle/>
        <a:p>
          <a:endParaRPr lang="en-US" sz="3600"/>
        </a:p>
      </dgm:t>
    </dgm:pt>
    <dgm:pt modelId="{B71A546F-50CD-42D8-AA10-EC989518FEC8}" type="sibTrans" cxnId="{755A6B7F-A545-4FF1-90A1-9B7892F3BF58}">
      <dgm:prSet/>
      <dgm:spPr/>
      <dgm:t>
        <a:bodyPr/>
        <a:lstStyle/>
        <a:p>
          <a:endParaRPr lang="en-US" sz="3600"/>
        </a:p>
      </dgm:t>
    </dgm:pt>
    <dgm:pt modelId="{0E46096C-ED5E-46AF-8FA0-A08C89D50A37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Kiên định mục tiêu độc lập, tự chủ và tích cực, chủ động hội nhập quốc tế.</a:t>
          </a:r>
        </a:p>
      </dgm:t>
    </dgm:pt>
    <dgm:pt modelId="{D445A51F-AC19-4E3A-953A-536D03262849}" type="parTrans" cxnId="{C4A700FA-4772-44F1-BA5C-10B6E9D65A93}">
      <dgm:prSet/>
      <dgm:spPr/>
      <dgm:t>
        <a:bodyPr/>
        <a:lstStyle/>
        <a:p>
          <a:endParaRPr lang="en-US" sz="3600"/>
        </a:p>
      </dgm:t>
    </dgm:pt>
    <dgm:pt modelId="{58CCBD1D-31A0-4FB5-93D8-039B50EA58AA}" type="sibTrans" cxnId="{C4A700FA-4772-44F1-BA5C-10B6E9D65A93}">
      <dgm:prSet/>
      <dgm:spPr/>
      <dgm:t>
        <a:bodyPr/>
        <a:lstStyle/>
        <a:p>
          <a:endParaRPr lang="en-US" sz="3600"/>
        </a:p>
      </dgm:t>
    </dgm:pt>
    <dgm:pt modelId="{A7243AD5-FE04-49EB-B819-19DA9508FAFA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Hội nhập với nền kinh tế thế giới</a:t>
          </a:r>
        </a:p>
      </dgm:t>
    </dgm:pt>
    <dgm:pt modelId="{DB3460E5-382C-40AA-A11D-4E184C48AF33}" type="parTrans" cxnId="{64F44891-8900-4DC0-8E39-E3AAFB86C2AC}">
      <dgm:prSet/>
      <dgm:spPr/>
      <dgm:t>
        <a:bodyPr/>
        <a:lstStyle/>
        <a:p>
          <a:endParaRPr lang="en-US" sz="3600"/>
        </a:p>
      </dgm:t>
    </dgm:pt>
    <dgm:pt modelId="{07E205F6-E2B5-41A3-8C0A-73B8EB1C862F}" type="sibTrans" cxnId="{64F44891-8900-4DC0-8E39-E3AAFB86C2AC}">
      <dgm:prSet/>
      <dgm:spPr/>
      <dgm:t>
        <a:bodyPr/>
        <a:lstStyle/>
        <a:p>
          <a:endParaRPr lang="en-US" sz="3600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16150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ECD0099-3968-4224-918A-A3188236E48E}" type="presOf" srcId="{D0D0012F-538F-4EF3-99B2-EB70840A7E55}" destId="{F1A0EB02-8037-4F89-8026-A7DA99CFEE45}" srcOrd="0" destOrd="1" presId="urn:microsoft.com/office/officeart/2005/8/layout/vList5"/>
    <dgm:cxn modelId="{755A6B7F-A545-4FF1-90A1-9B7892F3BF58}" srcId="{8D6D26A5-62C7-45EB-9531-C85F1879241F}" destId="{D0D0012F-538F-4EF3-99B2-EB70840A7E55}" srcOrd="1" destOrd="0" parTransId="{D7A611B8-B0C6-48F7-96D7-2A8AD0EE5B6F}" sibTransId="{B71A546F-50CD-42D8-AA10-EC989518FEC8}"/>
    <dgm:cxn modelId="{0BADDACD-81ED-42B2-A563-031F5EA869A5}" type="presOf" srcId="{A556DFAD-6063-40D5-896A-04500B9ADA0D}" destId="{F1A0EB02-8037-4F89-8026-A7DA99CFEE4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0B01C58C-AF39-45E0-BD01-D48318B22B98}" type="presOf" srcId="{AF508471-6BF0-4E4D-9C49-5C04E4F1A8A2}" destId="{D5CC919E-8CCC-4B1A-8D10-6F2C091922D1}" srcOrd="0" destOrd="0" presId="urn:microsoft.com/office/officeart/2005/8/layout/vList5"/>
    <dgm:cxn modelId="{920D14AB-9312-4DC5-86AB-D67CBA34B062}" type="presOf" srcId="{0E46096C-ED5E-46AF-8FA0-A08C89D50A37}" destId="{F1A0EB02-8037-4F89-8026-A7DA99CFEE45}" srcOrd="0" destOrd="2" presId="urn:microsoft.com/office/officeart/2005/8/layout/vList5"/>
    <dgm:cxn modelId="{CF67FC7C-5F45-4BA7-8D4F-C0B488AA4876}" type="presOf" srcId="{A7243AD5-FE04-49EB-B819-19DA9508FAFA}" destId="{F1A0EB02-8037-4F89-8026-A7DA99CFEE45}" srcOrd="0" destOrd="3" presId="urn:microsoft.com/office/officeart/2005/8/layout/vList5"/>
    <dgm:cxn modelId="{C4A700FA-4772-44F1-BA5C-10B6E9D65A93}" srcId="{8D6D26A5-62C7-45EB-9531-C85F1879241F}" destId="{0E46096C-ED5E-46AF-8FA0-A08C89D50A37}" srcOrd="2" destOrd="0" parTransId="{D445A51F-AC19-4E3A-953A-536D03262849}" sibTransId="{58CCBD1D-31A0-4FB5-93D8-039B50EA58AA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D7E4BE34-32C6-4766-BF02-188B4FB733B9}" type="presOf" srcId="{8D6D26A5-62C7-45EB-9531-C85F1879241F}" destId="{AEC6E17D-F1BC-406A-B364-F3D4F5F76DD5}" srcOrd="0" destOrd="0" presId="urn:microsoft.com/office/officeart/2005/8/layout/vList5"/>
    <dgm:cxn modelId="{64F44891-8900-4DC0-8E39-E3AAFB86C2AC}" srcId="{8D6D26A5-62C7-45EB-9531-C85F1879241F}" destId="{A7243AD5-FE04-49EB-B819-19DA9508FAFA}" srcOrd="3" destOrd="0" parTransId="{DB3460E5-382C-40AA-A11D-4E184C48AF33}" sibTransId="{07E205F6-E2B5-41A3-8C0A-73B8EB1C862F}"/>
    <dgm:cxn modelId="{87202271-B29F-46D1-A104-291DFC3B5FAE}" type="presParOf" srcId="{D5CC919E-8CCC-4B1A-8D10-6F2C091922D1}" destId="{68BFF038-1D82-498E-BFBE-D15BC7CCD2BC}" srcOrd="0" destOrd="0" presId="urn:microsoft.com/office/officeart/2005/8/layout/vList5"/>
    <dgm:cxn modelId="{3D9491D2-1CA0-4754-8FAF-C66056E4501A}" type="presParOf" srcId="{68BFF038-1D82-498E-BFBE-D15BC7CCD2BC}" destId="{AEC6E17D-F1BC-406A-B364-F3D4F5F76DD5}" srcOrd="0" destOrd="0" presId="urn:microsoft.com/office/officeart/2005/8/layout/vList5"/>
    <dgm:cxn modelId="{50E7C344-83E1-44DD-9743-DD0048DD34A9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Lòng thương người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ctr"/>
          <a:r>
            <a:rPr lang="en-US" sz="3600" i="1" dirty="0" smtClean="0">
              <a:solidFill>
                <a:schemeClr val="bg1"/>
              </a:solidFill>
            </a:rPr>
            <a:t>16. </a:t>
          </a:r>
          <a:r>
            <a:rPr lang="en-US" sz="3600" i="1" dirty="0" err="1" smtClean="0">
              <a:solidFill>
                <a:schemeClr val="bg1"/>
              </a:solidFill>
            </a:rPr>
            <a:t>Hồ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Chí</a:t>
          </a:r>
          <a:r>
            <a:rPr lang="en-US" sz="3600" i="1" dirty="0" smtClean="0">
              <a:solidFill>
                <a:schemeClr val="bg1"/>
              </a:solidFill>
            </a:rPr>
            <a:t> Minh </a:t>
          </a:r>
          <a:r>
            <a:rPr lang="en-US" sz="3600" i="1" dirty="0" err="1" smtClean="0">
              <a:solidFill>
                <a:schemeClr val="bg1"/>
              </a:solidFill>
            </a:rPr>
            <a:t>đã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tiếp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thu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những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yếu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tố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nào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của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Phật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giáo</a:t>
          </a:r>
          <a:r>
            <a:rPr lang="en-US" sz="3600" i="1" dirty="0" smtClean="0">
              <a:solidFill>
                <a:schemeClr val="bg1"/>
              </a:solidFill>
            </a:rPr>
            <a:t>?</a:t>
          </a:r>
          <a:endParaRPr lang="en-US" sz="4500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3BD09BF6-2192-4E4C-8D13-CF44248F48B4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Tinh thần từ bi hỉ ái</a:t>
          </a:r>
        </a:p>
      </dgm:t>
    </dgm:pt>
    <dgm:pt modelId="{3866A979-F651-4BB9-A124-419784FE751C}" type="parTrans" cxnId="{A4255745-EEB5-42C1-92E8-6BFF17D127AA}">
      <dgm:prSet/>
      <dgm:spPr/>
      <dgm:t>
        <a:bodyPr/>
        <a:lstStyle/>
        <a:p>
          <a:endParaRPr lang="en-US"/>
        </a:p>
      </dgm:t>
    </dgm:pt>
    <dgm:pt modelId="{0BACB153-D97D-43C2-AB67-491931B11C10}" type="sibTrans" cxnId="{A4255745-EEB5-42C1-92E8-6BFF17D127AA}">
      <dgm:prSet/>
      <dgm:spPr/>
      <dgm:t>
        <a:bodyPr/>
        <a:lstStyle/>
        <a:p>
          <a:endParaRPr lang="en-US"/>
        </a:p>
      </dgm:t>
    </dgm:pt>
    <dgm:pt modelId="{AD43135A-CF5F-4597-8212-AB39875FB21B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Tinh thần cứu khổ, cứu nạn</a:t>
          </a:r>
        </a:p>
      </dgm:t>
    </dgm:pt>
    <dgm:pt modelId="{2D2C34B8-08B7-42D6-A632-B4C0D5F30A97}" type="parTrans" cxnId="{C0F85075-EF2F-48B9-95B0-6C62F09B7481}">
      <dgm:prSet/>
      <dgm:spPr/>
      <dgm:t>
        <a:bodyPr/>
        <a:lstStyle/>
        <a:p>
          <a:endParaRPr lang="en-US"/>
        </a:p>
      </dgm:t>
    </dgm:pt>
    <dgm:pt modelId="{9B429EEA-9C59-4421-AEB8-4754BBCB6892}" type="sibTrans" cxnId="{C0F85075-EF2F-48B9-95B0-6C62F09B7481}">
      <dgm:prSet/>
      <dgm:spPr/>
      <dgm:t>
        <a:bodyPr/>
        <a:lstStyle/>
        <a:p>
          <a:endParaRPr lang="en-US"/>
        </a:p>
      </dgm:t>
    </dgm:pt>
    <dgm:pt modelId="{8F300FA4-8401-4722-94DB-CFD6EAA6C2BB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các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án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314BE9C-24A1-4EBC-96F7-5666252B3274}" type="parTrans" cxnId="{B26C5FB2-93B8-4B6B-A438-28893BF5CC96}">
      <dgm:prSet/>
      <dgm:spPr/>
      <dgm:t>
        <a:bodyPr/>
        <a:lstStyle/>
        <a:p>
          <a:endParaRPr lang="en-US"/>
        </a:p>
      </dgm:t>
    </dgm:pt>
    <dgm:pt modelId="{116C9EC3-928F-4B81-A6A1-6F849826A71E}" type="sibTrans" cxnId="{B26C5FB2-93B8-4B6B-A438-28893BF5CC96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0514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ScaleY="122360" custLinFactNeighborX="4789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56CB8D1-5056-40DE-8544-26B3444376C4}" type="presOf" srcId="{AF508471-6BF0-4E4D-9C49-5C04E4F1A8A2}" destId="{D5CC919E-8CCC-4B1A-8D10-6F2C091922D1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A4255745-EEB5-42C1-92E8-6BFF17D127AA}" srcId="{8D6D26A5-62C7-45EB-9531-C85F1879241F}" destId="{3BD09BF6-2192-4E4C-8D13-CF44248F48B4}" srcOrd="1" destOrd="0" parTransId="{3866A979-F651-4BB9-A124-419784FE751C}" sibTransId="{0BACB153-D97D-43C2-AB67-491931B11C10}"/>
    <dgm:cxn modelId="{8FA46E0B-59F8-41DD-A42A-5DBC08AD57AA}" type="presOf" srcId="{3BD09BF6-2192-4E4C-8D13-CF44248F48B4}" destId="{F1A0EB02-8037-4F89-8026-A7DA99CFEE45}" srcOrd="0" destOrd="1" presId="urn:microsoft.com/office/officeart/2005/8/layout/vList5"/>
    <dgm:cxn modelId="{C0F85075-EF2F-48B9-95B0-6C62F09B7481}" srcId="{8D6D26A5-62C7-45EB-9531-C85F1879241F}" destId="{AD43135A-CF5F-4597-8212-AB39875FB21B}" srcOrd="2" destOrd="0" parTransId="{2D2C34B8-08B7-42D6-A632-B4C0D5F30A97}" sibTransId="{9B429EEA-9C59-4421-AEB8-4754BBCB6892}"/>
    <dgm:cxn modelId="{968375D4-D357-44FF-8AF2-3BEDA4E7E824}" type="presOf" srcId="{AD43135A-CF5F-4597-8212-AB39875FB21B}" destId="{F1A0EB02-8037-4F89-8026-A7DA99CFEE45}" srcOrd="0" destOrd="2" presId="urn:microsoft.com/office/officeart/2005/8/layout/vList5"/>
    <dgm:cxn modelId="{B26C5FB2-93B8-4B6B-A438-28893BF5CC96}" srcId="{8D6D26A5-62C7-45EB-9531-C85F1879241F}" destId="{8F300FA4-8401-4722-94DB-CFD6EAA6C2BB}" srcOrd="3" destOrd="0" parTransId="{E314BE9C-24A1-4EBC-96F7-5666252B3274}" sibTransId="{116C9EC3-928F-4B81-A6A1-6F849826A71E}"/>
    <dgm:cxn modelId="{A5901BF6-78B0-4327-8913-7B1971CDFD54}" type="presOf" srcId="{A556DFAD-6063-40D5-896A-04500B9ADA0D}" destId="{F1A0EB02-8037-4F89-8026-A7DA99CFEE4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CA36C3FC-3EFB-40D7-A742-619846584BAE}" type="presOf" srcId="{8D6D26A5-62C7-45EB-9531-C85F1879241F}" destId="{AEC6E17D-F1BC-406A-B364-F3D4F5F76DD5}" srcOrd="0" destOrd="0" presId="urn:microsoft.com/office/officeart/2005/8/layout/vList5"/>
    <dgm:cxn modelId="{90F07A16-3705-4D2D-B055-5E9A2085AFD7}" type="presOf" srcId="{8F300FA4-8401-4722-94DB-CFD6EAA6C2BB}" destId="{F1A0EB02-8037-4F89-8026-A7DA99CFEE45}" srcOrd="0" destOrd="3" presId="urn:microsoft.com/office/officeart/2005/8/layout/vList5"/>
    <dgm:cxn modelId="{3AA6FB0D-8123-4D76-97BF-FF7E19FB3D2F}" type="presParOf" srcId="{D5CC919E-8CCC-4B1A-8D10-6F2C091922D1}" destId="{68BFF038-1D82-498E-BFBE-D15BC7CCD2BC}" srcOrd="0" destOrd="0" presId="urn:microsoft.com/office/officeart/2005/8/layout/vList5"/>
    <dgm:cxn modelId="{421028A1-D9E6-41F0-82ED-31355C00A05B}" type="presParOf" srcId="{68BFF038-1D82-498E-BFBE-D15BC7CCD2BC}" destId="{AEC6E17D-F1BC-406A-B364-F3D4F5F76DD5}" srcOrd="0" destOrd="0" presId="urn:microsoft.com/office/officeart/2005/8/layout/vList5"/>
    <dgm:cxn modelId="{39833786-E60D-46B8-BEA3-BA266B6152F6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việc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 sz="4000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 sz="4000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l"/>
          <a:r>
            <a:rPr lang="en-US" sz="4000" i="1" dirty="0" smtClean="0">
              <a:solidFill>
                <a:schemeClr val="bg1"/>
              </a:solidFill>
            </a:rPr>
            <a:t>17. Theo </a:t>
          </a:r>
          <a:r>
            <a:rPr lang="en-US" sz="4000" i="1" dirty="0" err="1" smtClean="0">
              <a:solidFill>
                <a:schemeClr val="bg1"/>
              </a:solidFill>
            </a:rPr>
            <a:t>Hồ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Chí</a:t>
          </a:r>
          <a:r>
            <a:rPr lang="en-US" sz="4000" i="1" dirty="0" smtClean="0">
              <a:solidFill>
                <a:schemeClr val="bg1"/>
              </a:solidFill>
            </a:rPr>
            <a:t> Minh </a:t>
          </a:r>
          <a:r>
            <a:rPr lang="en-US" sz="4000" i="1" dirty="0" err="1" smtClean="0">
              <a:solidFill>
                <a:schemeClr val="bg1"/>
              </a:solidFill>
            </a:rPr>
            <a:t>học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để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làm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gì</a:t>
          </a:r>
          <a:r>
            <a:rPr lang="en-US" sz="4000" i="1" dirty="0" smtClean="0">
              <a:solidFill>
                <a:schemeClr val="bg1"/>
              </a:solidFill>
            </a:rPr>
            <a:t>?</a:t>
          </a:r>
          <a:endParaRPr lang="en-US" sz="4000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 sz="4000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 sz="4000"/>
        </a:p>
      </dgm:t>
    </dgm:pt>
    <dgm:pt modelId="{0B17ECB1-5A8A-4F2D-8FF3-77D1AEAE5742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Làm người.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0F1D113-93B2-4B36-9BAB-9F37EB9F1587}" type="parTrans" cxnId="{3F1111AC-E4B6-47AB-98F9-9D3A783998F7}">
      <dgm:prSet/>
      <dgm:spPr/>
      <dgm:t>
        <a:bodyPr/>
        <a:lstStyle/>
        <a:p>
          <a:endParaRPr lang="en-US" sz="4000"/>
        </a:p>
      </dgm:t>
    </dgm:pt>
    <dgm:pt modelId="{41E50B1A-DF4E-456D-BA5E-62D55B8F7A1C}" type="sibTrans" cxnId="{3F1111AC-E4B6-47AB-98F9-9D3A783998F7}">
      <dgm:prSet/>
      <dgm:spPr/>
      <dgm:t>
        <a:bodyPr/>
        <a:lstStyle/>
        <a:p>
          <a:endParaRPr lang="en-US" sz="4000"/>
        </a:p>
      </dgm:t>
    </dgm:pt>
    <dgm:pt modelId="{1BD0F65E-649B-44EA-8932-FC025E4AE1E3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Làm cán bộ</a:t>
          </a:r>
        </a:p>
      </dgm:t>
    </dgm:pt>
    <dgm:pt modelId="{CA0EA5BC-E36B-4166-BD03-297E7830622C}" type="parTrans" cxnId="{8FD90A9E-1683-4CB9-8660-31B76BCF9FA3}">
      <dgm:prSet/>
      <dgm:spPr/>
      <dgm:t>
        <a:bodyPr/>
        <a:lstStyle/>
        <a:p>
          <a:endParaRPr lang="en-US" sz="4000"/>
        </a:p>
      </dgm:t>
    </dgm:pt>
    <dgm:pt modelId="{06E4BABD-A03C-40E3-84ED-DDD706B0581B}" type="sibTrans" cxnId="{8FD90A9E-1683-4CB9-8660-31B76BCF9FA3}">
      <dgm:prSet/>
      <dgm:spPr/>
      <dgm:t>
        <a:bodyPr/>
        <a:lstStyle/>
        <a:p>
          <a:endParaRPr lang="en-US" sz="4000"/>
        </a:p>
      </dgm:t>
    </dgm:pt>
    <dgm:pt modelId="{03EF91E3-2AC6-4B97-9A98-285D5BC89D16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các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án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8EAE625-F8DE-40CB-9363-72A93F2C97CC}" type="parTrans" cxnId="{A3A2AF8E-E396-480E-84A0-48D106D6DEC8}">
      <dgm:prSet/>
      <dgm:spPr/>
      <dgm:t>
        <a:bodyPr/>
        <a:lstStyle/>
        <a:p>
          <a:endParaRPr lang="en-US" sz="4000"/>
        </a:p>
      </dgm:t>
    </dgm:pt>
    <dgm:pt modelId="{913470B0-E0E1-4B82-85B1-125F4ACB26C5}" type="sibTrans" cxnId="{A3A2AF8E-E396-480E-84A0-48D106D6DEC8}">
      <dgm:prSet/>
      <dgm:spPr/>
      <dgm:t>
        <a:bodyPr/>
        <a:lstStyle/>
        <a:p>
          <a:endParaRPr lang="en-US" sz="4000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96674" custLinFactNeighborX="-1893" custLinFactNeighborY="173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990E3D8-2749-4BEC-BFDC-F4BE2215AA2F}" type="presOf" srcId="{A556DFAD-6063-40D5-896A-04500B9ADA0D}" destId="{F1A0EB02-8037-4F89-8026-A7DA99CFEE45}" srcOrd="0" destOrd="0" presId="urn:microsoft.com/office/officeart/2005/8/layout/vList5"/>
    <dgm:cxn modelId="{3F1111AC-E4B6-47AB-98F9-9D3A783998F7}" srcId="{8D6D26A5-62C7-45EB-9531-C85F1879241F}" destId="{0B17ECB1-5A8A-4F2D-8FF3-77D1AEAE5742}" srcOrd="1" destOrd="0" parTransId="{00F1D113-93B2-4B36-9BAB-9F37EB9F1587}" sibTransId="{41E50B1A-DF4E-456D-BA5E-62D55B8F7A1C}"/>
    <dgm:cxn modelId="{45150712-175F-4E3E-AB25-977EBAC942E8}" type="presOf" srcId="{03EF91E3-2AC6-4B97-9A98-285D5BC89D16}" destId="{F1A0EB02-8037-4F89-8026-A7DA99CFEE45}" srcOrd="0" destOrd="3" presId="urn:microsoft.com/office/officeart/2005/8/layout/vList5"/>
    <dgm:cxn modelId="{15E3D90A-1DD7-46C9-88F0-011FBC23F5B8}" type="presOf" srcId="{8D6D26A5-62C7-45EB-9531-C85F1879241F}" destId="{AEC6E17D-F1BC-406A-B364-F3D4F5F76DD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7243377F-E65D-49A2-B674-62E33144B538}" type="presOf" srcId="{AF508471-6BF0-4E4D-9C49-5C04E4F1A8A2}" destId="{D5CC919E-8CCC-4B1A-8D10-6F2C091922D1}" srcOrd="0" destOrd="0" presId="urn:microsoft.com/office/officeart/2005/8/layout/vList5"/>
    <dgm:cxn modelId="{15E47DE3-51F8-474E-B0E2-7FFBCD5C2C3F}" type="presOf" srcId="{0B17ECB1-5A8A-4F2D-8FF3-77D1AEAE5742}" destId="{F1A0EB02-8037-4F89-8026-A7DA99CFEE45}" srcOrd="0" destOrd="1" presId="urn:microsoft.com/office/officeart/2005/8/layout/vList5"/>
    <dgm:cxn modelId="{8FD90A9E-1683-4CB9-8660-31B76BCF9FA3}" srcId="{8D6D26A5-62C7-45EB-9531-C85F1879241F}" destId="{1BD0F65E-649B-44EA-8932-FC025E4AE1E3}" srcOrd="2" destOrd="0" parTransId="{CA0EA5BC-E36B-4166-BD03-297E7830622C}" sibTransId="{06E4BABD-A03C-40E3-84ED-DDD706B0581B}"/>
    <dgm:cxn modelId="{A3A2AF8E-E396-480E-84A0-48D106D6DEC8}" srcId="{8D6D26A5-62C7-45EB-9531-C85F1879241F}" destId="{03EF91E3-2AC6-4B97-9A98-285D5BC89D16}" srcOrd="3" destOrd="0" parTransId="{38EAE625-F8DE-40CB-9363-72A93F2C97CC}" sibTransId="{913470B0-E0E1-4B82-85B1-125F4ACB26C5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AE937420-E1E8-4B21-9945-A5D611854943}" type="presOf" srcId="{1BD0F65E-649B-44EA-8932-FC025E4AE1E3}" destId="{F1A0EB02-8037-4F89-8026-A7DA99CFEE45}" srcOrd="0" destOrd="2" presId="urn:microsoft.com/office/officeart/2005/8/layout/vList5"/>
    <dgm:cxn modelId="{4B7068A6-12EF-401B-ABE1-2535962BB03A}" type="presParOf" srcId="{D5CC919E-8CCC-4B1A-8D10-6F2C091922D1}" destId="{68BFF038-1D82-498E-BFBE-D15BC7CCD2BC}" srcOrd="0" destOrd="0" presId="urn:microsoft.com/office/officeart/2005/8/layout/vList5"/>
    <dgm:cxn modelId="{DD7D43C7-DFA3-4615-BFCB-FD405FAEBD8D}" type="presParOf" srcId="{68BFF038-1D82-498E-BFBE-D15BC7CCD2BC}" destId="{AEC6E17D-F1BC-406A-B364-F3D4F5F76DD5}" srcOrd="0" destOrd="0" presId="urn:microsoft.com/office/officeart/2005/8/layout/vList5"/>
    <dgm:cxn modelId="{15AF11EC-809A-4EAF-BC1F-F226F19ABA52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nghĩa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xã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hội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ctr"/>
          <a:r>
            <a:rPr lang="en-US" sz="4000" i="1" dirty="0" smtClean="0">
              <a:solidFill>
                <a:schemeClr val="bg1"/>
              </a:solidFill>
            </a:rPr>
            <a:t>18. Theo </a:t>
          </a:r>
          <a:r>
            <a:rPr lang="en-US" sz="4000" i="1" dirty="0" err="1" smtClean="0">
              <a:solidFill>
                <a:schemeClr val="bg1"/>
              </a:solidFill>
            </a:rPr>
            <a:t>quan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điểm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của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Hồ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Chí</a:t>
          </a:r>
          <a:r>
            <a:rPr lang="en-US" sz="4000" i="1" dirty="0" smtClean="0">
              <a:solidFill>
                <a:schemeClr val="bg1"/>
              </a:solidFill>
            </a:rPr>
            <a:t> Minh, </a:t>
          </a:r>
          <a:r>
            <a:rPr lang="en-US" sz="4000" i="1" dirty="0" err="1" smtClean="0">
              <a:solidFill>
                <a:schemeClr val="bg1"/>
              </a:solidFill>
            </a:rPr>
            <a:t>độc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lập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dân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tộc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phải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gắn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liền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với</a:t>
          </a:r>
          <a:r>
            <a:rPr lang="en-US" sz="4000" i="1" dirty="0" smtClean="0">
              <a:solidFill>
                <a:schemeClr val="bg1"/>
              </a:solidFill>
            </a:rPr>
            <a:t>…….</a:t>
          </a:r>
          <a:endParaRPr lang="en-US" sz="4000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A6BD5D35-D403-4050-8B98-4DAD5E4DB665}">
      <dgm:prSet custT="1"/>
      <dgm:spPr>
        <a:solidFill>
          <a:srgbClr val="002060"/>
        </a:solidFill>
      </dgm:spPr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C54F684-D4BE-40F2-9909-768BD442B321}" type="parTrans" cxnId="{2762BE7C-21F4-443A-A3F8-F49B63934D38}">
      <dgm:prSet/>
      <dgm:spPr/>
      <dgm:t>
        <a:bodyPr/>
        <a:lstStyle/>
        <a:p>
          <a:endParaRPr lang="en-US"/>
        </a:p>
      </dgm:t>
    </dgm:pt>
    <dgm:pt modelId="{70C30C70-E69F-400E-A6B6-775D544124E8}" type="sibTrans" cxnId="{2762BE7C-21F4-443A-A3F8-F49B63934D38}">
      <dgm:prSet/>
      <dgm:spPr/>
      <dgm:t>
        <a:bodyPr/>
        <a:lstStyle/>
        <a:p>
          <a:endParaRPr lang="en-US"/>
        </a:p>
      </dgm:t>
    </dgm:pt>
    <dgm:pt modelId="{86CC4CAC-35F7-4A00-B1B5-CAFACDF0D085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Chủ nghĩa tư bản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E26E021-B8CD-42AD-A23B-A43A1EA6791C}" type="parTrans" cxnId="{EC5F1D54-1490-4372-97D8-658B83A424C5}">
      <dgm:prSet/>
      <dgm:spPr/>
      <dgm:t>
        <a:bodyPr/>
        <a:lstStyle/>
        <a:p>
          <a:endParaRPr lang="en-US"/>
        </a:p>
      </dgm:t>
    </dgm:pt>
    <dgm:pt modelId="{EDCB5EA0-57B0-4BB6-A1ED-172E77A9CBA5}" type="sibTrans" cxnId="{EC5F1D54-1490-4372-97D8-658B83A424C5}">
      <dgm:prSet/>
      <dgm:spPr/>
      <dgm:t>
        <a:bodyPr/>
        <a:lstStyle/>
        <a:p>
          <a:endParaRPr lang="en-US"/>
        </a:p>
      </dgm:t>
    </dgm:pt>
    <dgm:pt modelId="{D33F5B61-0DBD-452A-B957-9598F6BA81AE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Sức mạnh dân tộc</a:t>
          </a:r>
        </a:p>
      </dgm:t>
    </dgm:pt>
    <dgm:pt modelId="{76306BD2-D99C-436E-9FE4-977593FB5634}" type="parTrans" cxnId="{68253F9B-2514-4431-8CDF-0889ACC39733}">
      <dgm:prSet/>
      <dgm:spPr/>
      <dgm:t>
        <a:bodyPr/>
        <a:lstStyle/>
        <a:p>
          <a:endParaRPr lang="en-US"/>
        </a:p>
      </dgm:t>
    </dgm:pt>
    <dgm:pt modelId="{1ABB3DA3-647D-4D9E-A3F4-93FD18D93F41}" type="sibTrans" cxnId="{68253F9B-2514-4431-8CDF-0889ACC39733}">
      <dgm:prSet/>
      <dgm:spPr/>
      <dgm:t>
        <a:bodyPr/>
        <a:lstStyle/>
        <a:p>
          <a:endParaRPr lang="en-US"/>
        </a:p>
      </dgm:t>
    </dgm:pt>
    <dgm:pt modelId="{D77A3DF3-7D5E-4116-80B3-230431C68513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Sức mạnh thời đại</a:t>
          </a:r>
        </a:p>
      </dgm:t>
    </dgm:pt>
    <dgm:pt modelId="{FEC4271F-1AAD-425D-8E05-D564D1943ACE}" type="parTrans" cxnId="{AAF83F40-8154-40D7-B8FE-583B706772BD}">
      <dgm:prSet/>
      <dgm:spPr/>
      <dgm:t>
        <a:bodyPr/>
        <a:lstStyle/>
        <a:p>
          <a:endParaRPr lang="en-US"/>
        </a:p>
      </dgm:t>
    </dgm:pt>
    <dgm:pt modelId="{AF9AE409-F4CB-459B-9475-BEA30FA6DCFE}" type="sibTrans" cxnId="{AAF83F40-8154-40D7-B8FE-583B706772BD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ScaleY="112382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23CD50D-4F3A-408E-80F6-3168CE787571}" type="presOf" srcId="{A6BD5D35-D403-4050-8B98-4DAD5E4DB665}" destId="{F1A0EB02-8037-4F89-8026-A7DA99CFEE45}" srcOrd="0" destOrd="4" presId="urn:microsoft.com/office/officeart/2005/8/layout/vList5"/>
    <dgm:cxn modelId="{FDF74E78-CA86-4B7B-8413-151CF80BD43D}" type="presOf" srcId="{8D6D26A5-62C7-45EB-9531-C85F1879241F}" destId="{AEC6E17D-F1BC-406A-B364-F3D4F5F76DD5}" srcOrd="0" destOrd="0" presId="urn:microsoft.com/office/officeart/2005/8/layout/vList5"/>
    <dgm:cxn modelId="{DC0804A7-BA01-4D4C-B8D0-85CA762EC411}" type="presOf" srcId="{D77A3DF3-7D5E-4116-80B3-230431C68513}" destId="{F1A0EB02-8037-4F89-8026-A7DA99CFEE45}" srcOrd="0" destOrd="3" presId="urn:microsoft.com/office/officeart/2005/8/layout/vList5"/>
    <dgm:cxn modelId="{6CBBFC4F-29A6-4FAA-B94B-D553491AED49}" type="presOf" srcId="{A556DFAD-6063-40D5-896A-04500B9ADA0D}" destId="{F1A0EB02-8037-4F89-8026-A7DA99CFEE45}" srcOrd="0" destOrd="0" presId="urn:microsoft.com/office/officeart/2005/8/layout/vList5"/>
    <dgm:cxn modelId="{2762BE7C-21F4-443A-A3F8-F49B63934D38}" srcId="{8D6D26A5-62C7-45EB-9531-C85F1879241F}" destId="{A6BD5D35-D403-4050-8B98-4DAD5E4DB665}" srcOrd="4" destOrd="0" parTransId="{0C54F684-D4BE-40F2-9909-768BD442B321}" sibTransId="{70C30C70-E69F-400E-A6B6-775D544124E8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207B80A2-2338-4560-AA63-CE91815044A0}" type="presOf" srcId="{D33F5B61-0DBD-452A-B957-9598F6BA81AE}" destId="{F1A0EB02-8037-4F89-8026-A7DA99CFEE45}" srcOrd="0" destOrd="2" presId="urn:microsoft.com/office/officeart/2005/8/layout/vList5"/>
    <dgm:cxn modelId="{2516C84C-5576-4387-B8D8-C7DED5F9B1C2}" type="presOf" srcId="{AF508471-6BF0-4E4D-9C49-5C04E4F1A8A2}" destId="{D5CC919E-8CCC-4B1A-8D10-6F2C091922D1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68253F9B-2514-4431-8CDF-0889ACC39733}" srcId="{8D6D26A5-62C7-45EB-9531-C85F1879241F}" destId="{D33F5B61-0DBD-452A-B957-9598F6BA81AE}" srcOrd="2" destOrd="0" parTransId="{76306BD2-D99C-436E-9FE4-977593FB5634}" sibTransId="{1ABB3DA3-647D-4D9E-A3F4-93FD18D93F41}"/>
    <dgm:cxn modelId="{AAF83F40-8154-40D7-B8FE-583B706772BD}" srcId="{8D6D26A5-62C7-45EB-9531-C85F1879241F}" destId="{D77A3DF3-7D5E-4116-80B3-230431C68513}" srcOrd="3" destOrd="0" parTransId="{FEC4271F-1AAD-425D-8E05-D564D1943ACE}" sibTransId="{AF9AE409-F4CB-459B-9475-BEA30FA6DCFE}"/>
    <dgm:cxn modelId="{EC5F1D54-1490-4372-97D8-658B83A424C5}" srcId="{8D6D26A5-62C7-45EB-9531-C85F1879241F}" destId="{86CC4CAC-35F7-4A00-B1B5-CAFACDF0D085}" srcOrd="1" destOrd="0" parTransId="{6E26E021-B8CD-42AD-A23B-A43A1EA6791C}" sibTransId="{EDCB5EA0-57B0-4BB6-A1ED-172E77A9CBA5}"/>
    <dgm:cxn modelId="{A7030AC2-6413-4DAB-99B4-24FC02A6D8D6}" type="presOf" srcId="{86CC4CAC-35F7-4A00-B1B5-CAFACDF0D085}" destId="{F1A0EB02-8037-4F89-8026-A7DA99CFEE45}" srcOrd="0" destOrd="1" presId="urn:microsoft.com/office/officeart/2005/8/layout/vList5"/>
    <dgm:cxn modelId="{EF060CD0-0DED-47FB-9F9D-DC4926201E0F}" type="presParOf" srcId="{D5CC919E-8CCC-4B1A-8D10-6F2C091922D1}" destId="{68BFF038-1D82-498E-BFBE-D15BC7CCD2BC}" srcOrd="0" destOrd="0" presId="urn:microsoft.com/office/officeart/2005/8/layout/vList5"/>
    <dgm:cxn modelId="{985E8F6C-BCDD-40FD-951D-9F068F86E307}" type="presParOf" srcId="{68BFF038-1D82-498E-BFBE-D15BC7CCD2BC}" destId="{AEC6E17D-F1BC-406A-B364-F3D4F5F76DD5}" srcOrd="0" destOrd="0" presId="urn:microsoft.com/office/officeart/2005/8/layout/vList5"/>
    <dgm:cxn modelId="{C0A76C9D-8D77-4467-A0FB-61B6EE856766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Võ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Nguyên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Giáp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pPr algn="ctr"/>
          <a:r>
            <a:rPr lang="en-US" sz="3200" i="1" dirty="0" smtClean="0">
              <a:solidFill>
                <a:schemeClr val="bg1"/>
              </a:solidFill>
            </a:rPr>
            <a:t>19. “</a:t>
          </a:r>
          <a:r>
            <a:rPr lang="en-US" sz="3200" i="1" dirty="0" err="1" smtClean="0">
              <a:solidFill>
                <a:schemeClr val="bg1"/>
              </a:solidFill>
            </a:rPr>
            <a:t>Tự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smtClean="0">
              <a:solidFill>
                <a:schemeClr val="bg1"/>
              </a:solidFill>
            </a:rPr>
            <a:t>do </a:t>
          </a:r>
          <a:r>
            <a:rPr lang="en-US" sz="3200" i="1" dirty="0" err="1" smtClean="0">
              <a:solidFill>
                <a:schemeClr val="bg1"/>
              </a:solidFill>
            </a:rPr>
            <a:t>cho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đồng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bào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tôi</a:t>
          </a:r>
          <a:r>
            <a:rPr lang="en-US" sz="3200" i="1" dirty="0" smtClean="0">
              <a:solidFill>
                <a:schemeClr val="bg1"/>
              </a:solidFill>
            </a:rPr>
            <a:t>, </a:t>
          </a:r>
          <a:r>
            <a:rPr lang="en-US" sz="3200" i="1" dirty="0" err="1" smtClean="0">
              <a:solidFill>
                <a:schemeClr val="bg1"/>
              </a:solidFill>
            </a:rPr>
            <a:t>độc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lập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cho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Tổ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quốc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tôi</a:t>
          </a:r>
          <a:r>
            <a:rPr lang="en-US" sz="3200" i="1" dirty="0" smtClean="0">
              <a:solidFill>
                <a:schemeClr val="bg1"/>
              </a:solidFill>
            </a:rPr>
            <a:t>, </a:t>
          </a:r>
          <a:r>
            <a:rPr lang="en-US" sz="3200" i="1" dirty="0" err="1" smtClean="0">
              <a:solidFill>
                <a:schemeClr val="bg1"/>
              </a:solidFill>
            </a:rPr>
            <a:t>đấy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là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tất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cả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những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điều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tôi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muốn</a:t>
          </a:r>
          <a:r>
            <a:rPr lang="en-US" sz="3200" i="1" dirty="0" smtClean="0">
              <a:solidFill>
                <a:schemeClr val="bg1"/>
              </a:solidFill>
            </a:rPr>
            <a:t>". </a:t>
          </a:r>
          <a:r>
            <a:rPr lang="en-US" sz="3200" i="1" dirty="0" err="1" smtClean="0">
              <a:solidFill>
                <a:schemeClr val="bg1"/>
              </a:solidFill>
            </a:rPr>
            <a:t>Câu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nói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trên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của</a:t>
          </a:r>
          <a:r>
            <a:rPr lang="en-US" sz="3200" i="1" dirty="0" smtClean="0">
              <a:solidFill>
                <a:schemeClr val="bg1"/>
              </a:solidFill>
            </a:rPr>
            <a:t> </a:t>
          </a:r>
          <a:r>
            <a:rPr lang="en-US" sz="3200" i="1" dirty="0" err="1" smtClean="0">
              <a:solidFill>
                <a:schemeClr val="bg1"/>
              </a:solidFill>
            </a:rPr>
            <a:t>ai</a:t>
          </a:r>
          <a:r>
            <a:rPr lang="en-US" sz="3200" i="1" dirty="0" smtClean="0">
              <a:solidFill>
                <a:schemeClr val="bg1"/>
              </a:solidFill>
            </a:rPr>
            <a:t>?</a:t>
          </a:r>
          <a:endParaRPr lang="en-US" sz="3200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270037B3-FA22-4E41-8F8D-7E421F3C3828}">
      <dgm:prSet custT="1"/>
      <dgm:spPr/>
      <dgm:t>
        <a:bodyPr/>
        <a:lstStyle/>
        <a:p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B3A0A4-2F1D-44AD-9D60-E30B031F5D79}" type="parTrans" cxnId="{48B156F4-DAAC-496E-A120-78BE09B29B43}">
      <dgm:prSet/>
      <dgm:spPr/>
      <dgm:t>
        <a:bodyPr/>
        <a:lstStyle/>
        <a:p>
          <a:endParaRPr lang="en-US"/>
        </a:p>
      </dgm:t>
    </dgm:pt>
    <dgm:pt modelId="{45FB79D9-C287-4C71-BCB7-1E23E8CA6B6C}" type="sibTrans" cxnId="{48B156F4-DAAC-496E-A120-78BE09B29B43}">
      <dgm:prSet/>
      <dgm:spPr/>
      <dgm:t>
        <a:bodyPr/>
        <a:lstStyle/>
        <a:p>
          <a:endParaRPr lang="en-US"/>
        </a:p>
      </dgm:t>
    </dgm:pt>
    <dgm:pt modelId="{08D02C4F-9988-4A9C-8999-0FA152A03A30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Hồ Chí Minh</a:t>
          </a:r>
        </a:p>
      </dgm:t>
    </dgm:pt>
    <dgm:pt modelId="{B1AF51E6-22A9-4FFE-AA61-96CC3F1E135D}" type="parTrans" cxnId="{B10357BA-3DC5-400F-AA59-429001614559}">
      <dgm:prSet/>
      <dgm:spPr/>
      <dgm:t>
        <a:bodyPr/>
        <a:lstStyle/>
        <a:p>
          <a:endParaRPr lang="en-US"/>
        </a:p>
      </dgm:t>
    </dgm:pt>
    <dgm:pt modelId="{BE45FD51-16EF-4186-86F7-9AC7B188D77B}" type="sibTrans" cxnId="{B10357BA-3DC5-400F-AA59-429001614559}">
      <dgm:prSet/>
      <dgm:spPr/>
      <dgm:t>
        <a:bodyPr/>
        <a:lstStyle/>
        <a:p>
          <a:endParaRPr lang="en-US"/>
        </a:p>
      </dgm:t>
    </dgm:pt>
    <dgm:pt modelId="{2894BEFE-23E0-4441-ACAD-5E9C0B8DA37E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Phạm Văn Đồng</a:t>
          </a:r>
        </a:p>
      </dgm:t>
    </dgm:pt>
    <dgm:pt modelId="{751BBD2F-E6A1-4E61-886C-55FC93FBA5A4}" type="parTrans" cxnId="{347A39C8-AFFE-4929-93B8-9FD90F9B4082}">
      <dgm:prSet/>
      <dgm:spPr/>
      <dgm:t>
        <a:bodyPr/>
        <a:lstStyle/>
        <a:p>
          <a:endParaRPr lang="en-US"/>
        </a:p>
      </dgm:t>
    </dgm:pt>
    <dgm:pt modelId="{D059A8E8-B4EF-4282-8FB1-449F74986540}" type="sibTrans" cxnId="{347A39C8-AFFE-4929-93B8-9FD90F9B4082}">
      <dgm:prSet/>
      <dgm:spPr/>
      <dgm:t>
        <a:bodyPr/>
        <a:lstStyle/>
        <a:p>
          <a:endParaRPr lang="en-US"/>
        </a:p>
      </dgm:t>
    </dgm:pt>
    <dgm:pt modelId="{C26AF03B-EF33-4DD2-8A45-99535C02F74E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Trần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Phú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                       </a:t>
          </a:r>
        </a:p>
      </dgm:t>
    </dgm:pt>
    <dgm:pt modelId="{38867A21-E61B-4855-876E-2D219C767061}" type="parTrans" cxnId="{07D47715-0A82-414D-BF30-BED173181BAC}">
      <dgm:prSet/>
      <dgm:spPr/>
      <dgm:t>
        <a:bodyPr/>
        <a:lstStyle/>
        <a:p>
          <a:endParaRPr lang="en-US"/>
        </a:p>
      </dgm:t>
    </dgm:pt>
    <dgm:pt modelId="{BA6B714B-76F6-412D-B61B-000A0FC0B2A8}" type="sibTrans" cxnId="{07D47715-0A82-414D-BF30-BED173181BAC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0133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92124" custScaleY="123560" custLinFactNeighborX="1391" custLinFactNeighborY="-72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E1E7BC-F809-49EB-A1BC-1693800A12F2}" type="presOf" srcId="{C26AF03B-EF33-4DD2-8A45-99535C02F74E}" destId="{F1A0EB02-8037-4F89-8026-A7DA99CFEE45}" srcOrd="0" destOrd="3" presId="urn:microsoft.com/office/officeart/2005/8/layout/vList5"/>
    <dgm:cxn modelId="{E3532ECD-4B59-4C52-8E59-35D2A379F4C1}" type="presOf" srcId="{08D02C4F-9988-4A9C-8999-0FA152A03A30}" destId="{F1A0EB02-8037-4F89-8026-A7DA99CFEE45}" srcOrd="0" destOrd="1" presId="urn:microsoft.com/office/officeart/2005/8/layout/vList5"/>
    <dgm:cxn modelId="{07D47715-0A82-414D-BF30-BED173181BAC}" srcId="{8D6D26A5-62C7-45EB-9531-C85F1879241F}" destId="{C26AF03B-EF33-4DD2-8A45-99535C02F74E}" srcOrd="3" destOrd="0" parTransId="{38867A21-E61B-4855-876E-2D219C767061}" sibTransId="{BA6B714B-76F6-412D-B61B-000A0FC0B2A8}"/>
    <dgm:cxn modelId="{86F04230-D1BF-4751-8EB9-F8BA4E739D1F}" type="presOf" srcId="{AF508471-6BF0-4E4D-9C49-5C04E4F1A8A2}" destId="{D5CC919E-8CCC-4B1A-8D10-6F2C091922D1}" srcOrd="0" destOrd="0" presId="urn:microsoft.com/office/officeart/2005/8/layout/vList5"/>
    <dgm:cxn modelId="{6D5CEA2D-3175-4245-A6A5-B39D127BD65D}" type="presOf" srcId="{2894BEFE-23E0-4441-ACAD-5E9C0B8DA37E}" destId="{F1A0EB02-8037-4F89-8026-A7DA99CFEE45}" srcOrd="0" destOrd="2" presId="urn:microsoft.com/office/officeart/2005/8/layout/vList5"/>
    <dgm:cxn modelId="{E0E336C4-18AB-4F18-8678-52D582BF375C}" type="presOf" srcId="{8D6D26A5-62C7-45EB-9531-C85F1879241F}" destId="{AEC6E17D-F1BC-406A-B364-F3D4F5F76DD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B10357BA-3DC5-400F-AA59-429001614559}" srcId="{8D6D26A5-62C7-45EB-9531-C85F1879241F}" destId="{08D02C4F-9988-4A9C-8999-0FA152A03A30}" srcOrd="1" destOrd="0" parTransId="{B1AF51E6-22A9-4FFE-AA61-96CC3F1E135D}" sibTransId="{BE45FD51-16EF-4186-86F7-9AC7B188D77B}"/>
    <dgm:cxn modelId="{374FE201-8043-4A09-952F-FDD36D3ED7DE}" type="presOf" srcId="{A556DFAD-6063-40D5-896A-04500B9ADA0D}" destId="{F1A0EB02-8037-4F89-8026-A7DA99CFEE45}" srcOrd="0" destOrd="0" presId="urn:microsoft.com/office/officeart/2005/8/layout/vList5"/>
    <dgm:cxn modelId="{347A39C8-AFFE-4929-93B8-9FD90F9B4082}" srcId="{8D6D26A5-62C7-45EB-9531-C85F1879241F}" destId="{2894BEFE-23E0-4441-ACAD-5E9C0B8DA37E}" srcOrd="2" destOrd="0" parTransId="{751BBD2F-E6A1-4E61-886C-55FC93FBA5A4}" sibTransId="{D059A8E8-B4EF-4282-8FB1-449F74986540}"/>
    <dgm:cxn modelId="{48B156F4-DAAC-496E-A120-78BE09B29B43}" srcId="{8D6D26A5-62C7-45EB-9531-C85F1879241F}" destId="{270037B3-FA22-4E41-8F8D-7E421F3C3828}" srcOrd="4" destOrd="0" parTransId="{DFB3A0A4-2F1D-44AD-9D60-E30B031F5D79}" sibTransId="{45FB79D9-C287-4C71-BCB7-1E23E8CA6B6C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73ADC5B9-7C19-4E54-8474-8CC88B854992}" type="presOf" srcId="{270037B3-FA22-4E41-8F8D-7E421F3C3828}" destId="{F1A0EB02-8037-4F89-8026-A7DA99CFEE45}" srcOrd="0" destOrd="4" presId="urn:microsoft.com/office/officeart/2005/8/layout/vList5"/>
    <dgm:cxn modelId="{C385E495-AE78-4E7E-A8DA-C3ADAA40FA78}" type="presParOf" srcId="{D5CC919E-8CCC-4B1A-8D10-6F2C091922D1}" destId="{68BFF038-1D82-498E-BFBE-D15BC7CCD2BC}" srcOrd="0" destOrd="0" presId="urn:microsoft.com/office/officeart/2005/8/layout/vList5"/>
    <dgm:cxn modelId="{35E6B86C-800B-44E7-BB82-E0BD6A5995AD}" type="presParOf" srcId="{68BFF038-1D82-498E-BFBE-D15BC7CCD2BC}" destId="{AEC6E17D-F1BC-406A-B364-F3D4F5F76DD5}" srcOrd="0" destOrd="0" presId="urn:microsoft.com/office/officeart/2005/8/layout/vList5"/>
    <dgm:cxn modelId="{3B392399-1C5B-44A7-86C2-9D387634A97B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</a:rPr>
            <a:t>a. </a:t>
          </a:r>
          <a:r>
            <a:rPr lang="en-US" sz="4000" dirty="0" err="1" smtClean="0">
              <a:solidFill>
                <a:schemeClr val="bg1"/>
              </a:solidFill>
            </a:rPr>
            <a:t>Giải</a:t>
          </a:r>
          <a:r>
            <a:rPr lang="en-US" sz="4000" dirty="0" smtClean="0">
              <a:solidFill>
                <a:schemeClr val="bg1"/>
              </a:solidFill>
            </a:rPr>
            <a:t> </a:t>
          </a:r>
          <a:r>
            <a:rPr lang="en-US" sz="4000" dirty="0" err="1" smtClean="0">
              <a:solidFill>
                <a:schemeClr val="bg1"/>
              </a:solidFill>
            </a:rPr>
            <a:t>phóng</a:t>
          </a:r>
          <a:r>
            <a:rPr lang="en-US" sz="4000" dirty="0" smtClean="0">
              <a:solidFill>
                <a:schemeClr val="bg1"/>
              </a:solidFill>
            </a:rPr>
            <a:t> </a:t>
          </a:r>
          <a:r>
            <a:rPr lang="en-US" sz="4000" dirty="0" err="1" smtClean="0">
              <a:solidFill>
                <a:schemeClr val="bg1"/>
              </a:solidFill>
            </a:rPr>
            <a:t>dân</a:t>
          </a:r>
          <a:r>
            <a:rPr lang="en-US" sz="4000" dirty="0" smtClean="0">
              <a:solidFill>
                <a:schemeClr val="bg1"/>
              </a:solidFill>
            </a:rPr>
            <a:t> </a:t>
          </a:r>
          <a:r>
            <a:rPr lang="en-US" sz="4000" dirty="0" err="1" smtClean="0">
              <a:solidFill>
                <a:schemeClr val="bg1"/>
              </a:solidFill>
            </a:rPr>
            <a:t>tộc</a:t>
          </a:r>
          <a:endParaRPr lang="en-US" sz="4000" dirty="0">
            <a:solidFill>
              <a:schemeClr val="bg1"/>
            </a:solidFill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20. </a:t>
          </a:r>
          <a:r>
            <a:rPr lang="vi-VN" sz="3600" i="1" dirty="0" smtClean="0">
              <a:solidFill>
                <a:schemeClr val="bg1"/>
              </a:solidFill>
            </a:rPr>
            <a:t>Trong </a:t>
          </a:r>
          <a:r>
            <a:rPr lang="vi-VN" sz="3600" i="1" dirty="0" smtClean="0">
              <a:solidFill>
                <a:schemeClr val="bg1"/>
              </a:solidFill>
            </a:rPr>
            <a:t>tư tưởng Hồ Chí Minh về nhiệm vụ giải phóng dân tộc, giải phóng con người, giải phóng giai cấp, Hồ Chí Minh đặt lên hàng đầu nhiệm vụ gì?</a:t>
          </a:r>
          <a:endParaRPr lang="en-US" sz="3600" i="1" dirty="0">
            <a:solidFill>
              <a:schemeClr val="bg1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428EA46C-0936-4B58-98F4-49500A44D93A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</a:rPr>
            <a:t>b. Giải phóng giai cấp</a:t>
          </a:r>
        </a:p>
      </dgm:t>
    </dgm:pt>
    <dgm:pt modelId="{49A42E54-BFEE-4D4A-A5A3-401D4AF6ECE5}" type="parTrans" cxnId="{C57BB0F1-BD8D-4DC7-B256-D0702C3F247A}">
      <dgm:prSet/>
      <dgm:spPr/>
      <dgm:t>
        <a:bodyPr/>
        <a:lstStyle/>
        <a:p>
          <a:endParaRPr lang="en-US"/>
        </a:p>
      </dgm:t>
    </dgm:pt>
    <dgm:pt modelId="{D1E5538A-D1E8-4AE9-B374-6525C563BF10}" type="sibTrans" cxnId="{C57BB0F1-BD8D-4DC7-B256-D0702C3F247A}">
      <dgm:prSet/>
      <dgm:spPr/>
      <dgm:t>
        <a:bodyPr/>
        <a:lstStyle/>
        <a:p>
          <a:endParaRPr lang="en-US"/>
        </a:p>
      </dgm:t>
    </dgm:pt>
    <dgm:pt modelId="{474EBBDE-63F6-4EA1-85DC-44331A2831C1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</a:rPr>
            <a:t>c. Giải phóng con người</a:t>
          </a:r>
          <a:endParaRPr lang="en-US" sz="4000" dirty="0" smtClean="0">
            <a:solidFill>
              <a:schemeClr val="bg1"/>
            </a:solidFill>
          </a:endParaRPr>
        </a:p>
      </dgm:t>
    </dgm:pt>
    <dgm:pt modelId="{961D7EAD-D12F-4D3F-AB41-9A867DC35963}" type="parTrans" cxnId="{C5DB71A2-BA5F-4D45-842A-AC879FA96524}">
      <dgm:prSet/>
      <dgm:spPr/>
      <dgm:t>
        <a:bodyPr/>
        <a:lstStyle/>
        <a:p>
          <a:endParaRPr lang="en-US"/>
        </a:p>
      </dgm:t>
    </dgm:pt>
    <dgm:pt modelId="{BB197E50-0D5F-467F-96F4-DD620E0B306F}" type="sibTrans" cxnId="{C5DB71A2-BA5F-4D45-842A-AC879FA96524}">
      <dgm:prSet/>
      <dgm:spPr/>
      <dgm:t>
        <a:bodyPr/>
        <a:lstStyle/>
        <a:p>
          <a:endParaRPr lang="en-US"/>
        </a:p>
      </dgm:t>
    </dgm:pt>
    <dgm:pt modelId="{A9D3BA08-1099-499D-9E0A-C8BA9D705253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</a:rPr>
            <a:t>d. Tất cả đều đúng</a:t>
          </a:r>
        </a:p>
      </dgm:t>
    </dgm:pt>
    <dgm:pt modelId="{9FB4532A-4F17-4659-A7DC-6E90704EEE32}" type="parTrans" cxnId="{47B44E0C-FFA4-4F35-992F-1DBE6C89601A}">
      <dgm:prSet/>
      <dgm:spPr/>
      <dgm:t>
        <a:bodyPr/>
        <a:lstStyle/>
        <a:p>
          <a:endParaRPr lang="en-US"/>
        </a:p>
      </dgm:t>
    </dgm:pt>
    <dgm:pt modelId="{FF311CB5-0A7F-4343-859A-73BB0E74F31C}" type="sibTrans" cxnId="{47B44E0C-FFA4-4F35-992F-1DBE6C89601A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19804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7B44E0C-FFA4-4F35-992F-1DBE6C89601A}" srcId="{8D6D26A5-62C7-45EB-9531-C85F1879241F}" destId="{A9D3BA08-1099-499D-9E0A-C8BA9D705253}" srcOrd="3" destOrd="0" parTransId="{9FB4532A-4F17-4659-A7DC-6E90704EEE32}" sibTransId="{FF311CB5-0A7F-4343-859A-73BB0E74F31C}"/>
    <dgm:cxn modelId="{36501AF5-F5EF-4C67-BD0E-3594CD269130}" type="presOf" srcId="{474EBBDE-63F6-4EA1-85DC-44331A2831C1}" destId="{F1A0EB02-8037-4F89-8026-A7DA99CFEE45}" srcOrd="0" destOrd="2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02D99A13-116B-4424-A7AE-E2CE24B77C48}" type="presOf" srcId="{428EA46C-0936-4B58-98F4-49500A44D93A}" destId="{F1A0EB02-8037-4F89-8026-A7DA99CFEE45}" srcOrd="0" destOrd="1" presId="urn:microsoft.com/office/officeart/2005/8/layout/vList5"/>
    <dgm:cxn modelId="{3D25D9E8-A301-4E31-A3C4-E7C668B10083}" type="presOf" srcId="{A9D3BA08-1099-499D-9E0A-C8BA9D705253}" destId="{F1A0EB02-8037-4F89-8026-A7DA99CFEE45}" srcOrd="0" destOrd="3" presId="urn:microsoft.com/office/officeart/2005/8/layout/vList5"/>
    <dgm:cxn modelId="{FDFE67E7-CE71-45C6-B02B-5755A2429243}" type="presOf" srcId="{AF508471-6BF0-4E4D-9C49-5C04E4F1A8A2}" destId="{D5CC919E-8CCC-4B1A-8D10-6F2C091922D1}" srcOrd="0" destOrd="0" presId="urn:microsoft.com/office/officeart/2005/8/layout/vList5"/>
    <dgm:cxn modelId="{C5DB71A2-BA5F-4D45-842A-AC879FA96524}" srcId="{8D6D26A5-62C7-45EB-9531-C85F1879241F}" destId="{474EBBDE-63F6-4EA1-85DC-44331A2831C1}" srcOrd="2" destOrd="0" parTransId="{961D7EAD-D12F-4D3F-AB41-9A867DC35963}" sibTransId="{BB197E50-0D5F-467F-96F4-DD620E0B306F}"/>
    <dgm:cxn modelId="{C66A25D1-A086-49DA-ACFD-303DA020DDB7}" type="presOf" srcId="{8D6D26A5-62C7-45EB-9531-C85F1879241F}" destId="{AEC6E17D-F1BC-406A-B364-F3D4F5F76DD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C57BB0F1-BD8D-4DC7-B256-D0702C3F247A}" srcId="{8D6D26A5-62C7-45EB-9531-C85F1879241F}" destId="{428EA46C-0936-4B58-98F4-49500A44D93A}" srcOrd="1" destOrd="0" parTransId="{49A42E54-BFEE-4D4A-A5A3-401D4AF6ECE5}" sibTransId="{D1E5538A-D1E8-4AE9-B374-6525C563BF10}"/>
    <dgm:cxn modelId="{844D47A7-D9F9-4748-8F92-C23EC2C9A227}" type="presOf" srcId="{A556DFAD-6063-40D5-896A-04500B9ADA0D}" destId="{F1A0EB02-8037-4F89-8026-A7DA99CFEE45}" srcOrd="0" destOrd="0" presId="urn:microsoft.com/office/officeart/2005/8/layout/vList5"/>
    <dgm:cxn modelId="{FCEDECD3-0C66-45D4-B652-3502BFA75308}" type="presParOf" srcId="{D5CC919E-8CCC-4B1A-8D10-6F2C091922D1}" destId="{68BFF038-1D82-498E-BFBE-D15BC7CCD2BC}" srcOrd="0" destOrd="0" presId="urn:microsoft.com/office/officeart/2005/8/layout/vList5"/>
    <dgm:cxn modelId="{9769CD91-B5F1-462E-9D69-52B75B458E52}" type="presParOf" srcId="{68BFF038-1D82-498E-BFBE-D15BC7CCD2BC}" destId="{AEC6E17D-F1BC-406A-B364-F3D4F5F76DD5}" srcOrd="0" destOrd="0" presId="urn:microsoft.com/office/officeart/2005/8/layout/vList5"/>
    <dgm:cxn modelId="{23EE1756-D0B9-464E-8AD0-4AAB2A656C24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/>
      <dgm:spPr>
        <a:solidFill>
          <a:srgbClr val="002060"/>
        </a:solidFill>
      </dgm:spPr>
      <dgm:t>
        <a:bodyPr/>
        <a:lstStyle/>
        <a:p>
          <a:r>
            <a:rPr lang="vi-VN" dirty="0" smtClean="0">
              <a:solidFill>
                <a:schemeClr val="bg1"/>
              </a:solidFill>
            </a:rPr>
            <a:t>a. Nước độc lập</a:t>
          </a:r>
          <a:endParaRPr lang="en-US" dirty="0">
            <a:solidFill>
              <a:schemeClr val="bg1"/>
            </a:solidFill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21.”Ham </a:t>
          </a:r>
          <a:r>
            <a:rPr lang="en-US" sz="3600" i="1" dirty="0" err="1" smtClean="0">
              <a:solidFill>
                <a:schemeClr val="bg1"/>
              </a:solidFill>
            </a:rPr>
            <a:t>muốn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tột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bậc</a:t>
          </a:r>
          <a:r>
            <a:rPr lang="en-US" sz="3600" i="1" dirty="0" smtClean="0">
              <a:solidFill>
                <a:schemeClr val="bg1"/>
              </a:solidFill>
            </a:rPr>
            <a:t>” </a:t>
          </a:r>
          <a:r>
            <a:rPr lang="en-US" sz="3600" i="1" dirty="0" err="1" smtClean="0">
              <a:solidFill>
                <a:schemeClr val="bg1"/>
              </a:solidFill>
            </a:rPr>
            <a:t>của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Chủ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tịch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Hồ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Chí</a:t>
          </a:r>
          <a:r>
            <a:rPr lang="en-US" sz="3600" i="1" dirty="0" smtClean="0">
              <a:solidFill>
                <a:schemeClr val="bg1"/>
              </a:solidFill>
            </a:rPr>
            <a:t> Minh </a:t>
          </a:r>
          <a:r>
            <a:rPr lang="en-US" sz="3600" i="1" dirty="0" err="1" smtClean="0">
              <a:solidFill>
                <a:schemeClr val="bg1"/>
              </a:solidFill>
            </a:rPr>
            <a:t>là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gì</a:t>
          </a:r>
          <a:r>
            <a:rPr lang="en-US" sz="3600" i="1" dirty="0" smtClean="0">
              <a:solidFill>
                <a:schemeClr val="bg1"/>
              </a:solidFill>
            </a:rPr>
            <a:t>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5627B3D0-330D-415C-A82F-181F9252712D}">
      <dgm:prSet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b. Dân tự do</a:t>
          </a:r>
        </a:p>
      </dgm:t>
    </dgm:pt>
    <dgm:pt modelId="{84712FEF-E3D9-404B-8B2B-D1A29637FDC7}" type="parTrans" cxnId="{1F07A31E-2466-488D-BD09-EE24030F5B13}">
      <dgm:prSet/>
      <dgm:spPr/>
      <dgm:t>
        <a:bodyPr/>
        <a:lstStyle/>
        <a:p>
          <a:endParaRPr lang="en-US"/>
        </a:p>
      </dgm:t>
    </dgm:pt>
    <dgm:pt modelId="{457A0F8A-2BD1-4A9E-8C28-97361E4CE387}" type="sibTrans" cxnId="{1F07A31E-2466-488D-BD09-EE24030F5B13}">
      <dgm:prSet/>
      <dgm:spPr/>
      <dgm:t>
        <a:bodyPr/>
        <a:lstStyle/>
        <a:p>
          <a:endParaRPr lang="en-US"/>
        </a:p>
      </dgm:t>
    </dgm:pt>
    <dgm:pt modelId="{A7CA8A3D-19D7-4C0D-8FA7-36BB3DABAF10}">
      <dgm:prSet/>
      <dgm:spPr/>
      <dgm:t>
        <a:bodyPr/>
        <a:lstStyle/>
        <a:p>
          <a:r>
            <a:rPr lang="vi-VN" dirty="0" smtClean="0">
              <a:solidFill>
                <a:schemeClr val="bg1"/>
              </a:solidFill>
            </a:rPr>
            <a:t>c. Đồng bào ai cũng có cơm ăn, áo mặc, được học hành</a:t>
          </a:r>
          <a:endParaRPr lang="en-US" dirty="0" smtClean="0">
            <a:solidFill>
              <a:schemeClr val="bg1"/>
            </a:solidFill>
          </a:endParaRPr>
        </a:p>
      </dgm:t>
    </dgm:pt>
    <dgm:pt modelId="{2C50DE09-6A4F-4B87-B658-12A50811262D}" type="parTrans" cxnId="{8A446C50-0844-4751-BC12-C7819139F034}">
      <dgm:prSet/>
      <dgm:spPr/>
      <dgm:t>
        <a:bodyPr/>
        <a:lstStyle/>
        <a:p>
          <a:endParaRPr lang="en-US"/>
        </a:p>
      </dgm:t>
    </dgm:pt>
    <dgm:pt modelId="{85AD02DA-5B02-44D4-A303-95FF86A8A6F0}" type="sibTrans" cxnId="{8A446C50-0844-4751-BC12-C7819139F034}">
      <dgm:prSet/>
      <dgm:spPr/>
      <dgm:t>
        <a:bodyPr/>
        <a:lstStyle/>
        <a:p>
          <a:endParaRPr lang="en-US"/>
        </a:p>
      </dgm:t>
    </dgm:pt>
    <dgm:pt modelId="{7238D5BF-C04D-46F3-A9A9-243A93EEF603}">
      <dgm:prSet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d. Tất cả các </a:t>
          </a:r>
          <a:r>
            <a:rPr lang="en-US" dirty="0" err="1" smtClean="0">
              <a:solidFill>
                <a:schemeClr val="bg1"/>
              </a:solidFill>
            </a:rPr>
            <a:t>đáp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án</a:t>
          </a:r>
          <a:endParaRPr lang="en-US" dirty="0" smtClean="0">
            <a:solidFill>
              <a:schemeClr val="bg1"/>
            </a:solidFill>
          </a:endParaRPr>
        </a:p>
      </dgm:t>
    </dgm:pt>
    <dgm:pt modelId="{DFFEF09C-F04F-409C-BDA6-3ACCB0B69563}" type="parTrans" cxnId="{4D68711F-42EE-4583-BD25-50DA5696EC4E}">
      <dgm:prSet/>
      <dgm:spPr/>
      <dgm:t>
        <a:bodyPr/>
        <a:lstStyle/>
        <a:p>
          <a:endParaRPr lang="en-US"/>
        </a:p>
      </dgm:t>
    </dgm:pt>
    <dgm:pt modelId="{2658D27E-ED6C-48F6-B44B-3D1E91ACE8CA}" type="sibTrans" cxnId="{4D68711F-42EE-4583-BD25-50DA5696EC4E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26466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441258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4ECA47-B633-4129-AA93-EA6B9E1DF7DD}" type="presOf" srcId="{7238D5BF-C04D-46F3-A9A9-243A93EEF603}" destId="{F1A0EB02-8037-4F89-8026-A7DA99CFEE45}" srcOrd="0" destOrd="3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D01926C7-9747-417D-8734-A9EA95632D05}" type="presOf" srcId="{AF508471-6BF0-4E4D-9C49-5C04E4F1A8A2}" destId="{D5CC919E-8CCC-4B1A-8D10-6F2C091922D1}" srcOrd="0" destOrd="0" presId="urn:microsoft.com/office/officeart/2005/8/layout/vList5"/>
    <dgm:cxn modelId="{58C1A4BD-4127-443D-A9AA-BD2A4E614B0E}" type="presOf" srcId="{5627B3D0-330D-415C-A82F-181F9252712D}" destId="{F1A0EB02-8037-4F89-8026-A7DA99CFEE45}" srcOrd="0" destOrd="1" presId="urn:microsoft.com/office/officeart/2005/8/layout/vList5"/>
    <dgm:cxn modelId="{4D68711F-42EE-4583-BD25-50DA5696EC4E}" srcId="{8D6D26A5-62C7-45EB-9531-C85F1879241F}" destId="{7238D5BF-C04D-46F3-A9A9-243A93EEF603}" srcOrd="3" destOrd="0" parTransId="{DFFEF09C-F04F-409C-BDA6-3ACCB0B69563}" sibTransId="{2658D27E-ED6C-48F6-B44B-3D1E91ACE8CA}"/>
    <dgm:cxn modelId="{1F07A31E-2466-488D-BD09-EE24030F5B13}" srcId="{8D6D26A5-62C7-45EB-9531-C85F1879241F}" destId="{5627B3D0-330D-415C-A82F-181F9252712D}" srcOrd="1" destOrd="0" parTransId="{84712FEF-E3D9-404B-8B2B-D1A29637FDC7}" sibTransId="{457A0F8A-2BD1-4A9E-8C28-97361E4CE387}"/>
    <dgm:cxn modelId="{6FDBE2F0-61AC-4F27-884A-E50341BD4472}" type="presOf" srcId="{8D6D26A5-62C7-45EB-9531-C85F1879241F}" destId="{AEC6E17D-F1BC-406A-B364-F3D4F5F76DD5}" srcOrd="0" destOrd="0" presId="urn:microsoft.com/office/officeart/2005/8/layout/vList5"/>
    <dgm:cxn modelId="{FCD7CF24-D4D8-413C-A117-CFC12271838A}" type="presOf" srcId="{A556DFAD-6063-40D5-896A-04500B9ADA0D}" destId="{F1A0EB02-8037-4F89-8026-A7DA99CFEE4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DC13F727-A624-4943-8C8D-7D20C4F38CFC}" type="presOf" srcId="{A7CA8A3D-19D7-4C0D-8FA7-36BB3DABAF10}" destId="{F1A0EB02-8037-4F89-8026-A7DA99CFEE45}" srcOrd="0" destOrd="2" presId="urn:microsoft.com/office/officeart/2005/8/layout/vList5"/>
    <dgm:cxn modelId="{8A446C50-0844-4751-BC12-C7819139F034}" srcId="{8D6D26A5-62C7-45EB-9531-C85F1879241F}" destId="{A7CA8A3D-19D7-4C0D-8FA7-36BB3DABAF10}" srcOrd="2" destOrd="0" parTransId="{2C50DE09-6A4F-4B87-B658-12A50811262D}" sibTransId="{85AD02DA-5B02-44D4-A303-95FF86A8A6F0}"/>
    <dgm:cxn modelId="{E56D6AA7-07CB-4FC4-9BE5-42809535F101}" type="presParOf" srcId="{D5CC919E-8CCC-4B1A-8D10-6F2C091922D1}" destId="{68BFF038-1D82-498E-BFBE-D15BC7CCD2BC}" srcOrd="0" destOrd="0" presId="urn:microsoft.com/office/officeart/2005/8/layout/vList5"/>
    <dgm:cxn modelId="{05BC49A5-2AD7-49C6-9285-0F25A5F2FC7E}" type="presParOf" srcId="{68BFF038-1D82-498E-BFBE-D15BC7CCD2BC}" destId="{AEC6E17D-F1BC-406A-B364-F3D4F5F76DD5}" srcOrd="0" destOrd="0" presId="urn:microsoft.com/office/officeart/2005/8/layout/vList5"/>
    <dgm:cxn modelId="{17B1FA93-1290-4262-A461-9B5B30463809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+mn-lt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Mùa</a:t>
          </a:r>
          <a:r>
            <a:rPr lang="en-US" sz="40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+mn-lt"/>
            </a:rPr>
            <a:t>xuân</a:t>
          </a:r>
          <a:endParaRPr lang="en-US" sz="4000" dirty="0">
            <a:solidFill>
              <a:schemeClr val="bg1"/>
            </a:solidFill>
            <a:latin typeface="+mn-lt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4000" i="1" dirty="0" smtClean="0">
              <a:solidFill>
                <a:schemeClr val="bg1"/>
              </a:solidFill>
            </a:rPr>
            <a:t>22. Theo </a:t>
          </a:r>
          <a:r>
            <a:rPr lang="en-US" sz="4000" i="1" dirty="0" err="1" smtClean="0">
              <a:solidFill>
                <a:schemeClr val="bg1"/>
              </a:solidFill>
            </a:rPr>
            <a:t>Hồ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Chí</a:t>
          </a:r>
          <a:r>
            <a:rPr lang="en-US" sz="4000" i="1" dirty="0" smtClean="0">
              <a:solidFill>
                <a:schemeClr val="bg1"/>
              </a:solidFill>
            </a:rPr>
            <a:t> Minh: "</a:t>
          </a:r>
          <a:r>
            <a:rPr lang="en-US" sz="4000" i="1" dirty="0" err="1" smtClean="0">
              <a:solidFill>
                <a:schemeClr val="bg1"/>
              </a:solidFill>
            </a:rPr>
            <a:t>Tuổi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trẻ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là</a:t>
          </a:r>
          <a:r>
            <a:rPr lang="en-US" sz="4000" i="1" dirty="0" smtClean="0">
              <a:solidFill>
                <a:schemeClr val="bg1"/>
              </a:solidFill>
            </a:rPr>
            <a:t> ……. </a:t>
          </a:r>
          <a:r>
            <a:rPr lang="en-US" sz="4000" i="1" dirty="0" err="1" smtClean="0">
              <a:solidFill>
                <a:schemeClr val="bg1"/>
              </a:solidFill>
            </a:rPr>
            <a:t>của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xã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hội</a:t>
          </a:r>
          <a:r>
            <a:rPr lang="en-US" sz="4000" i="1" dirty="0" smtClean="0">
              <a:solidFill>
                <a:schemeClr val="bg1"/>
              </a:solidFill>
            </a:rPr>
            <a:t>"</a:t>
          </a:r>
          <a:endParaRPr lang="en-US" sz="40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2839FD1-8966-43BF-A636-05CD2CE6A239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+mn-lt"/>
            </a:rPr>
            <a:t> b. Mùa hạ</a:t>
          </a:r>
        </a:p>
      </dgm:t>
    </dgm:pt>
    <dgm:pt modelId="{1DD6B6F5-2A30-4BB5-A358-26B1A4A609BF}" type="parTrans" cxnId="{2A7C53B5-FB46-4CB1-A8D6-960D53760AE9}">
      <dgm:prSet/>
      <dgm:spPr/>
      <dgm:t>
        <a:bodyPr/>
        <a:lstStyle/>
        <a:p>
          <a:endParaRPr lang="en-US"/>
        </a:p>
      </dgm:t>
    </dgm:pt>
    <dgm:pt modelId="{31B3B1F6-F385-4544-8758-7416EDDAA54D}" type="sibTrans" cxnId="{2A7C53B5-FB46-4CB1-A8D6-960D53760AE9}">
      <dgm:prSet/>
      <dgm:spPr/>
      <dgm:t>
        <a:bodyPr/>
        <a:lstStyle/>
        <a:p>
          <a:endParaRPr lang="en-US"/>
        </a:p>
      </dgm:t>
    </dgm:pt>
    <dgm:pt modelId="{DCEFCAC1-006B-436F-BC82-D3EEF597AE7D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+mn-lt"/>
            </a:rPr>
            <a:t> c. Mùa thu</a:t>
          </a:r>
        </a:p>
      </dgm:t>
    </dgm:pt>
    <dgm:pt modelId="{D43942D2-6364-4692-B8A2-F6F85B61D39D}" type="parTrans" cxnId="{18BF42DC-3E23-4BDB-9FDC-590728238E25}">
      <dgm:prSet/>
      <dgm:spPr/>
      <dgm:t>
        <a:bodyPr/>
        <a:lstStyle/>
        <a:p>
          <a:endParaRPr lang="en-US"/>
        </a:p>
      </dgm:t>
    </dgm:pt>
    <dgm:pt modelId="{28E6F82D-1DA8-4429-BF64-AB500FAE2630}" type="sibTrans" cxnId="{18BF42DC-3E23-4BDB-9FDC-590728238E25}">
      <dgm:prSet/>
      <dgm:spPr/>
      <dgm:t>
        <a:bodyPr/>
        <a:lstStyle/>
        <a:p>
          <a:endParaRPr lang="en-US"/>
        </a:p>
      </dgm:t>
    </dgm:pt>
    <dgm:pt modelId="{7FE3F8B7-965B-4B4F-A758-4B0EF7B6A3F3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+mn-lt"/>
            </a:rPr>
            <a:t> d. Mùa đông.</a:t>
          </a:r>
        </a:p>
      </dgm:t>
    </dgm:pt>
    <dgm:pt modelId="{95B31FC7-E428-4E8B-901A-276E99C15175}" type="parTrans" cxnId="{070B5690-B98E-4246-BE75-E92475441BAC}">
      <dgm:prSet/>
      <dgm:spPr/>
      <dgm:t>
        <a:bodyPr/>
        <a:lstStyle/>
        <a:p>
          <a:endParaRPr lang="en-US"/>
        </a:p>
      </dgm:t>
    </dgm:pt>
    <dgm:pt modelId="{50024370-933B-4619-A1A5-135BE56268BC}" type="sibTrans" cxnId="{070B5690-B98E-4246-BE75-E92475441BAC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 custLinFactNeighborX="-574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75551" custScaleY="110562" custLinFactNeighborX="-4050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468C52D-B8A0-4F65-B285-644E70804E01}" type="presOf" srcId="{7FE3F8B7-965B-4B4F-A758-4B0EF7B6A3F3}" destId="{F1A0EB02-8037-4F89-8026-A7DA99CFEE45}" srcOrd="0" destOrd="3" presId="urn:microsoft.com/office/officeart/2005/8/layout/vList5"/>
    <dgm:cxn modelId="{ABBD9F6C-5F29-464D-BC7C-2EB6094CF641}" type="presOf" srcId="{AF508471-6BF0-4E4D-9C49-5C04E4F1A8A2}" destId="{D5CC919E-8CCC-4B1A-8D10-6F2C091922D1}" srcOrd="0" destOrd="0" presId="urn:microsoft.com/office/officeart/2005/8/layout/vList5"/>
    <dgm:cxn modelId="{D6067203-D4BA-4AD1-B497-FBA60EB2C9F4}" type="presOf" srcId="{8D6D26A5-62C7-45EB-9531-C85F1879241F}" destId="{AEC6E17D-F1BC-406A-B364-F3D4F5F76DD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DEB23B1C-7A42-4A63-8C12-5909F9D18003}" type="presOf" srcId="{D2839FD1-8966-43BF-A636-05CD2CE6A239}" destId="{F1A0EB02-8037-4F89-8026-A7DA99CFEE45}" srcOrd="0" destOrd="1" presId="urn:microsoft.com/office/officeart/2005/8/layout/vList5"/>
    <dgm:cxn modelId="{93753900-5EBF-4238-A2D8-F0292508646D}" type="presOf" srcId="{A556DFAD-6063-40D5-896A-04500B9ADA0D}" destId="{F1A0EB02-8037-4F89-8026-A7DA99CFEE45}" srcOrd="0" destOrd="0" presId="urn:microsoft.com/office/officeart/2005/8/layout/vList5"/>
    <dgm:cxn modelId="{18BF42DC-3E23-4BDB-9FDC-590728238E25}" srcId="{8D6D26A5-62C7-45EB-9531-C85F1879241F}" destId="{DCEFCAC1-006B-436F-BC82-D3EEF597AE7D}" srcOrd="2" destOrd="0" parTransId="{D43942D2-6364-4692-B8A2-F6F85B61D39D}" sibTransId="{28E6F82D-1DA8-4429-BF64-AB500FAE2630}"/>
    <dgm:cxn modelId="{070B5690-B98E-4246-BE75-E92475441BAC}" srcId="{8D6D26A5-62C7-45EB-9531-C85F1879241F}" destId="{7FE3F8B7-965B-4B4F-A758-4B0EF7B6A3F3}" srcOrd="3" destOrd="0" parTransId="{95B31FC7-E428-4E8B-901A-276E99C15175}" sibTransId="{50024370-933B-4619-A1A5-135BE56268BC}"/>
    <dgm:cxn modelId="{2A7C53B5-FB46-4CB1-A8D6-960D53760AE9}" srcId="{8D6D26A5-62C7-45EB-9531-C85F1879241F}" destId="{D2839FD1-8966-43BF-A636-05CD2CE6A239}" srcOrd="1" destOrd="0" parTransId="{1DD6B6F5-2A30-4BB5-A358-26B1A4A609BF}" sibTransId="{31B3B1F6-F385-4544-8758-7416EDDAA54D}"/>
    <dgm:cxn modelId="{2B01F3B4-D2D1-4DA0-9F1E-E412CC997FC2}" type="presOf" srcId="{DCEFCAC1-006B-436F-BC82-D3EEF597AE7D}" destId="{F1A0EB02-8037-4F89-8026-A7DA99CFEE45}" srcOrd="0" destOrd="2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467B5DEE-2B34-4AA7-92A0-216ECB98D3E7}" type="presParOf" srcId="{D5CC919E-8CCC-4B1A-8D10-6F2C091922D1}" destId="{68BFF038-1D82-498E-BFBE-D15BC7CCD2BC}" srcOrd="0" destOrd="0" presId="urn:microsoft.com/office/officeart/2005/8/layout/vList5"/>
    <dgm:cxn modelId="{3B94CB53-7BEF-4506-9397-20B406C64E13}" type="presParOf" srcId="{68BFF038-1D82-498E-BFBE-D15BC7CCD2BC}" destId="{AEC6E17D-F1BC-406A-B364-F3D4F5F76DD5}" srcOrd="0" destOrd="0" presId="urn:microsoft.com/office/officeart/2005/8/layout/vList5"/>
    <dgm:cxn modelId="{4F09573D-8E69-4FFC-AC2A-E911636647CD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 Cao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đẹp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nhất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23. </a:t>
          </a:r>
          <a:r>
            <a:rPr lang="vi-VN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Theo </a:t>
          </a:r>
          <a:r>
            <a:rPr lang="vi-VN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Hồ Chí Minh: Yêu thương con người là phẩm chất đạo đức:</a:t>
          </a:r>
          <a:endParaRPr lang="en-US" sz="4000" i="1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592271-EE50-4637-BCBB-AEBB3E12A771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Rất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quan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trọng</a:t>
          </a:r>
        </a:p>
      </dgm:t>
    </dgm:pt>
    <dgm:pt modelId="{F13C0046-525B-46FC-8B81-BB7D6A5BA8EF}" type="parTrans" cxnId="{292402B2-0BA4-4120-8CA0-8A15F104EA5B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F09041F-85A0-4B93-A42F-501526298BA6}" type="sibTrans" cxnId="{292402B2-0BA4-4120-8CA0-8A15F104EA5B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81B9A6-8053-4C0C-84F6-F632B738EA9D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Quan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trọng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616EE97-D473-490E-B9B3-C335A0C1B211}" type="parTrans" cxnId="{81F70F45-1FD6-49DB-8F1D-8892E70B2058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ABBB27-D924-4166-9384-8FA61CEA0763}" type="sibTrans" cxnId="{81F70F45-1FD6-49DB-8F1D-8892E70B2058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66F014-1F17-4DE6-8953-C2A197A8E513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Đầu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tiên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3CD747-AA7F-4711-8E44-3464A620D677}" type="parTrans" cxnId="{C5E015FE-19BE-43A7-9A12-7F983FEFDA72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FE48550-D83C-4E33-AAB8-02AB73FA29DC}" type="sibTrans" cxnId="{C5E015FE-19BE-43A7-9A12-7F983FEFDA72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689D781-60DC-4260-A508-DB156C38987E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AB8F45D-CB31-40F8-80F7-5215C75D2F81}" type="parTrans" cxnId="{CEE7D28C-FA1D-4C64-A99D-BE05949C5499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FEEEAC7-D1F6-4C88-AACA-861B8ED8AF55}" type="sibTrans" cxnId="{CEE7D28C-FA1D-4C64-A99D-BE05949C5499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ScaleY="111761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8B751A-860E-4ABA-8BD6-F70FB82B4816}" type="presOf" srcId="{AF508471-6BF0-4E4D-9C49-5C04E4F1A8A2}" destId="{D5CC919E-8CCC-4B1A-8D10-6F2C091922D1}" srcOrd="0" destOrd="0" presId="urn:microsoft.com/office/officeart/2005/8/layout/vList5"/>
    <dgm:cxn modelId="{52353E64-37D9-4EF7-BD45-F7C55747AFEF}" type="presOf" srcId="{A556DFAD-6063-40D5-896A-04500B9ADA0D}" destId="{F1A0EB02-8037-4F89-8026-A7DA99CFEE45}" srcOrd="0" destOrd="0" presId="urn:microsoft.com/office/officeart/2005/8/layout/vList5"/>
    <dgm:cxn modelId="{C5E015FE-19BE-43A7-9A12-7F983FEFDA72}" srcId="{8D6D26A5-62C7-45EB-9531-C85F1879241F}" destId="{C366F014-1F17-4DE6-8953-C2A197A8E513}" srcOrd="3" destOrd="0" parTransId="{9C3CD747-AA7F-4711-8E44-3464A620D677}" sibTransId="{DFE48550-D83C-4E33-AAB8-02AB73FA29DC}"/>
    <dgm:cxn modelId="{7B173611-1EA6-4BA9-9653-0B8AED18DFF5}" type="presOf" srcId="{C366F014-1F17-4DE6-8953-C2A197A8E513}" destId="{F1A0EB02-8037-4F89-8026-A7DA99CFEE45}" srcOrd="0" destOrd="3" presId="urn:microsoft.com/office/officeart/2005/8/layout/vList5"/>
    <dgm:cxn modelId="{3D7279F7-6248-4AF3-8243-A1EFE48B9D74}" type="presOf" srcId="{6A81B9A6-8053-4C0C-84F6-F632B738EA9D}" destId="{F1A0EB02-8037-4F89-8026-A7DA99CFEE45}" srcOrd="0" destOrd="2" presId="urn:microsoft.com/office/officeart/2005/8/layout/vList5"/>
    <dgm:cxn modelId="{CF8D8F3E-4FE4-4842-9F76-D640540768B7}" type="presOf" srcId="{8D6D26A5-62C7-45EB-9531-C85F1879241F}" destId="{AEC6E17D-F1BC-406A-B364-F3D4F5F76DD5}" srcOrd="0" destOrd="0" presId="urn:microsoft.com/office/officeart/2005/8/layout/vList5"/>
    <dgm:cxn modelId="{B185048B-128C-420C-A638-C6DB203E9BF4}" type="presOf" srcId="{34592271-EE50-4637-BCBB-AEBB3E12A771}" destId="{F1A0EB02-8037-4F89-8026-A7DA99CFEE45}" srcOrd="0" destOrd="1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CEE7D28C-FA1D-4C64-A99D-BE05949C5499}" srcId="{8D6D26A5-62C7-45EB-9531-C85F1879241F}" destId="{5689D781-60DC-4260-A508-DB156C38987E}" srcOrd="4" destOrd="0" parTransId="{4AB8F45D-CB31-40F8-80F7-5215C75D2F81}" sibTransId="{0FEEEAC7-D1F6-4C88-AACA-861B8ED8AF55}"/>
    <dgm:cxn modelId="{292402B2-0BA4-4120-8CA0-8A15F104EA5B}" srcId="{8D6D26A5-62C7-45EB-9531-C85F1879241F}" destId="{34592271-EE50-4637-BCBB-AEBB3E12A771}" srcOrd="1" destOrd="0" parTransId="{F13C0046-525B-46FC-8B81-BB7D6A5BA8EF}" sibTransId="{FF09041F-85A0-4B93-A42F-501526298BA6}"/>
    <dgm:cxn modelId="{C39CB37D-ACC9-4A7D-BD65-A74F51657BA2}" type="presOf" srcId="{5689D781-60DC-4260-A508-DB156C38987E}" destId="{F1A0EB02-8037-4F89-8026-A7DA99CFEE45}" srcOrd="0" destOrd="4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81F70F45-1FD6-49DB-8F1D-8892E70B2058}" srcId="{8D6D26A5-62C7-45EB-9531-C85F1879241F}" destId="{6A81B9A6-8053-4C0C-84F6-F632B738EA9D}" srcOrd="2" destOrd="0" parTransId="{D616EE97-D473-490E-B9B3-C335A0C1B211}" sibTransId="{78ABBB27-D924-4166-9384-8FA61CEA0763}"/>
    <dgm:cxn modelId="{9791EECD-7F23-4A57-B0D3-4F4E5B3C2D6F}" type="presParOf" srcId="{D5CC919E-8CCC-4B1A-8D10-6F2C091922D1}" destId="{68BFF038-1D82-498E-BFBE-D15BC7CCD2BC}" srcOrd="0" destOrd="0" presId="urn:microsoft.com/office/officeart/2005/8/layout/vList5"/>
    <dgm:cxn modelId="{F28A3B7E-067C-4EB1-BED7-17EE000B34BA}" type="presParOf" srcId="{68BFF038-1D82-498E-BFBE-D15BC7CCD2BC}" destId="{AEC6E17D-F1BC-406A-B364-F3D4F5F76DD5}" srcOrd="0" destOrd="0" presId="urn:microsoft.com/office/officeart/2005/8/layout/vList5"/>
    <dgm:cxn modelId="{3F0C61E9-0827-4373-9DD0-40E41D4F56C1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</a:rPr>
            <a:t>a. </a:t>
          </a:r>
          <a:r>
            <a:rPr lang="en-US" sz="4000" dirty="0" err="1" smtClean="0">
              <a:solidFill>
                <a:schemeClr val="bg1"/>
              </a:solidFill>
            </a:rPr>
            <a:t>Giai</a:t>
          </a:r>
          <a:r>
            <a:rPr lang="en-US" sz="4000" dirty="0" smtClean="0">
              <a:solidFill>
                <a:schemeClr val="bg1"/>
              </a:solidFill>
            </a:rPr>
            <a:t> </a:t>
          </a:r>
          <a:r>
            <a:rPr lang="en-US" sz="4000" dirty="0" err="1" smtClean="0">
              <a:solidFill>
                <a:schemeClr val="bg1"/>
              </a:solidFill>
            </a:rPr>
            <a:t>cấp</a:t>
          </a:r>
          <a:r>
            <a:rPr lang="en-US" sz="4000" dirty="0" smtClean="0">
              <a:solidFill>
                <a:schemeClr val="bg1"/>
              </a:solidFill>
            </a:rPr>
            <a:t> </a:t>
          </a:r>
          <a:r>
            <a:rPr lang="en-US" sz="4000" dirty="0" err="1" smtClean="0">
              <a:solidFill>
                <a:schemeClr val="bg1"/>
              </a:solidFill>
            </a:rPr>
            <a:t>công</a:t>
          </a:r>
          <a:r>
            <a:rPr lang="en-US" sz="4000" dirty="0" smtClean="0">
              <a:solidFill>
                <a:schemeClr val="bg1"/>
              </a:solidFill>
            </a:rPr>
            <a:t> </a:t>
          </a:r>
          <a:r>
            <a:rPr lang="en-US" sz="4000" dirty="0" err="1" smtClean="0">
              <a:solidFill>
                <a:schemeClr val="bg1"/>
              </a:solidFill>
            </a:rPr>
            <a:t>nhân</a:t>
          </a:r>
          <a:endParaRPr lang="en-US" sz="4000" dirty="0">
            <a:solidFill>
              <a:schemeClr val="bg1"/>
            </a:solidFill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 sz="4000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 sz="4000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4000" i="1" dirty="0" smtClean="0">
              <a:solidFill>
                <a:schemeClr val="bg1"/>
              </a:solidFill>
            </a:rPr>
            <a:t>24. </a:t>
          </a:r>
          <a:r>
            <a:rPr lang="vi-VN" sz="4000" i="1" dirty="0" smtClean="0">
              <a:solidFill>
                <a:schemeClr val="bg1"/>
              </a:solidFill>
            </a:rPr>
            <a:t>Theo </a:t>
          </a:r>
          <a:r>
            <a:rPr lang="vi-VN" sz="4000" i="1" dirty="0" smtClean="0">
              <a:solidFill>
                <a:schemeClr val="bg1"/>
              </a:solidFill>
            </a:rPr>
            <a:t>tư tưởng Hồ Chí Minh, Đảng Cộng sản Việt Nam là Đảng của:</a:t>
          </a:r>
          <a:endParaRPr lang="en-US" sz="40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 sz="4000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 sz="4000"/>
        </a:p>
      </dgm:t>
    </dgm:pt>
    <dgm:pt modelId="{5BDA7B77-A575-42F9-BA97-3F26130651EE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</a:endParaRPr>
        </a:p>
      </dgm:t>
    </dgm:pt>
    <dgm:pt modelId="{98562F34-638E-4F54-974F-3ED98A1CDA1B}" type="parTrans" cxnId="{1442D10A-B515-4EBC-A8CB-5FF3D3BCED4F}">
      <dgm:prSet/>
      <dgm:spPr/>
      <dgm:t>
        <a:bodyPr/>
        <a:lstStyle/>
        <a:p>
          <a:endParaRPr lang="en-US" sz="4000"/>
        </a:p>
      </dgm:t>
    </dgm:pt>
    <dgm:pt modelId="{660B772F-2490-4EA6-81DD-14401621D55E}" type="sibTrans" cxnId="{1442D10A-B515-4EBC-A8CB-5FF3D3BCED4F}">
      <dgm:prSet/>
      <dgm:spPr/>
      <dgm:t>
        <a:bodyPr/>
        <a:lstStyle/>
        <a:p>
          <a:endParaRPr lang="en-US" sz="4000"/>
        </a:p>
      </dgm:t>
    </dgm:pt>
    <dgm:pt modelId="{05CED753-65BD-47B2-858C-FF231F826FA7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</a:rPr>
            <a:t>b. Nhân dân lao động</a:t>
          </a:r>
        </a:p>
      </dgm:t>
    </dgm:pt>
    <dgm:pt modelId="{AC087A0E-8EC1-4320-A6D6-8F40616CFBDC}" type="parTrans" cxnId="{837CAFF5-719F-4DC5-8AED-314B724ADFD9}">
      <dgm:prSet/>
      <dgm:spPr/>
      <dgm:t>
        <a:bodyPr/>
        <a:lstStyle/>
        <a:p>
          <a:endParaRPr lang="en-US" sz="4000"/>
        </a:p>
      </dgm:t>
    </dgm:pt>
    <dgm:pt modelId="{7CA3A3F6-EE33-4978-9F53-A8667FA3F6A3}" type="sibTrans" cxnId="{837CAFF5-719F-4DC5-8AED-314B724ADFD9}">
      <dgm:prSet/>
      <dgm:spPr/>
      <dgm:t>
        <a:bodyPr/>
        <a:lstStyle/>
        <a:p>
          <a:endParaRPr lang="en-US" sz="4000"/>
        </a:p>
      </dgm:t>
    </dgm:pt>
    <dgm:pt modelId="{177E31F0-0688-4390-A245-8A6C27ACD5F1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</a:rPr>
            <a:t>c. Giai cấp công nhân, của nhân dân lao động và của dân tộc Việt Nam</a:t>
          </a:r>
        </a:p>
      </dgm:t>
    </dgm:pt>
    <dgm:pt modelId="{8E65E8A2-8460-4907-AF66-ED1D298FAB41}" type="parTrans" cxnId="{8640860F-8003-4C11-8987-9FD78D4DF6F8}">
      <dgm:prSet/>
      <dgm:spPr/>
      <dgm:t>
        <a:bodyPr/>
        <a:lstStyle/>
        <a:p>
          <a:endParaRPr lang="en-US" sz="4000"/>
        </a:p>
      </dgm:t>
    </dgm:pt>
    <dgm:pt modelId="{4D951B0E-2478-45E8-AF51-5D5A8CDD8DDE}" type="sibTrans" cxnId="{8640860F-8003-4C11-8987-9FD78D4DF6F8}">
      <dgm:prSet/>
      <dgm:spPr/>
      <dgm:t>
        <a:bodyPr/>
        <a:lstStyle/>
        <a:p>
          <a:endParaRPr lang="en-US" sz="4000"/>
        </a:p>
      </dgm:t>
    </dgm:pt>
    <dgm:pt modelId="{D0009531-2BCC-4D63-836A-4A92FACA91E7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</a:rPr>
            <a:t>d. Giai cấp công nhân, giai cấp nông dân và tầng lớp trí thức</a:t>
          </a:r>
        </a:p>
      </dgm:t>
    </dgm:pt>
    <dgm:pt modelId="{A3AD6CCF-A6F4-44C9-A113-7A047997D2B5}" type="parTrans" cxnId="{C28EACDB-EB16-4FE5-A8A3-2C38404F49F9}">
      <dgm:prSet/>
      <dgm:spPr/>
      <dgm:t>
        <a:bodyPr/>
        <a:lstStyle/>
        <a:p>
          <a:endParaRPr lang="en-US" sz="4000"/>
        </a:p>
      </dgm:t>
    </dgm:pt>
    <dgm:pt modelId="{C5A7CEE7-2082-4BCA-979B-1291973E3554}" type="sibTrans" cxnId="{C28EACDB-EB16-4FE5-A8A3-2C38404F49F9}">
      <dgm:prSet/>
      <dgm:spPr/>
      <dgm:t>
        <a:bodyPr/>
        <a:lstStyle/>
        <a:p>
          <a:endParaRPr lang="en-US" sz="4000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ScaleY="125122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640860F-8003-4C11-8987-9FD78D4DF6F8}" srcId="{8D6D26A5-62C7-45EB-9531-C85F1879241F}" destId="{177E31F0-0688-4390-A245-8A6C27ACD5F1}" srcOrd="2" destOrd="0" parTransId="{8E65E8A2-8460-4907-AF66-ED1D298FAB41}" sibTransId="{4D951B0E-2478-45E8-AF51-5D5A8CDD8DDE}"/>
    <dgm:cxn modelId="{A8779CBB-59C1-4FF1-9E0F-34E36E1924C8}" type="presOf" srcId="{8D6D26A5-62C7-45EB-9531-C85F1879241F}" destId="{AEC6E17D-F1BC-406A-B364-F3D4F5F76DD5}" srcOrd="0" destOrd="0" presId="urn:microsoft.com/office/officeart/2005/8/layout/vList5"/>
    <dgm:cxn modelId="{1442D10A-B515-4EBC-A8CB-5FF3D3BCED4F}" srcId="{8D6D26A5-62C7-45EB-9531-C85F1879241F}" destId="{5BDA7B77-A575-42F9-BA97-3F26130651EE}" srcOrd="4" destOrd="0" parTransId="{98562F34-638E-4F54-974F-3ED98A1CDA1B}" sibTransId="{660B772F-2490-4EA6-81DD-14401621D55E}"/>
    <dgm:cxn modelId="{C28EACDB-EB16-4FE5-A8A3-2C38404F49F9}" srcId="{8D6D26A5-62C7-45EB-9531-C85F1879241F}" destId="{D0009531-2BCC-4D63-836A-4A92FACA91E7}" srcOrd="3" destOrd="0" parTransId="{A3AD6CCF-A6F4-44C9-A113-7A047997D2B5}" sibTransId="{C5A7CEE7-2082-4BCA-979B-1291973E3554}"/>
    <dgm:cxn modelId="{26CF7ED1-6874-4AE2-93BB-AAF472844F53}" type="presOf" srcId="{177E31F0-0688-4390-A245-8A6C27ACD5F1}" destId="{F1A0EB02-8037-4F89-8026-A7DA99CFEE45}" srcOrd="0" destOrd="2" presId="urn:microsoft.com/office/officeart/2005/8/layout/vList5"/>
    <dgm:cxn modelId="{BE13A10E-9700-4F94-B40E-7AA24C7CE444}" type="presOf" srcId="{D0009531-2BCC-4D63-836A-4A92FACA91E7}" destId="{F1A0EB02-8037-4F89-8026-A7DA99CFEE45}" srcOrd="0" destOrd="3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40915E61-189A-4B75-95A4-9EA67AE77CCE}" type="presOf" srcId="{5BDA7B77-A575-42F9-BA97-3F26130651EE}" destId="{F1A0EB02-8037-4F89-8026-A7DA99CFEE45}" srcOrd="0" destOrd="4" presId="urn:microsoft.com/office/officeart/2005/8/layout/vList5"/>
    <dgm:cxn modelId="{837CAFF5-719F-4DC5-8AED-314B724ADFD9}" srcId="{8D6D26A5-62C7-45EB-9531-C85F1879241F}" destId="{05CED753-65BD-47B2-858C-FF231F826FA7}" srcOrd="1" destOrd="0" parTransId="{AC087A0E-8EC1-4320-A6D6-8F40616CFBDC}" sibTransId="{7CA3A3F6-EE33-4978-9F53-A8667FA3F6A3}"/>
    <dgm:cxn modelId="{5F7D2B88-74CE-4D85-A355-9CA6FFB3DC6E}" type="presOf" srcId="{05CED753-65BD-47B2-858C-FF231F826FA7}" destId="{F1A0EB02-8037-4F89-8026-A7DA99CFEE45}" srcOrd="0" destOrd="1" presId="urn:microsoft.com/office/officeart/2005/8/layout/vList5"/>
    <dgm:cxn modelId="{1C0172E9-C736-4AF4-9843-E95CB0FA712A}" type="presOf" srcId="{A556DFAD-6063-40D5-896A-04500B9ADA0D}" destId="{F1A0EB02-8037-4F89-8026-A7DA99CFEE4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325411CB-9924-4527-A0E0-741353F34DBC}" type="presOf" srcId="{AF508471-6BF0-4E4D-9C49-5C04E4F1A8A2}" destId="{D5CC919E-8CCC-4B1A-8D10-6F2C091922D1}" srcOrd="0" destOrd="0" presId="urn:microsoft.com/office/officeart/2005/8/layout/vList5"/>
    <dgm:cxn modelId="{65031CFE-C477-4697-87A8-31090A9B3C3D}" type="presParOf" srcId="{D5CC919E-8CCC-4B1A-8D10-6F2C091922D1}" destId="{68BFF038-1D82-498E-BFBE-D15BC7CCD2BC}" srcOrd="0" destOrd="0" presId="urn:microsoft.com/office/officeart/2005/8/layout/vList5"/>
    <dgm:cxn modelId="{61956C7E-0F53-41CE-8A33-4DAC8E1B653F}" type="presParOf" srcId="{68BFF038-1D82-498E-BFBE-D15BC7CCD2BC}" destId="{AEC6E17D-F1BC-406A-B364-F3D4F5F76DD5}" srcOrd="0" destOrd="0" presId="urn:microsoft.com/office/officeart/2005/8/layout/vList5"/>
    <dgm:cxn modelId="{2CBD5F00-9244-4513-BB14-2522C619F965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25.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mạng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giải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phóng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sự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nghiệp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đoàn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kết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của</a:t>
          </a:r>
          <a:r>
            <a:rPr lang="en-US" sz="40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en-US" sz="4000" i="1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C18F37-FBB1-4BE7-9368-0A09AD20D37A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Giai cấp công nhân và nông dân</a:t>
          </a:r>
        </a:p>
      </dgm:t>
    </dgm:pt>
    <dgm:pt modelId="{E9423309-DE8F-4AB0-8F1E-E81EB3BD4BC7}" type="parTrans" cxnId="{563607AE-4BE6-4360-94A5-DC51D9548EE8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274FE5-2202-4349-8480-659A49144CBB}" type="sibTrans" cxnId="{563607AE-4BE6-4360-94A5-DC51D9548EE8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BE1316-EC95-4E0B-92D2-6326D1433ABA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Toàn dân, trên cơ sở liên minh công nông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D09965-7A6F-49A7-9B07-3ED968B20C87}" type="parTrans" cxnId="{48BBDABA-7E15-49DF-AED0-BF2F3C7D6B61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2A17E9-4396-4653-8532-0010D704EF5D}" type="sibTrans" cxnId="{48BBDABA-7E15-49DF-AED0-BF2F3C7D6B61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B34D072-8FED-4F14-9000-E8965219CA32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Giai cấp công nhân và trí thức.</a:t>
          </a:r>
        </a:p>
      </dgm:t>
    </dgm:pt>
    <dgm:pt modelId="{923E0646-C265-4D5F-9A40-02C55A722AE3}" type="parTrans" cxnId="{E33663D1-7960-42BD-8552-801A82CCA8D4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CAA926B-D463-4311-8F7E-23B4F6D1B6C1}" type="sibTrans" cxnId="{E33663D1-7960-42BD-8552-801A82CCA8D4}">
      <dgm:prSet/>
      <dgm:spPr/>
      <dgm:t>
        <a:bodyPr/>
        <a:lstStyle/>
        <a:p>
          <a:endParaRPr lang="en-US" sz="400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1015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ScaleY="125122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D527E02-E588-44D6-903F-54428824777C}" type="presOf" srcId="{4B34D072-8FED-4F14-9000-E8965219CA32}" destId="{F1A0EB02-8037-4F89-8026-A7DA99CFEE45}" srcOrd="0" destOrd="3" presId="urn:microsoft.com/office/officeart/2005/8/layout/vList5"/>
    <dgm:cxn modelId="{0D881ABA-C890-4374-89C4-7C7B7E604A3A}" type="presOf" srcId="{AF508471-6BF0-4E4D-9C49-5C04E4F1A8A2}" destId="{D5CC919E-8CCC-4B1A-8D10-6F2C091922D1}" srcOrd="0" destOrd="0" presId="urn:microsoft.com/office/officeart/2005/8/layout/vList5"/>
    <dgm:cxn modelId="{981ED167-B2EE-41CA-988C-AE5C87328F2A}" type="presOf" srcId="{8D6D26A5-62C7-45EB-9531-C85F1879241F}" destId="{AEC6E17D-F1BC-406A-B364-F3D4F5F76DD5}" srcOrd="0" destOrd="0" presId="urn:microsoft.com/office/officeart/2005/8/layout/vList5"/>
    <dgm:cxn modelId="{E33663D1-7960-42BD-8552-801A82CCA8D4}" srcId="{8D6D26A5-62C7-45EB-9531-C85F1879241F}" destId="{4B34D072-8FED-4F14-9000-E8965219CA32}" srcOrd="3" destOrd="0" parTransId="{923E0646-C265-4D5F-9A40-02C55A722AE3}" sibTransId="{4CAA926B-D463-4311-8F7E-23B4F6D1B6C1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F29B775F-A8C2-4F1A-B375-48A5996A45B1}" type="presOf" srcId="{29BE1316-EC95-4E0B-92D2-6326D1433ABA}" destId="{F1A0EB02-8037-4F89-8026-A7DA99CFEE45}" srcOrd="0" destOrd="2" presId="urn:microsoft.com/office/officeart/2005/8/layout/vList5"/>
    <dgm:cxn modelId="{F34D1DD6-A850-4CC5-B7E8-1197FD0AC21B}" type="presOf" srcId="{4DC18F37-FBB1-4BE7-9368-0A09AD20D37A}" destId="{F1A0EB02-8037-4F89-8026-A7DA99CFEE45}" srcOrd="0" destOrd="1" presId="urn:microsoft.com/office/officeart/2005/8/layout/vList5"/>
    <dgm:cxn modelId="{57E24FF1-CFDC-45E9-BDBE-D98574C393BC}" type="presOf" srcId="{A556DFAD-6063-40D5-896A-04500B9ADA0D}" destId="{F1A0EB02-8037-4F89-8026-A7DA99CFEE45}" srcOrd="0" destOrd="0" presId="urn:microsoft.com/office/officeart/2005/8/layout/vList5"/>
    <dgm:cxn modelId="{563607AE-4BE6-4360-94A5-DC51D9548EE8}" srcId="{8D6D26A5-62C7-45EB-9531-C85F1879241F}" destId="{4DC18F37-FBB1-4BE7-9368-0A09AD20D37A}" srcOrd="1" destOrd="0" parTransId="{E9423309-DE8F-4AB0-8F1E-E81EB3BD4BC7}" sibTransId="{EF274FE5-2202-4349-8480-659A49144CBB}"/>
    <dgm:cxn modelId="{48BBDABA-7E15-49DF-AED0-BF2F3C7D6B61}" srcId="{8D6D26A5-62C7-45EB-9531-C85F1879241F}" destId="{29BE1316-EC95-4E0B-92D2-6326D1433ABA}" srcOrd="2" destOrd="0" parTransId="{67D09965-7A6F-49A7-9B07-3ED968B20C87}" sibTransId="{AA2A17E9-4396-4653-8532-0010D704EF5D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BCD036DB-8DFD-4A7E-B6A5-AAD31C98DEBA}" type="presParOf" srcId="{D5CC919E-8CCC-4B1A-8D10-6F2C091922D1}" destId="{68BFF038-1D82-498E-BFBE-D15BC7CCD2BC}" srcOrd="0" destOrd="0" presId="urn:microsoft.com/office/officeart/2005/8/layout/vList5"/>
    <dgm:cxn modelId="{9B884A13-7EC9-4447-AF50-C852D3B156A7}" type="presParOf" srcId="{68BFF038-1D82-498E-BFBE-D15BC7CCD2BC}" destId="{AEC6E17D-F1BC-406A-B364-F3D4F5F76DD5}" srcOrd="0" destOrd="0" presId="urn:microsoft.com/office/officeart/2005/8/layout/vList5"/>
    <dgm:cxn modelId="{D88E21C8-A4E1-4D7D-9F5E-50B6BC7FE6B8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3600" dirty="0" smtClean="0">
              <a:solidFill>
                <a:schemeClr val="bg1"/>
              </a:solidFill>
            </a:rPr>
            <a:t>a. Đi theo con đường của các bậc cách mạng tiền bối Việt Nam</a:t>
          </a:r>
          <a:endParaRPr lang="en-US" sz="3600" dirty="0">
            <a:solidFill>
              <a:schemeClr val="bg1"/>
            </a:solidFill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26. Theo </a:t>
          </a:r>
          <a:r>
            <a:rPr lang="en-US" sz="3600" i="1" dirty="0" err="1" smtClean="0">
              <a:solidFill>
                <a:schemeClr val="bg1"/>
              </a:solidFill>
            </a:rPr>
            <a:t>Hồ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Chí</a:t>
          </a:r>
          <a:r>
            <a:rPr lang="en-US" sz="3600" i="1" dirty="0" smtClean="0">
              <a:solidFill>
                <a:schemeClr val="bg1"/>
              </a:solidFill>
            </a:rPr>
            <a:t> Minh, </a:t>
          </a:r>
          <a:r>
            <a:rPr lang="en-US" sz="3600" i="1" dirty="0" err="1" smtClean="0">
              <a:solidFill>
                <a:schemeClr val="bg1"/>
              </a:solidFill>
            </a:rPr>
            <a:t>cách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mạng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giải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phóng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dân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tộc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muốn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thắng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lợi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phải</a:t>
          </a:r>
          <a:r>
            <a:rPr lang="en-US" sz="3600" i="1" dirty="0" smtClean="0">
              <a:solidFill>
                <a:schemeClr val="bg1"/>
              </a:solidFill>
            </a:rPr>
            <a:t>: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F84EB4C3-F674-4122-B2AC-7CD0746E4429}">
      <dgm:prSet custT="1"/>
      <dgm:spPr/>
      <dgm:t>
        <a:bodyPr/>
        <a:lstStyle/>
        <a:p>
          <a:endParaRPr lang="en-US" sz="3600" dirty="0" smtClean="0">
            <a:solidFill>
              <a:schemeClr val="bg1"/>
            </a:solidFill>
          </a:endParaRPr>
        </a:p>
      </dgm:t>
    </dgm:pt>
    <dgm:pt modelId="{8AD58A32-CFD3-4A5B-87C5-D8CAF28C3D81}" type="parTrans" cxnId="{50DFB966-BAF8-4EF7-BC28-9CB67B5CFD90}">
      <dgm:prSet/>
      <dgm:spPr/>
      <dgm:t>
        <a:bodyPr/>
        <a:lstStyle/>
        <a:p>
          <a:endParaRPr lang="en-US"/>
        </a:p>
      </dgm:t>
    </dgm:pt>
    <dgm:pt modelId="{8295AAF3-972D-4340-A20E-9A048E61FC59}" type="sibTrans" cxnId="{50DFB966-BAF8-4EF7-BC28-9CB67B5CFD90}">
      <dgm:prSet/>
      <dgm:spPr/>
      <dgm:t>
        <a:bodyPr/>
        <a:lstStyle/>
        <a:p>
          <a:endParaRPr lang="en-US"/>
        </a:p>
      </dgm:t>
    </dgm:pt>
    <dgm:pt modelId="{55E1E1E9-D67A-4237-AB20-5397C2740659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</a:rPr>
            <a:t>b. Đi theo con đường của cách mạng Pháp, Mỹ</a:t>
          </a:r>
          <a:endParaRPr lang="en-US" sz="3600" dirty="0" smtClean="0">
            <a:solidFill>
              <a:schemeClr val="bg1"/>
            </a:solidFill>
          </a:endParaRPr>
        </a:p>
      </dgm:t>
    </dgm:pt>
    <dgm:pt modelId="{A9A6E59A-7480-4821-BFC0-F4E5E0E75B49}" type="parTrans" cxnId="{8D492E35-4DDB-4398-9376-0D51F7E74270}">
      <dgm:prSet/>
      <dgm:spPr/>
      <dgm:t>
        <a:bodyPr/>
        <a:lstStyle/>
        <a:p>
          <a:endParaRPr lang="en-US"/>
        </a:p>
      </dgm:t>
    </dgm:pt>
    <dgm:pt modelId="{D15C5778-71F5-44A1-953B-BCA062F2CE3C}" type="sibTrans" cxnId="{8D492E35-4DDB-4398-9376-0D51F7E74270}">
      <dgm:prSet/>
      <dgm:spPr/>
      <dgm:t>
        <a:bodyPr/>
        <a:lstStyle/>
        <a:p>
          <a:endParaRPr lang="en-US"/>
        </a:p>
      </dgm:t>
    </dgm:pt>
    <dgm:pt modelId="{94702696-67A1-4C79-AF89-AEAA20A286A9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</a:rPr>
            <a:t>c. Đi theo con đường của cách mạng vô sản</a:t>
          </a:r>
          <a:endParaRPr lang="en-US" sz="3600" dirty="0" smtClean="0">
            <a:solidFill>
              <a:schemeClr val="bg1"/>
            </a:solidFill>
          </a:endParaRPr>
        </a:p>
      </dgm:t>
    </dgm:pt>
    <dgm:pt modelId="{6165DB9F-6497-45F3-90DE-71D0BA145DE5}" type="parTrans" cxnId="{BEB594CD-1FEF-453B-BFDA-B2EB5D40D63B}">
      <dgm:prSet/>
      <dgm:spPr/>
      <dgm:t>
        <a:bodyPr/>
        <a:lstStyle/>
        <a:p>
          <a:endParaRPr lang="en-US"/>
        </a:p>
      </dgm:t>
    </dgm:pt>
    <dgm:pt modelId="{EA726ACA-7C86-4533-B0CD-7A4EBCA5BF2D}" type="sibTrans" cxnId="{BEB594CD-1FEF-453B-BFDA-B2EB5D40D63B}">
      <dgm:prSet/>
      <dgm:spPr/>
      <dgm:t>
        <a:bodyPr/>
        <a:lstStyle/>
        <a:p>
          <a:endParaRPr lang="en-US"/>
        </a:p>
      </dgm:t>
    </dgm:pt>
    <dgm:pt modelId="{3EFAE2E0-F80D-4B64-9A93-6865F7DC97F6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</a:rPr>
            <a:t>d. Đi theo chủ nghĩa Tam dân của Tôn Trung Sơn.</a:t>
          </a:r>
          <a:endParaRPr lang="en-US" sz="3600" dirty="0" smtClean="0">
            <a:solidFill>
              <a:schemeClr val="bg1"/>
            </a:solidFill>
          </a:endParaRPr>
        </a:p>
      </dgm:t>
    </dgm:pt>
    <dgm:pt modelId="{378D2E00-1A4A-4EFB-9931-1254B384CDCC}" type="parTrans" cxnId="{FA1534F9-3F8D-482C-802C-558FD2D7A352}">
      <dgm:prSet/>
      <dgm:spPr/>
      <dgm:t>
        <a:bodyPr/>
        <a:lstStyle/>
        <a:p>
          <a:endParaRPr lang="en-US"/>
        </a:p>
      </dgm:t>
    </dgm:pt>
    <dgm:pt modelId="{DD0606A9-7E4A-4ACB-9892-9FA2A93C79BE}" type="sibTrans" cxnId="{FA1534F9-3F8D-482C-802C-558FD2D7A352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ScaleY="117392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0DFB966-BAF8-4EF7-BC28-9CB67B5CFD90}" srcId="{8D6D26A5-62C7-45EB-9531-C85F1879241F}" destId="{F84EB4C3-F674-4122-B2AC-7CD0746E4429}" srcOrd="4" destOrd="0" parTransId="{8AD58A32-CFD3-4A5B-87C5-D8CAF28C3D81}" sibTransId="{8295AAF3-972D-4340-A20E-9A048E61FC59}"/>
    <dgm:cxn modelId="{8D492E35-4DDB-4398-9376-0D51F7E74270}" srcId="{8D6D26A5-62C7-45EB-9531-C85F1879241F}" destId="{55E1E1E9-D67A-4237-AB20-5397C2740659}" srcOrd="1" destOrd="0" parTransId="{A9A6E59A-7480-4821-BFC0-F4E5E0E75B49}" sibTransId="{D15C5778-71F5-44A1-953B-BCA062F2CE3C}"/>
    <dgm:cxn modelId="{FA1534F9-3F8D-482C-802C-558FD2D7A352}" srcId="{8D6D26A5-62C7-45EB-9531-C85F1879241F}" destId="{3EFAE2E0-F80D-4B64-9A93-6865F7DC97F6}" srcOrd="3" destOrd="0" parTransId="{378D2E00-1A4A-4EFB-9931-1254B384CDCC}" sibTransId="{DD0606A9-7E4A-4ACB-9892-9FA2A93C79BE}"/>
    <dgm:cxn modelId="{E1AF9535-D082-4872-B22B-7E5BBF9BC7ED}" type="presOf" srcId="{8D6D26A5-62C7-45EB-9531-C85F1879241F}" destId="{AEC6E17D-F1BC-406A-B364-F3D4F5F76DD5}" srcOrd="0" destOrd="0" presId="urn:microsoft.com/office/officeart/2005/8/layout/vList5"/>
    <dgm:cxn modelId="{033D5319-A716-40CE-B0AA-D47E6F9B168E}" type="presOf" srcId="{3EFAE2E0-F80D-4B64-9A93-6865F7DC97F6}" destId="{F1A0EB02-8037-4F89-8026-A7DA99CFEE45}" srcOrd="0" destOrd="3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6BE6F323-9192-4A2D-871D-4794401AE11A}" type="presOf" srcId="{F84EB4C3-F674-4122-B2AC-7CD0746E4429}" destId="{F1A0EB02-8037-4F89-8026-A7DA99CFEE45}" srcOrd="0" destOrd="4" presId="urn:microsoft.com/office/officeart/2005/8/layout/vList5"/>
    <dgm:cxn modelId="{2A22BA23-CB28-411A-AB9E-0D8867CDCABD}" type="presOf" srcId="{55E1E1E9-D67A-4237-AB20-5397C2740659}" destId="{F1A0EB02-8037-4F89-8026-A7DA99CFEE45}" srcOrd="0" destOrd="1" presId="urn:microsoft.com/office/officeart/2005/8/layout/vList5"/>
    <dgm:cxn modelId="{3AD45903-12DC-42C6-8D98-A8F83E1498AB}" type="presOf" srcId="{94702696-67A1-4C79-AF89-AEAA20A286A9}" destId="{F1A0EB02-8037-4F89-8026-A7DA99CFEE45}" srcOrd="0" destOrd="2" presId="urn:microsoft.com/office/officeart/2005/8/layout/vList5"/>
    <dgm:cxn modelId="{BEB594CD-1FEF-453B-BFDA-B2EB5D40D63B}" srcId="{8D6D26A5-62C7-45EB-9531-C85F1879241F}" destId="{94702696-67A1-4C79-AF89-AEAA20A286A9}" srcOrd="2" destOrd="0" parTransId="{6165DB9F-6497-45F3-90DE-71D0BA145DE5}" sibTransId="{EA726ACA-7C86-4533-B0CD-7A4EBCA5BF2D}"/>
    <dgm:cxn modelId="{82D16232-13C0-42B6-9BA2-A07F280A2B7D}" type="presOf" srcId="{AF508471-6BF0-4E4D-9C49-5C04E4F1A8A2}" destId="{D5CC919E-8CCC-4B1A-8D10-6F2C091922D1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0CC0D947-82D4-4D65-A35E-BE5C058FF19C}" type="presOf" srcId="{A556DFAD-6063-40D5-896A-04500B9ADA0D}" destId="{F1A0EB02-8037-4F89-8026-A7DA99CFEE45}" srcOrd="0" destOrd="0" presId="urn:microsoft.com/office/officeart/2005/8/layout/vList5"/>
    <dgm:cxn modelId="{3E6EFDC1-DD5A-42BB-AC75-3AD6DE0E4D20}" type="presParOf" srcId="{D5CC919E-8CCC-4B1A-8D10-6F2C091922D1}" destId="{68BFF038-1D82-498E-BFBE-D15BC7CCD2BC}" srcOrd="0" destOrd="0" presId="urn:microsoft.com/office/officeart/2005/8/layout/vList5"/>
    <dgm:cxn modelId="{43C32B30-F351-4A11-9CB9-BCF9BCDFFF52}" type="presParOf" srcId="{68BFF038-1D82-498E-BFBE-D15BC7CCD2BC}" destId="{AEC6E17D-F1BC-406A-B364-F3D4F5F76DD5}" srcOrd="0" destOrd="0" presId="urn:microsoft.com/office/officeart/2005/8/layout/vList5"/>
    <dgm:cxn modelId="{D2EF6BB3-5BA7-4CE2-9E19-0501D3B8927D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Là tư tưởng của một cá nhân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4000" i="1" dirty="0" smtClean="0">
              <a:solidFill>
                <a:schemeClr val="bg1"/>
              </a:solidFill>
            </a:rPr>
            <a:t>27. </a:t>
          </a:r>
          <a:r>
            <a:rPr lang="vi-VN" sz="4000" i="1" dirty="0" smtClean="0">
              <a:solidFill>
                <a:schemeClr val="bg1"/>
              </a:solidFill>
            </a:rPr>
            <a:t>Thuật </a:t>
          </a:r>
          <a:r>
            <a:rPr lang="vi-VN" sz="4000" i="1" dirty="0" smtClean="0">
              <a:solidFill>
                <a:schemeClr val="bg1"/>
              </a:solidFill>
            </a:rPr>
            <a:t>ngữ </a:t>
          </a:r>
          <a:r>
            <a:rPr lang="vi-VN" sz="4000" i="1" dirty="0" smtClean="0">
              <a:solidFill>
                <a:schemeClr val="bg1"/>
              </a:solidFill>
            </a:rPr>
            <a:t>“</a:t>
          </a:r>
          <a:r>
            <a:rPr lang="en-US" sz="4000" i="1" dirty="0" smtClean="0">
              <a:solidFill>
                <a:schemeClr val="bg1"/>
              </a:solidFill>
            </a:rPr>
            <a:t>T</a:t>
          </a:r>
          <a:r>
            <a:rPr lang="vi-VN" sz="4000" i="1" dirty="0" smtClean="0">
              <a:solidFill>
                <a:schemeClr val="bg1"/>
              </a:solidFill>
            </a:rPr>
            <a:t>ư </a:t>
          </a:r>
          <a:r>
            <a:rPr lang="vi-VN" sz="4000" i="1" dirty="0" smtClean="0">
              <a:solidFill>
                <a:schemeClr val="bg1"/>
              </a:solidFill>
            </a:rPr>
            <a:t>tưởng Hồ Chí Minh” được dùng theo nghĩa nào?</a:t>
          </a:r>
          <a:endParaRPr lang="en-US" sz="40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ECDAA2F5-7953-484F-A55D-A4A6F6E69587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Là tư tưởng của lãnh tụ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E662872-63E3-4138-A031-AED2AC2125EE}" type="parTrans" cxnId="{8196A27A-B1B4-4C9C-8615-51CD567727F3}">
      <dgm:prSet/>
      <dgm:spPr/>
      <dgm:t>
        <a:bodyPr/>
        <a:lstStyle/>
        <a:p>
          <a:endParaRPr lang="en-US"/>
        </a:p>
      </dgm:t>
    </dgm:pt>
    <dgm:pt modelId="{2919E35D-0CCF-405E-8C11-0ADCEA3A888D}" type="sibTrans" cxnId="{8196A27A-B1B4-4C9C-8615-51CD567727F3}">
      <dgm:prSet/>
      <dgm:spPr/>
      <dgm:t>
        <a:bodyPr/>
        <a:lstStyle/>
        <a:p>
          <a:endParaRPr lang="en-US"/>
        </a:p>
      </dgm:t>
    </dgm:pt>
    <dgm:pt modelId="{00A2B8FA-C81D-42A9-96F0-0D373B854CE1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Là tư tưởng của một giai cấp, một dân tộc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ADF2E8-CACD-4C48-B840-B3388058C71D}" type="parTrans" cxnId="{A608FFCB-E55C-4511-9920-B31C861449EB}">
      <dgm:prSet/>
      <dgm:spPr/>
      <dgm:t>
        <a:bodyPr/>
        <a:lstStyle/>
        <a:p>
          <a:endParaRPr lang="en-US"/>
        </a:p>
      </dgm:t>
    </dgm:pt>
    <dgm:pt modelId="{63DA5220-057D-4EDC-8EBF-A7AF1BA15FF1}" type="sibTrans" cxnId="{A608FFCB-E55C-4511-9920-B31C861449EB}">
      <dgm:prSet/>
      <dgm:spPr/>
      <dgm:t>
        <a:bodyPr/>
        <a:lstStyle/>
        <a:p>
          <a:endParaRPr lang="en-US"/>
        </a:p>
      </dgm:t>
    </dgm:pt>
    <dgm:pt modelId="{C8001B4F-8CA3-45CA-84B7-0B35086E289C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Là tất cả những vấn đề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trên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</dgm:t>
    </dgm:pt>
    <dgm:pt modelId="{4770EDB8-3474-4DDB-8CD5-FD9F8DD8226C}" type="parTrans" cxnId="{BC14F403-EE93-4E26-B490-C57F26C0CA89}">
      <dgm:prSet/>
      <dgm:spPr/>
      <dgm:t>
        <a:bodyPr/>
        <a:lstStyle/>
        <a:p>
          <a:endParaRPr lang="en-US"/>
        </a:p>
      </dgm:t>
    </dgm:pt>
    <dgm:pt modelId="{99513672-8125-47E0-B9B4-E1B364FAA745}" type="sibTrans" cxnId="{BC14F403-EE93-4E26-B490-C57F26C0CA89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09985" custLinFactNeighborX="1391" custLinFactNeighborY="-93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7F6BC62-F212-435C-BDB4-D7B2254B4B09}" type="presOf" srcId="{8D6D26A5-62C7-45EB-9531-C85F1879241F}" destId="{AEC6E17D-F1BC-406A-B364-F3D4F5F76DD5}" srcOrd="0" destOrd="0" presId="urn:microsoft.com/office/officeart/2005/8/layout/vList5"/>
    <dgm:cxn modelId="{C8954F46-A4C2-4054-9C47-2D61A567CF3B}" type="presOf" srcId="{00A2B8FA-C81D-42A9-96F0-0D373B854CE1}" destId="{F1A0EB02-8037-4F89-8026-A7DA99CFEE45}" srcOrd="0" destOrd="2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8EBA7816-D112-436F-9D46-1A48C1EBEBE9}" type="presOf" srcId="{ECDAA2F5-7953-484F-A55D-A4A6F6E69587}" destId="{F1A0EB02-8037-4F89-8026-A7DA99CFEE45}" srcOrd="0" destOrd="1" presId="urn:microsoft.com/office/officeart/2005/8/layout/vList5"/>
    <dgm:cxn modelId="{A608FFCB-E55C-4511-9920-B31C861449EB}" srcId="{8D6D26A5-62C7-45EB-9531-C85F1879241F}" destId="{00A2B8FA-C81D-42A9-96F0-0D373B854CE1}" srcOrd="2" destOrd="0" parTransId="{61ADF2E8-CACD-4C48-B840-B3388058C71D}" sibTransId="{63DA5220-057D-4EDC-8EBF-A7AF1BA15FF1}"/>
    <dgm:cxn modelId="{8196A27A-B1B4-4C9C-8615-51CD567727F3}" srcId="{8D6D26A5-62C7-45EB-9531-C85F1879241F}" destId="{ECDAA2F5-7953-484F-A55D-A4A6F6E69587}" srcOrd="1" destOrd="0" parTransId="{AE662872-63E3-4138-A031-AED2AC2125EE}" sibTransId="{2919E35D-0CCF-405E-8C11-0ADCEA3A888D}"/>
    <dgm:cxn modelId="{7C5FE6A8-4EE0-465A-8BBA-5E74C2E1DC19}" type="presOf" srcId="{A556DFAD-6063-40D5-896A-04500B9ADA0D}" destId="{F1A0EB02-8037-4F89-8026-A7DA99CFEE4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8688E823-B6EE-4F05-A3FE-39627CAAC3D8}" type="presOf" srcId="{C8001B4F-8CA3-45CA-84B7-0B35086E289C}" destId="{F1A0EB02-8037-4F89-8026-A7DA99CFEE45}" srcOrd="0" destOrd="3" presId="urn:microsoft.com/office/officeart/2005/8/layout/vList5"/>
    <dgm:cxn modelId="{C579F0B1-AE89-4A85-9095-EDDA787F890D}" type="presOf" srcId="{AF508471-6BF0-4E4D-9C49-5C04E4F1A8A2}" destId="{D5CC919E-8CCC-4B1A-8D10-6F2C091922D1}" srcOrd="0" destOrd="0" presId="urn:microsoft.com/office/officeart/2005/8/layout/vList5"/>
    <dgm:cxn modelId="{BC14F403-EE93-4E26-B490-C57F26C0CA89}" srcId="{8D6D26A5-62C7-45EB-9531-C85F1879241F}" destId="{C8001B4F-8CA3-45CA-84B7-0B35086E289C}" srcOrd="3" destOrd="0" parTransId="{4770EDB8-3474-4DDB-8CD5-FD9F8DD8226C}" sibTransId="{99513672-8125-47E0-B9B4-E1B364FAA745}"/>
    <dgm:cxn modelId="{F96459C2-3519-47E1-ABCB-668D7143EAB9}" type="presParOf" srcId="{D5CC919E-8CCC-4B1A-8D10-6F2C091922D1}" destId="{68BFF038-1D82-498E-BFBE-D15BC7CCD2BC}" srcOrd="0" destOrd="0" presId="urn:microsoft.com/office/officeart/2005/8/layout/vList5"/>
    <dgm:cxn modelId="{E4BEF247-FD78-4BC1-B677-8C71B168BA53}" type="presParOf" srcId="{68BFF038-1D82-498E-BFBE-D15BC7CCD2BC}" destId="{AEC6E17D-F1BC-406A-B364-F3D4F5F76DD5}" srcOrd="0" destOrd="0" presId="urn:microsoft.com/office/officeart/2005/8/layout/vList5"/>
    <dgm:cxn modelId="{6E869B7F-F2DE-40FA-8B0E-A3A96289E324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3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Đảng Cộng sản Việt Nam phải lấy chủ nghĩa Mác – Lênin làm nền tảng tư tưởng</a:t>
          </a:r>
          <a:endParaRPr lang="en-US" sz="3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28. Theo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Hồ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Chí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Minh,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Đảng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Cộng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sản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Việt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Nam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phải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lấy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nghĩa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Mác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Lênin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“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cốt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”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nghĩa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en-US" sz="3600" i="1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5F89F201-58C3-4B70-9F6F-33E371628416}">
      <dgm:prSet custT="1"/>
      <dgm:spPr/>
      <dgm:t>
        <a:bodyPr/>
        <a:lstStyle/>
        <a:p>
          <a:r>
            <a:rPr lang="vi-VN" sz="3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Đảng Cộng sản Việt Nam phải lấy chủ nghĩa Mác – Lênin làm chủ trương, đường lối</a:t>
          </a:r>
          <a:endParaRPr lang="en-US" sz="3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8E89CD9-6B46-4741-95D1-6B97D783750D}" type="parTrans" cxnId="{4C0440CA-C5FD-4055-B910-08AB17899D12}">
      <dgm:prSet/>
      <dgm:spPr/>
      <dgm:t>
        <a:bodyPr/>
        <a:lstStyle/>
        <a:p>
          <a:endParaRPr lang="en-US"/>
        </a:p>
      </dgm:t>
    </dgm:pt>
    <dgm:pt modelId="{3BDC618E-D4E9-4643-88E1-0668037FA5C6}" type="sibTrans" cxnId="{4C0440CA-C5FD-4055-B910-08AB17899D12}">
      <dgm:prSet/>
      <dgm:spPr/>
      <dgm:t>
        <a:bodyPr/>
        <a:lstStyle/>
        <a:p>
          <a:endParaRPr lang="en-US"/>
        </a:p>
      </dgm:t>
    </dgm:pt>
    <dgm:pt modelId="{21A8EDF1-B8E6-460B-98D9-CCCF177A2A7D}">
      <dgm:prSet custT="1"/>
      <dgm:spPr/>
      <dgm:t>
        <a:bodyPr/>
        <a:lstStyle/>
        <a:p>
          <a:r>
            <a:rPr lang="en-US" sz="3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Đảng Cộng sản Việt Nam phải lấy chủ nghĩa Mác – Lênin làm học thuyết của Đảng</a:t>
          </a:r>
        </a:p>
      </dgm:t>
    </dgm:pt>
    <dgm:pt modelId="{30243914-B7E6-44BB-A8B4-0739AD3AED85}" type="parTrans" cxnId="{67AF7BF4-09A4-437A-B2BE-31CE07E43B2C}">
      <dgm:prSet/>
      <dgm:spPr/>
      <dgm:t>
        <a:bodyPr/>
        <a:lstStyle/>
        <a:p>
          <a:endParaRPr lang="en-US"/>
        </a:p>
      </dgm:t>
    </dgm:pt>
    <dgm:pt modelId="{A7E517B8-3179-46E5-9FDF-34F02ED34947}" type="sibTrans" cxnId="{67AF7BF4-09A4-437A-B2BE-31CE07E43B2C}">
      <dgm:prSet/>
      <dgm:spPr/>
      <dgm:t>
        <a:bodyPr/>
        <a:lstStyle/>
        <a:p>
          <a:endParaRPr lang="en-US"/>
        </a:p>
      </dgm:t>
    </dgm:pt>
    <dgm:pt modelId="{A8663D84-5251-4578-9492-0BB9D0FA9EC5}">
      <dgm:prSet custT="1"/>
      <dgm:spPr/>
      <dgm:t>
        <a:bodyPr/>
        <a:lstStyle/>
        <a:p>
          <a:r>
            <a:rPr lang="en-US" sz="3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các đáp án của câu này đều đúng</a:t>
          </a:r>
        </a:p>
      </dgm:t>
    </dgm:pt>
    <dgm:pt modelId="{E8C5AFE9-7E50-4760-A1AA-D9E933041478}" type="parTrans" cxnId="{333BA294-AFF7-42DC-84A6-8385A617782B}">
      <dgm:prSet/>
      <dgm:spPr/>
      <dgm:t>
        <a:bodyPr/>
        <a:lstStyle/>
        <a:p>
          <a:endParaRPr lang="en-US"/>
        </a:p>
      </dgm:t>
    </dgm:pt>
    <dgm:pt modelId="{86ED8DD4-57CB-45AE-B2DC-F41B5D331C11}" type="sibTrans" cxnId="{333BA294-AFF7-42DC-84A6-8385A617782B}">
      <dgm:prSet/>
      <dgm:spPr/>
      <dgm:t>
        <a:bodyPr/>
        <a:lstStyle/>
        <a:p>
          <a:endParaRPr lang="en-US"/>
        </a:p>
      </dgm:t>
    </dgm:pt>
    <dgm:pt modelId="{AB5191FF-0DB1-4B21-A8D7-E3969698486F}">
      <dgm:prSet custT="1"/>
      <dgm:spPr/>
      <dgm:t>
        <a:bodyPr/>
        <a:lstStyle/>
        <a:p>
          <a:endParaRPr lang="en-US" sz="3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E704B5-5555-4E00-8AC8-A3025E4B5BA2}" type="parTrans" cxnId="{C1C87023-7F66-425E-9641-E0F06BC1AD2E}">
      <dgm:prSet/>
      <dgm:spPr/>
      <dgm:t>
        <a:bodyPr/>
        <a:lstStyle/>
        <a:p>
          <a:endParaRPr lang="en-US"/>
        </a:p>
      </dgm:t>
    </dgm:pt>
    <dgm:pt modelId="{FB98F146-AE05-4404-A2A5-8A16AE6E6EAC}" type="sibTrans" cxnId="{C1C87023-7F66-425E-9641-E0F06BC1AD2E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5122" custLinFactNeighborX="-30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7AF7BF4-09A4-437A-B2BE-31CE07E43B2C}" srcId="{8D6D26A5-62C7-45EB-9531-C85F1879241F}" destId="{21A8EDF1-B8E6-460B-98D9-CCCF177A2A7D}" srcOrd="2" destOrd="0" parTransId="{30243914-B7E6-44BB-A8B4-0739AD3AED85}" sibTransId="{A7E517B8-3179-46E5-9FDF-34F02ED34947}"/>
    <dgm:cxn modelId="{C3C4E6A7-7BDD-4708-918A-E765043C39A7}" type="presOf" srcId="{A556DFAD-6063-40D5-896A-04500B9ADA0D}" destId="{F1A0EB02-8037-4F89-8026-A7DA99CFEE45}" srcOrd="0" destOrd="0" presId="urn:microsoft.com/office/officeart/2005/8/layout/vList5"/>
    <dgm:cxn modelId="{71AA2285-7ECB-4C23-8A0E-47E907A990D5}" type="presOf" srcId="{A8663D84-5251-4578-9492-0BB9D0FA9EC5}" destId="{F1A0EB02-8037-4F89-8026-A7DA99CFEE45}" srcOrd="0" destOrd="3" presId="urn:microsoft.com/office/officeart/2005/8/layout/vList5"/>
    <dgm:cxn modelId="{C1C87023-7F66-425E-9641-E0F06BC1AD2E}" srcId="{8D6D26A5-62C7-45EB-9531-C85F1879241F}" destId="{AB5191FF-0DB1-4B21-A8D7-E3969698486F}" srcOrd="4" destOrd="0" parTransId="{6DE704B5-5555-4E00-8AC8-A3025E4B5BA2}" sibTransId="{FB98F146-AE05-4404-A2A5-8A16AE6E6EAC}"/>
    <dgm:cxn modelId="{85E2C96C-0A36-426A-926E-F40925922F7B}" type="presOf" srcId="{AB5191FF-0DB1-4B21-A8D7-E3969698486F}" destId="{F1A0EB02-8037-4F89-8026-A7DA99CFEE45}" srcOrd="0" destOrd="4" presId="urn:microsoft.com/office/officeart/2005/8/layout/vList5"/>
    <dgm:cxn modelId="{BBD5C2C2-A983-4FB8-A2B9-1FBC854DB138}" type="presOf" srcId="{5F89F201-58C3-4B70-9F6F-33E371628416}" destId="{F1A0EB02-8037-4F89-8026-A7DA99CFEE45}" srcOrd="0" destOrd="1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9823FD92-F3FE-4978-A46E-BEA3D8557EAE}" type="presOf" srcId="{8D6D26A5-62C7-45EB-9531-C85F1879241F}" destId="{AEC6E17D-F1BC-406A-B364-F3D4F5F76DD5}" srcOrd="0" destOrd="0" presId="urn:microsoft.com/office/officeart/2005/8/layout/vList5"/>
    <dgm:cxn modelId="{88B0867C-09B5-4217-863F-A1D671AC37B5}" type="presOf" srcId="{AF508471-6BF0-4E4D-9C49-5C04E4F1A8A2}" destId="{D5CC919E-8CCC-4B1A-8D10-6F2C091922D1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333BA294-AFF7-42DC-84A6-8385A617782B}" srcId="{8D6D26A5-62C7-45EB-9531-C85F1879241F}" destId="{A8663D84-5251-4578-9492-0BB9D0FA9EC5}" srcOrd="3" destOrd="0" parTransId="{E8C5AFE9-7E50-4760-A1AA-D9E933041478}" sibTransId="{86ED8DD4-57CB-45AE-B2DC-F41B5D331C11}"/>
    <dgm:cxn modelId="{4C0440CA-C5FD-4055-B910-08AB17899D12}" srcId="{8D6D26A5-62C7-45EB-9531-C85F1879241F}" destId="{5F89F201-58C3-4B70-9F6F-33E371628416}" srcOrd="1" destOrd="0" parTransId="{D8E89CD9-6B46-4741-95D1-6B97D783750D}" sibTransId="{3BDC618E-D4E9-4643-88E1-0668037FA5C6}"/>
    <dgm:cxn modelId="{7891F3B0-11D2-4FF9-A271-CFD3B4480B11}" type="presOf" srcId="{21A8EDF1-B8E6-460B-98D9-CCCF177A2A7D}" destId="{F1A0EB02-8037-4F89-8026-A7DA99CFEE45}" srcOrd="0" destOrd="2" presId="urn:microsoft.com/office/officeart/2005/8/layout/vList5"/>
    <dgm:cxn modelId="{8260D2B2-1775-469A-8FBC-CBBEACD8D6E7}" type="presParOf" srcId="{D5CC919E-8CCC-4B1A-8D10-6F2C091922D1}" destId="{68BFF038-1D82-498E-BFBE-D15BC7CCD2BC}" srcOrd="0" destOrd="0" presId="urn:microsoft.com/office/officeart/2005/8/layout/vList5"/>
    <dgm:cxn modelId="{EF514773-299B-4C7A-8BF3-F39A10D432EC}" type="presParOf" srcId="{68BFF038-1D82-498E-BFBE-D15BC7CCD2BC}" destId="{AEC6E17D-F1BC-406A-B364-F3D4F5F76DD5}" srcOrd="0" destOrd="0" presId="urn:microsoft.com/office/officeart/2005/8/layout/vList5"/>
    <dgm:cxn modelId="{49724333-0571-4C3E-A3C1-7971423FF112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Giành độc lập, tự do cho đất nước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29.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Mục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tiêu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lớn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nhất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cả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cuộc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đời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tịch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Hồ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Chí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Minh </a:t>
          </a:r>
          <a:r>
            <a:rPr lang="en-US" sz="3600" i="1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3600" i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en-US" sz="3600" i="1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EC46141F-6E0C-43BD-AFFE-1E7D6A0E6E52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Đem lại cho nhân dân cuộc sống ấm no hạnh phúc</a:t>
          </a:r>
        </a:p>
      </dgm:t>
    </dgm:pt>
    <dgm:pt modelId="{0BDAC99A-FD4D-45A1-BC2C-B32340D03993}" type="parTrans" cxnId="{D78A6876-1A81-4E58-92CB-570FF5AD253F}">
      <dgm:prSet/>
      <dgm:spPr/>
      <dgm:t>
        <a:bodyPr/>
        <a:lstStyle/>
        <a:p>
          <a:endParaRPr lang="en-US"/>
        </a:p>
      </dgm:t>
    </dgm:pt>
    <dgm:pt modelId="{38C5CE84-7E03-4242-AB74-EDF9FD4FD5BE}" type="sibTrans" cxnId="{D78A6876-1A81-4E58-92CB-570FF5AD253F}">
      <dgm:prSet/>
      <dgm:spPr/>
      <dgm:t>
        <a:bodyPr/>
        <a:lstStyle/>
        <a:p>
          <a:endParaRPr lang="en-US"/>
        </a:p>
      </dgm:t>
    </dgm:pt>
    <dgm:pt modelId="{66CACFF1-81BA-42F6-A0A3-C879BB717C60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Giành độc lập, tự do cho đất nước, đem lại hạnh phúc cho nhân dân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CAC94A-4C9F-4ED6-A192-AF5A4BB5DEF8}" type="parTrans" cxnId="{0E7AD926-8EF9-4297-AE4A-F33C162E8CC4}">
      <dgm:prSet/>
      <dgm:spPr/>
      <dgm:t>
        <a:bodyPr/>
        <a:lstStyle/>
        <a:p>
          <a:endParaRPr lang="en-US"/>
        </a:p>
      </dgm:t>
    </dgm:pt>
    <dgm:pt modelId="{7FCC5023-A178-4607-8D4A-956CB809EC85}" type="sibTrans" cxnId="{0E7AD926-8EF9-4297-AE4A-F33C162E8CC4}">
      <dgm:prSet/>
      <dgm:spPr/>
      <dgm:t>
        <a:bodyPr/>
        <a:lstStyle/>
        <a:p>
          <a:endParaRPr lang="en-US"/>
        </a:p>
      </dgm:t>
    </dgm:pt>
    <dgm:pt modelId="{B242AE8A-1571-465B-A7FC-D80B8DF8C72B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Phát triển đất nước, con người sống tự do, hạnh phúc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A52FAA7-4210-4FF1-8D80-9CFEEAC05BF4}" type="parTrans" cxnId="{5EE5C0A7-A43B-4FE5-BAF1-811C6673E23F}">
      <dgm:prSet/>
      <dgm:spPr/>
      <dgm:t>
        <a:bodyPr/>
        <a:lstStyle/>
        <a:p>
          <a:endParaRPr lang="en-US"/>
        </a:p>
      </dgm:t>
    </dgm:pt>
    <dgm:pt modelId="{8A66DE7A-64A7-42DB-A199-DA832D123975}" type="sibTrans" cxnId="{5EE5C0A7-A43B-4FE5-BAF1-811C6673E23F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AE1309F-E3BA-463E-A782-6E9B4638B653}" type="presOf" srcId="{A556DFAD-6063-40D5-896A-04500B9ADA0D}" destId="{F1A0EB02-8037-4F89-8026-A7DA99CFEE4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815448B9-6E58-4875-84CC-5A570576B6AC}" type="presOf" srcId="{AF508471-6BF0-4E4D-9C49-5C04E4F1A8A2}" destId="{D5CC919E-8CCC-4B1A-8D10-6F2C091922D1}" srcOrd="0" destOrd="0" presId="urn:microsoft.com/office/officeart/2005/8/layout/vList5"/>
    <dgm:cxn modelId="{D78A6876-1A81-4E58-92CB-570FF5AD253F}" srcId="{8D6D26A5-62C7-45EB-9531-C85F1879241F}" destId="{EC46141F-6E0C-43BD-AFFE-1E7D6A0E6E52}" srcOrd="1" destOrd="0" parTransId="{0BDAC99A-FD4D-45A1-BC2C-B32340D03993}" sibTransId="{38C5CE84-7E03-4242-AB74-EDF9FD4FD5BE}"/>
    <dgm:cxn modelId="{B3D09649-4D17-4B71-987D-080A2E029777}" type="presOf" srcId="{B242AE8A-1571-465B-A7FC-D80B8DF8C72B}" destId="{F1A0EB02-8037-4F89-8026-A7DA99CFEE45}" srcOrd="0" destOrd="3" presId="urn:microsoft.com/office/officeart/2005/8/layout/vList5"/>
    <dgm:cxn modelId="{04ADDEAD-70DE-4B9E-8D58-B78E7B3DC5EF}" type="presOf" srcId="{EC46141F-6E0C-43BD-AFFE-1E7D6A0E6E52}" destId="{F1A0EB02-8037-4F89-8026-A7DA99CFEE45}" srcOrd="0" destOrd="1" presId="urn:microsoft.com/office/officeart/2005/8/layout/vList5"/>
    <dgm:cxn modelId="{0E7AD926-8EF9-4297-AE4A-F33C162E8CC4}" srcId="{8D6D26A5-62C7-45EB-9531-C85F1879241F}" destId="{66CACFF1-81BA-42F6-A0A3-C879BB717C60}" srcOrd="2" destOrd="0" parTransId="{09CAC94A-4C9F-4ED6-A192-AF5A4BB5DEF8}" sibTransId="{7FCC5023-A178-4607-8D4A-956CB809EC85}"/>
    <dgm:cxn modelId="{889084A2-5B98-4BB0-B39F-2D093139B7CD}" type="presOf" srcId="{66CACFF1-81BA-42F6-A0A3-C879BB717C60}" destId="{F1A0EB02-8037-4F89-8026-A7DA99CFEE45}" srcOrd="0" destOrd="2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5EE5C0A7-A43B-4FE5-BAF1-811C6673E23F}" srcId="{8D6D26A5-62C7-45EB-9531-C85F1879241F}" destId="{B242AE8A-1571-465B-A7FC-D80B8DF8C72B}" srcOrd="3" destOrd="0" parTransId="{6A52FAA7-4210-4FF1-8D80-9CFEEAC05BF4}" sibTransId="{8A66DE7A-64A7-42DB-A199-DA832D123975}"/>
    <dgm:cxn modelId="{2190958A-3121-4642-9285-F2B4E43CB6ED}" type="presOf" srcId="{8D6D26A5-62C7-45EB-9531-C85F1879241F}" destId="{AEC6E17D-F1BC-406A-B364-F3D4F5F76DD5}" srcOrd="0" destOrd="0" presId="urn:microsoft.com/office/officeart/2005/8/layout/vList5"/>
    <dgm:cxn modelId="{89D509CB-83BD-4EC5-BFA2-7235EC631DD3}" type="presParOf" srcId="{D5CC919E-8CCC-4B1A-8D10-6F2C091922D1}" destId="{68BFF038-1D82-498E-BFBE-D15BC7CCD2BC}" srcOrd="0" destOrd="0" presId="urn:microsoft.com/office/officeart/2005/8/layout/vList5"/>
    <dgm:cxn modelId="{11F39ADA-67C8-4AC1-8A7D-1CADF47716DC}" type="presParOf" srcId="{68BFF038-1D82-498E-BFBE-D15BC7CCD2BC}" destId="{AEC6E17D-F1BC-406A-B364-F3D4F5F76DD5}" srcOrd="0" destOrd="0" presId="urn:microsoft.com/office/officeart/2005/8/layout/vList5"/>
    <dgm:cxn modelId="{A42DF660-8E0B-4A9F-8C38-8034EEBF41C1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Giải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phóng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30. </a:t>
          </a:r>
          <a:r>
            <a:rPr lang="vi-VN" sz="3600" i="1" dirty="0" smtClean="0">
              <a:solidFill>
                <a:schemeClr val="bg1"/>
              </a:solidFill>
            </a:rPr>
            <a:t>Mục </a:t>
          </a:r>
          <a:r>
            <a:rPr lang="vi-VN" sz="3600" i="1" dirty="0" smtClean="0">
              <a:solidFill>
                <a:schemeClr val="bg1"/>
              </a:solidFill>
            </a:rPr>
            <a:t>đích của tư tưởng Hồ Chí Minh là gì?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B557B8AE-0DBC-48BA-B385-94E29327BA05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Giải phóng giai cấp ở các nước thuộc địa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387F05-CB23-4B2C-8CC0-5997FEEBA031}" type="parTrans" cxnId="{9D0C492E-1958-493B-BBE8-32F1B947CE18}">
      <dgm:prSet/>
      <dgm:spPr/>
      <dgm:t>
        <a:bodyPr/>
        <a:lstStyle/>
        <a:p>
          <a:endParaRPr lang="en-US"/>
        </a:p>
      </dgm:t>
    </dgm:pt>
    <dgm:pt modelId="{CAA35DBB-DC4B-4D5A-91F8-503E54C10653}" type="sibTrans" cxnId="{9D0C492E-1958-493B-BBE8-32F1B947CE18}">
      <dgm:prSet/>
      <dgm:spPr/>
      <dgm:t>
        <a:bodyPr/>
        <a:lstStyle/>
        <a:p>
          <a:endParaRPr lang="en-US"/>
        </a:p>
      </dgm:t>
    </dgm:pt>
    <dgm:pt modelId="{DD73A0BC-4F40-4D78-9B32-F5E492C7AD20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Giải phóng dân tộc, giải phóng giai cấp và giải phóng con người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F03F65-6C8E-46D7-992E-7B8B5387815C}" type="parTrans" cxnId="{C868867D-8D1C-4E6C-933B-560E63BBA55C}">
      <dgm:prSet/>
      <dgm:spPr/>
      <dgm:t>
        <a:bodyPr/>
        <a:lstStyle/>
        <a:p>
          <a:endParaRPr lang="en-US"/>
        </a:p>
      </dgm:t>
    </dgm:pt>
    <dgm:pt modelId="{AB3BAA38-F93E-45AB-8031-34943B1B8907}" type="sibTrans" cxnId="{C868867D-8D1C-4E6C-933B-560E63BBA55C}">
      <dgm:prSet/>
      <dgm:spPr/>
      <dgm:t>
        <a:bodyPr/>
        <a:lstStyle/>
        <a:p>
          <a:endParaRPr lang="en-US"/>
        </a:p>
      </dgm:t>
    </dgm:pt>
    <dgm:pt modelId="{32218704-5D6D-4B3F-B925-977C666345D5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Giải phóng giai cấp và giải phóng con người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FDFE15D-9E96-4473-B829-F7BFA954B965}" type="parTrans" cxnId="{92842205-B260-4B46-A54E-6F0C43EC3E8A}">
      <dgm:prSet/>
      <dgm:spPr/>
      <dgm:t>
        <a:bodyPr/>
        <a:lstStyle/>
        <a:p>
          <a:endParaRPr lang="en-US"/>
        </a:p>
      </dgm:t>
    </dgm:pt>
    <dgm:pt modelId="{615D86DB-5527-41D9-906D-0B6460B123B6}" type="sibTrans" cxnId="{92842205-B260-4B46-A54E-6F0C43EC3E8A}">
      <dgm:prSet/>
      <dgm:spPr/>
      <dgm:t>
        <a:bodyPr/>
        <a:lstStyle/>
        <a:p>
          <a:endParaRPr lang="en-US"/>
        </a:p>
      </dgm:t>
    </dgm:pt>
    <dgm:pt modelId="{224495B4-3E87-4A7C-9903-C0AC0DE9885A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4337206-3514-461F-B973-5B9A7F885383}" type="parTrans" cxnId="{67D09B99-5BF6-4F17-B44D-C7C05C2F440C}">
      <dgm:prSet/>
      <dgm:spPr/>
      <dgm:t>
        <a:bodyPr/>
        <a:lstStyle/>
        <a:p>
          <a:endParaRPr lang="en-US"/>
        </a:p>
      </dgm:t>
    </dgm:pt>
    <dgm:pt modelId="{C643E23E-72B2-4FE9-8BB5-30452EB9737A}" type="sibTrans" cxnId="{67D09B99-5BF6-4F17-B44D-C7C05C2F440C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F889F1C-D13E-4D87-A7F8-F593445EA1DE}" type="presOf" srcId="{32218704-5D6D-4B3F-B925-977C666345D5}" destId="{F1A0EB02-8037-4F89-8026-A7DA99CFEE45}" srcOrd="0" destOrd="3" presId="urn:microsoft.com/office/officeart/2005/8/layout/vList5"/>
    <dgm:cxn modelId="{C868867D-8D1C-4E6C-933B-560E63BBA55C}" srcId="{8D6D26A5-62C7-45EB-9531-C85F1879241F}" destId="{DD73A0BC-4F40-4D78-9B32-F5E492C7AD20}" srcOrd="2" destOrd="0" parTransId="{49F03F65-6C8E-46D7-992E-7B8B5387815C}" sibTransId="{AB3BAA38-F93E-45AB-8031-34943B1B8907}"/>
    <dgm:cxn modelId="{DB0EE947-EF9C-4930-9AB2-2D2C6F1EBA62}" type="presOf" srcId="{224495B4-3E87-4A7C-9903-C0AC0DE9885A}" destId="{F1A0EB02-8037-4F89-8026-A7DA99CFEE45}" srcOrd="0" destOrd="4" presId="urn:microsoft.com/office/officeart/2005/8/layout/vList5"/>
    <dgm:cxn modelId="{67D09B99-5BF6-4F17-B44D-C7C05C2F440C}" srcId="{8D6D26A5-62C7-45EB-9531-C85F1879241F}" destId="{224495B4-3E87-4A7C-9903-C0AC0DE9885A}" srcOrd="4" destOrd="0" parTransId="{34337206-3514-461F-B973-5B9A7F885383}" sibTransId="{C643E23E-72B2-4FE9-8BB5-30452EB9737A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2C5DF164-D2AA-4618-A6BC-477310033C68}" type="presOf" srcId="{A556DFAD-6063-40D5-896A-04500B9ADA0D}" destId="{F1A0EB02-8037-4F89-8026-A7DA99CFEE45}" srcOrd="0" destOrd="0" presId="urn:microsoft.com/office/officeart/2005/8/layout/vList5"/>
    <dgm:cxn modelId="{9D0C492E-1958-493B-BBE8-32F1B947CE18}" srcId="{8D6D26A5-62C7-45EB-9531-C85F1879241F}" destId="{B557B8AE-0DBC-48BA-B385-94E29327BA05}" srcOrd="1" destOrd="0" parTransId="{0E387F05-CB23-4B2C-8CC0-5997FEEBA031}" sibTransId="{CAA35DBB-DC4B-4D5A-91F8-503E54C10653}"/>
    <dgm:cxn modelId="{B67BCB95-B4EE-4617-A71B-16E6C3ECA932}" type="presOf" srcId="{AF508471-6BF0-4E4D-9C49-5C04E4F1A8A2}" destId="{D5CC919E-8CCC-4B1A-8D10-6F2C091922D1}" srcOrd="0" destOrd="0" presId="urn:microsoft.com/office/officeart/2005/8/layout/vList5"/>
    <dgm:cxn modelId="{92842205-B260-4B46-A54E-6F0C43EC3E8A}" srcId="{8D6D26A5-62C7-45EB-9531-C85F1879241F}" destId="{32218704-5D6D-4B3F-B925-977C666345D5}" srcOrd="3" destOrd="0" parTransId="{3FDFE15D-9E96-4473-B829-F7BFA954B965}" sibTransId="{615D86DB-5527-41D9-906D-0B6460B123B6}"/>
    <dgm:cxn modelId="{71FA22B0-3867-43B6-AA65-7501647CF1C0}" type="presOf" srcId="{8D6D26A5-62C7-45EB-9531-C85F1879241F}" destId="{AEC6E17D-F1BC-406A-B364-F3D4F5F76DD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7BAFD96E-6391-4EFD-8A2C-6A75354BAD18}" type="presOf" srcId="{B557B8AE-0DBC-48BA-B385-94E29327BA05}" destId="{F1A0EB02-8037-4F89-8026-A7DA99CFEE45}" srcOrd="0" destOrd="1" presId="urn:microsoft.com/office/officeart/2005/8/layout/vList5"/>
    <dgm:cxn modelId="{BBCB57A4-943E-447E-95F4-68E055F01FF0}" type="presOf" srcId="{DD73A0BC-4F40-4D78-9B32-F5E492C7AD20}" destId="{F1A0EB02-8037-4F89-8026-A7DA99CFEE45}" srcOrd="0" destOrd="2" presId="urn:microsoft.com/office/officeart/2005/8/layout/vList5"/>
    <dgm:cxn modelId="{01A25DDA-35F5-4CC3-87AC-B774A3BBC14A}" type="presParOf" srcId="{D5CC919E-8CCC-4B1A-8D10-6F2C091922D1}" destId="{68BFF038-1D82-498E-BFBE-D15BC7CCD2BC}" srcOrd="0" destOrd="0" presId="urn:microsoft.com/office/officeart/2005/8/layout/vList5"/>
    <dgm:cxn modelId="{FAA6F224-E461-49B3-A2A5-D08223127EB0}" type="presParOf" srcId="{68BFF038-1D82-498E-BFBE-D15BC7CCD2BC}" destId="{AEC6E17D-F1BC-406A-B364-F3D4F5F76DD5}" srcOrd="0" destOrd="0" presId="urn:microsoft.com/office/officeart/2005/8/layout/vList5"/>
    <dgm:cxn modelId="{95BE2030-DE8C-4DD1-93EA-EDDDE20B37F5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Tư tưởng hiếu với dân của Hồ Chí Minh được hiểu là: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31. </a:t>
          </a:r>
          <a:r>
            <a:rPr lang="vi-VN" sz="3600" i="1" dirty="0" smtClean="0">
              <a:solidFill>
                <a:schemeClr val="bg1"/>
              </a:solidFill>
            </a:rPr>
            <a:t>Tư </a:t>
          </a:r>
          <a:r>
            <a:rPr lang="vi-VN" sz="3600" i="1" dirty="0" smtClean="0">
              <a:solidFill>
                <a:schemeClr val="bg1"/>
              </a:solidFill>
            </a:rPr>
            <a:t>tưởng hiếu với dân của Hồ Chí Minh được hiểu là: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129A6EA6-DE72-4B13-811B-55B03379477C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Thương dân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A4A94AC-1551-4F89-B210-1E63196240B4}" type="parTrans" cxnId="{9590649E-3AA3-4417-97FF-58C3A9C82289}">
      <dgm:prSet/>
      <dgm:spPr/>
      <dgm:t>
        <a:bodyPr/>
        <a:lstStyle/>
        <a:p>
          <a:endParaRPr lang="en-US"/>
        </a:p>
      </dgm:t>
    </dgm:pt>
    <dgm:pt modelId="{3A0E2A7B-3A94-46AA-A590-5028CBC8DB41}" type="sibTrans" cxnId="{9590649E-3AA3-4417-97FF-58C3A9C82289}">
      <dgm:prSet/>
      <dgm:spPr/>
      <dgm:t>
        <a:bodyPr/>
        <a:lstStyle/>
        <a:p>
          <a:endParaRPr lang="en-US"/>
        </a:p>
      </dgm:t>
    </dgm:pt>
    <dgm:pt modelId="{E2F95CAA-A27D-4BF1-B8F9-88E09467CA49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Gần dân</a:t>
          </a:r>
        </a:p>
      </dgm:t>
    </dgm:pt>
    <dgm:pt modelId="{DBA479D1-DC0C-445B-9788-1B65E630FAE6}" type="parTrans" cxnId="{CE942E32-E233-42F7-A316-A4A9692BF4EE}">
      <dgm:prSet/>
      <dgm:spPr/>
      <dgm:t>
        <a:bodyPr/>
        <a:lstStyle/>
        <a:p>
          <a:endParaRPr lang="en-US"/>
        </a:p>
      </dgm:t>
    </dgm:pt>
    <dgm:pt modelId="{56429F7A-812D-4237-A111-0FEA74B67C05}" type="sibTrans" cxnId="{CE942E32-E233-42F7-A316-A4A9692BF4EE}">
      <dgm:prSet/>
      <dgm:spPr/>
      <dgm:t>
        <a:bodyPr/>
        <a:lstStyle/>
        <a:p>
          <a:endParaRPr lang="en-US"/>
        </a:p>
      </dgm:t>
    </dgm:pt>
    <dgm:pt modelId="{3066EFF7-FA5B-49A4-BBA4-952CDA72E180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Phục vụ nhân dân hết lòng</a:t>
          </a:r>
        </a:p>
      </dgm:t>
    </dgm:pt>
    <dgm:pt modelId="{D0F5C419-AA36-4730-B35D-F9ABCA3EC5E7}" type="parTrans" cxnId="{F5E2D1AD-5A3C-4E46-A1CC-9F0C24CD6BD6}">
      <dgm:prSet/>
      <dgm:spPr/>
      <dgm:t>
        <a:bodyPr/>
        <a:lstStyle/>
        <a:p>
          <a:endParaRPr lang="en-US"/>
        </a:p>
      </dgm:t>
    </dgm:pt>
    <dgm:pt modelId="{AD00A52E-4B6B-4BAC-8595-3B1C890C9F68}" type="sibTrans" cxnId="{F5E2D1AD-5A3C-4E46-A1CC-9F0C24CD6BD6}">
      <dgm:prSet/>
      <dgm:spPr/>
      <dgm:t>
        <a:bodyPr/>
        <a:lstStyle/>
        <a:p>
          <a:endParaRPr lang="en-US"/>
        </a:p>
      </dgm:t>
    </dgm:pt>
    <dgm:pt modelId="{E9429CE3-0880-48E9-BE56-B0AE284BD3A6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đều đúng</a:t>
          </a:r>
        </a:p>
      </dgm:t>
    </dgm:pt>
    <dgm:pt modelId="{19D11753-3397-4226-9AE4-9F5B52639C50}" type="parTrans" cxnId="{E2ED8A52-A018-4B5A-8C9F-280BB85ABE94}">
      <dgm:prSet/>
      <dgm:spPr/>
      <dgm:t>
        <a:bodyPr/>
        <a:lstStyle/>
        <a:p>
          <a:endParaRPr lang="en-US"/>
        </a:p>
      </dgm:t>
    </dgm:pt>
    <dgm:pt modelId="{15AD9FE0-A302-43D6-90E0-F6C3415166CE}" type="sibTrans" cxnId="{E2ED8A52-A018-4B5A-8C9F-280BB85ABE94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52E4279-9EF3-43EA-8B1A-24AA67780D7B}" type="presOf" srcId="{AF508471-6BF0-4E4D-9C49-5C04E4F1A8A2}" destId="{D5CC919E-8CCC-4B1A-8D10-6F2C091922D1}" srcOrd="0" destOrd="0" presId="urn:microsoft.com/office/officeart/2005/8/layout/vList5"/>
    <dgm:cxn modelId="{6ECBB635-B3D6-4E3E-913A-652AD53C40DD}" type="presOf" srcId="{3066EFF7-FA5B-49A4-BBA4-952CDA72E180}" destId="{F1A0EB02-8037-4F89-8026-A7DA99CFEE45}" srcOrd="0" destOrd="3" presId="urn:microsoft.com/office/officeart/2005/8/layout/vList5"/>
    <dgm:cxn modelId="{CFC7CA74-1678-4A99-A5C7-0D43B43F580C}" type="presOf" srcId="{A556DFAD-6063-40D5-896A-04500B9ADA0D}" destId="{F1A0EB02-8037-4F89-8026-A7DA99CFEE45}" srcOrd="0" destOrd="0" presId="urn:microsoft.com/office/officeart/2005/8/layout/vList5"/>
    <dgm:cxn modelId="{30458D3D-47B7-4218-94DB-AC2A78F8B6FD}" type="presOf" srcId="{8D6D26A5-62C7-45EB-9531-C85F1879241F}" destId="{AEC6E17D-F1BC-406A-B364-F3D4F5F76DD5}" srcOrd="0" destOrd="0" presId="urn:microsoft.com/office/officeart/2005/8/layout/vList5"/>
    <dgm:cxn modelId="{CE942E32-E233-42F7-A316-A4A9692BF4EE}" srcId="{8D6D26A5-62C7-45EB-9531-C85F1879241F}" destId="{E2F95CAA-A27D-4BF1-B8F9-88E09467CA49}" srcOrd="2" destOrd="0" parTransId="{DBA479D1-DC0C-445B-9788-1B65E630FAE6}" sibTransId="{56429F7A-812D-4237-A111-0FEA74B67C05}"/>
    <dgm:cxn modelId="{E2ED8A52-A018-4B5A-8C9F-280BB85ABE94}" srcId="{8D6D26A5-62C7-45EB-9531-C85F1879241F}" destId="{E9429CE3-0880-48E9-BE56-B0AE284BD3A6}" srcOrd="4" destOrd="0" parTransId="{19D11753-3397-4226-9AE4-9F5B52639C50}" sibTransId="{15AD9FE0-A302-43D6-90E0-F6C3415166CE}"/>
    <dgm:cxn modelId="{75062B1E-0582-4172-8251-A9D74006CC5B}" type="presOf" srcId="{E9429CE3-0880-48E9-BE56-B0AE284BD3A6}" destId="{F1A0EB02-8037-4F89-8026-A7DA99CFEE45}" srcOrd="0" destOrd="4" presId="urn:microsoft.com/office/officeart/2005/8/layout/vList5"/>
    <dgm:cxn modelId="{5EBF7242-EC66-475F-BEF2-147040648FEF}" type="presOf" srcId="{129A6EA6-DE72-4B13-811B-55B03379477C}" destId="{F1A0EB02-8037-4F89-8026-A7DA99CFEE45}" srcOrd="0" destOrd="1" presId="urn:microsoft.com/office/officeart/2005/8/layout/vList5"/>
    <dgm:cxn modelId="{C32F6E6E-7AB5-4C0F-B7E3-32A47D1D56F7}" type="presOf" srcId="{E2F95CAA-A27D-4BF1-B8F9-88E09467CA49}" destId="{F1A0EB02-8037-4F89-8026-A7DA99CFEE45}" srcOrd="0" destOrd="2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9590649E-3AA3-4417-97FF-58C3A9C82289}" srcId="{8D6D26A5-62C7-45EB-9531-C85F1879241F}" destId="{129A6EA6-DE72-4B13-811B-55B03379477C}" srcOrd="1" destOrd="0" parTransId="{3A4A94AC-1551-4F89-B210-1E63196240B4}" sibTransId="{3A0E2A7B-3A94-46AA-A590-5028CBC8DB41}"/>
    <dgm:cxn modelId="{F5E2D1AD-5A3C-4E46-A1CC-9F0C24CD6BD6}" srcId="{8D6D26A5-62C7-45EB-9531-C85F1879241F}" destId="{3066EFF7-FA5B-49A4-BBA4-952CDA72E180}" srcOrd="3" destOrd="0" parTransId="{D0F5C419-AA36-4730-B35D-F9ABCA3EC5E7}" sibTransId="{AD00A52E-4B6B-4BAC-8595-3B1C890C9F68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8B1EA85D-75F0-4C48-80A1-2EB204AF6A6E}" type="presParOf" srcId="{D5CC919E-8CCC-4B1A-8D10-6F2C091922D1}" destId="{68BFF038-1D82-498E-BFBE-D15BC7CCD2BC}" srcOrd="0" destOrd="0" presId="urn:microsoft.com/office/officeart/2005/8/layout/vList5"/>
    <dgm:cxn modelId="{70D29B4C-ADA2-4292-B977-5B31336CD075}" type="presParOf" srcId="{68BFF038-1D82-498E-BFBE-D15BC7CCD2BC}" destId="{AEC6E17D-F1BC-406A-B364-F3D4F5F76DD5}" srcOrd="0" destOrd="0" presId="urn:microsoft.com/office/officeart/2005/8/layout/vList5"/>
    <dgm:cxn modelId="{4A33F5CD-71C4-483F-B485-288EF0F0D913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2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Lòng yêu nước, ý chí kiên cường bất khuất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32. </a:t>
          </a:r>
          <a:r>
            <a:rPr lang="vi-VN" sz="3600" i="0" dirty="0" smtClean="0">
              <a:solidFill>
                <a:schemeClr val="bg1"/>
              </a:solidFill>
            </a:rPr>
            <a:t>Theo </a:t>
          </a:r>
          <a:r>
            <a:rPr lang="vi-VN" sz="3600" i="0" dirty="0" smtClean="0">
              <a:solidFill>
                <a:schemeClr val="bg1"/>
              </a:solidFill>
            </a:rPr>
            <a:t>Hồ Chí Minh, yếu tố nào được xem là </a:t>
          </a:r>
          <a:r>
            <a:rPr lang="en-US" sz="3600" i="0" dirty="0" smtClean="0">
              <a:solidFill>
                <a:schemeClr val="bg1"/>
              </a:solidFill>
            </a:rPr>
            <a:t>“</a:t>
          </a:r>
          <a:r>
            <a:rPr lang="vi-VN" sz="3600" i="0" dirty="0" smtClean="0">
              <a:solidFill>
                <a:schemeClr val="bg1"/>
              </a:solidFill>
            </a:rPr>
            <a:t>gốc</a:t>
          </a:r>
          <a:r>
            <a:rPr lang="en-US" sz="3600" i="0" dirty="0" smtClean="0">
              <a:solidFill>
                <a:schemeClr val="bg1"/>
              </a:solidFill>
            </a:rPr>
            <a:t>”</a:t>
          </a:r>
          <a:r>
            <a:rPr lang="vi-VN" sz="3600" i="0" dirty="0" smtClean="0">
              <a:solidFill>
                <a:schemeClr val="bg1"/>
              </a:solidFill>
            </a:rPr>
            <a:t> </a:t>
          </a:r>
          <a:r>
            <a:rPr lang="vi-VN" sz="3600" i="0" dirty="0" smtClean="0">
              <a:solidFill>
                <a:schemeClr val="bg1"/>
              </a:solidFill>
            </a:rPr>
            <a:t>của người cách mạng, là nguồn nuôi dưỡng và phát triển con người</a:t>
          </a:r>
          <a:r>
            <a:rPr lang="vi-VN" sz="3600" i="1" dirty="0" smtClean="0">
              <a:solidFill>
                <a:schemeClr val="bg1"/>
              </a:solidFill>
            </a:rPr>
            <a:t>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EFF62151-D5A0-43FA-9902-53A5501A471E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Đạo đức</a:t>
          </a:r>
        </a:p>
      </dgm:t>
    </dgm:pt>
    <dgm:pt modelId="{7E6D4017-9AF1-4108-80D6-E6B7B8BB6957}" type="parTrans" cxnId="{4801A094-A852-4E64-9B29-445D6407D38C}">
      <dgm:prSet/>
      <dgm:spPr/>
      <dgm:t>
        <a:bodyPr/>
        <a:lstStyle/>
        <a:p>
          <a:endParaRPr lang="en-US"/>
        </a:p>
      </dgm:t>
    </dgm:pt>
    <dgm:pt modelId="{B9A0B838-E48A-46FE-A4DE-B8C38DFD3825}" type="sibTrans" cxnId="{4801A094-A852-4E64-9B29-445D6407D38C}">
      <dgm:prSet/>
      <dgm:spPr/>
      <dgm:t>
        <a:bodyPr/>
        <a:lstStyle/>
        <a:p>
          <a:endParaRPr lang="en-US"/>
        </a:p>
      </dgm:t>
    </dgm:pt>
    <dgm:pt modelId="{590BA964-11AC-45DC-AE3B-078DD8C182DA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Tài năng</a:t>
          </a:r>
        </a:p>
      </dgm:t>
    </dgm:pt>
    <dgm:pt modelId="{1E9282AB-A894-4E57-B6B4-A7916B089518}" type="parTrans" cxnId="{8AC27AD5-F94C-4EEA-9409-7BF4ED107C80}">
      <dgm:prSet/>
      <dgm:spPr/>
      <dgm:t>
        <a:bodyPr/>
        <a:lstStyle/>
        <a:p>
          <a:endParaRPr lang="en-US"/>
        </a:p>
      </dgm:t>
    </dgm:pt>
    <dgm:pt modelId="{4F14F528-82FC-42CE-AB26-9040354871C9}" type="sibTrans" cxnId="{8AC27AD5-F94C-4EEA-9409-7BF4ED107C80}">
      <dgm:prSet/>
      <dgm:spPr/>
      <dgm:t>
        <a:bodyPr/>
        <a:lstStyle/>
        <a:p>
          <a:endParaRPr lang="en-US"/>
        </a:p>
      </dgm:t>
    </dgm:pt>
    <dgm:pt modelId="{A18D0DDE-2416-48A9-B9EF-B218F5B6FD1B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Bản lĩnh chính trị, kiên định lập trường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91E4A0C-9A29-4784-B22F-24CDEA3E3F08}" type="parTrans" cxnId="{5447B77B-0CAE-4A2B-8602-D43EC464FA3D}">
      <dgm:prSet/>
      <dgm:spPr/>
      <dgm:t>
        <a:bodyPr/>
        <a:lstStyle/>
        <a:p>
          <a:endParaRPr lang="en-US"/>
        </a:p>
      </dgm:t>
    </dgm:pt>
    <dgm:pt modelId="{DC8AC718-2801-40F7-9B64-5F6807228529}" type="sibTrans" cxnId="{5447B77B-0CAE-4A2B-8602-D43EC464FA3D}">
      <dgm:prSet/>
      <dgm:spPr/>
      <dgm:t>
        <a:bodyPr/>
        <a:lstStyle/>
        <a:p>
          <a:endParaRPr lang="en-US"/>
        </a:p>
      </dgm:t>
    </dgm:pt>
    <dgm:pt modelId="{1CD6BA33-AB4F-4A51-A98A-D175A28BE5E6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E082EA-3DA0-4C80-97AC-4C805CDC89A8}" type="parTrans" cxnId="{A35F24C9-24D8-43E4-9858-1424B52A5E1F}">
      <dgm:prSet/>
      <dgm:spPr/>
      <dgm:t>
        <a:bodyPr/>
        <a:lstStyle/>
        <a:p>
          <a:endParaRPr lang="en-US"/>
        </a:p>
      </dgm:t>
    </dgm:pt>
    <dgm:pt modelId="{5DAC7581-095D-429E-8E0A-7D68CBFE4AA7}" type="sibTrans" cxnId="{A35F24C9-24D8-43E4-9858-1424B52A5E1F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01A094-A852-4E64-9B29-445D6407D38C}" srcId="{8D6D26A5-62C7-45EB-9531-C85F1879241F}" destId="{EFF62151-D5A0-43FA-9902-53A5501A471E}" srcOrd="1" destOrd="0" parTransId="{7E6D4017-9AF1-4108-80D6-E6B7B8BB6957}" sibTransId="{B9A0B838-E48A-46FE-A4DE-B8C38DFD3825}"/>
    <dgm:cxn modelId="{6ECBD001-6DE2-4D88-8ADB-8FFBB445332B}" type="presOf" srcId="{EFF62151-D5A0-43FA-9902-53A5501A471E}" destId="{F1A0EB02-8037-4F89-8026-A7DA99CFEE45}" srcOrd="0" destOrd="1" presId="urn:microsoft.com/office/officeart/2005/8/layout/vList5"/>
    <dgm:cxn modelId="{A35F24C9-24D8-43E4-9858-1424B52A5E1F}" srcId="{8D6D26A5-62C7-45EB-9531-C85F1879241F}" destId="{1CD6BA33-AB4F-4A51-A98A-D175A28BE5E6}" srcOrd="4" destOrd="0" parTransId="{83E082EA-3DA0-4C80-97AC-4C805CDC89A8}" sibTransId="{5DAC7581-095D-429E-8E0A-7D68CBFE4AA7}"/>
    <dgm:cxn modelId="{7F6504CD-1511-48CB-87F8-E7239C5C40B3}" type="presOf" srcId="{8D6D26A5-62C7-45EB-9531-C85F1879241F}" destId="{AEC6E17D-F1BC-406A-B364-F3D4F5F76DD5}" srcOrd="0" destOrd="0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BD5ADB3F-2D43-4871-93B6-BDD40C074FF2}" type="presOf" srcId="{A18D0DDE-2416-48A9-B9EF-B218F5B6FD1B}" destId="{F1A0EB02-8037-4F89-8026-A7DA99CFEE45}" srcOrd="0" destOrd="3" presId="urn:microsoft.com/office/officeart/2005/8/layout/vList5"/>
    <dgm:cxn modelId="{D8BC0044-0C18-45DA-9906-A2036FFBB009}" type="presOf" srcId="{1CD6BA33-AB4F-4A51-A98A-D175A28BE5E6}" destId="{F1A0EB02-8037-4F89-8026-A7DA99CFEE45}" srcOrd="0" destOrd="4" presId="urn:microsoft.com/office/officeart/2005/8/layout/vList5"/>
    <dgm:cxn modelId="{C527197C-21B4-47D7-84C3-DC9073A2F750}" srcId="{8D6D26A5-62C7-45EB-9531-C85F1879241F}" destId="{D38F19BA-C0A2-49CF-A95B-DB9A4E3489FE}" srcOrd="5" destOrd="0" parTransId="{DB51EDCC-9871-4259-886D-0A1AEB6B9237}" sibTransId="{000C1BE1-9449-4189-980C-606C24FA7CCA}"/>
    <dgm:cxn modelId="{59B4FACC-636F-40F6-B011-7AFCBAD7C6D8}" type="presOf" srcId="{D38F19BA-C0A2-49CF-A95B-DB9A4E3489FE}" destId="{F1A0EB02-8037-4F89-8026-A7DA99CFEE45}" srcOrd="0" destOrd="5" presId="urn:microsoft.com/office/officeart/2005/8/layout/vList5"/>
    <dgm:cxn modelId="{94DA3447-90AB-48C8-8E97-4A9B85C0380E}" type="presOf" srcId="{A556DFAD-6063-40D5-896A-04500B9ADA0D}" destId="{F1A0EB02-8037-4F89-8026-A7DA99CFEE45}" srcOrd="0" destOrd="0" presId="urn:microsoft.com/office/officeart/2005/8/layout/vList5"/>
    <dgm:cxn modelId="{6C01DC20-816C-4FB3-BB0E-7B47080BB3D6}" type="presOf" srcId="{AF508471-6BF0-4E4D-9C49-5C04E4F1A8A2}" destId="{D5CC919E-8CCC-4B1A-8D10-6F2C091922D1}" srcOrd="0" destOrd="0" presId="urn:microsoft.com/office/officeart/2005/8/layout/vList5"/>
    <dgm:cxn modelId="{8AFB18EC-0FE1-456F-9566-4C650C722526}" type="presOf" srcId="{590BA964-11AC-45DC-AE3B-078DD8C182DA}" destId="{F1A0EB02-8037-4F89-8026-A7DA99CFEE45}" srcOrd="0" destOrd="2" presId="urn:microsoft.com/office/officeart/2005/8/layout/vList5"/>
    <dgm:cxn modelId="{8AC27AD5-F94C-4EEA-9409-7BF4ED107C80}" srcId="{8D6D26A5-62C7-45EB-9531-C85F1879241F}" destId="{590BA964-11AC-45DC-AE3B-078DD8C182DA}" srcOrd="2" destOrd="0" parTransId="{1E9282AB-A894-4E57-B6B4-A7916B089518}" sibTransId="{4F14F528-82FC-42CE-AB26-9040354871C9}"/>
    <dgm:cxn modelId="{5447B77B-0CAE-4A2B-8602-D43EC464FA3D}" srcId="{8D6D26A5-62C7-45EB-9531-C85F1879241F}" destId="{A18D0DDE-2416-48A9-B9EF-B218F5B6FD1B}" srcOrd="3" destOrd="0" parTransId="{091E4A0C-9A29-4784-B22F-24CDEA3E3F08}" sibTransId="{DC8AC718-2801-40F7-9B64-5F6807228529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A24493E3-43C1-4450-B31E-B595567F0FC0}" type="presParOf" srcId="{D5CC919E-8CCC-4B1A-8D10-6F2C091922D1}" destId="{68BFF038-1D82-498E-BFBE-D15BC7CCD2BC}" srcOrd="0" destOrd="0" presId="urn:microsoft.com/office/officeart/2005/8/layout/vList5"/>
    <dgm:cxn modelId="{C3C08543-1A1F-4341-993A-8714C4791DFA}" type="presParOf" srcId="{68BFF038-1D82-498E-BFBE-D15BC7CCD2BC}" destId="{AEC6E17D-F1BC-406A-B364-F3D4F5F76DD5}" srcOrd="0" destOrd="0" presId="urn:microsoft.com/office/officeart/2005/8/layout/vList5"/>
    <dgm:cxn modelId="{D9ACDC88-CAE6-459D-8F74-4430A6B544D4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3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Phấn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đấu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học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tập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rèn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luyện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để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có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tri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thức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33. </a:t>
          </a:r>
          <a:r>
            <a:rPr lang="vi-VN" sz="3600" i="1" dirty="0" smtClean="0">
              <a:solidFill>
                <a:schemeClr val="bg1"/>
              </a:solidFill>
            </a:rPr>
            <a:t>Để </a:t>
          </a:r>
          <a:r>
            <a:rPr lang="vi-VN" sz="3600" i="1" dirty="0" smtClean="0">
              <a:solidFill>
                <a:schemeClr val="bg1"/>
              </a:solidFill>
            </a:rPr>
            <a:t>trở thành người chủ tương lai của nước nhà, thanh niên cần phải thực hiện những nhiệm vụ nào?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BB337869-0BB3-4309-85E8-6BF977BBC2A8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Có ý chí, nghị lực và tinh thần cách mạng</a:t>
          </a:r>
        </a:p>
      </dgm:t>
    </dgm:pt>
    <dgm:pt modelId="{9F9721E7-CACB-416A-8473-F284CDD76422}" type="parTrans" cxnId="{22F38719-7026-4C44-A36C-AA42F6AB7F05}">
      <dgm:prSet/>
      <dgm:spPr/>
      <dgm:t>
        <a:bodyPr/>
        <a:lstStyle/>
        <a:p>
          <a:endParaRPr lang="en-US"/>
        </a:p>
      </dgm:t>
    </dgm:pt>
    <dgm:pt modelId="{21D40721-5476-4C13-9998-1F9DF9E954D5}" type="sibTrans" cxnId="{22F38719-7026-4C44-A36C-AA42F6AB7F05}">
      <dgm:prSet/>
      <dgm:spPr/>
      <dgm:t>
        <a:bodyPr/>
        <a:lstStyle/>
        <a:p>
          <a:endParaRPr lang="en-US"/>
        </a:p>
      </dgm:t>
    </dgm:pt>
    <dgm:pt modelId="{02D1ED2D-A5B8-4892-AB7D-A759C0F5B3D3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Thường xuyên tu dưỡng đạo đức cách mạng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E75A26A-B26A-4D49-A0C5-48443A9A2AB6}" type="parTrans" cxnId="{2B172119-E8C4-444E-B889-FE872CE0A252}">
      <dgm:prSet/>
      <dgm:spPr/>
      <dgm:t>
        <a:bodyPr/>
        <a:lstStyle/>
        <a:p>
          <a:endParaRPr lang="en-US"/>
        </a:p>
      </dgm:t>
    </dgm:pt>
    <dgm:pt modelId="{75E1AD39-B7BD-43FE-85EF-88B81368694C}" type="sibTrans" cxnId="{2B172119-E8C4-444E-B889-FE872CE0A252}">
      <dgm:prSet/>
      <dgm:spPr/>
      <dgm:t>
        <a:bodyPr/>
        <a:lstStyle/>
        <a:p>
          <a:endParaRPr lang="en-US"/>
        </a:p>
      </dgm:t>
    </dgm:pt>
    <dgm:pt modelId="{3F171E4E-A833-4AED-BAB6-22C19EC113E7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các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án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EFB774A-2016-4A0D-BE03-2E1FD2EFF8A1}" type="parTrans" cxnId="{779502A5-0C3E-41E9-9BD2-2061EC0476E1}">
      <dgm:prSet/>
      <dgm:spPr/>
      <dgm:t>
        <a:bodyPr/>
        <a:lstStyle/>
        <a:p>
          <a:endParaRPr lang="en-US"/>
        </a:p>
      </dgm:t>
    </dgm:pt>
    <dgm:pt modelId="{3BE415B5-A629-4AB3-8EF4-8B850AE1B991}" type="sibTrans" cxnId="{779502A5-0C3E-41E9-9BD2-2061EC0476E1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 custLinFactNeighborX="-931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08B4EB2-B142-4AD1-8E23-069BD0CD4C1C}" type="presOf" srcId="{BB337869-0BB3-4309-85E8-6BF977BBC2A8}" destId="{F1A0EB02-8037-4F89-8026-A7DA99CFEE45}" srcOrd="0" destOrd="1" presId="urn:microsoft.com/office/officeart/2005/8/layout/vList5"/>
    <dgm:cxn modelId="{9E84E725-9560-4711-B1C1-359A2A6197CC}" type="presOf" srcId="{3F171E4E-A833-4AED-BAB6-22C19EC113E7}" destId="{F1A0EB02-8037-4F89-8026-A7DA99CFEE45}" srcOrd="0" destOrd="3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388FF25E-851D-4FFB-ACA8-EDE7E7896054}" type="presOf" srcId="{AF508471-6BF0-4E4D-9C49-5C04E4F1A8A2}" destId="{D5CC919E-8CCC-4B1A-8D10-6F2C091922D1}" srcOrd="0" destOrd="0" presId="urn:microsoft.com/office/officeart/2005/8/layout/vList5"/>
    <dgm:cxn modelId="{22F38719-7026-4C44-A36C-AA42F6AB7F05}" srcId="{8D6D26A5-62C7-45EB-9531-C85F1879241F}" destId="{BB337869-0BB3-4309-85E8-6BF977BBC2A8}" srcOrd="1" destOrd="0" parTransId="{9F9721E7-CACB-416A-8473-F284CDD76422}" sibTransId="{21D40721-5476-4C13-9998-1F9DF9E954D5}"/>
    <dgm:cxn modelId="{83CD3325-94EF-4E5D-A888-7593726470B1}" type="presOf" srcId="{02D1ED2D-A5B8-4892-AB7D-A759C0F5B3D3}" destId="{F1A0EB02-8037-4F89-8026-A7DA99CFEE45}" srcOrd="0" destOrd="2" presId="urn:microsoft.com/office/officeart/2005/8/layout/vList5"/>
    <dgm:cxn modelId="{2B172119-E8C4-444E-B889-FE872CE0A252}" srcId="{8D6D26A5-62C7-45EB-9531-C85F1879241F}" destId="{02D1ED2D-A5B8-4892-AB7D-A759C0F5B3D3}" srcOrd="2" destOrd="0" parTransId="{0E75A26A-B26A-4D49-A0C5-48443A9A2AB6}" sibTransId="{75E1AD39-B7BD-43FE-85EF-88B81368694C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779502A5-0C3E-41E9-9BD2-2061EC0476E1}" srcId="{8D6D26A5-62C7-45EB-9531-C85F1879241F}" destId="{3F171E4E-A833-4AED-BAB6-22C19EC113E7}" srcOrd="3" destOrd="0" parTransId="{3EFB774A-2016-4A0D-BE03-2E1FD2EFF8A1}" sibTransId="{3BE415B5-A629-4AB3-8EF4-8B850AE1B991}"/>
    <dgm:cxn modelId="{0461B7AF-BBD9-4978-B228-F1AC062A2C6A}" type="presOf" srcId="{8D6D26A5-62C7-45EB-9531-C85F1879241F}" destId="{AEC6E17D-F1BC-406A-B364-F3D4F5F76DD5}" srcOrd="0" destOrd="0" presId="urn:microsoft.com/office/officeart/2005/8/layout/vList5"/>
    <dgm:cxn modelId="{84DBAC51-AD20-49F8-AF93-3D09F4F11446}" type="presOf" srcId="{A556DFAD-6063-40D5-896A-04500B9ADA0D}" destId="{F1A0EB02-8037-4F89-8026-A7DA99CFEE45}" srcOrd="0" destOrd="0" presId="urn:microsoft.com/office/officeart/2005/8/layout/vList5"/>
    <dgm:cxn modelId="{A98BB412-945B-4CEA-B2A5-34952A096DC4}" type="presParOf" srcId="{D5CC919E-8CCC-4B1A-8D10-6F2C091922D1}" destId="{68BFF038-1D82-498E-BFBE-D15BC7CCD2BC}" srcOrd="0" destOrd="0" presId="urn:microsoft.com/office/officeart/2005/8/layout/vList5"/>
    <dgm:cxn modelId="{C7C6BE3A-B1A2-4688-97F4-421866C7C661}" type="presParOf" srcId="{68BFF038-1D82-498E-BFBE-D15BC7CCD2BC}" destId="{AEC6E17D-F1BC-406A-B364-F3D4F5F76DD5}" srcOrd="0" destOrd="0" presId="urn:microsoft.com/office/officeart/2005/8/layout/vList5"/>
    <dgm:cxn modelId="{95BBB8AD-F9C3-4797-BF3B-9C677803D03A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4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Được </a:t>
          </a:r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hạnh </a:t>
          </a:r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phúc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34. Theo </a:t>
          </a:r>
          <a:r>
            <a:rPr lang="en-US" sz="3600" i="1" dirty="0" err="1" smtClean="0">
              <a:solidFill>
                <a:schemeClr val="bg1"/>
              </a:solidFill>
            </a:rPr>
            <a:t>Hồ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Chí</a:t>
          </a:r>
          <a:r>
            <a:rPr lang="en-US" sz="3600" i="1" dirty="0" smtClean="0">
              <a:solidFill>
                <a:schemeClr val="bg1"/>
              </a:solidFill>
            </a:rPr>
            <a:t> Minh, </a:t>
          </a:r>
          <a:r>
            <a:rPr lang="en-US" sz="3600" i="1" dirty="0" err="1" smtClean="0">
              <a:solidFill>
                <a:schemeClr val="bg1"/>
              </a:solidFill>
            </a:rPr>
            <a:t>khát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vọng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lớn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nhất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của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các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dân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tộc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thuộc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địa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là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gì</a:t>
          </a:r>
          <a:r>
            <a:rPr lang="en-US" sz="3600" i="1" dirty="0" smtClean="0">
              <a:solidFill>
                <a:schemeClr val="bg1"/>
              </a:solidFill>
            </a:rPr>
            <a:t>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7EF4F687-90C6-4D14-9CF4-302BB9386529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Độc lập, tự do</a:t>
          </a:r>
        </a:p>
      </dgm:t>
    </dgm:pt>
    <dgm:pt modelId="{25112FA1-2D84-4874-9277-1B78F2672631}" type="parTrans" cxnId="{CEAD43A5-62C7-4672-9992-649D53E595D0}">
      <dgm:prSet/>
      <dgm:spPr/>
      <dgm:t>
        <a:bodyPr/>
        <a:lstStyle/>
        <a:p>
          <a:endParaRPr lang="en-US"/>
        </a:p>
      </dgm:t>
    </dgm:pt>
    <dgm:pt modelId="{2BA07A84-BA46-4B4A-9A09-C83B24E2B724}" type="sibTrans" cxnId="{CEAD43A5-62C7-4672-9992-649D53E595D0}">
      <dgm:prSet/>
      <dgm:spPr/>
      <dgm:t>
        <a:bodyPr/>
        <a:lstStyle/>
        <a:p>
          <a:endParaRPr lang="en-US"/>
        </a:p>
      </dgm:t>
    </dgm:pt>
    <dgm:pt modelId="{A779E0EF-97A0-4C74-A8DB-3E2A98997E8E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Được bình đẳng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FB31117-75F1-4625-86B2-C372C4448D66}" type="parTrans" cxnId="{E3082A8C-AFE6-4B0D-B99E-B0982BE6E540}">
      <dgm:prSet/>
      <dgm:spPr/>
      <dgm:t>
        <a:bodyPr/>
        <a:lstStyle/>
        <a:p>
          <a:endParaRPr lang="en-US"/>
        </a:p>
      </dgm:t>
    </dgm:pt>
    <dgm:pt modelId="{255111E0-4EEB-4639-99D9-39CFDCF1CC62}" type="sibTrans" cxnId="{E3082A8C-AFE6-4B0D-B99E-B0982BE6E540}">
      <dgm:prSet/>
      <dgm:spPr/>
      <dgm:t>
        <a:bodyPr/>
        <a:lstStyle/>
        <a:p>
          <a:endParaRPr lang="en-US"/>
        </a:p>
      </dgm:t>
    </dgm:pt>
    <dgm:pt modelId="{B9E24599-D0A6-4E51-A5E4-D8E21AAFC202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Khỏe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mạnh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267FAB8-F731-4B31-A28E-8436043ED3F6}" type="parTrans" cxnId="{AC185F8E-A9D5-4E0F-81B5-315C2AD671B0}">
      <dgm:prSet/>
      <dgm:spPr/>
      <dgm:t>
        <a:bodyPr/>
        <a:lstStyle/>
        <a:p>
          <a:endParaRPr lang="en-US"/>
        </a:p>
      </dgm:t>
    </dgm:pt>
    <dgm:pt modelId="{3D2CA32A-9588-4D2C-A022-FA8E2F90A368}" type="sibTrans" cxnId="{AC185F8E-A9D5-4E0F-81B5-315C2AD671B0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 custLinFactNeighborX="1994" custLinFactNeighborY="173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8C3A7AC-1D61-4025-BC5D-C4422C993AE6}" type="presOf" srcId="{AF508471-6BF0-4E4D-9C49-5C04E4F1A8A2}" destId="{D5CC919E-8CCC-4B1A-8D10-6F2C091922D1}" srcOrd="0" destOrd="0" presId="urn:microsoft.com/office/officeart/2005/8/layout/vList5"/>
    <dgm:cxn modelId="{E3082A8C-AFE6-4B0D-B99E-B0982BE6E540}" srcId="{8D6D26A5-62C7-45EB-9531-C85F1879241F}" destId="{A779E0EF-97A0-4C74-A8DB-3E2A98997E8E}" srcOrd="2" destOrd="0" parTransId="{9FB31117-75F1-4625-86B2-C372C4448D66}" sibTransId="{255111E0-4EEB-4639-99D9-39CFDCF1CC62}"/>
    <dgm:cxn modelId="{0D40952F-41E1-48EE-90CC-43A865D3CCC6}" type="presOf" srcId="{A779E0EF-97A0-4C74-A8DB-3E2A98997E8E}" destId="{F1A0EB02-8037-4F89-8026-A7DA99CFEE45}" srcOrd="0" destOrd="2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4A70C9BA-6413-4DB5-B00D-18C48327B7C1}" type="presOf" srcId="{8D6D26A5-62C7-45EB-9531-C85F1879241F}" destId="{AEC6E17D-F1BC-406A-B364-F3D4F5F76DD5}" srcOrd="0" destOrd="0" presId="urn:microsoft.com/office/officeart/2005/8/layout/vList5"/>
    <dgm:cxn modelId="{CEAD43A5-62C7-4672-9992-649D53E595D0}" srcId="{8D6D26A5-62C7-45EB-9531-C85F1879241F}" destId="{7EF4F687-90C6-4D14-9CF4-302BB9386529}" srcOrd="1" destOrd="0" parTransId="{25112FA1-2D84-4874-9277-1B78F2672631}" sibTransId="{2BA07A84-BA46-4B4A-9A09-C83B24E2B724}"/>
    <dgm:cxn modelId="{1214F4C6-72B1-4230-90BF-F4D3D0C150E5}" type="presOf" srcId="{A556DFAD-6063-40D5-896A-04500B9ADA0D}" destId="{F1A0EB02-8037-4F89-8026-A7DA99CFEE45}" srcOrd="0" destOrd="0" presId="urn:microsoft.com/office/officeart/2005/8/layout/vList5"/>
    <dgm:cxn modelId="{49E0A117-0AE7-4834-AF30-48B36523A4F7}" type="presOf" srcId="{7EF4F687-90C6-4D14-9CF4-302BB9386529}" destId="{F1A0EB02-8037-4F89-8026-A7DA99CFEE45}" srcOrd="0" destOrd="1" presId="urn:microsoft.com/office/officeart/2005/8/layout/vList5"/>
    <dgm:cxn modelId="{E7B65EFA-87D4-4A4D-88AD-9BF9122C3AE0}" type="presOf" srcId="{B9E24599-D0A6-4E51-A5E4-D8E21AAFC202}" destId="{F1A0EB02-8037-4F89-8026-A7DA99CFEE45}" srcOrd="0" destOrd="3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AC185F8E-A9D5-4E0F-81B5-315C2AD671B0}" srcId="{8D6D26A5-62C7-45EB-9531-C85F1879241F}" destId="{B9E24599-D0A6-4E51-A5E4-D8E21AAFC202}" srcOrd="3" destOrd="0" parTransId="{6267FAB8-F731-4B31-A28E-8436043ED3F6}" sibTransId="{3D2CA32A-9588-4D2C-A022-FA8E2F90A368}"/>
    <dgm:cxn modelId="{B4480251-4AA2-4E56-AAB0-4E120E391DCE}" type="presParOf" srcId="{D5CC919E-8CCC-4B1A-8D10-6F2C091922D1}" destId="{68BFF038-1D82-498E-BFBE-D15BC7CCD2BC}" srcOrd="0" destOrd="0" presId="urn:microsoft.com/office/officeart/2005/8/layout/vList5"/>
    <dgm:cxn modelId="{C1A95570-79E8-492D-9E02-3F4508CD3B55}" type="presParOf" srcId="{68BFF038-1D82-498E-BFBE-D15BC7CCD2BC}" destId="{AEC6E17D-F1BC-406A-B364-F3D4F5F76DD5}" srcOrd="0" destOrd="0" presId="urn:microsoft.com/office/officeart/2005/8/layout/vList5"/>
    <dgm:cxn modelId="{C74348F2-0D27-47E5-B091-7FFB38F553DB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5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Do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35. </a:t>
          </a:r>
          <a:r>
            <a:rPr lang="vi-VN" sz="3600" i="1" dirty="0" smtClean="0">
              <a:solidFill>
                <a:schemeClr val="bg1"/>
              </a:solidFill>
            </a:rPr>
            <a:t>Theo </a:t>
          </a:r>
          <a:r>
            <a:rPr lang="vi-VN" sz="3600" i="1" dirty="0" smtClean="0">
              <a:solidFill>
                <a:schemeClr val="bg1"/>
              </a:solidFill>
            </a:rPr>
            <a:t>Hồ Chí Minh, nhà nước mà chúng ta đang xây dựng là nhà nước: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8476497C-C8D8-4213-880B-C23272F0952F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Do giai cấp nông dân làm chủ</a:t>
          </a:r>
        </a:p>
      </dgm:t>
    </dgm:pt>
    <dgm:pt modelId="{1AEF9606-6896-4932-97F8-32B767226F18}" type="parTrans" cxnId="{E77D5938-5E80-4B5D-A618-8879713424A2}">
      <dgm:prSet/>
      <dgm:spPr/>
      <dgm:t>
        <a:bodyPr/>
        <a:lstStyle/>
        <a:p>
          <a:endParaRPr lang="en-US"/>
        </a:p>
      </dgm:t>
    </dgm:pt>
    <dgm:pt modelId="{10C1FDE4-C3BB-46A5-88E7-68CA1C794C25}" type="sibTrans" cxnId="{E77D5938-5E80-4B5D-A618-8879713424A2}">
      <dgm:prSet/>
      <dgm:spPr/>
      <dgm:t>
        <a:bodyPr/>
        <a:lstStyle/>
        <a:p>
          <a:endParaRPr lang="en-US"/>
        </a:p>
      </dgm:t>
    </dgm:pt>
    <dgm:pt modelId="{58008B04-1340-428C-A144-699E9D3A4D58}">
      <dgm:prSet custT="1"/>
      <dgm:spPr/>
      <dgm:t>
        <a:bodyPr/>
        <a:lstStyle/>
        <a:p>
          <a:r>
            <a:rPr lang="pt-BR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Do nhân dân làm chủ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0EB8824-A28F-48DD-A0F6-7C127AFB468B}" type="parTrans" cxnId="{7586EBBB-6D35-4DC0-990D-3BAAEA4F1EA7}">
      <dgm:prSet/>
      <dgm:spPr/>
      <dgm:t>
        <a:bodyPr/>
        <a:lstStyle/>
        <a:p>
          <a:endParaRPr lang="en-US"/>
        </a:p>
      </dgm:t>
    </dgm:pt>
    <dgm:pt modelId="{26FA5418-11DA-4D1C-8984-BF9ADC6923CA}" type="sibTrans" cxnId="{7586EBBB-6D35-4DC0-990D-3BAAEA4F1EA7}">
      <dgm:prSet/>
      <dgm:spPr/>
      <dgm:t>
        <a:bodyPr/>
        <a:lstStyle/>
        <a:p>
          <a:endParaRPr lang="en-US"/>
        </a:p>
      </dgm:t>
    </dgm:pt>
    <dgm:pt modelId="{EEFFA0C1-8FDD-450B-85F6-13CEC66CFD4C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Do giai cấp công – nông làm chủ</a:t>
          </a:r>
        </a:p>
      </dgm:t>
    </dgm:pt>
    <dgm:pt modelId="{8F589DA3-0C04-40CA-B8C0-C983A0983AE5}" type="parTrans" cxnId="{1264753B-5D23-46D7-A14A-45A38B9173C1}">
      <dgm:prSet/>
      <dgm:spPr/>
      <dgm:t>
        <a:bodyPr/>
        <a:lstStyle/>
        <a:p>
          <a:endParaRPr lang="en-US"/>
        </a:p>
      </dgm:t>
    </dgm:pt>
    <dgm:pt modelId="{ACBEBE5F-A843-46C9-A6E6-5CE4E350420A}" type="sibTrans" cxnId="{1264753B-5D23-46D7-A14A-45A38B9173C1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571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586EBBB-6D35-4DC0-990D-3BAAEA4F1EA7}" srcId="{8D6D26A5-62C7-45EB-9531-C85F1879241F}" destId="{58008B04-1340-428C-A144-699E9D3A4D58}" srcOrd="2" destOrd="0" parTransId="{20EB8824-A28F-48DD-A0F6-7C127AFB468B}" sibTransId="{26FA5418-11DA-4D1C-8984-BF9ADC6923CA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55F25703-2721-4C4E-8F6D-BB1363277288}" type="presOf" srcId="{AF508471-6BF0-4E4D-9C49-5C04E4F1A8A2}" destId="{D5CC919E-8CCC-4B1A-8D10-6F2C091922D1}" srcOrd="0" destOrd="0" presId="urn:microsoft.com/office/officeart/2005/8/layout/vList5"/>
    <dgm:cxn modelId="{089CA0C9-5AB6-4904-8D52-63EFA3CCAA51}" type="presOf" srcId="{8476497C-C8D8-4213-880B-C23272F0952F}" destId="{F1A0EB02-8037-4F89-8026-A7DA99CFEE45}" srcOrd="0" destOrd="1" presId="urn:microsoft.com/office/officeart/2005/8/layout/vList5"/>
    <dgm:cxn modelId="{C527197C-21B4-47D7-84C3-DC9073A2F750}" srcId="{8D6D26A5-62C7-45EB-9531-C85F1879241F}" destId="{D38F19BA-C0A2-49CF-A95B-DB9A4E3489FE}" srcOrd="4" destOrd="0" parTransId="{DB51EDCC-9871-4259-886D-0A1AEB6B9237}" sibTransId="{000C1BE1-9449-4189-980C-606C24FA7CCA}"/>
    <dgm:cxn modelId="{1264753B-5D23-46D7-A14A-45A38B9173C1}" srcId="{8D6D26A5-62C7-45EB-9531-C85F1879241F}" destId="{EEFFA0C1-8FDD-450B-85F6-13CEC66CFD4C}" srcOrd="3" destOrd="0" parTransId="{8F589DA3-0C04-40CA-B8C0-C983A0983AE5}" sibTransId="{ACBEBE5F-A843-46C9-A6E6-5CE4E350420A}"/>
    <dgm:cxn modelId="{8074A71E-243C-4CBF-A25E-F6C3FA3F57A6}" type="presOf" srcId="{A556DFAD-6063-40D5-896A-04500B9ADA0D}" destId="{F1A0EB02-8037-4F89-8026-A7DA99CFEE45}" srcOrd="0" destOrd="0" presId="urn:microsoft.com/office/officeart/2005/8/layout/vList5"/>
    <dgm:cxn modelId="{01CA44DA-7C16-4850-B3EC-4D78B4348774}" type="presOf" srcId="{8D6D26A5-62C7-45EB-9531-C85F1879241F}" destId="{AEC6E17D-F1BC-406A-B364-F3D4F5F76DD5}" srcOrd="0" destOrd="0" presId="urn:microsoft.com/office/officeart/2005/8/layout/vList5"/>
    <dgm:cxn modelId="{3DC32DD2-5AB4-47DF-A876-DEB8EABB99A3}" type="presOf" srcId="{D38F19BA-C0A2-49CF-A95B-DB9A4E3489FE}" destId="{F1A0EB02-8037-4F89-8026-A7DA99CFEE45}" srcOrd="0" destOrd="4" presId="urn:microsoft.com/office/officeart/2005/8/layout/vList5"/>
    <dgm:cxn modelId="{E2B55498-EF28-4685-9013-A87B9ACE0688}" type="presOf" srcId="{EEFFA0C1-8FDD-450B-85F6-13CEC66CFD4C}" destId="{F1A0EB02-8037-4F89-8026-A7DA99CFEE45}" srcOrd="0" destOrd="3" presId="urn:microsoft.com/office/officeart/2005/8/layout/vList5"/>
    <dgm:cxn modelId="{E77D5938-5E80-4B5D-A618-8879713424A2}" srcId="{8D6D26A5-62C7-45EB-9531-C85F1879241F}" destId="{8476497C-C8D8-4213-880B-C23272F0952F}" srcOrd="1" destOrd="0" parTransId="{1AEF9606-6896-4932-97F8-32B767226F18}" sibTransId="{10C1FDE4-C3BB-46A5-88E7-68CA1C794C25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3937BDA6-B2C0-44B8-AECE-E432422A5A5B}" type="presOf" srcId="{58008B04-1340-428C-A144-699E9D3A4D58}" destId="{F1A0EB02-8037-4F89-8026-A7DA99CFEE45}" srcOrd="0" destOrd="2" presId="urn:microsoft.com/office/officeart/2005/8/layout/vList5"/>
    <dgm:cxn modelId="{1A4D3ABE-FC2D-4962-ABC7-6066DC7ACAB5}" type="presParOf" srcId="{D5CC919E-8CCC-4B1A-8D10-6F2C091922D1}" destId="{68BFF038-1D82-498E-BFBE-D15BC7CCD2BC}" srcOrd="0" destOrd="0" presId="urn:microsoft.com/office/officeart/2005/8/layout/vList5"/>
    <dgm:cxn modelId="{7F39B68C-1D2A-4859-982B-9153D853420C}" type="presParOf" srcId="{68BFF038-1D82-498E-BFBE-D15BC7CCD2BC}" destId="{AEC6E17D-F1BC-406A-B364-F3D4F5F76DD5}" srcOrd="0" destOrd="0" presId="urn:microsoft.com/office/officeart/2005/8/layout/vList5"/>
    <dgm:cxn modelId="{7BE7CA6A-CED8-4060-A1DC-B4836522C586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6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Tuyên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Ngôn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độc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lập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(1945)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36. </a:t>
          </a:r>
          <a:r>
            <a:rPr lang="vi-VN" sz="3600" i="1" dirty="0" smtClean="0">
              <a:solidFill>
                <a:schemeClr val="bg1"/>
              </a:solidFill>
            </a:rPr>
            <a:t>Hồ </a:t>
          </a:r>
          <a:r>
            <a:rPr lang="vi-VN" sz="3600" i="1" dirty="0" smtClean="0">
              <a:solidFill>
                <a:schemeClr val="bg1"/>
              </a:solidFill>
            </a:rPr>
            <a:t>Chí Minh đã đọc văn kiện nào vào ngày 2 tháng 9 tại Quảng trường Ba Đình?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326D343D-3EF6-40B4-9B88-F38E3B155882}">
      <dgm:prSet custT="1"/>
      <dgm:spPr/>
      <dgm:t>
        <a:bodyPr/>
        <a:lstStyle/>
        <a:p>
          <a:r>
            <a:rPr lang="nn-NO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Nhật ký trong tù (1942 -1943)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C1F1E94-B9E6-4E7A-8B39-43290F30EDEB}" type="parTrans" cxnId="{0FD0C0E6-C558-4A88-A1FB-B152A1871C61}">
      <dgm:prSet/>
      <dgm:spPr/>
      <dgm:t>
        <a:bodyPr/>
        <a:lstStyle/>
        <a:p>
          <a:endParaRPr lang="en-US"/>
        </a:p>
      </dgm:t>
    </dgm:pt>
    <dgm:pt modelId="{825C78AD-9C3B-4CF8-AAC5-2891ED0E185F}" type="sibTrans" cxnId="{0FD0C0E6-C558-4A88-A1FB-B152A1871C61}">
      <dgm:prSet/>
      <dgm:spPr/>
      <dgm:t>
        <a:bodyPr/>
        <a:lstStyle/>
        <a:p>
          <a:endParaRPr lang="en-US"/>
        </a:p>
      </dgm:t>
    </dgm:pt>
    <dgm:pt modelId="{BB0FCC69-4F20-4434-8B2E-27A3FA09A639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Bản yêu sách của dân tộc Việt Nam gửi đến Hội nghị Versailles” (1919)</a:t>
          </a:r>
        </a:p>
      </dgm:t>
    </dgm:pt>
    <dgm:pt modelId="{53F02D0C-1801-4E2D-8A7E-C94FFC884F79}" type="parTrans" cxnId="{514769E2-7002-4955-8B30-24F9D90CF0F7}">
      <dgm:prSet/>
      <dgm:spPr/>
      <dgm:t>
        <a:bodyPr/>
        <a:lstStyle/>
        <a:p>
          <a:endParaRPr lang="en-US"/>
        </a:p>
      </dgm:t>
    </dgm:pt>
    <dgm:pt modelId="{B9017FE0-9361-46EC-959A-72C72EAB239E}" type="sibTrans" cxnId="{514769E2-7002-4955-8B30-24F9D90CF0F7}">
      <dgm:prSet/>
      <dgm:spPr/>
      <dgm:t>
        <a:bodyPr/>
        <a:lstStyle/>
        <a:p>
          <a:endParaRPr lang="en-US"/>
        </a:p>
      </dgm:t>
    </dgm:pt>
    <dgm:pt modelId="{72334949-71B3-473C-8048-ABBBB5C32EF1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Lời kêu gọi toàn quốc kháng chiến (1946)</a:t>
          </a:r>
        </a:p>
      </dgm:t>
    </dgm:pt>
    <dgm:pt modelId="{D67D5EE8-C683-436C-81AE-571191DBAEDD}" type="parTrans" cxnId="{E0B82B07-4C2D-4FCE-B1F0-1A942E4CE79E}">
      <dgm:prSet/>
      <dgm:spPr/>
      <dgm:t>
        <a:bodyPr/>
        <a:lstStyle/>
        <a:p>
          <a:endParaRPr lang="en-US"/>
        </a:p>
      </dgm:t>
    </dgm:pt>
    <dgm:pt modelId="{7574278F-CF8B-4E6F-A7F3-4B1C0134084B}" type="sibTrans" cxnId="{E0B82B07-4C2D-4FCE-B1F0-1A942E4CE79E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74858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AED9C23-EC02-40BD-94EB-38B6E3362B60}" type="presOf" srcId="{326D343D-3EF6-40B4-9B88-F38E3B155882}" destId="{F1A0EB02-8037-4F89-8026-A7DA99CFEE45}" srcOrd="0" destOrd="1" presId="urn:microsoft.com/office/officeart/2005/8/layout/vList5"/>
    <dgm:cxn modelId="{5AFF3BF7-EF7D-4E2B-AD3E-236451C1DCEB}" type="presOf" srcId="{D38F19BA-C0A2-49CF-A95B-DB9A4E3489FE}" destId="{F1A0EB02-8037-4F89-8026-A7DA99CFEE45}" srcOrd="0" destOrd="4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04B24D0C-7F1E-47B9-90F1-431CA3D8C4DD}" type="presOf" srcId="{BB0FCC69-4F20-4434-8B2E-27A3FA09A639}" destId="{F1A0EB02-8037-4F89-8026-A7DA99CFEE45}" srcOrd="0" destOrd="2" presId="urn:microsoft.com/office/officeart/2005/8/layout/vList5"/>
    <dgm:cxn modelId="{C0A88606-BDE6-41DF-BD9B-F3862956C97B}" type="presOf" srcId="{A556DFAD-6063-40D5-896A-04500B9ADA0D}" destId="{F1A0EB02-8037-4F89-8026-A7DA99CFEE45}" srcOrd="0" destOrd="0" presId="urn:microsoft.com/office/officeart/2005/8/layout/vList5"/>
    <dgm:cxn modelId="{C527197C-21B4-47D7-84C3-DC9073A2F750}" srcId="{8D6D26A5-62C7-45EB-9531-C85F1879241F}" destId="{D38F19BA-C0A2-49CF-A95B-DB9A4E3489FE}" srcOrd="4" destOrd="0" parTransId="{DB51EDCC-9871-4259-886D-0A1AEB6B9237}" sibTransId="{000C1BE1-9449-4189-980C-606C24FA7CCA}"/>
    <dgm:cxn modelId="{0FD0C0E6-C558-4A88-A1FB-B152A1871C61}" srcId="{8D6D26A5-62C7-45EB-9531-C85F1879241F}" destId="{326D343D-3EF6-40B4-9B88-F38E3B155882}" srcOrd="1" destOrd="0" parTransId="{FC1F1E94-B9E6-4E7A-8B39-43290F30EDEB}" sibTransId="{825C78AD-9C3B-4CF8-AAC5-2891ED0E185F}"/>
    <dgm:cxn modelId="{14CABD3F-ABBF-4CE3-B804-34A4CFD0457D}" type="presOf" srcId="{72334949-71B3-473C-8048-ABBBB5C32EF1}" destId="{F1A0EB02-8037-4F89-8026-A7DA99CFEE45}" srcOrd="0" destOrd="3" presId="urn:microsoft.com/office/officeart/2005/8/layout/vList5"/>
    <dgm:cxn modelId="{D6543721-FA8B-485F-A2A5-942CC839647B}" type="presOf" srcId="{8D6D26A5-62C7-45EB-9531-C85F1879241F}" destId="{AEC6E17D-F1BC-406A-B364-F3D4F5F76DD5}" srcOrd="0" destOrd="0" presId="urn:microsoft.com/office/officeart/2005/8/layout/vList5"/>
    <dgm:cxn modelId="{514769E2-7002-4955-8B30-24F9D90CF0F7}" srcId="{8D6D26A5-62C7-45EB-9531-C85F1879241F}" destId="{BB0FCC69-4F20-4434-8B2E-27A3FA09A639}" srcOrd="2" destOrd="0" parTransId="{53F02D0C-1801-4E2D-8A7E-C94FFC884F79}" sibTransId="{B9017FE0-9361-46EC-959A-72C72EAB239E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01AA36CA-01BE-4281-B441-435F74166832}" type="presOf" srcId="{AF508471-6BF0-4E4D-9C49-5C04E4F1A8A2}" destId="{D5CC919E-8CCC-4B1A-8D10-6F2C091922D1}" srcOrd="0" destOrd="0" presId="urn:microsoft.com/office/officeart/2005/8/layout/vList5"/>
    <dgm:cxn modelId="{E0B82B07-4C2D-4FCE-B1F0-1A942E4CE79E}" srcId="{8D6D26A5-62C7-45EB-9531-C85F1879241F}" destId="{72334949-71B3-473C-8048-ABBBB5C32EF1}" srcOrd="3" destOrd="0" parTransId="{D67D5EE8-C683-436C-81AE-571191DBAEDD}" sibTransId="{7574278F-CF8B-4E6F-A7F3-4B1C0134084B}"/>
    <dgm:cxn modelId="{4EC4AB42-1298-4624-89F0-3AF797E4698A}" type="presParOf" srcId="{D5CC919E-8CCC-4B1A-8D10-6F2C091922D1}" destId="{68BFF038-1D82-498E-BFBE-D15BC7CCD2BC}" srcOrd="0" destOrd="0" presId="urn:microsoft.com/office/officeart/2005/8/layout/vList5"/>
    <dgm:cxn modelId="{A43E9186-B0FF-4060-8BEF-B3AB5F598688}" type="presParOf" srcId="{68BFF038-1D82-498E-BFBE-D15BC7CCD2BC}" destId="{AEC6E17D-F1BC-406A-B364-F3D4F5F76DD5}" srcOrd="0" destOrd="0" presId="urn:microsoft.com/office/officeart/2005/8/layout/vList5"/>
    <dgm:cxn modelId="{B1F205A0-1765-47F7-B1CE-F2EBC98ADF74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7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Trung với nước, hiếu với dân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37. </a:t>
          </a:r>
          <a:r>
            <a:rPr lang="vi-VN" sz="3600" i="1" dirty="0" smtClean="0">
              <a:solidFill>
                <a:schemeClr val="bg1"/>
              </a:solidFill>
            </a:rPr>
            <a:t>Trong </a:t>
          </a:r>
          <a:r>
            <a:rPr lang="vi-VN" sz="3600" i="1" dirty="0" smtClean="0">
              <a:solidFill>
                <a:schemeClr val="bg1"/>
              </a:solidFill>
            </a:rPr>
            <a:t>các chuẩn mực đạo đức của người cách mạng, chuẩn mực nào được Người xem là phẩm chất đạo đức cao đẹp nhất?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9BA9059C-4CC4-4B84-B447-074897822E1D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39AC5C0-817C-4E7E-A3D3-886BE46116A3}" type="parTrans" cxnId="{DDE17DF1-FEE4-4909-A463-869D61BECD93}">
      <dgm:prSet/>
      <dgm:spPr/>
      <dgm:t>
        <a:bodyPr/>
        <a:lstStyle/>
        <a:p>
          <a:endParaRPr lang="en-US"/>
        </a:p>
      </dgm:t>
    </dgm:pt>
    <dgm:pt modelId="{35386C64-9DFB-47DD-B8EF-D259B931FC72}" type="sibTrans" cxnId="{DDE17DF1-FEE4-4909-A463-869D61BECD93}">
      <dgm:prSet/>
      <dgm:spPr/>
      <dgm:t>
        <a:bodyPr/>
        <a:lstStyle/>
        <a:p>
          <a:endParaRPr lang="en-US"/>
        </a:p>
      </dgm:t>
    </dgm:pt>
    <dgm:pt modelId="{BA91B946-A53C-448A-A597-139D7E5756F6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Cần, kiệm, liêm, chính, chí công vô tư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EA9FB71-DF59-43FE-B411-039767E66D03}" type="parTrans" cxnId="{8BE638B1-BF00-4F71-BB0D-8260961662F0}">
      <dgm:prSet/>
      <dgm:spPr/>
      <dgm:t>
        <a:bodyPr/>
        <a:lstStyle/>
        <a:p>
          <a:endParaRPr lang="en-US"/>
        </a:p>
      </dgm:t>
    </dgm:pt>
    <dgm:pt modelId="{7DC170AA-A546-455A-B867-6EDEEBEF9E6F}" type="sibTrans" cxnId="{8BE638B1-BF00-4F71-BB0D-8260961662F0}">
      <dgm:prSet/>
      <dgm:spPr/>
      <dgm:t>
        <a:bodyPr/>
        <a:lstStyle/>
        <a:p>
          <a:endParaRPr lang="en-US"/>
        </a:p>
      </dgm:t>
    </dgm:pt>
    <dgm:pt modelId="{A732B810-664C-481C-ABF5-8B4C4D2D6C9A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Tinh thần quốc tế trong sáng</a:t>
          </a:r>
        </a:p>
      </dgm:t>
    </dgm:pt>
    <dgm:pt modelId="{1849CDA6-C229-4FB5-9934-989FE6A471A4}" type="parTrans" cxnId="{3FD575CB-347B-41F2-B244-D257C5621556}">
      <dgm:prSet/>
      <dgm:spPr/>
      <dgm:t>
        <a:bodyPr/>
        <a:lstStyle/>
        <a:p>
          <a:endParaRPr lang="en-US"/>
        </a:p>
      </dgm:t>
    </dgm:pt>
    <dgm:pt modelId="{9A58B085-C897-44DF-BAFC-756ED3553B53}" type="sibTrans" cxnId="{3FD575CB-347B-41F2-B244-D257C5621556}">
      <dgm:prSet/>
      <dgm:spPr/>
      <dgm:t>
        <a:bodyPr/>
        <a:lstStyle/>
        <a:p>
          <a:endParaRPr lang="en-US"/>
        </a:p>
      </dgm:t>
    </dgm:pt>
    <dgm:pt modelId="{492AD3F7-07F7-4DB3-88E4-2E7AF064AD7E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Yêu thương con người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32F28D-C3B6-490B-B41A-BB16211DBD1A}" type="parTrans" cxnId="{7D574544-1ABB-4CBA-8296-0E2B3B21C3A9}">
      <dgm:prSet/>
      <dgm:spPr/>
      <dgm:t>
        <a:bodyPr/>
        <a:lstStyle/>
        <a:p>
          <a:endParaRPr lang="en-US"/>
        </a:p>
      </dgm:t>
    </dgm:pt>
    <dgm:pt modelId="{5BF4906C-7FF9-4CFD-AFB6-7C7B1F61B537}" type="sibTrans" cxnId="{7D574544-1ABB-4CBA-8296-0E2B3B21C3A9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 custLinFactNeighborX="-1682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DE17DF1-FEE4-4909-A463-869D61BECD93}" srcId="{8D6D26A5-62C7-45EB-9531-C85F1879241F}" destId="{9BA9059C-4CC4-4B84-B447-074897822E1D}" srcOrd="4" destOrd="0" parTransId="{A39AC5C0-817C-4E7E-A3D3-886BE46116A3}" sibTransId="{35386C64-9DFB-47DD-B8EF-D259B931FC72}"/>
    <dgm:cxn modelId="{94AD9466-8262-434F-AB07-5018F57E33F7}" type="presOf" srcId="{A732B810-664C-481C-ABF5-8B4C4D2D6C9A}" destId="{F1A0EB02-8037-4F89-8026-A7DA99CFEE45}" srcOrd="0" destOrd="2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B8EAED66-E2F3-4F65-990E-0702C4F89B83}" type="presOf" srcId="{A556DFAD-6063-40D5-896A-04500B9ADA0D}" destId="{F1A0EB02-8037-4F89-8026-A7DA99CFEE45}" srcOrd="0" destOrd="0" presId="urn:microsoft.com/office/officeart/2005/8/layout/vList5"/>
    <dgm:cxn modelId="{DD3B39C7-38FE-4FCB-BB53-2652073B3CCE}" type="presOf" srcId="{9BA9059C-4CC4-4B84-B447-074897822E1D}" destId="{F1A0EB02-8037-4F89-8026-A7DA99CFEE45}" srcOrd="0" destOrd="4" presId="urn:microsoft.com/office/officeart/2005/8/layout/vList5"/>
    <dgm:cxn modelId="{C527197C-21B4-47D7-84C3-DC9073A2F750}" srcId="{8D6D26A5-62C7-45EB-9531-C85F1879241F}" destId="{D38F19BA-C0A2-49CF-A95B-DB9A4E3489FE}" srcOrd="5" destOrd="0" parTransId="{DB51EDCC-9871-4259-886D-0A1AEB6B9237}" sibTransId="{000C1BE1-9449-4189-980C-606C24FA7CCA}"/>
    <dgm:cxn modelId="{8BE638B1-BF00-4F71-BB0D-8260961662F0}" srcId="{8D6D26A5-62C7-45EB-9531-C85F1879241F}" destId="{BA91B946-A53C-448A-A597-139D7E5756F6}" srcOrd="1" destOrd="0" parTransId="{FEA9FB71-DF59-43FE-B411-039767E66D03}" sibTransId="{7DC170AA-A546-455A-B867-6EDEEBEF9E6F}"/>
    <dgm:cxn modelId="{7D574544-1ABB-4CBA-8296-0E2B3B21C3A9}" srcId="{8D6D26A5-62C7-45EB-9531-C85F1879241F}" destId="{492AD3F7-07F7-4DB3-88E4-2E7AF064AD7E}" srcOrd="3" destOrd="0" parTransId="{2D32F28D-C3B6-490B-B41A-BB16211DBD1A}" sibTransId="{5BF4906C-7FF9-4CFD-AFB6-7C7B1F61B537}"/>
    <dgm:cxn modelId="{1E03FFBC-A6BB-4CF8-8E1B-637567B2296A}" type="presOf" srcId="{BA91B946-A53C-448A-A597-139D7E5756F6}" destId="{F1A0EB02-8037-4F89-8026-A7DA99CFEE45}" srcOrd="0" destOrd="1" presId="urn:microsoft.com/office/officeart/2005/8/layout/vList5"/>
    <dgm:cxn modelId="{270832DE-BAB8-42CB-BD3E-620328C4CD0B}" type="presOf" srcId="{D38F19BA-C0A2-49CF-A95B-DB9A4E3489FE}" destId="{F1A0EB02-8037-4F89-8026-A7DA99CFEE45}" srcOrd="0" destOrd="5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487869C7-C4F4-4A94-A5D1-37D55F019D46}" type="presOf" srcId="{AF508471-6BF0-4E4D-9C49-5C04E4F1A8A2}" destId="{D5CC919E-8CCC-4B1A-8D10-6F2C091922D1}" srcOrd="0" destOrd="0" presId="urn:microsoft.com/office/officeart/2005/8/layout/vList5"/>
    <dgm:cxn modelId="{3FD575CB-347B-41F2-B244-D257C5621556}" srcId="{8D6D26A5-62C7-45EB-9531-C85F1879241F}" destId="{A732B810-664C-481C-ABF5-8B4C4D2D6C9A}" srcOrd="2" destOrd="0" parTransId="{1849CDA6-C229-4FB5-9934-989FE6A471A4}" sibTransId="{9A58B085-C897-44DF-BAFC-756ED3553B53}"/>
    <dgm:cxn modelId="{8DA56E46-7407-4D44-9037-CC9C6634A0E2}" type="presOf" srcId="{492AD3F7-07F7-4DB3-88E4-2E7AF064AD7E}" destId="{F1A0EB02-8037-4F89-8026-A7DA99CFEE45}" srcOrd="0" destOrd="3" presId="urn:microsoft.com/office/officeart/2005/8/layout/vList5"/>
    <dgm:cxn modelId="{3D92EC31-6762-4AFB-B729-7A3D7120D852}" type="presOf" srcId="{8D6D26A5-62C7-45EB-9531-C85F1879241F}" destId="{AEC6E17D-F1BC-406A-B364-F3D4F5F76DD5}" srcOrd="0" destOrd="0" presId="urn:microsoft.com/office/officeart/2005/8/layout/vList5"/>
    <dgm:cxn modelId="{435B76BE-8DD0-4A43-A794-FAC06005EA2C}" type="presParOf" srcId="{D5CC919E-8CCC-4B1A-8D10-6F2C091922D1}" destId="{68BFF038-1D82-498E-BFBE-D15BC7CCD2BC}" srcOrd="0" destOrd="0" presId="urn:microsoft.com/office/officeart/2005/8/layout/vList5"/>
    <dgm:cxn modelId="{7FD91A6E-FA26-48A0-98BF-BE4B1864011D}" type="presParOf" srcId="{68BFF038-1D82-498E-BFBE-D15BC7CCD2BC}" destId="{AEC6E17D-F1BC-406A-B364-F3D4F5F76DD5}" srcOrd="0" destOrd="0" presId="urn:microsoft.com/office/officeart/2005/8/layout/vList5"/>
    <dgm:cxn modelId="{7ECE6EAE-FCC1-4695-9DC7-F6E10A7F9F3C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8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Cái gốc của người cách mạng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4000" i="1" dirty="0" smtClean="0">
              <a:solidFill>
                <a:schemeClr val="bg1"/>
              </a:solidFill>
            </a:rPr>
            <a:t>38. </a:t>
          </a:r>
          <a:r>
            <a:rPr lang="en-US" sz="4000" i="1" dirty="0" err="1" smtClean="0">
              <a:solidFill>
                <a:schemeClr val="bg1"/>
              </a:solidFill>
            </a:rPr>
            <a:t>Hồ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Chí</a:t>
          </a:r>
          <a:r>
            <a:rPr lang="en-US" sz="4000" i="1" dirty="0" smtClean="0">
              <a:solidFill>
                <a:schemeClr val="bg1"/>
              </a:solidFill>
            </a:rPr>
            <a:t> Minh </a:t>
          </a:r>
          <a:r>
            <a:rPr lang="en-US" sz="4000" i="1" dirty="0" err="1" smtClean="0">
              <a:solidFill>
                <a:schemeClr val="bg1"/>
              </a:solidFill>
            </a:rPr>
            <a:t>quan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niệm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về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vai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trò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của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đạo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đức</a:t>
          </a:r>
          <a:r>
            <a:rPr lang="en-US" sz="4000" i="1" dirty="0" smtClean="0">
              <a:solidFill>
                <a:schemeClr val="bg1"/>
              </a:solidFill>
            </a:rPr>
            <a:t> </a:t>
          </a:r>
          <a:r>
            <a:rPr lang="en-US" sz="4000" i="1" dirty="0" err="1" smtClean="0">
              <a:solidFill>
                <a:schemeClr val="bg1"/>
              </a:solidFill>
            </a:rPr>
            <a:t>là</a:t>
          </a:r>
          <a:r>
            <a:rPr lang="en-US" sz="4000" i="1" dirty="0" smtClean="0">
              <a:solidFill>
                <a:schemeClr val="bg1"/>
              </a:solidFill>
            </a:rPr>
            <a:t>:</a:t>
          </a:r>
          <a:endParaRPr lang="en-US" sz="40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6E653E00-428B-450F-8B86-99F0E0AC52EA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Nguồn nuôi dưỡng và phát triển con người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BFEBAC5-3846-40F7-9F33-8E7351C9E655}" type="parTrans" cxnId="{4E7768B2-AF3A-4C50-9387-3DF3355B5209}">
      <dgm:prSet/>
      <dgm:spPr/>
      <dgm:t>
        <a:bodyPr/>
        <a:lstStyle/>
        <a:p>
          <a:endParaRPr lang="en-US"/>
        </a:p>
      </dgm:t>
    </dgm:pt>
    <dgm:pt modelId="{4E310AB1-5E5F-40F9-B3CA-65DC9FBA4801}" type="sibTrans" cxnId="{4E7768B2-AF3A-4C50-9387-3DF3355B5209}">
      <dgm:prSet/>
      <dgm:spPr/>
      <dgm:t>
        <a:bodyPr/>
        <a:lstStyle/>
        <a:p>
          <a:endParaRPr lang="en-US"/>
        </a:p>
      </dgm:t>
    </dgm:pt>
    <dgm:pt modelId="{20B46583-DB92-472A-BE5F-E18557178457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 </a:t>
          </a:r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Nền tảng </a:t>
          </a:r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và là sức mạnh của người cách mạng 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7930E72-D588-4217-BD49-D4C383A92F07}" type="parTrans" cxnId="{8C293FA4-5E3C-4D79-A5A4-0B5B3556E188}">
      <dgm:prSet/>
      <dgm:spPr/>
      <dgm:t>
        <a:bodyPr/>
        <a:lstStyle/>
        <a:p>
          <a:endParaRPr lang="en-US"/>
        </a:p>
      </dgm:t>
    </dgm:pt>
    <dgm:pt modelId="{0D7E66E5-7965-47D1-BE96-6BC356313F3A}" type="sibTrans" cxnId="{8C293FA4-5E3C-4D79-A5A4-0B5B3556E188}">
      <dgm:prSet/>
      <dgm:spPr/>
      <dgm:t>
        <a:bodyPr/>
        <a:lstStyle/>
        <a:p>
          <a:endParaRPr lang="en-US"/>
        </a:p>
      </dgm:t>
    </dgm:pt>
    <dgm:pt modelId="{00E15D85-9340-498B-BB97-E9635DF0C8F8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2D2D888-F304-4AA3-9F4B-E79A8F5AFFC1}" type="parTrans" cxnId="{551E2D4A-E8C5-49D3-808F-936ABC1E127B}">
      <dgm:prSet/>
      <dgm:spPr/>
      <dgm:t>
        <a:bodyPr/>
        <a:lstStyle/>
        <a:p>
          <a:endParaRPr lang="en-US"/>
        </a:p>
      </dgm:t>
    </dgm:pt>
    <dgm:pt modelId="{48BD7054-B528-4842-B7E0-ACAE0FA3AEF2}" type="sibTrans" cxnId="{551E2D4A-E8C5-49D3-808F-936ABC1E127B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FB30E1E-FAEB-4B2A-83EF-57B58D0C9F6B}" type="presOf" srcId="{20B46583-DB92-472A-BE5F-E18557178457}" destId="{F1A0EB02-8037-4F89-8026-A7DA99CFEE45}" srcOrd="0" destOrd="2" presId="urn:microsoft.com/office/officeart/2005/8/layout/vList5"/>
    <dgm:cxn modelId="{B6B28ADB-B25D-45C8-89F1-BFFFCC3DC03B}" type="presOf" srcId="{A556DFAD-6063-40D5-896A-04500B9ADA0D}" destId="{F1A0EB02-8037-4F89-8026-A7DA99CFEE45}" srcOrd="0" destOrd="0" presId="urn:microsoft.com/office/officeart/2005/8/layout/vList5"/>
    <dgm:cxn modelId="{53AB2A26-45F7-42A0-9503-840054CAF481}" type="presOf" srcId="{D38F19BA-C0A2-49CF-A95B-DB9A4E3489FE}" destId="{F1A0EB02-8037-4F89-8026-A7DA99CFEE45}" srcOrd="0" destOrd="4" presId="urn:microsoft.com/office/officeart/2005/8/layout/vList5"/>
    <dgm:cxn modelId="{6FD0CEBB-2AF7-4C25-961F-7172B2A1FC29}" type="presOf" srcId="{6E653E00-428B-450F-8B86-99F0E0AC52EA}" destId="{F1A0EB02-8037-4F89-8026-A7DA99CFEE45}" srcOrd="0" destOrd="1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7AE4DBB8-3D5B-404C-A072-87D515AA59FE}" type="presOf" srcId="{8D6D26A5-62C7-45EB-9531-C85F1879241F}" destId="{AEC6E17D-F1BC-406A-B364-F3D4F5F76DD5}" srcOrd="0" destOrd="0" presId="urn:microsoft.com/office/officeart/2005/8/layout/vList5"/>
    <dgm:cxn modelId="{551E2D4A-E8C5-49D3-808F-936ABC1E127B}" srcId="{8D6D26A5-62C7-45EB-9531-C85F1879241F}" destId="{00E15D85-9340-498B-BB97-E9635DF0C8F8}" srcOrd="3" destOrd="0" parTransId="{E2D2D888-F304-4AA3-9F4B-E79A8F5AFFC1}" sibTransId="{48BD7054-B528-4842-B7E0-ACAE0FA3AEF2}"/>
    <dgm:cxn modelId="{8C293FA4-5E3C-4D79-A5A4-0B5B3556E188}" srcId="{8D6D26A5-62C7-45EB-9531-C85F1879241F}" destId="{20B46583-DB92-472A-BE5F-E18557178457}" srcOrd="2" destOrd="0" parTransId="{B7930E72-D588-4217-BD49-D4C383A92F07}" sibTransId="{0D7E66E5-7965-47D1-BE96-6BC356313F3A}"/>
    <dgm:cxn modelId="{C527197C-21B4-47D7-84C3-DC9073A2F750}" srcId="{8D6D26A5-62C7-45EB-9531-C85F1879241F}" destId="{D38F19BA-C0A2-49CF-A95B-DB9A4E3489FE}" srcOrd="4" destOrd="0" parTransId="{DB51EDCC-9871-4259-886D-0A1AEB6B9237}" sibTransId="{000C1BE1-9449-4189-980C-606C24FA7CCA}"/>
    <dgm:cxn modelId="{90E71152-D387-40CE-B053-7963DD5977C2}" type="presOf" srcId="{00E15D85-9340-498B-BB97-E9635DF0C8F8}" destId="{F1A0EB02-8037-4F89-8026-A7DA99CFEE45}" srcOrd="0" destOrd="3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4E7768B2-AF3A-4C50-9387-3DF3355B5209}" srcId="{8D6D26A5-62C7-45EB-9531-C85F1879241F}" destId="{6E653E00-428B-450F-8B86-99F0E0AC52EA}" srcOrd="1" destOrd="0" parTransId="{0BFEBAC5-3846-40F7-9F33-8E7351C9E655}" sibTransId="{4E310AB1-5E5F-40F9-B3CA-65DC9FBA4801}"/>
    <dgm:cxn modelId="{5EA77309-B0FE-4923-9141-B3205848C0EC}" type="presOf" srcId="{AF508471-6BF0-4E4D-9C49-5C04E4F1A8A2}" destId="{D5CC919E-8CCC-4B1A-8D10-6F2C091922D1}" srcOrd="0" destOrd="0" presId="urn:microsoft.com/office/officeart/2005/8/layout/vList5"/>
    <dgm:cxn modelId="{6E415007-4698-4E06-8789-C3190B9A3DE8}" type="presParOf" srcId="{D5CC919E-8CCC-4B1A-8D10-6F2C091922D1}" destId="{68BFF038-1D82-498E-BFBE-D15BC7CCD2BC}" srcOrd="0" destOrd="0" presId="urn:microsoft.com/office/officeart/2005/8/layout/vList5"/>
    <dgm:cxn modelId="{4A07170B-41F3-48B4-B949-E98058E80E9E}" type="presParOf" srcId="{68BFF038-1D82-498E-BFBE-D15BC7CCD2BC}" destId="{AEC6E17D-F1BC-406A-B364-F3D4F5F76DD5}" srcOrd="0" destOrd="0" presId="urn:microsoft.com/office/officeart/2005/8/layout/vList5"/>
    <dgm:cxn modelId="{30064C9D-6DAA-46AE-91D8-3B8580BA4B50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9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7/6/1911,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tại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bến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Nhà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Rồng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39. </a:t>
          </a:r>
          <a:r>
            <a:rPr lang="vi-VN" sz="3600" i="1" dirty="0" smtClean="0">
              <a:solidFill>
                <a:schemeClr val="bg1"/>
              </a:solidFill>
            </a:rPr>
            <a:t>Chủ </a:t>
          </a:r>
          <a:r>
            <a:rPr lang="vi-VN" sz="3600" i="1" dirty="0" smtClean="0">
              <a:solidFill>
                <a:schemeClr val="bg1"/>
              </a:solidFill>
            </a:rPr>
            <a:t>tịch Hồ Chí Minh ra đi tìm đường cứu nước vào ngày tháng năm nào, ở đâu?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A8D764A9-6BBB-47FA-B744-DFB723618572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Ngày 5/6/1911,  tại bến Nhà Rồng</a:t>
          </a:r>
        </a:p>
      </dgm:t>
    </dgm:pt>
    <dgm:pt modelId="{5960C337-4FBD-490E-8245-F129ED573EE7}" type="parTrans" cxnId="{DC4972CD-445A-434F-9EC0-C1A1F6F0899C}">
      <dgm:prSet/>
      <dgm:spPr/>
      <dgm:t>
        <a:bodyPr/>
        <a:lstStyle/>
        <a:p>
          <a:endParaRPr lang="en-US"/>
        </a:p>
      </dgm:t>
    </dgm:pt>
    <dgm:pt modelId="{3BAE48C6-CCEE-44CE-B1FA-C164D3F430A7}" type="sibTrans" cxnId="{DC4972CD-445A-434F-9EC0-C1A1F6F0899C}">
      <dgm:prSet/>
      <dgm:spPr/>
      <dgm:t>
        <a:bodyPr/>
        <a:lstStyle/>
        <a:p>
          <a:endParaRPr lang="en-US"/>
        </a:p>
      </dgm:t>
    </dgm:pt>
    <dgm:pt modelId="{4D6CF3FE-1D5B-489A-ABA7-59017DEBFCCA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 Ngày 6/7/1911, tại bến Nhà Rồng </a:t>
          </a:r>
        </a:p>
      </dgm:t>
    </dgm:pt>
    <dgm:pt modelId="{892BF12F-967A-4D3A-AAE0-898C518D8176}" type="parTrans" cxnId="{E5116DEA-C618-4ACB-BCB9-7BA3A3F12C7B}">
      <dgm:prSet/>
      <dgm:spPr/>
      <dgm:t>
        <a:bodyPr/>
        <a:lstStyle/>
        <a:p>
          <a:endParaRPr lang="en-US"/>
        </a:p>
      </dgm:t>
    </dgm:pt>
    <dgm:pt modelId="{556B8DE4-E755-4A60-8F6F-99BA40DB06E2}" type="sibTrans" cxnId="{E5116DEA-C618-4ACB-BCB9-7BA3A3F12C7B}">
      <dgm:prSet/>
      <dgm:spPr/>
      <dgm:t>
        <a:bodyPr/>
        <a:lstStyle/>
        <a:p>
          <a:endParaRPr lang="en-US"/>
        </a:p>
      </dgm:t>
    </dgm:pt>
    <dgm:pt modelId="{1A2B96A8-B532-4AE1-B241-082C58FF4CC6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 Ngày 6/5/1911, tại bến Nhà Rồng</a:t>
          </a:r>
        </a:p>
      </dgm:t>
    </dgm:pt>
    <dgm:pt modelId="{8BB40BD8-C885-4005-B539-AB17009D439E}" type="parTrans" cxnId="{1A38666E-7BFA-4266-80C9-A4D857B8EC6B}">
      <dgm:prSet/>
      <dgm:spPr/>
      <dgm:t>
        <a:bodyPr/>
        <a:lstStyle/>
        <a:p>
          <a:endParaRPr lang="en-US"/>
        </a:p>
      </dgm:t>
    </dgm:pt>
    <dgm:pt modelId="{D81CCBEC-402D-496D-ABEA-777970B7F0C9}" type="sibTrans" cxnId="{1A38666E-7BFA-4266-80C9-A4D857B8EC6B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C4972CD-445A-434F-9EC0-C1A1F6F0899C}" srcId="{8D6D26A5-62C7-45EB-9531-C85F1879241F}" destId="{A8D764A9-6BBB-47FA-B744-DFB723618572}" srcOrd="1" destOrd="0" parTransId="{5960C337-4FBD-490E-8245-F129ED573EE7}" sibTransId="{3BAE48C6-CCEE-44CE-B1FA-C164D3F430A7}"/>
    <dgm:cxn modelId="{F8EBF68F-7BAE-4197-BCB1-FA9695F99858}" type="presOf" srcId="{1A2B96A8-B532-4AE1-B241-082C58FF4CC6}" destId="{F1A0EB02-8037-4F89-8026-A7DA99CFEE45}" srcOrd="0" destOrd="3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0211C0D5-960A-4EF7-813F-763C28C90B64}" type="presOf" srcId="{A556DFAD-6063-40D5-896A-04500B9ADA0D}" destId="{F1A0EB02-8037-4F89-8026-A7DA99CFEE45}" srcOrd="0" destOrd="0" presId="urn:microsoft.com/office/officeart/2005/8/layout/vList5"/>
    <dgm:cxn modelId="{1F7078CF-C0AF-4863-AC5A-739B74714BCE}" type="presOf" srcId="{8D6D26A5-62C7-45EB-9531-C85F1879241F}" destId="{AEC6E17D-F1BC-406A-B364-F3D4F5F76DD5}" srcOrd="0" destOrd="0" presId="urn:microsoft.com/office/officeart/2005/8/layout/vList5"/>
    <dgm:cxn modelId="{4D11CD3A-2AA6-4F97-B690-AD6D5F601382}" type="presOf" srcId="{A8D764A9-6BBB-47FA-B744-DFB723618572}" destId="{F1A0EB02-8037-4F89-8026-A7DA99CFEE45}" srcOrd="0" destOrd="1" presId="urn:microsoft.com/office/officeart/2005/8/layout/vList5"/>
    <dgm:cxn modelId="{1A38666E-7BFA-4266-80C9-A4D857B8EC6B}" srcId="{8D6D26A5-62C7-45EB-9531-C85F1879241F}" destId="{1A2B96A8-B532-4AE1-B241-082C58FF4CC6}" srcOrd="3" destOrd="0" parTransId="{8BB40BD8-C885-4005-B539-AB17009D439E}" sibTransId="{D81CCBEC-402D-496D-ABEA-777970B7F0C9}"/>
    <dgm:cxn modelId="{C527197C-21B4-47D7-84C3-DC9073A2F750}" srcId="{8D6D26A5-62C7-45EB-9531-C85F1879241F}" destId="{D38F19BA-C0A2-49CF-A95B-DB9A4E3489FE}" srcOrd="4" destOrd="0" parTransId="{DB51EDCC-9871-4259-886D-0A1AEB6B9237}" sibTransId="{000C1BE1-9449-4189-980C-606C24FA7CCA}"/>
    <dgm:cxn modelId="{A2299645-412F-47B1-B436-4DC9926F981C}" type="presOf" srcId="{AF508471-6BF0-4E4D-9C49-5C04E4F1A8A2}" destId="{D5CC919E-8CCC-4B1A-8D10-6F2C091922D1}" srcOrd="0" destOrd="0" presId="urn:microsoft.com/office/officeart/2005/8/layout/vList5"/>
    <dgm:cxn modelId="{4546E680-8FAD-48EA-BACC-4EB0905E3669}" type="presOf" srcId="{D38F19BA-C0A2-49CF-A95B-DB9A4E3489FE}" destId="{F1A0EB02-8037-4F89-8026-A7DA99CFEE45}" srcOrd="0" destOrd="4" presId="urn:microsoft.com/office/officeart/2005/8/layout/vList5"/>
    <dgm:cxn modelId="{81AFED16-4B8E-462E-9684-C9B7C3244499}" type="presOf" srcId="{4D6CF3FE-1D5B-489A-ABA7-59017DEBFCCA}" destId="{F1A0EB02-8037-4F89-8026-A7DA99CFEE45}" srcOrd="0" destOrd="2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E5116DEA-C618-4ACB-BCB9-7BA3A3F12C7B}" srcId="{8D6D26A5-62C7-45EB-9531-C85F1879241F}" destId="{4D6CF3FE-1D5B-489A-ABA7-59017DEBFCCA}" srcOrd="2" destOrd="0" parTransId="{892BF12F-967A-4D3A-AAE0-898C518D8176}" sibTransId="{556B8DE4-E755-4A60-8F6F-99BA40DB06E2}"/>
    <dgm:cxn modelId="{97E08F83-9617-4A33-A31D-934878052880}" type="presParOf" srcId="{D5CC919E-8CCC-4B1A-8D10-6F2C091922D1}" destId="{68BFF038-1D82-498E-BFBE-D15BC7CCD2BC}" srcOrd="0" destOrd="0" presId="urn:microsoft.com/office/officeart/2005/8/layout/vList5"/>
    <dgm:cxn modelId="{BB72EA30-547B-4E2A-91EF-9EA9C2223D93}" type="presParOf" srcId="{68BFF038-1D82-498E-BFBE-D15BC7CCD2BC}" destId="{AEC6E17D-F1BC-406A-B364-F3D4F5F76DD5}" srcOrd="0" destOrd="0" presId="urn:microsoft.com/office/officeart/2005/8/layout/vList5"/>
    <dgm:cxn modelId="{81BC3679-1ACF-4BF4-8B34-82984C74AE67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0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Võ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Nguyên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Giáp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40. </a:t>
          </a:r>
          <a:r>
            <a:rPr lang="vi-VN" sz="3600" i="1" dirty="0" smtClean="0">
              <a:solidFill>
                <a:schemeClr val="bg1"/>
              </a:solidFill>
            </a:rPr>
            <a:t>“Đoàn </a:t>
          </a:r>
          <a:r>
            <a:rPr lang="vi-VN" sz="3600" i="1" dirty="0" smtClean="0">
              <a:solidFill>
                <a:schemeClr val="bg1"/>
              </a:solidFill>
            </a:rPr>
            <a:t>kết, đoàn kết, đại đoàn kết; Thành công, thành công, đại thành công”. Câu nói trên thể hiện tư tưởng của ai?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AB0B4CDB-F9D9-4A05-A294-75CD5E799EAC}">
      <dgm:prSet custT="1"/>
      <dgm:spPr/>
      <dgm:t>
        <a:bodyPr/>
        <a:lstStyle/>
        <a:p>
          <a:r>
            <a:rPr lang="vi-VN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Trường Chinh</a:t>
          </a:r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32E727B-EC71-43F9-98C2-84172CFE2AA5}" type="parTrans" cxnId="{AD9C609E-6993-4867-9C96-034283053F91}">
      <dgm:prSet/>
      <dgm:spPr/>
      <dgm:t>
        <a:bodyPr/>
        <a:lstStyle/>
        <a:p>
          <a:endParaRPr lang="en-US"/>
        </a:p>
      </dgm:t>
    </dgm:pt>
    <dgm:pt modelId="{7B9998E7-75B5-4646-8F9D-6A7B043EB65D}" type="sibTrans" cxnId="{AD9C609E-6993-4867-9C96-034283053F91}">
      <dgm:prSet/>
      <dgm:spPr/>
      <dgm:t>
        <a:bodyPr/>
        <a:lstStyle/>
        <a:p>
          <a:endParaRPr lang="en-US"/>
        </a:p>
      </dgm:t>
    </dgm:pt>
    <dgm:pt modelId="{3B072A77-6645-4E10-9C5F-19F91A279F86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Hồ Chí Minh</a:t>
          </a:r>
        </a:p>
      </dgm:t>
    </dgm:pt>
    <dgm:pt modelId="{969CA5BB-19CA-41E6-B6C3-604B4AC54C6F}" type="parTrans" cxnId="{8C5E5656-C3B9-410D-B58A-73BCDC9F20E2}">
      <dgm:prSet/>
      <dgm:spPr/>
      <dgm:t>
        <a:bodyPr/>
        <a:lstStyle/>
        <a:p>
          <a:endParaRPr lang="en-US"/>
        </a:p>
      </dgm:t>
    </dgm:pt>
    <dgm:pt modelId="{D0832DFD-60CD-48F5-8CF5-EE8B06CEF199}" type="sibTrans" cxnId="{8C5E5656-C3B9-410D-B58A-73BCDC9F20E2}">
      <dgm:prSet/>
      <dgm:spPr/>
      <dgm:t>
        <a:bodyPr/>
        <a:lstStyle/>
        <a:p>
          <a:endParaRPr lang="en-US"/>
        </a:p>
      </dgm:t>
    </dgm:pt>
    <dgm:pt modelId="{5D47F2FB-BCC1-499E-AA8A-754363D7DF0F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Phạm Văn Đồng </a:t>
          </a:r>
        </a:p>
      </dgm:t>
    </dgm:pt>
    <dgm:pt modelId="{B9F2C283-4AFC-48BF-8F77-33A82BF59912}" type="parTrans" cxnId="{C67AD668-878A-4ABA-9ABC-A65F5658FFC0}">
      <dgm:prSet/>
      <dgm:spPr/>
      <dgm:t>
        <a:bodyPr/>
        <a:lstStyle/>
        <a:p>
          <a:endParaRPr lang="en-US"/>
        </a:p>
      </dgm:t>
    </dgm:pt>
    <dgm:pt modelId="{4FB2951E-467D-4110-8876-45A5F589E0D3}" type="sibTrans" cxnId="{C67AD668-878A-4ABA-9ABC-A65F5658FFC0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538DF8D-5DEA-4169-B739-623E99B4E416}" type="presOf" srcId="{A556DFAD-6063-40D5-896A-04500B9ADA0D}" destId="{F1A0EB02-8037-4F89-8026-A7DA99CFEE45}" srcOrd="0" destOrd="0" presId="urn:microsoft.com/office/officeart/2005/8/layout/vList5"/>
    <dgm:cxn modelId="{8D37FA2B-672B-40F2-AC19-1C3E7FBB6D61}" type="presOf" srcId="{8D6D26A5-62C7-45EB-9531-C85F1879241F}" destId="{AEC6E17D-F1BC-406A-B364-F3D4F5F76DD5}" srcOrd="0" destOrd="0" presId="urn:microsoft.com/office/officeart/2005/8/layout/vList5"/>
    <dgm:cxn modelId="{D78D96DD-97B2-4B4D-976D-35A4949BF177}" type="presOf" srcId="{AF508471-6BF0-4E4D-9C49-5C04E4F1A8A2}" destId="{D5CC919E-8CCC-4B1A-8D10-6F2C091922D1}" srcOrd="0" destOrd="0" presId="urn:microsoft.com/office/officeart/2005/8/layout/vList5"/>
    <dgm:cxn modelId="{25134AD6-5AAE-4801-8E2A-DD8722603FCF}" type="presOf" srcId="{AB0B4CDB-F9D9-4A05-A294-75CD5E799EAC}" destId="{F1A0EB02-8037-4F89-8026-A7DA99CFEE45}" srcOrd="0" destOrd="1" presId="urn:microsoft.com/office/officeart/2005/8/layout/vList5"/>
    <dgm:cxn modelId="{527C3777-9234-45BE-894E-3B6006E5F3B4}" type="presOf" srcId="{3B072A77-6645-4E10-9C5F-19F91A279F86}" destId="{F1A0EB02-8037-4F89-8026-A7DA99CFEE45}" srcOrd="0" destOrd="2" presId="urn:microsoft.com/office/officeart/2005/8/layout/vList5"/>
    <dgm:cxn modelId="{AD9C609E-6993-4867-9C96-034283053F91}" srcId="{8D6D26A5-62C7-45EB-9531-C85F1879241F}" destId="{AB0B4CDB-F9D9-4A05-A294-75CD5E799EAC}" srcOrd="1" destOrd="0" parTransId="{232E727B-EC71-43F9-98C2-84172CFE2AA5}" sibTransId="{7B9998E7-75B5-4646-8F9D-6A7B043EB65D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6E47255F-C4D2-4687-B528-D19B6EF8FAD9}" type="presOf" srcId="{5D47F2FB-BCC1-499E-AA8A-754363D7DF0F}" destId="{F1A0EB02-8037-4F89-8026-A7DA99CFEE45}" srcOrd="0" destOrd="3" presId="urn:microsoft.com/office/officeart/2005/8/layout/vList5"/>
    <dgm:cxn modelId="{C527197C-21B4-47D7-84C3-DC9073A2F750}" srcId="{8D6D26A5-62C7-45EB-9531-C85F1879241F}" destId="{D38F19BA-C0A2-49CF-A95B-DB9A4E3489FE}" srcOrd="4" destOrd="0" parTransId="{DB51EDCC-9871-4259-886D-0A1AEB6B9237}" sibTransId="{000C1BE1-9449-4189-980C-606C24FA7CCA}"/>
    <dgm:cxn modelId="{8C5E5656-C3B9-410D-B58A-73BCDC9F20E2}" srcId="{8D6D26A5-62C7-45EB-9531-C85F1879241F}" destId="{3B072A77-6645-4E10-9C5F-19F91A279F86}" srcOrd="2" destOrd="0" parTransId="{969CA5BB-19CA-41E6-B6C3-604B4AC54C6F}" sibTransId="{D0832DFD-60CD-48F5-8CF5-EE8B06CEF199}"/>
    <dgm:cxn modelId="{44362EED-A3EE-4C29-BC36-F4B0585AD534}" type="presOf" srcId="{D38F19BA-C0A2-49CF-A95B-DB9A4E3489FE}" destId="{F1A0EB02-8037-4F89-8026-A7DA99CFEE45}" srcOrd="0" destOrd="4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C67AD668-878A-4ABA-9ABC-A65F5658FFC0}" srcId="{8D6D26A5-62C7-45EB-9531-C85F1879241F}" destId="{5D47F2FB-BCC1-499E-AA8A-754363D7DF0F}" srcOrd="3" destOrd="0" parTransId="{B9F2C283-4AFC-48BF-8F77-33A82BF59912}" sibTransId="{4FB2951E-467D-4110-8876-45A5F589E0D3}"/>
    <dgm:cxn modelId="{46884365-F418-4F3A-BF3F-3D4B3DAF9EB4}" type="presParOf" srcId="{D5CC919E-8CCC-4B1A-8D10-6F2C091922D1}" destId="{68BFF038-1D82-498E-BFBE-D15BC7CCD2BC}" srcOrd="0" destOrd="0" presId="urn:microsoft.com/office/officeart/2005/8/layout/vList5"/>
    <dgm:cxn modelId="{EC05F68B-0DA8-418B-AA59-47EB3AAB44AA}" type="presParOf" srcId="{68BFF038-1D82-498E-BFBE-D15BC7CCD2BC}" destId="{AEC6E17D-F1BC-406A-B364-F3D4F5F76DD5}" srcOrd="0" destOrd="0" presId="urn:microsoft.com/office/officeart/2005/8/layout/vList5"/>
    <dgm:cxn modelId="{153B177D-AC5F-4ADA-9498-085BCA21C94C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1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Cái</a:t>
          </a:r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gốc</a:t>
          </a:r>
          <a:endParaRPr lang="en-US" sz="40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41. </a:t>
          </a:r>
          <a:r>
            <a:rPr lang="vi-VN" sz="3600" i="1" dirty="0" smtClean="0">
              <a:solidFill>
                <a:schemeClr val="bg1"/>
              </a:solidFill>
            </a:rPr>
            <a:t>Theo </a:t>
          </a:r>
          <a:r>
            <a:rPr lang="vi-VN" sz="3600" i="1" dirty="0" smtClean="0">
              <a:solidFill>
                <a:schemeClr val="bg1"/>
              </a:solidFill>
            </a:rPr>
            <a:t>quan điểm của Hồ Chí Minh, vai trò của đạo đức đối với mỗi  người cách mạng  là 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62E7D693-6CEC-4608-9252-92D441BBA57E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Cái ngọn</a:t>
          </a:r>
        </a:p>
      </dgm:t>
    </dgm:pt>
    <dgm:pt modelId="{389B3CF7-4FDF-4288-97FC-214B3AAD2F07}" type="parTrans" cxnId="{9965ADF7-8A90-475D-B6A0-90C12C8FC377}">
      <dgm:prSet/>
      <dgm:spPr/>
      <dgm:t>
        <a:bodyPr/>
        <a:lstStyle/>
        <a:p>
          <a:endParaRPr lang="en-US"/>
        </a:p>
      </dgm:t>
    </dgm:pt>
    <dgm:pt modelId="{C6A2F8C4-F487-44C0-9010-7FDF539FFEE4}" type="sibTrans" cxnId="{9965ADF7-8A90-475D-B6A0-90C12C8FC377}">
      <dgm:prSet/>
      <dgm:spPr/>
      <dgm:t>
        <a:bodyPr/>
        <a:lstStyle/>
        <a:p>
          <a:endParaRPr lang="en-US"/>
        </a:p>
      </dgm:t>
    </dgm:pt>
    <dgm:pt modelId="{A3ED935A-1172-4956-A082-0861262AEE71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Then chốt</a:t>
          </a:r>
        </a:p>
      </dgm:t>
    </dgm:pt>
    <dgm:pt modelId="{3153E67B-10CC-483C-8584-63392A651A4A}" type="parTrans" cxnId="{9AF5B544-4B90-4519-965C-92075E1A4786}">
      <dgm:prSet/>
      <dgm:spPr/>
      <dgm:t>
        <a:bodyPr/>
        <a:lstStyle/>
        <a:p>
          <a:endParaRPr lang="en-US"/>
        </a:p>
      </dgm:t>
    </dgm:pt>
    <dgm:pt modelId="{652AC66F-80C8-4026-B548-1CAAE05E9755}" type="sibTrans" cxnId="{9AF5B544-4B90-4519-965C-92075E1A4786}">
      <dgm:prSet/>
      <dgm:spPr/>
      <dgm:t>
        <a:bodyPr/>
        <a:lstStyle/>
        <a:p>
          <a:endParaRPr lang="en-US"/>
        </a:p>
      </dgm:t>
    </dgm:pt>
    <dgm:pt modelId="{7140FCB0-EFA8-4087-A93C-472EDEF25BF2}">
      <dgm:prSet custT="1"/>
      <dgm:spPr/>
      <dgm:t>
        <a:bodyPr/>
        <a:lstStyle/>
        <a:p>
          <a:r>
            <a:rPr lang="en-US" sz="40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Hạt nhân</a:t>
          </a:r>
        </a:p>
      </dgm:t>
    </dgm:pt>
    <dgm:pt modelId="{45BC820A-117C-4FBE-B76A-DADF4769C8DE}" type="parTrans" cxnId="{40C130CF-95AE-48C1-8311-AC9BF61FC5DB}">
      <dgm:prSet/>
      <dgm:spPr/>
      <dgm:t>
        <a:bodyPr/>
        <a:lstStyle/>
        <a:p>
          <a:endParaRPr lang="en-US"/>
        </a:p>
      </dgm:t>
    </dgm:pt>
    <dgm:pt modelId="{660758F3-3BD0-46F8-AFAC-F1C1012452C2}" type="sibTrans" cxnId="{40C130CF-95AE-48C1-8311-AC9BF61FC5DB}">
      <dgm:prSet/>
      <dgm:spPr/>
      <dgm:t>
        <a:bodyPr/>
        <a:lstStyle/>
        <a:p>
          <a:endParaRPr lang="en-US"/>
        </a:p>
      </dgm:t>
    </dgm:pt>
    <dgm:pt modelId="{DB622BDF-5A6F-4864-9599-4C6709A182B4}">
      <dgm:prSet custT="1"/>
      <dgm:spPr/>
      <dgm:t>
        <a:bodyPr/>
        <a:lstStyle/>
        <a:p>
          <a:endParaRPr lang="en-US" sz="40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082AABF-FE2A-4169-9EB4-EFD9DA95D01B}" type="parTrans" cxnId="{D351F61F-AB32-4C10-9AF0-E421E44E0417}">
      <dgm:prSet/>
      <dgm:spPr/>
      <dgm:t>
        <a:bodyPr/>
        <a:lstStyle/>
        <a:p>
          <a:endParaRPr lang="en-US"/>
        </a:p>
      </dgm:t>
    </dgm:pt>
    <dgm:pt modelId="{6F002519-39F7-4124-BA98-CC18A44B9A3B}" type="sibTrans" cxnId="{D351F61F-AB32-4C10-9AF0-E421E44E0417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 custLinFactNeighborX="-2674" custLinFactNeighborY="0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0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D06768F-219F-4A65-A9D8-3044D38C7A7D}" type="presOf" srcId="{D38F19BA-C0A2-49CF-A95B-DB9A4E3489FE}" destId="{F1A0EB02-8037-4F89-8026-A7DA99CFEE45}" srcOrd="0" destOrd="5" presId="urn:microsoft.com/office/officeart/2005/8/layout/vList5"/>
    <dgm:cxn modelId="{9AF5B544-4B90-4519-965C-92075E1A4786}" srcId="{8D6D26A5-62C7-45EB-9531-C85F1879241F}" destId="{A3ED935A-1172-4956-A082-0861262AEE71}" srcOrd="2" destOrd="0" parTransId="{3153E67B-10CC-483C-8584-63392A651A4A}" sibTransId="{652AC66F-80C8-4026-B548-1CAAE05E9755}"/>
    <dgm:cxn modelId="{A779E753-3BEC-4701-A9CE-13F52A7C181F}" type="presOf" srcId="{AF508471-6BF0-4E4D-9C49-5C04E4F1A8A2}" destId="{D5CC919E-8CCC-4B1A-8D10-6F2C091922D1}" srcOrd="0" destOrd="0" presId="urn:microsoft.com/office/officeart/2005/8/layout/vList5"/>
    <dgm:cxn modelId="{A1B18A91-C5DC-447F-8820-35D9F3F6D145}" type="presOf" srcId="{8D6D26A5-62C7-45EB-9531-C85F1879241F}" destId="{AEC6E17D-F1BC-406A-B364-F3D4F5F76DD5}" srcOrd="0" destOrd="0" presId="urn:microsoft.com/office/officeart/2005/8/layout/vList5"/>
    <dgm:cxn modelId="{201289B4-E85D-4397-A49F-65024F533857}" type="presOf" srcId="{62E7D693-6CEC-4608-9252-92D441BBA57E}" destId="{F1A0EB02-8037-4F89-8026-A7DA99CFEE45}" srcOrd="0" destOrd="1" presId="urn:microsoft.com/office/officeart/2005/8/layout/vList5"/>
    <dgm:cxn modelId="{D351F61F-AB32-4C10-9AF0-E421E44E0417}" srcId="{8D6D26A5-62C7-45EB-9531-C85F1879241F}" destId="{DB622BDF-5A6F-4864-9599-4C6709A182B4}" srcOrd="4" destOrd="0" parTransId="{8082AABF-FE2A-4169-9EB4-EFD9DA95D01B}" sibTransId="{6F002519-39F7-4124-BA98-CC18A44B9A3B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D94D1C2F-0ACB-4777-B447-51B41B85A91B}" type="presOf" srcId="{DB622BDF-5A6F-4864-9599-4C6709A182B4}" destId="{F1A0EB02-8037-4F89-8026-A7DA99CFEE45}" srcOrd="0" destOrd="4" presId="urn:microsoft.com/office/officeart/2005/8/layout/vList5"/>
    <dgm:cxn modelId="{6F00FE84-44CB-45A2-96F8-F2A6F3BF0B29}" type="presOf" srcId="{7140FCB0-EFA8-4087-A93C-472EDEF25BF2}" destId="{F1A0EB02-8037-4F89-8026-A7DA99CFEE45}" srcOrd="0" destOrd="3" presId="urn:microsoft.com/office/officeart/2005/8/layout/vList5"/>
    <dgm:cxn modelId="{9965ADF7-8A90-475D-B6A0-90C12C8FC377}" srcId="{8D6D26A5-62C7-45EB-9531-C85F1879241F}" destId="{62E7D693-6CEC-4608-9252-92D441BBA57E}" srcOrd="1" destOrd="0" parTransId="{389B3CF7-4FDF-4288-97FC-214B3AAD2F07}" sibTransId="{C6A2F8C4-F487-44C0-9010-7FDF539FFEE4}"/>
    <dgm:cxn modelId="{40C130CF-95AE-48C1-8311-AC9BF61FC5DB}" srcId="{8D6D26A5-62C7-45EB-9531-C85F1879241F}" destId="{7140FCB0-EFA8-4087-A93C-472EDEF25BF2}" srcOrd="3" destOrd="0" parTransId="{45BC820A-117C-4FBE-B76A-DADF4769C8DE}" sibTransId="{660758F3-3BD0-46F8-AFAC-F1C1012452C2}"/>
    <dgm:cxn modelId="{C527197C-21B4-47D7-84C3-DC9073A2F750}" srcId="{8D6D26A5-62C7-45EB-9531-C85F1879241F}" destId="{D38F19BA-C0A2-49CF-A95B-DB9A4E3489FE}" srcOrd="5" destOrd="0" parTransId="{DB51EDCC-9871-4259-886D-0A1AEB6B9237}" sibTransId="{000C1BE1-9449-4189-980C-606C24FA7CCA}"/>
    <dgm:cxn modelId="{48BFE07A-484F-449E-8252-F8CA32AE627A}" type="presOf" srcId="{A556DFAD-6063-40D5-896A-04500B9ADA0D}" destId="{F1A0EB02-8037-4F89-8026-A7DA99CFEE4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E57A2C5F-E1CF-4B24-92A2-71362448F2B5}" type="presOf" srcId="{A3ED935A-1172-4956-A082-0861262AEE71}" destId="{F1A0EB02-8037-4F89-8026-A7DA99CFEE45}" srcOrd="0" destOrd="2" presId="urn:microsoft.com/office/officeart/2005/8/layout/vList5"/>
    <dgm:cxn modelId="{F0E75AC4-5E30-4E0F-9268-974044437144}" type="presParOf" srcId="{D5CC919E-8CCC-4B1A-8D10-6F2C091922D1}" destId="{68BFF038-1D82-498E-BFBE-D15BC7CCD2BC}" srcOrd="0" destOrd="0" presId="urn:microsoft.com/office/officeart/2005/8/layout/vList5"/>
    <dgm:cxn modelId="{9665CACF-2859-4E05-A00E-E269C8E4FA1E}" type="presParOf" srcId="{68BFF038-1D82-498E-BFBE-D15BC7CCD2BC}" destId="{AEC6E17D-F1BC-406A-B364-F3D4F5F76DD5}" srcOrd="0" destOrd="0" presId="urn:microsoft.com/office/officeart/2005/8/layout/vList5"/>
    <dgm:cxn modelId="{56D85637-A708-4DE8-90E6-02B19FD23AF1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2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Hồ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Chí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Minh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42. </a:t>
          </a:r>
          <a:r>
            <a:rPr lang="vi-VN" sz="3600" i="1" dirty="0" smtClean="0">
              <a:solidFill>
                <a:schemeClr val="bg1"/>
              </a:solidFill>
            </a:rPr>
            <a:t>Ai </a:t>
          </a:r>
          <a:r>
            <a:rPr lang="vi-VN" sz="3600" i="1" dirty="0" smtClean="0">
              <a:solidFill>
                <a:schemeClr val="bg1"/>
              </a:solidFill>
            </a:rPr>
            <a:t>là người đưa ra tư tưởng cốt lõi: độc lập dân tộc gắn liền với chủ nghĩa xã hội?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V.I.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Lênin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ED1C6625-D61E-431A-98B4-F52D205E50D1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Đặng Tiểu Bình</a:t>
          </a:r>
        </a:p>
      </dgm:t>
    </dgm:pt>
    <dgm:pt modelId="{B2DE2271-BB5C-4DA7-A2C3-7D8220A9E216}" type="parTrans" cxnId="{35652D55-12B6-44CC-A09B-9FBF4EDEAF41}">
      <dgm:prSet/>
      <dgm:spPr/>
      <dgm:t>
        <a:bodyPr/>
        <a:lstStyle/>
        <a:p>
          <a:endParaRPr lang="en-US"/>
        </a:p>
      </dgm:t>
    </dgm:pt>
    <dgm:pt modelId="{CF112CD6-A6AC-4399-8727-0EA0DB9FE113}" type="sibTrans" cxnId="{35652D55-12B6-44CC-A09B-9FBF4EDEAF41}">
      <dgm:prSet/>
      <dgm:spPr/>
      <dgm:t>
        <a:bodyPr/>
        <a:lstStyle/>
        <a:p>
          <a:endParaRPr lang="en-US"/>
        </a:p>
      </dgm:t>
    </dgm:pt>
    <dgm:pt modelId="{BD036712-9768-43AD-AAC5-9E4542858C7B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Phạm Văn Đồng</a:t>
          </a:r>
        </a:p>
      </dgm:t>
    </dgm:pt>
    <dgm:pt modelId="{3222B048-9755-4FAB-8740-07B4014E5B74}" type="parTrans" cxnId="{B2267E21-27F0-414B-B3AE-9F76D1EBE412}">
      <dgm:prSet/>
      <dgm:spPr/>
      <dgm:t>
        <a:bodyPr/>
        <a:lstStyle/>
        <a:p>
          <a:endParaRPr lang="en-US"/>
        </a:p>
      </dgm:t>
    </dgm:pt>
    <dgm:pt modelId="{9856E2E1-9FFF-4D28-9A8C-6662B0BFCE56}" type="sibTrans" cxnId="{B2267E21-27F0-414B-B3AE-9F76D1EBE412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18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93C367E-F4BC-41A4-9AD2-BB12AC664023}" type="presOf" srcId="{8D6D26A5-62C7-45EB-9531-C85F1879241F}" destId="{AEC6E17D-F1BC-406A-B364-F3D4F5F76DD5}" srcOrd="0" destOrd="0" presId="urn:microsoft.com/office/officeart/2005/8/layout/vList5"/>
    <dgm:cxn modelId="{F42E6ED0-C7A4-476A-A70B-28BF6BECFEB0}" type="presOf" srcId="{AF508471-6BF0-4E4D-9C49-5C04E4F1A8A2}" destId="{D5CC919E-8CCC-4B1A-8D10-6F2C091922D1}" srcOrd="0" destOrd="0" presId="urn:microsoft.com/office/officeart/2005/8/layout/vList5"/>
    <dgm:cxn modelId="{58246D7C-2B93-40D2-842B-1ADEC7C6585C}" type="presOf" srcId="{D38F19BA-C0A2-49CF-A95B-DB9A4E3489FE}" destId="{F1A0EB02-8037-4F89-8026-A7DA99CFEE45}" srcOrd="0" destOrd="3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C527197C-21B4-47D7-84C3-DC9073A2F750}" srcId="{8D6D26A5-62C7-45EB-9531-C85F1879241F}" destId="{D38F19BA-C0A2-49CF-A95B-DB9A4E3489FE}" srcOrd="3" destOrd="0" parTransId="{DB51EDCC-9871-4259-886D-0A1AEB6B9237}" sibTransId="{000C1BE1-9449-4189-980C-606C24FA7CCA}"/>
    <dgm:cxn modelId="{F3D301B4-3317-4909-BE47-9204B15B4E8E}" type="presOf" srcId="{ED1C6625-D61E-431A-98B4-F52D205E50D1}" destId="{F1A0EB02-8037-4F89-8026-A7DA99CFEE45}" srcOrd="0" destOrd="1" presId="urn:microsoft.com/office/officeart/2005/8/layout/vList5"/>
    <dgm:cxn modelId="{4524A28D-EDB4-4512-9DBB-EA31A6ECF6A8}" type="presOf" srcId="{A556DFAD-6063-40D5-896A-04500B9ADA0D}" destId="{F1A0EB02-8037-4F89-8026-A7DA99CFEE45}" srcOrd="0" destOrd="0" presId="urn:microsoft.com/office/officeart/2005/8/layout/vList5"/>
    <dgm:cxn modelId="{35652D55-12B6-44CC-A09B-9FBF4EDEAF41}" srcId="{8D6D26A5-62C7-45EB-9531-C85F1879241F}" destId="{ED1C6625-D61E-431A-98B4-F52D205E50D1}" srcOrd="1" destOrd="0" parTransId="{B2DE2271-BB5C-4DA7-A2C3-7D8220A9E216}" sibTransId="{CF112CD6-A6AC-4399-8727-0EA0DB9FE113}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93E3A029-08C5-4DDF-BBDF-C75238ABBF99}" type="presOf" srcId="{BD036712-9768-43AD-AAC5-9E4542858C7B}" destId="{F1A0EB02-8037-4F89-8026-A7DA99CFEE45}" srcOrd="0" destOrd="2" presId="urn:microsoft.com/office/officeart/2005/8/layout/vList5"/>
    <dgm:cxn modelId="{B2267E21-27F0-414B-B3AE-9F76D1EBE412}" srcId="{8D6D26A5-62C7-45EB-9531-C85F1879241F}" destId="{BD036712-9768-43AD-AAC5-9E4542858C7B}" srcOrd="2" destOrd="0" parTransId="{3222B048-9755-4FAB-8740-07B4014E5B74}" sibTransId="{9856E2E1-9FFF-4D28-9A8C-6662B0BFCE56}"/>
    <dgm:cxn modelId="{FACE0E81-202D-4B03-8A18-477423B735D3}" type="presParOf" srcId="{D5CC919E-8CCC-4B1A-8D10-6F2C091922D1}" destId="{68BFF038-1D82-498E-BFBE-D15BC7CCD2BC}" srcOrd="0" destOrd="0" presId="urn:microsoft.com/office/officeart/2005/8/layout/vList5"/>
    <dgm:cxn modelId="{8CF2A1E9-8106-4FC4-BA84-F6DCDE9912B0}" type="presParOf" srcId="{68BFF038-1D82-498E-BFBE-D15BC7CCD2BC}" destId="{AEC6E17D-F1BC-406A-B364-F3D4F5F76DD5}" srcOrd="0" destOrd="0" presId="urn:microsoft.com/office/officeart/2005/8/layout/vList5"/>
    <dgm:cxn modelId="{879A5A92-BA0B-49F0-9F45-D31A5F87B547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3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43. Theo </a:t>
          </a:r>
          <a:r>
            <a:rPr lang="en-US" sz="3600" i="1" dirty="0" err="1" smtClean="0">
              <a:solidFill>
                <a:schemeClr val="bg1"/>
              </a:solidFill>
            </a:rPr>
            <a:t>Hồ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Chí</a:t>
          </a:r>
          <a:r>
            <a:rPr lang="en-US" sz="3600" i="1" dirty="0" smtClean="0">
              <a:solidFill>
                <a:schemeClr val="bg1"/>
              </a:solidFill>
            </a:rPr>
            <a:t> Minh, </a:t>
          </a:r>
          <a:r>
            <a:rPr lang="en-US" sz="3600" i="1" dirty="0" err="1" smtClean="0">
              <a:solidFill>
                <a:schemeClr val="bg1"/>
              </a:solidFill>
            </a:rPr>
            <a:t>tinh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thần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quốc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tế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trong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sáng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là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phẩm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chất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bắt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nguồn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từ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bản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chất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của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giai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cấp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nào</a:t>
          </a:r>
          <a:r>
            <a:rPr lang="en-US" sz="3600" i="1" dirty="0" smtClean="0">
              <a:solidFill>
                <a:schemeClr val="bg1"/>
              </a:solidFill>
            </a:rPr>
            <a:t>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798D6666-EC69-4ADC-A53F-B5075353564B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Nông dân</a:t>
          </a:r>
        </a:p>
      </dgm:t>
    </dgm:pt>
    <dgm:pt modelId="{DECE4008-E045-4395-8B00-11DA5BC1BADD}" type="parTrans" cxnId="{A65EF217-C203-4776-8678-58F3F48C2B86}">
      <dgm:prSet/>
      <dgm:spPr/>
      <dgm:t>
        <a:bodyPr/>
        <a:lstStyle/>
        <a:p>
          <a:endParaRPr lang="en-US"/>
        </a:p>
      </dgm:t>
    </dgm:pt>
    <dgm:pt modelId="{7CB1CA04-FCCD-4811-A553-783A97059DF1}" type="sibTrans" cxnId="{A65EF217-C203-4776-8678-58F3F48C2B86}">
      <dgm:prSet/>
      <dgm:spPr/>
      <dgm:t>
        <a:bodyPr/>
        <a:lstStyle/>
        <a:p>
          <a:endParaRPr lang="en-US"/>
        </a:p>
      </dgm:t>
    </dgm:pt>
    <dgm:pt modelId="{CE675205-97D4-43AD-8E01-29A41913CEA6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Địa chủ</a:t>
          </a:r>
        </a:p>
      </dgm:t>
    </dgm:pt>
    <dgm:pt modelId="{0EDAA584-39DC-4F1C-A463-749C6A11740A}" type="parTrans" cxnId="{488FE591-A0CB-4F68-9CB1-47B42A5F4E44}">
      <dgm:prSet/>
      <dgm:spPr/>
      <dgm:t>
        <a:bodyPr/>
        <a:lstStyle/>
        <a:p>
          <a:endParaRPr lang="en-US"/>
        </a:p>
      </dgm:t>
    </dgm:pt>
    <dgm:pt modelId="{C51E7021-3D68-4660-80F8-6DF6BCC1CC28}" type="sibTrans" cxnId="{488FE591-A0CB-4F68-9CB1-47B42A5F4E44}">
      <dgm:prSet/>
      <dgm:spPr/>
      <dgm:t>
        <a:bodyPr/>
        <a:lstStyle/>
        <a:p>
          <a:endParaRPr lang="en-US"/>
        </a:p>
      </dgm:t>
    </dgm:pt>
    <dgm:pt modelId="{0EC6F127-15CC-4AB4-8F96-F33DC220DC36}">
      <dgm:prSet custT="1"/>
      <dgm:spPr/>
      <dgm:t>
        <a:bodyPr/>
        <a:lstStyle/>
        <a:p>
          <a:r>
            <a:rPr lang="vi-VN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Tư sản</a:t>
          </a:r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64B569C-6BC8-43E6-946C-AB1D4AD91F10}" type="parTrans" cxnId="{89699938-8816-417C-B0C3-06F9FB9ED3A7}">
      <dgm:prSet/>
      <dgm:spPr/>
      <dgm:t>
        <a:bodyPr/>
        <a:lstStyle/>
        <a:p>
          <a:endParaRPr lang="en-US"/>
        </a:p>
      </dgm:t>
    </dgm:pt>
    <dgm:pt modelId="{46764F04-132C-44D7-869D-64E44937C2FE}" type="sibTrans" cxnId="{89699938-8816-417C-B0C3-06F9FB9ED3A7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 custLinFactNeighborX="-4457" custLinFactNeighborY="198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18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35495F1-E3F4-408F-94B7-4AF0C85782E3}" type="presOf" srcId="{798D6666-EC69-4ADC-A53F-B5075353564B}" destId="{F1A0EB02-8037-4F89-8026-A7DA99CFEE45}" srcOrd="0" destOrd="1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7656BAAA-3F68-4E74-8BFF-A6AEB43974CE}" type="presOf" srcId="{AF508471-6BF0-4E4D-9C49-5C04E4F1A8A2}" destId="{D5CC919E-8CCC-4B1A-8D10-6F2C091922D1}" srcOrd="0" destOrd="0" presId="urn:microsoft.com/office/officeart/2005/8/layout/vList5"/>
    <dgm:cxn modelId="{5FDBD3BC-B27B-41A3-AD0A-F1A8416B1733}" type="presOf" srcId="{0EC6F127-15CC-4AB4-8F96-F33DC220DC36}" destId="{F1A0EB02-8037-4F89-8026-A7DA99CFEE45}" srcOrd="0" destOrd="3" presId="urn:microsoft.com/office/officeart/2005/8/layout/vList5"/>
    <dgm:cxn modelId="{7554C713-F2BB-464E-BB0A-C7FB11F8B46D}" type="presOf" srcId="{CE675205-97D4-43AD-8E01-29A41913CEA6}" destId="{F1A0EB02-8037-4F89-8026-A7DA99CFEE45}" srcOrd="0" destOrd="2" presId="urn:microsoft.com/office/officeart/2005/8/layout/vList5"/>
    <dgm:cxn modelId="{488FE591-A0CB-4F68-9CB1-47B42A5F4E44}" srcId="{8D6D26A5-62C7-45EB-9531-C85F1879241F}" destId="{CE675205-97D4-43AD-8E01-29A41913CEA6}" srcOrd="2" destOrd="0" parTransId="{0EDAA584-39DC-4F1C-A463-749C6A11740A}" sibTransId="{C51E7021-3D68-4660-80F8-6DF6BCC1CC28}"/>
    <dgm:cxn modelId="{C527197C-21B4-47D7-84C3-DC9073A2F750}" srcId="{8D6D26A5-62C7-45EB-9531-C85F1879241F}" destId="{D38F19BA-C0A2-49CF-A95B-DB9A4E3489FE}" srcOrd="4" destOrd="0" parTransId="{DB51EDCC-9871-4259-886D-0A1AEB6B9237}" sibTransId="{000C1BE1-9449-4189-980C-606C24FA7CCA}"/>
    <dgm:cxn modelId="{89699938-8816-417C-B0C3-06F9FB9ED3A7}" srcId="{8D6D26A5-62C7-45EB-9531-C85F1879241F}" destId="{0EC6F127-15CC-4AB4-8F96-F33DC220DC36}" srcOrd="3" destOrd="0" parTransId="{E64B569C-6BC8-43E6-946C-AB1D4AD91F10}" sibTransId="{46764F04-132C-44D7-869D-64E44937C2FE}"/>
    <dgm:cxn modelId="{A65EF217-C203-4776-8678-58F3F48C2B86}" srcId="{8D6D26A5-62C7-45EB-9531-C85F1879241F}" destId="{798D6666-EC69-4ADC-A53F-B5075353564B}" srcOrd="1" destOrd="0" parTransId="{DECE4008-E045-4395-8B00-11DA5BC1BADD}" sibTransId="{7CB1CA04-FCCD-4811-A553-783A97059DF1}"/>
    <dgm:cxn modelId="{AAA54EDB-D28D-44BA-8B48-272940AA4655}" type="presOf" srcId="{D38F19BA-C0A2-49CF-A95B-DB9A4E3489FE}" destId="{F1A0EB02-8037-4F89-8026-A7DA99CFEE45}" srcOrd="0" destOrd="4" presId="urn:microsoft.com/office/officeart/2005/8/layout/vList5"/>
    <dgm:cxn modelId="{59FA9012-AB30-4D5A-89A3-A0B75D449BC8}" type="presOf" srcId="{8D6D26A5-62C7-45EB-9531-C85F1879241F}" destId="{AEC6E17D-F1BC-406A-B364-F3D4F5F76DD5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B85A4525-0FD8-470D-A6A2-4DE8941E4583}" type="presOf" srcId="{A556DFAD-6063-40D5-896A-04500B9ADA0D}" destId="{F1A0EB02-8037-4F89-8026-A7DA99CFEE45}" srcOrd="0" destOrd="0" presId="urn:microsoft.com/office/officeart/2005/8/layout/vList5"/>
    <dgm:cxn modelId="{150EFA29-DFDB-49A7-A0AD-5BE86CF618C2}" type="presParOf" srcId="{D5CC919E-8CCC-4B1A-8D10-6F2C091922D1}" destId="{68BFF038-1D82-498E-BFBE-D15BC7CCD2BC}" srcOrd="0" destOrd="0" presId="urn:microsoft.com/office/officeart/2005/8/layout/vList5"/>
    <dgm:cxn modelId="{E905F852-A20A-4299-81AD-19CA1694E26E}" type="presParOf" srcId="{68BFF038-1D82-498E-BFBE-D15BC7CCD2BC}" destId="{AEC6E17D-F1BC-406A-B364-F3D4F5F76DD5}" srcOrd="0" destOrd="0" presId="urn:microsoft.com/office/officeart/2005/8/layout/vList5"/>
    <dgm:cxn modelId="{84519AA5-DEF1-4C17-897D-159D3D69F36E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4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nói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viết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diễn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đạt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dirty="0" smtClean="0">
              <a:solidFill>
                <a:schemeClr val="bg1"/>
              </a:solidFill>
            </a:rPr>
            <a:t>44. </a:t>
          </a:r>
          <a:r>
            <a:rPr lang="en-US" sz="3600" i="1" dirty="0" err="1" smtClean="0">
              <a:solidFill>
                <a:schemeClr val="bg1"/>
              </a:solidFill>
            </a:rPr>
            <a:t>Phong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cách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diễn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đạt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của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Hồ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Chí</a:t>
          </a:r>
          <a:r>
            <a:rPr lang="en-US" sz="3600" i="1" dirty="0" smtClean="0">
              <a:solidFill>
                <a:schemeClr val="bg1"/>
              </a:solidFill>
            </a:rPr>
            <a:t> Minh </a:t>
          </a:r>
          <a:r>
            <a:rPr lang="en-US" sz="3600" i="1" dirty="0" err="1" smtClean="0">
              <a:solidFill>
                <a:schemeClr val="bg1"/>
              </a:solidFill>
            </a:rPr>
            <a:t>thể</a:t>
          </a:r>
          <a:r>
            <a:rPr lang="en-US" sz="3600" i="1" dirty="0" smtClean="0">
              <a:solidFill>
                <a:schemeClr val="bg1"/>
              </a:solidFill>
            </a:rPr>
            <a:t> </a:t>
          </a:r>
          <a:r>
            <a:rPr lang="en-US" sz="3600" i="1" dirty="0" err="1" smtClean="0">
              <a:solidFill>
                <a:schemeClr val="bg1"/>
              </a:solidFill>
            </a:rPr>
            <a:t>hiện</a:t>
          </a:r>
          <a:r>
            <a:rPr lang="en-US" sz="3600" i="1" dirty="0" smtClean="0">
              <a:solidFill>
                <a:schemeClr val="bg1"/>
              </a:solidFill>
            </a:rPr>
            <a:t> qua: 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AD5FEDA8-C02C-49FB-AE09-44818986F307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Cách làm, cách hành động và suy nghĩ</a:t>
          </a:r>
        </a:p>
      </dgm:t>
    </dgm:pt>
    <dgm:pt modelId="{229D4B97-919D-412E-847C-059485E3A95B}" type="parTrans" cxnId="{E77FFA0F-625B-43AD-8553-2D1CE97C5CAA}">
      <dgm:prSet/>
      <dgm:spPr/>
      <dgm:t>
        <a:bodyPr/>
        <a:lstStyle/>
        <a:p>
          <a:endParaRPr lang="en-US"/>
        </a:p>
      </dgm:t>
    </dgm:pt>
    <dgm:pt modelId="{79FA9D8F-1796-4442-9869-742AA555A22A}" type="sibTrans" cxnId="{E77FFA0F-625B-43AD-8553-2D1CE97C5CAA}">
      <dgm:prSet/>
      <dgm:spPr/>
      <dgm:t>
        <a:bodyPr/>
        <a:lstStyle/>
        <a:p>
          <a:endParaRPr lang="en-US"/>
        </a:p>
      </dgm:t>
    </dgm:pt>
    <dgm:pt modelId="{63B7505B-AF4F-43A4-B216-70CE07EC51EA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Cách quan tâm và ứng xử</a:t>
          </a:r>
        </a:p>
      </dgm:t>
    </dgm:pt>
    <dgm:pt modelId="{1BEEA72C-E5A8-4FDA-BD90-38D9684F0D2F}" type="parTrans" cxnId="{18930C58-8E6E-4DEA-8E65-8D8CA3781DF2}">
      <dgm:prSet/>
      <dgm:spPr/>
      <dgm:t>
        <a:bodyPr/>
        <a:lstStyle/>
        <a:p>
          <a:endParaRPr lang="en-US"/>
        </a:p>
      </dgm:t>
    </dgm:pt>
    <dgm:pt modelId="{C6CD91EF-8BA2-40D5-AEFF-18164E8E4D23}" type="sibTrans" cxnId="{18930C58-8E6E-4DEA-8E65-8D8CA3781DF2}">
      <dgm:prSet/>
      <dgm:spPr/>
      <dgm:t>
        <a:bodyPr/>
        <a:lstStyle/>
        <a:p>
          <a:endParaRPr lang="en-US"/>
        </a:p>
      </dgm:t>
    </dgm:pt>
    <dgm:pt modelId="{F2F70023-0491-45E2-AA8D-696B79C26A38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Cách tiếp nhận và giải quyết công việc</a:t>
          </a:r>
        </a:p>
      </dgm:t>
    </dgm:pt>
    <dgm:pt modelId="{7CF3982F-598C-4E26-8069-20A58A78BA3D}" type="parTrans" cxnId="{47058741-9584-4D27-8173-D4064C16AB66}">
      <dgm:prSet/>
      <dgm:spPr/>
      <dgm:t>
        <a:bodyPr/>
        <a:lstStyle/>
        <a:p>
          <a:endParaRPr lang="en-US"/>
        </a:p>
      </dgm:t>
    </dgm:pt>
    <dgm:pt modelId="{4F81AFE7-8B2F-474C-81F6-5E986BEFA84F}" type="sibTrans" cxnId="{47058741-9584-4D27-8173-D4064C16AB66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 custLinFactNeighborX="-66" custLinFactNeighborY="816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118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553E1F6-186E-4E6C-9AC5-09CDC44BE95C}" type="presOf" srcId="{AD5FEDA8-C02C-49FB-AE09-44818986F307}" destId="{F1A0EB02-8037-4F89-8026-A7DA99CFEE45}" srcOrd="0" destOrd="1" presId="urn:microsoft.com/office/officeart/2005/8/layout/vList5"/>
    <dgm:cxn modelId="{E77FFA0F-625B-43AD-8553-2D1CE97C5CAA}" srcId="{8D6D26A5-62C7-45EB-9531-C85F1879241F}" destId="{AD5FEDA8-C02C-49FB-AE09-44818986F307}" srcOrd="1" destOrd="0" parTransId="{229D4B97-919D-412E-847C-059485E3A95B}" sibTransId="{79FA9D8F-1796-4442-9869-742AA555A22A}"/>
    <dgm:cxn modelId="{18930C58-8E6E-4DEA-8E65-8D8CA3781DF2}" srcId="{8D6D26A5-62C7-45EB-9531-C85F1879241F}" destId="{63B7505B-AF4F-43A4-B216-70CE07EC51EA}" srcOrd="2" destOrd="0" parTransId="{1BEEA72C-E5A8-4FDA-BD90-38D9684F0D2F}" sibTransId="{C6CD91EF-8BA2-40D5-AEFF-18164E8E4D23}"/>
    <dgm:cxn modelId="{47058741-9584-4D27-8173-D4064C16AB66}" srcId="{8D6D26A5-62C7-45EB-9531-C85F1879241F}" destId="{F2F70023-0491-45E2-AA8D-696B79C26A38}" srcOrd="3" destOrd="0" parTransId="{7CF3982F-598C-4E26-8069-20A58A78BA3D}" sibTransId="{4F81AFE7-8B2F-474C-81F6-5E986BEFA84F}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069D3B57-8998-4C23-80A6-50FB539F8165}" type="presOf" srcId="{F2F70023-0491-45E2-AA8D-696B79C26A38}" destId="{F1A0EB02-8037-4F89-8026-A7DA99CFEE45}" srcOrd="0" destOrd="3" presId="urn:microsoft.com/office/officeart/2005/8/layout/vList5"/>
    <dgm:cxn modelId="{2D3CFE7F-D0A9-44DD-8E08-FB87F253BA18}" type="presOf" srcId="{63B7505B-AF4F-43A4-B216-70CE07EC51EA}" destId="{F1A0EB02-8037-4F89-8026-A7DA99CFEE45}" srcOrd="0" destOrd="2" presId="urn:microsoft.com/office/officeart/2005/8/layout/vList5"/>
    <dgm:cxn modelId="{9C360765-33CF-4F0E-BF65-BD20914853C2}" type="presOf" srcId="{8D6D26A5-62C7-45EB-9531-C85F1879241F}" destId="{AEC6E17D-F1BC-406A-B364-F3D4F5F76DD5}" srcOrd="0" destOrd="0" presId="urn:microsoft.com/office/officeart/2005/8/layout/vList5"/>
    <dgm:cxn modelId="{EFF3618D-029E-4463-BF22-B2D7758034CF}" type="presOf" srcId="{AF508471-6BF0-4E4D-9C49-5C04E4F1A8A2}" destId="{D5CC919E-8CCC-4B1A-8D10-6F2C091922D1}" srcOrd="0" destOrd="0" presId="urn:microsoft.com/office/officeart/2005/8/layout/vList5"/>
    <dgm:cxn modelId="{14D07D54-1F9D-409F-8682-5B6C094797DE}" type="presOf" srcId="{A556DFAD-6063-40D5-896A-04500B9ADA0D}" destId="{F1A0EB02-8037-4F89-8026-A7DA99CFEE45}" srcOrd="0" destOrd="0" presId="urn:microsoft.com/office/officeart/2005/8/layout/vList5"/>
    <dgm:cxn modelId="{C527197C-21B4-47D7-84C3-DC9073A2F750}" srcId="{8D6D26A5-62C7-45EB-9531-C85F1879241F}" destId="{D38F19BA-C0A2-49CF-A95B-DB9A4E3489FE}" srcOrd="4" destOrd="0" parTransId="{DB51EDCC-9871-4259-886D-0A1AEB6B9237}" sibTransId="{000C1BE1-9449-4189-980C-606C24FA7CCA}"/>
    <dgm:cxn modelId="{CE3DCDF1-5F15-4341-B8C9-698434B93B49}" type="presOf" srcId="{D38F19BA-C0A2-49CF-A95B-DB9A4E3489FE}" destId="{F1A0EB02-8037-4F89-8026-A7DA99CFEE45}" srcOrd="0" destOrd="4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486C13F4-D497-480C-8C0D-17E0C0FE6A56}" type="presParOf" srcId="{D5CC919E-8CCC-4B1A-8D10-6F2C091922D1}" destId="{68BFF038-1D82-498E-BFBE-D15BC7CCD2BC}" srcOrd="0" destOrd="0" presId="urn:microsoft.com/office/officeart/2005/8/layout/vList5"/>
    <dgm:cxn modelId="{2E4C3882-7ABD-4090-B0C7-5C38C1B02CAF}" type="presParOf" srcId="{68BFF038-1D82-498E-BFBE-D15BC7CCD2BC}" destId="{AEC6E17D-F1BC-406A-B364-F3D4F5F76DD5}" srcOrd="0" destOrd="0" presId="urn:microsoft.com/office/officeart/2005/8/layout/vList5"/>
    <dgm:cxn modelId="{90EA1ED0-05C7-49A2-AF48-330102801442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5.xml><?xml version="1.0" encoding="utf-8"?>
<dgm:dataModel xmlns:dgm="http://schemas.openxmlformats.org/drawingml/2006/diagram" xmlns:a="http://schemas.openxmlformats.org/drawingml/2006/main">
  <dgm:ptLst>
    <dgm:pt modelId="{AF508471-6BF0-4E4D-9C49-5C04E4F1A8A2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A556DFAD-6063-40D5-896A-04500B9ADA0D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Tài</a:t>
          </a:r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năng</a:t>
          </a:r>
          <a:endParaRPr lang="en-US" sz="36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533E843-7629-426A-BC6D-6503935681AE}" type="parTrans" cxnId="{88716B0E-4A40-4ED4-B900-D05A4B870865}">
      <dgm:prSet/>
      <dgm:spPr/>
      <dgm:t>
        <a:bodyPr/>
        <a:lstStyle/>
        <a:p>
          <a:endParaRPr lang="en-US"/>
        </a:p>
      </dgm:t>
    </dgm:pt>
    <dgm:pt modelId="{860EE144-B852-4562-8638-7496AD9AB518}" type="sibTrans" cxnId="{88716B0E-4A40-4ED4-B900-D05A4B870865}">
      <dgm:prSet/>
      <dgm:spPr/>
      <dgm:t>
        <a:bodyPr/>
        <a:lstStyle/>
        <a:p>
          <a:endParaRPr lang="en-US"/>
        </a:p>
      </dgm:t>
    </dgm:pt>
    <dgm:pt modelId="{8D6D26A5-62C7-45EB-9531-C85F1879241F}">
      <dgm:prSet phldrT="[Text]" custT="1"/>
      <dgm:spPr>
        <a:solidFill>
          <a:schemeClr val="tx1">
            <a:lumMod val="85000"/>
            <a:lumOff val="15000"/>
          </a:schemeClr>
        </a:solidFill>
      </dgm:spPr>
      <dgm:t>
        <a:bodyPr/>
        <a:lstStyle/>
        <a:p>
          <a:r>
            <a:rPr lang="en-US" sz="3600" i="1" smtClean="0">
              <a:solidFill>
                <a:schemeClr val="bg1"/>
              </a:solidFill>
            </a:rPr>
            <a:t>45. </a:t>
          </a:r>
          <a:r>
            <a:rPr lang="vi-VN" sz="3600" i="1" smtClean="0">
              <a:solidFill>
                <a:schemeClr val="bg1"/>
              </a:solidFill>
            </a:rPr>
            <a:t>Hồ </a:t>
          </a:r>
          <a:r>
            <a:rPr lang="vi-VN" sz="3600" i="1" dirty="0" smtClean="0">
              <a:solidFill>
                <a:schemeClr val="bg1"/>
              </a:solidFill>
            </a:rPr>
            <a:t>Chí Minh quan niệm yếu tố nào là gốc của người cách mạng ?</a:t>
          </a:r>
          <a:endParaRPr lang="en-US" sz="3600" i="1" dirty="0">
            <a:solidFill>
              <a:srgbClr val="FFFF00"/>
            </a:solidFill>
          </a:endParaRPr>
        </a:p>
      </dgm:t>
    </dgm:pt>
    <dgm:pt modelId="{6D40A9E5-9B80-47A3-87E7-3B218C729BC2}" type="sibTrans" cxnId="{D90975F9-0F0F-4426-A678-DE5D572393A3}">
      <dgm:prSet/>
      <dgm:spPr/>
      <dgm:t>
        <a:bodyPr/>
        <a:lstStyle/>
        <a:p>
          <a:endParaRPr lang="en-US"/>
        </a:p>
      </dgm:t>
    </dgm:pt>
    <dgm:pt modelId="{EBFBBD4C-66B5-474F-ACFD-265FCEFB024C}" type="parTrans" cxnId="{D90975F9-0F0F-4426-A678-DE5D572393A3}">
      <dgm:prSet/>
      <dgm:spPr/>
      <dgm:t>
        <a:bodyPr/>
        <a:lstStyle/>
        <a:p>
          <a:endParaRPr lang="en-US"/>
        </a:p>
      </dgm:t>
    </dgm:pt>
    <dgm:pt modelId="{D38F19BA-C0A2-49CF-A95B-DB9A4E3489FE}">
      <dgm:prSet custT="1"/>
      <dgm:spPr/>
      <dgm:t>
        <a:bodyPr/>
        <a:lstStyle/>
        <a:p>
          <a:endParaRPr lang="en-US" sz="36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DB51EDCC-9871-4259-886D-0A1AEB6B9237}" type="parTrans" cxnId="{C527197C-21B4-47D7-84C3-DC9073A2F750}">
      <dgm:prSet/>
      <dgm:spPr/>
      <dgm:t>
        <a:bodyPr/>
        <a:lstStyle/>
        <a:p>
          <a:endParaRPr lang="en-US"/>
        </a:p>
      </dgm:t>
    </dgm:pt>
    <dgm:pt modelId="{000C1BE1-9449-4189-980C-606C24FA7CCA}" type="sibTrans" cxnId="{C527197C-21B4-47D7-84C3-DC9073A2F750}">
      <dgm:prSet/>
      <dgm:spPr/>
      <dgm:t>
        <a:bodyPr/>
        <a:lstStyle/>
        <a:p>
          <a:endParaRPr lang="en-US"/>
        </a:p>
      </dgm:t>
    </dgm:pt>
    <dgm:pt modelId="{70DBE487-F1A1-4482-B549-142D1C010776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Đạo đức </a:t>
          </a:r>
        </a:p>
      </dgm:t>
    </dgm:pt>
    <dgm:pt modelId="{6D595F4C-2932-4814-9F3F-3C165978DBEE}" type="parTrans" cxnId="{81ED5847-02DA-42AB-ACD9-DC32A954C764}">
      <dgm:prSet/>
      <dgm:spPr/>
      <dgm:t>
        <a:bodyPr/>
        <a:lstStyle/>
        <a:p>
          <a:endParaRPr lang="en-US"/>
        </a:p>
      </dgm:t>
    </dgm:pt>
    <dgm:pt modelId="{B7EBA126-75AF-4E27-8DED-9B2BDC69EE31}" type="sibTrans" cxnId="{81ED5847-02DA-42AB-ACD9-DC32A954C764}">
      <dgm:prSet/>
      <dgm:spPr/>
      <dgm:t>
        <a:bodyPr/>
        <a:lstStyle/>
        <a:p>
          <a:endParaRPr lang="en-US"/>
        </a:p>
      </dgm:t>
    </dgm:pt>
    <dgm:pt modelId="{9AA92ACE-2D73-4F17-965E-1BC34DA6725C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Học vấn</a:t>
          </a:r>
        </a:p>
      </dgm:t>
    </dgm:pt>
    <dgm:pt modelId="{D54D27AC-9CBD-4C2F-8692-D3E22F9346F7}" type="parTrans" cxnId="{D63CD993-A29A-44B6-BDAA-B3D8DF4B798D}">
      <dgm:prSet/>
      <dgm:spPr/>
      <dgm:t>
        <a:bodyPr/>
        <a:lstStyle/>
        <a:p>
          <a:endParaRPr lang="en-US"/>
        </a:p>
      </dgm:t>
    </dgm:pt>
    <dgm:pt modelId="{BCF648F4-5BB8-4D76-8FC5-F6CE01C7C38D}" type="sibTrans" cxnId="{D63CD993-A29A-44B6-BDAA-B3D8DF4B798D}">
      <dgm:prSet/>
      <dgm:spPr/>
      <dgm:t>
        <a:bodyPr/>
        <a:lstStyle/>
        <a:p>
          <a:endParaRPr lang="en-US"/>
        </a:p>
      </dgm:t>
    </dgm:pt>
    <dgm:pt modelId="{E48D22BD-2EA2-406B-A48E-0CDD32D5B106}">
      <dgm:prSet custT="1"/>
      <dgm:spPr/>
      <dgm:t>
        <a:bodyPr/>
        <a:lstStyle/>
        <a:p>
          <a:r>
            <a:rPr lang="en-US" sz="36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Chức vụ</a:t>
          </a:r>
        </a:p>
      </dgm:t>
    </dgm:pt>
    <dgm:pt modelId="{D9F90D84-7642-4583-9D9B-0DFE64B2CD5D}" type="parTrans" cxnId="{28484765-FE00-4AC1-B505-1C8DD5D0F712}">
      <dgm:prSet/>
      <dgm:spPr/>
      <dgm:t>
        <a:bodyPr/>
        <a:lstStyle/>
        <a:p>
          <a:endParaRPr lang="en-US"/>
        </a:p>
      </dgm:t>
    </dgm:pt>
    <dgm:pt modelId="{58F754EB-2A57-42DA-AB34-E51926B2E006}" type="sibTrans" cxnId="{28484765-FE00-4AC1-B505-1C8DD5D0F712}">
      <dgm:prSet/>
      <dgm:spPr/>
      <dgm:t>
        <a:bodyPr/>
        <a:lstStyle/>
        <a:p>
          <a:endParaRPr lang="en-US"/>
        </a:p>
      </dgm:t>
    </dgm:pt>
    <dgm:pt modelId="{D5CC919E-8CCC-4B1A-8D10-6F2C091922D1}" type="pres">
      <dgm:prSet presAssocID="{AF508471-6BF0-4E4D-9C49-5C04E4F1A8A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8BFF038-1D82-498E-BFBE-D15BC7CCD2BC}" type="pres">
      <dgm:prSet presAssocID="{8D6D26A5-62C7-45EB-9531-C85F1879241F}" presName="linNode" presStyleCnt="0"/>
      <dgm:spPr/>
    </dgm:pt>
    <dgm:pt modelId="{AEC6E17D-F1BC-406A-B364-F3D4F5F76DD5}" type="pres">
      <dgm:prSet presAssocID="{8D6D26A5-62C7-45EB-9531-C85F1879241F}" presName="parentText" presStyleLbl="node1" presStyleIdx="0" presStyleCnt="1" custScaleX="142859" custLinFactNeighborX="54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1A0EB02-8037-4F89-8026-A7DA99CFEE45}" type="pres">
      <dgm:prSet presAssocID="{8D6D26A5-62C7-45EB-9531-C85F1879241F}" presName="descendantText" presStyleLbl="alignAccFollowNode1" presStyleIdx="0" presStyleCnt="1" custScaleX="112280" custScaleY="124845" custLinFactNeighborX="-2655" custLinFactNeighborY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0FE6B43-65FB-4B17-881F-303E65ADF0EA}" type="presOf" srcId="{9AA92ACE-2D73-4F17-965E-1BC34DA6725C}" destId="{F1A0EB02-8037-4F89-8026-A7DA99CFEE45}" srcOrd="0" destOrd="2" presId="urn:microsoft.com/office/officeart/2005/8/layout/vList5"/>
    <dgm:cxn modelId="{88716B0E-4A40-4ED4-B900-D05A4B870865}" srcId="{8D6D26A5-62C7-45EB-9531-C85F1879241F}" destId="{A556DFAD-6063-40D5-896A-04500B9ADA0D}" srcOrd="0" destOrd="0" parTransId="{3533E843-7629-426A-BC6D-6503935681AE}" sibTransId="{860EE144-B852-4562-8638-7496AD9AB518}"/>
    <dgm:cxn modelId="{83530B09-A1BE-4EA7-BB4A-8C9DCD459921}" type="presOf" srcId="{8D6D26A5-62C7-45EB-9531-C85F1879241F}" destId="{AEC6E17D-F1BC-406A-B364-F3D4F5F76DD5}" srcOrd="0" destOrd="0" presId="urn:microsoft.com/office/officeart/2005/8/layout/vList5"/>
    <dgm:cxn modelId="{C527197C-21B4-47D7-84C3-DC9073A2F750}" srcId="{8D6D26A5-62C7-45EB-9531-C85F1879241F}" destId="{D38F19BA-C0A2-49CF-A95B-DB9A4E3489FE}" srcOrd="4" destOrd="0" parTransId="{DB51EDCC-9871-4259-886D-0A1AEB6B9237}" sibTransId="{000C1BE1-9449-4189-980C-606C24FA7CCA}"/>
    <dgm:cxn modelId="{E4720948-83D2-4CDC-A7E2-C96FFDBCA4B7}" type="presOf" srcId="{D38F19BA-C0A2-49CF-A95B-DB9A4E3489FE}" destId="{F1A0EB02-8037-4F89-8026-A7DA99CFEE45}" srcOrd="0" destOrd="4" presId="urn:microsoft.com/office/officeart/2005/8/layout/vList5"/>
    <dgm:cxn modelId="{3F13CA0E-B681-436B-87E9-375BBF5FC896}" type="presOf" srcId="{A556DFAD-6063-40D5-896A-04500B9ADA0D}" destId="{F1A0EB02-8037-4F89-8026-A7DA99CFEE45}" srcOrd="0" destOrd="0" presId="urn:microsoft.com/office/officeart/2005/8/layout/vList5"/>
    <dgm:cxn modelId="{BA223ACA-209C-41C2-B57A-1C216650C439}" type="presOf" srcId="{E48D22BD-2EA2-406B-A48E-0CDD32D5B106}" destId="{F1A0EB02-8037-4F89-8026-A7DA99CFEE45}" srcOrd="0" destOrd="3" presId="urn:microsoft.com/office/officeart/2005/8/layout/vList5"/>
    <dgm:cxn modelId="{81ED5847-02DA-42AB-ACD9-DC32A954C764}" srcId="{8D6D26A5-62C7-45EB-9531-C85F1879241F}" destId="{70DBE487-F1A1-4482-B549-142D1C010776}" srcOrd="1" destOrd="0" parTransId="{6D595F4C-2932-4814-9F3F-3C165978DBEE}" sibTransId="{B7EBA126-75AF-4E27-8DED-9B2BDC69EE31}"/>
    <dgm:cxn modelId="{5AE8E729-AD59-4D7E-A1DC-42E643E22F60}" type="presOf" srcId="{70DBE487-F1A1-4482-B549-142D1C010776}" destId="{F1A0EB02-8037-4F89-8026-A7DA99CFEE45}" srcOrd="0" destOrd="1" presId="urn:microsoft.com/office/officeart/2005/8/layout/vList5"/>
    <dgm:cxn modelId="{1E9FF36E-9BFB-4F30-958C-D974B2AC4539}" type="presOf" srcId="{AF508471-6BF0-4E4D-9C49-5C04E4F1A8A2}" destId="{D5CC919E-8CCC-4B1A-8D10-6F2C091922D1}" srcOrd="0" destOrd="0" presId="urn:microsoft.com/office/officeart/2005/8/layout/vList5"/>
    <dgm:cxn modelId="{D90975F9-0F0F-4426-A678-DE5D572393A3}" srcId="{AF508471-6BF0-4E4D-9C49-5C04E4F1A8A2}" destId="{8D6D26A5-62C7-45EB-9531-C85F1879241F}" srcOrd="0" destOrd="0" parTransId="{EBFBBD4C-66B5-474F-ACFD-265FCEFB024C}" sibTransId="{6D40A9E5-9B80-47A3-87E7-3B218C729BC2}"/>
    <dgm:cxn modelId="{28484765-FE00-4AC1-B505-1C8DD5D0F712}" srcId="{8D6D26A5-62C7-45EB-9531-C85F1879241F}" destId="{E48D22BD-2EA2-406B-A48E-0CDD32D5B106}" srcOrd="3" destOrd="0" parTransId="{D9F90D84-7642-4583-9D9B-0DFE64B2CD5D}" sibTransId="{58F754EB-2A57-42DA-AB34-E51926B2E006}"/>
    <dgm:cxn modelId="{D63CD993-A29A-44B6-BDAA-B3D8DF4B798D}" srcId="{8D6D26A5-62C7-45EB-9531-C85F1879241F}" destId="{9AA92ACE-2D73-4F17-965E-1BC34DA6725C}" srcOrd="2" destOrd="0" parTransId="{D54D27AC-9CBD-4C2F-8692-D3E22F9346F7}" sibTransId="{BCF648F4-5BB8-4D76-8FC5-F6CE01C7C38D}"/>
    <dgm:cxn modelId="{FE30BF12-8526-42FC-AB95-5F0713294F66}" type="presParOf" srcId="{D5CC919E-8CCC-4B1A-8D10-6F2C091922D1}" destId="{68BFF038-1D82-498E-BFBE-D15BC7CCD2BC}" srcOrd="0" destOrd="0" presId="urn:microsoft.com/office/officeart/2005/8/layout/vList5"/>
    <dgm:cxn modelId="{4D412BFF-D720-4789-86D3-DE6C96E3638E}" type="presParOf" srcId="{68BFF038-1D82-498E-BFBE-D15BC7CCD2BC}" destId="{AEC6E17D-F1BC-406A-B364-F3D4F5F76DD5}" srcOrd="0" destOrd="0" presId="urn:microsoft.com/office/officeart/2005/8/layout/vList5"/>
    <dgm:cxn modelId="{A3E176F2-CD95-4CE6-9CAC-F9EBA6D55832}" type="presParOf" srcId="{68BFF038-1D82-498E-BFBE-D15BC7CCD2BC}" destId="{F1A0EB02-8037-4F89-8026-A7DA99CFEE45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256811" y="-1253953"/>
          <a:ext cx="5418658" cy="7926574"/>
        </a:xfrm>
        <a:prstGeom prst="round2SameRect">
          <a:avLst/>
        </a:prstGeom>
        <a:solidFill>
          <a:srgbClr val="002060">
            <a:alpha val="90000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"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Đoàn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kết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sức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mạnh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đoàn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kết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thắng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lợi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"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b."Đoàn kết là then chốt của thành công" 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c."Không có giai cấp trong cùng dòng máu đỏ, trong cùng một nước mắt từ mắt"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d."Đoàn kết là điểm mẹ, điểm này mà thực hiện tốt đẻ ra con cháu đều tốt"</a:t>
          </a:r>
        </a:p>
      </dsp:txBody>
      <dsp:txXfrm rot="-5400000">
        <a:off x="3002854" y="264521"/>
        <a:ext cx="7662057" cy="4889624"/>
      </dsp:txXfrm>
    </dsp:sp>
    <dsp:sp modelId="{AEC6E17D-F1BC-406A-B364-F3D4F5F76DD5}">
      <dsp:nvSpPr>
        <dsp:cNvPr id="0" name=""/>
        <dsp:cNvSpPr/>
      </dsp:nvSpPr>
      <dsp:spPr>
        <a:xfrm>
          <a:off x="1535" y="2645"/>
          <a:ext cx="3001318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8590" tIns="74295" rIns="148590" bIns="7429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kern="1200" dirty="0" smtClean="0">
              <a:solidFill>
                <a:srgbClr val="FFFF00"/>
              </a:solidFill>
            </a:rPr>
            <a:t>1. </a:t>
          </a:r>
          <a:r>
            <a:rPr lang="en-US" sz="3900" kern="1200" dirty="0" err="1" smtClean="0">
              <a:solidFill>
                <a:srgbClr val="FFFF00"/>
              </a:solidFill>
            </a:rPr>
            <a:t>Trong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các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quan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điểm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sau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về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đoàn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kết</a:t>
          </a:r>
          <a:r>
            <a:rPr lang="en-US" sz="3900" kern="1200" dirty="0" smtClean="0">
              <a:solidFill>
                <a:srgbClr val="FFFF00"/>
              </a:solidFill>
            </a:rPr>
            <a:t>, </a:t>
          </a:r>
          <a:r>
            <a:rPr lang="en-US" sz="3900" kern="1200" dirty="0" err="1" smtClean="0">
              <a:solidFill>
                <a:srgbClr val="FFFF00"/>
              </a:solidFill>
            </a:rPr>
            <a:t>quan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điểm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nào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không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phải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là</a:t>
          </a:r>
          <a:r>
            <a:rPr lang="en-US" sz="3900" kern="1200" dirty="0" smtClean="0">
              <a:solidFill>
                <a:srgbClr val="FFFF00"/>
              </a:solidFill>
            </a:rPr>
            <a:t>  </a:t>
          </a:r>
          <a:r>
            <a:rPr lang="en-US" sz="3900" kern="1200" dirty="0" err="1" smtClean="0">
              <a:solidFill>
                <a:srgbClr val="FFFF00"/>
              </a:solidFill>
            </a:rPr>
            <a:t>của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Hồ</a:t>
          </a:r>
          <a:r>
            <a:rPr lang="en-US" sz="3900" kern="1200" dirty="0" smtClean="0">
              <a:solidFill>
                <a:srgbClr val="FFFF00"/>
              </a:solidFill>
            </a:rPr>
            <a:t> </a:t>
          </a:r>
          <a:r>
            <a:rPr lang="en-US" sz="3900" kern="1200" dirty="0" err="1" smtClean="0">
              <a:solidFill>
                <a:srgbClr val="FFFF00"/>
              </a:solidFill>
            </a:rPr>
            <a:t>Chí</a:t>
          </a:r>
          <a:r>
            <a:rPr lang="en-US" sz="3900" kern="1200" dirty="0" smtClean="0">
              <a:solidFill>
                <a:srgbClr val="FFFF00"/>
              </a:solidFill>
            </a:rPr>
            <a:t> Minh?</a:t>
          </a:r>
          <a:endParaRPr lang="en-US" sz="3900" kern="1200" dirty="0">
            <a:solidFill>
              <a:srgbClr val="FFFF00"/>
            </a:solidFill>
          </a:endParaRPr>
        </a:p>
      </dsp:txBody>
      <dsp:txXfrm>
        <a:off x="148047" y="149157"/>
        <a:ext cx="2708294" cy="51203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780012" y="46092"/>
          <a:ext cx="4334933" cy="5326482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</a:rPr>
            <a:t>a. </a:t>
          </a:r>
          <a:r>
            <a:rPr lang="en-US" sz="3600" kern="1200" dirty="0" err="1" smtClean="0">
              <a:solidFill>
                <a:schemeClr val="bg1"/>
              </a:solidFill>
            </a:rPr>
            <a:t>Nền</a:t>
          </a:r>
          <a:r>
            <a:rPr lang="en-US" sz="3600" kern="1200" dirty="0" smtClean="0">
              <a:solidFill>
                <a:schemeClr val="bg1"/>
              </a:solidFill>
            </a:rPr>
            <a:t> </a:t>
          </a:r>
          <a:r>
            <a:rPr lang="en-US" sz="3600" kern="1200" dirty="0" err="1" smtClean="0">
              <a:solidFill>
                <a:schemeClr val="bg1"/>
              </a:solidFill>
            </a:rPr>
            <a:t>tảng</a:t>
          </a:r>
          <a:endParaRPr lang="en-US" sz="3600" kern="1200" dirty="0">
            <a:solidFill>
              <a:schemeClr val="bg1"/>
            </a:solidFill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</a:rPr>
            <a:t>b.Gốc rễ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</a:rPr>
            <a:t>c. Nền gốc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</a:rPr>
            <a:t>d.Cơ sở</a:t>
          </a:r>
          <a:endParaRPr lang="en-US" sz="3600" kern="1200" dirty="0" smtClean="0">
            <a:solidFill>
              <a:schemeClr val="bg1"/>
            </a:solidFill>
          </a:endParaRPr>
        </a:p>
      </dsp:txBody>
      <dsp:txXfrm rot="-5400000">
        <a:off x="4284238" y="753480"/>
        <a:ext cx="5114868" cy="3911705"/>
      </dsp:txXfrm>
    </dsp:sp>
    <dsp:sp modelId="{AEC6E17D-F1BC-406A-B364-F3D4F5F76DD5}">
      <dsp:nvSpPr>
        <dsp:cNvPr id="0" name=""/>
        <dsp:cNvSpPr/>
      </dsp:nvSpPr>
      <dsp:spPr>
        <a:xfrm>
          <a:off x="2431" y="0"/>
          <a:ext cx="4281806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kern="1200" dirty="0" smtClean="0">
              <a:solidFill>
                <a:srgbClr val="FFFF00"/>
              </a:solidFill>
            </a:rPr>
            <a:t>2. </a:t>
          </a:r>
          <a:r>
            <a:rPr lang="vi-VN" sz="3600" kern="1200" dirty="0" smtClean="0">
              <a:solidFill>
                <a:srgbClr val="FFFF00"/>
              </a:solidFill>
            </a:rPr>
            <a:t>Theo </a:t>
          </a:r>
          <a:r>
            <a:rPr lang="vi-VN" sz="3600" kern="1200" dirty="0" smtClean="0">
              <a:solidFill>
                <a:srgbClr val="FFFF00"/>
              </a:solidFill>
            </a:rPr>
            <a:t>Hồ Chí Minh, Cần ,Kiệm, Liêm, Chính có quan hệ tác động qua lại lẫn nhau. Theo đó, Cần, Kiệm, Liêm có vai trò như thế nào với Chính?</a:t>
          </a:r>
          <a:endParaRPr lang="en-US" sz="3600" kern="1200" dirty="0">
            <a:solidFill>
              <a:srgbClr val="FFFF00"/>
            </a:solidFill>
          </a:endParaRPr>
        </a:p>
      </dsp:txBody>
      <dsp:txXfrm>
        <a:off x="211452" y="209021"/>
        <a:ext cx="3863764" cy="500062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087676" y="-1248893"/>
          <a:ext cx="5365910" cy="7943329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0020" tIns="80010" rIns="160020" bIns="80010" numCol="1" spcCol="1270" anchor="ctr" anchorCtr="0">
          <a:noAutofit/>
        </a:bodyPr>
        <a:lstStyle/>
        <a:p>
          <a:pPr marL="285750" lvl="1" indent="-285750" algn="just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a.Đức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gốc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của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tài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còn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tài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thể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hiện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cụ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thể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của</a:t>
          </a: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2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đức</a:t>
          </a:r>
          <a:endParaRPr lang="en-US" sz="42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b.Đức là trụ cột của tài còn tài  là thể hiện cụ thể của đức</a:t>
          </a: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c.Đức là nền tảng của tài còn tài  là thể hiện của đức</a:t>
          </a:r>
        </a:p>
        <a:p>
          <a:pPr marL="285750" lvl="1" indent="-285750" algn="l" defTabSz="1866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d.Đức là điểm chính của tài</a:t>
          </a:r>
        </a:p>
      </dsp:txBody>
      <dsp:txXfrm rot="-5400000">
        <a:off x="2798967" y="301758"/>
        <a:ext cx="7681387" cy="4842026"/>
      </dsp:txXfrm>
    </dsp:sp>
    <dsp:sp modelId="{AEC6E17D-F1BC-406A-B364-F3D4F5F76DD5}">
      <dsp:nvSpPr>
        <dsp:cNvPr id="0" name=""/>
        <dsp:cNvSpPr/>
      </dsp:nvSpPr>
      <dsp:spPr>
        <a:xfrm>
          <a:off x="408" y="0"/>
          <a:ext cx="2798558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>
              <a:solidFill>
                <a:srgbClr val="FFFF00"/>
              </a:solidFill>
            </a:rPr>
            <a:t>3. </a:t>
          </a:r>
          <a:r>
            <a:rPr lang="vi-VN" sz="3700" kern="1200" dirty="0" smtClean="0">
              <a:solidFill>
                <a:srgbClr val="FFFF00"/>
              </a:solidFill>
            </a:rPr>
            <a:t>Mối </a:t>
          </a:r>
          <a:r>
            <a:rPr lang="vi-VN" sz="3700" kern="1200" dirty="0" smtClean="0">
              <a:solidFill>
                <a:srgbClr val="FFFF00"/>
              </a:solidFill>
            </a:rPr>
            <a:t>quan hệ biện chứng giữa "đức" và "tài" trong tư tưởng Hồ Chí Minh là:</a:t>
          </a:r>
          <a:endParaRPr lang="en-US" sz="3700" i="1" kern="1200" dirty="0">
            <a:solidFill>
              <a:schemeClr val="bg1"/>
            </a:solidFill>
          </a:endParaRPr>
        </a:p>
      </dsp:txBody>
      <dsp:txXfrm>
        <a:off x="137022" y="136614"/>
        <a:ext cx="2525330" cy="5145439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022429" y="-908686"/>
          <a:ext cx="5682553" cy="774752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</a:rPr>
            <a:t>a. Đại đoàn kết toàn dân trên cơ sở tương đồng về lợi ích</a:t>
          </a:r>
          <a:endParaRPr lang="en-US" sz="4000" kern="1200" dirty="0">
            <a:solidFill>
              <a:schemeClr val="bg1"/>
            </a:solidFill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</a:rPr>
            <a:t>b. Đại đoàn kết toàn dân trên cơ sở tương đồng về kinh tế</a:t>
          </a:r>
          <a:endParaRPr lang="en-US" sz="4000" kern="1200" dirty="0" smtClean="0">
            <a:solidFill>
              <a:schemeClr val="bg1"/>
            </a:solidFill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</a:rPr>
            <a:t>c. Đại đoàn kết toàn dân trên cơ sở tương đồng về văn hóa</a:t>
          </a:r>
          <a:endParaRPr lang="en-US" sz="4000" kern="1200" dirty="0" smtClean="0">
            <a:solidFill>
              <a:schemeClr val="bg1"/>
            </a:solidFill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</a:rPr>
            <a:t>d. Đại đoàn kết toàn dân trên cơ sở tương đồng về chính trị</a:t>
          </a:r>
          <a:endParaRPr lang="en-US" sz="4000" kern="1200" dirty="0" smtClean="0">
            <a:solidFill>
              <a:schemeClr val="bg1"/>
            </a:solidFill>
          </a:endParaRPr>
        </a:p>
      </dsp:txBody>
      <dsp:txXfrm rot="-5400000">
        <a:off x="2989944" y="401198"/>
        <a:ext cx="7470126" cy="5127755"/>
      </dsp:txXfrm>
    </dsp:sp>
    <dsp:sp modelId="{AEC6E17D-F1BC-406A-B364-F3D4F5F76DD5}">
      <dsp:nvSpPr>
        <dsp:cNvPr id="0" name=""/>
        <dsp:cNvSpPr/>
      </dsp:nvSpPr>
      <dsp:spPr>
        <a:xfrm>
          <a:off x="5236" y="2895"/>
          <a:ext cx="2984706" cy="5924361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210" tIns="78105" rIns="156210" bIns="78105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100" kern="1200" dirty="0" smtClean="0">
              <a:solidFill>
                <a:srgbClr val="FFFF00"/>
              </a:solidFill>
            </a:rPr>
            <a:t>4. </a:t>
          </a:r>
          <a:r>
            <a:rPr lang="vi-VN" sz="4100" kern="1200" dirty="0" smtClean="0">
              <a:solidFill>
                <a:srgbClr val="FFFF00"/>
              </a:solidFill>
            </a:rPr>
            <a:t>Hãy </a:t>
          </a:r>
          <a:r>
            <a:rPr lang="vi-VN" sz="4100" kern="1200" dirty="0" smtClean="0">
              <a:solidFill>
                <a:srgbClr val="FFFF00"/>
              </a:solidFill>
            </a:rPr>
            <a:t>tìm đáp án đúng  về cơ sở đoàn kết dân tộc theo tư tưởng Hồ Chí Minh?</a:t>
          </a:r>
          <a:endParaRPr lang="en-US" sz="4100" i="1" kern="1200" dirty="0">
            <a:solidFill>
              <a:schemeClr val="bg1"/>
            </a:solidFill>
          </a:endParaRPr>
        </a:p>
      </dsp:txBody>
      <dsp:txXfrm>
        <a:off x="150937" y="148596"/>
        <a:ext cx="2693304" cy="5632959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766017" y="-678548"/>
          <a:ext cx="5889803" cy="7246917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Mặt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trận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thống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nhất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b.Đảng cộng sản Việt Nam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c.Mặt trận Tổ quốc Việt Nam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Quần chúng nhân dân</a:t>
          </a:r>
        </a:p>
      </dsp:txBody>
      <dsp:txXfrm rot="-5400000">
        <a:off x="4087460" y="287525"/>
        <a:ext cx="6959401" cy="5314771"/>
      </dsp:txXfrm>
    </dsp:sp>
    <dsp:sp modelId="{AEC6E17D-F1BC-406A-B364-F3D4F5F76DD5}">
      <dsp:nvSpPr>
        <dsp:cNvPr id="0" name=""/>
        <dsp:cNvSpPr/>
      </dsp:nvSpPr>
      <dsp:spPr>
        <a:xfrm>
          <a:off x="5534" y="2875"/>
          <a:ext cx="4076391" cy="5884060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5740" tIns="102870" rIns="205740" bIns="10287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kern="1200" dirty="0" smtClean="0">
              <a:solidFill>
                <a:srgbClr val="FFFF00"/>
              </a:solidFill>
            </a:rPr>
            <a:t>5. Theo </a:t>
          </a:r>
          <a:r>
            <a:rPr lang="en-US" sz="5400" kern="1200" dirty="0" err="1" smtClean="0">
              <a:solidFill>
                <a:srgbClr val="FFFF00"/>
              </a:solidFill>
            </a:rPr>
            <a:t>Hồ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Chí</a:t>
          </a:r>
          <a:r>
            <a:rPr lang="en-US" sz="5400" kern="1200" dirty="0" smtClean="0">
              <a:solidFill>
                <a:srgbClr val="FFFF00"/>
              </a:solidFill>
            </a:rPr>
            <a:t> Minh, </a:t>
          </a:r>
          <a:r>
            <a:rPr lang="en-US" sz="5400" kern="1200" dirty="0" err="1" smtClean="0">
              <a:solidFill>
                <a:srgbClr val="FFFF00"/>
              </a:solidFill>
            </a:rPr>
            <a:t>hình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thức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tổ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chức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của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khối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đại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đoàn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kết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dân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tộc</a:t>
          </a:r>
          <a:r>
            <a:rPr lang="en-US" sz="5400" kern="1200" dirty="0" smtClean="0">
              <a:solidFill>
                <a:srgbClr val="FFFF00"/>
              </a:solidFill>
            </a:rPr>
            <a:t> </a:t>
          </a:r>
          <a:r>
            <a:rPr lang="en-US" sz="5400" kern="1200" dirty="0" err="1" smtClean="0">
              <a:solidFill>
                <a:srgbClr val="FFFF00"/>
              </a:solidFill>
            </a:rPr>
            <a:t>là</a:t>
          </a:r>
          <a:r>
            <a:rPr lang="en-US" sz="5400" kern="1200" dirty="0" smtClean="0">
              <a:solidFill>
                <a:srgbClr val="FFFF00"/>
              </a:solidFill>
            </a:rPr>
            <a:t>:</a:t>
          </a:r>
          <a:endParaRPr lang="en-US" sz="5400" i="1" kern="1200" dirty="0">
            <a:solidFill>
              <a:schemeClr val="bg1"/>
            </a:solidFill>
          </a:endParaRPr>
        </a:p>
      </dsp:txBody>
      <dsp:txXfrm>
        <a:off x="204527" y="201868"/>
        <a:ext cx="3678405" cy="5486074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591312" y="-438772"/>
          <a:ext cx="6285931" cy="7426262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smtClean="0">
              <a:solidFill>
                <a:schemeClr val="bg1"/>
              </a:solidFill>
            </a:rPr>
            <a:t>a. </a:t>
          </a:r>
          <a:r>
            <a:rPr lang="en-US" sz="4400" kern="1200" dirty="0" err="1" smtClean="0">
              <a:solidFill>
                <a:schemeClr val="bg1"/>
              </a:solidFill>
            </a:rPr>
            <a:t>Công</a:t>
          </a:r>
          <a:r>
            <a:rPr lang="en-US" sz="4400" kern="1200" dirty="0" smtClean="0">
              <a:solidFill>
                <a:schemeClr val="bg1"/>
              </a:solidFill>
            </a:rPr>
            <a:t> </a:t>
          </a:r>
          <a:r>
            <a:rPr lang="en-US" sz="4400" kern="1200" dirty="0" err="1" smtClean="0">
              <a:solidFill>
                <a:schemeClr val="bg1"/>
              </a:solidFill>
            </a:rPr>
            <a:t>nhân</a:t>
          </a:r>
          <a:endParaRPr lang="en-US" sz="4400" kern="1200" dirty="0">
            <a:solidFill>
              <a:schemeClr val="bg1"/>
            </a:solidFill>
          </a:endParaRPr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smtClean="0">
              <a:solidFill>
                <a:schemeClr val="bg1"/>
              </a:solidFill>
            </a:rPr>
            <a:t>b. Công nhân và nông dân</a:t>
          </a:r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smtClean="0">
              <a:solidFill>
                <a:schemeClr val="bg1"/>
              </a:solidFill>
            </a:rPr>
            <a:t>c. Học trò, nhà buôn</a:t>
          </a:r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smtClean="0">
              <a:solidFill>
                <a:schemeClr val="bg1"/>
              </a:solidFill>
            </a:rPr>
            <a:t>d.Công nhân, nông dân, lao động trí óc</a:t>
          </a:r>
        </a:p>
      </dsp:txBody>
      <dsp:txXfrm rot="-5400000">
        <a:off x="4021147" y="438247"/>
        <a:ext cx="7119408" cy="5672223"/>
      </dsp:txXfrm>
    </dsp:sp>
    <dsp:sp modelId="{AEC6E17D-F1BC-406A-B364-F3D4F5F76DD5}">
      <dsp:nvSpPr>
        <dsp:cNvPr id="0" name=""/>
        <dsp:cNvSpPr/>
      </dsp:nvSpPr>
      <dsp:spPr>
        <a:xfrm>
          <a:off x="3508" y="0"/>
          <a:ext cx="4017638" cy="654871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9550" tIns="104775" rIns="209550" bIns="104775" numCol="1" spcCol="1270" anchor="ctr" anchorCtr="0">
          <a:noAutofit/>
        </a:bodyPr>
        <a:lstStyle/>
        <a:p>
          <a:pPr lvl="0" algn="just" defTabSz="2444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500" kern="1200" dirty="0" smtClean="0">
              <a:solidFill>
                <a:srgbClr val="FFFF00"/>
              </a:solidFill>
            </a:rPr>
            <a:t>6. </a:t>
          </a:r>
          <a:r>
            <a:rPr lang="vi-VN" sz="5500" kern="1200" dirty="0" smtClean="0">
              <a:solidFill>
                <a:srgbClr val="FFFF00"/>
              </a:solidFill>
            </a:rPr>
            <a:t>Theo </a:t>
          </a:r>
          <a:r>
            <a:rPr lang="vi-VN" sz="5500" kern="1200" dirty="0" smtClean="0">
              <a:solidFill>
                <a:srgbClr val="FFFF00"/>
              </a:solidFill>
            </a:rPr>
            <a:t>Hồ Chí Minh, lực lượng chủ yếu của đại đoàn kết dân tộc là:</a:t>
          </a:r>
          <a:endParaRPr lang="en-US" sz="5500" i="1" kern="1200" dirty="0">
            <a:solidFill>
              <a:schemeClr val="bg1"/>
            </a:solidFill>
          </a:endParaRPr>
        </a:p>
      </dsp:txBody>
      <dsp:txXfrm>
        <a:off x="199633" y="196125"/>
        <a:ext cx="3625388" cy="6156467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3423725" y="-152139"/>
          <a:ext cx="5418658" cy="5722946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a.1931-1933</a:t>
          </a:r>
          <a:endParaRPr lang="en-US" sz="44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1940-1941</a:t>
          </a:r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1942-1943</a:t>
          </a:r>
        </a:p>
        <a:p>
          <a:pPr marL="285750" lvl="1" indent="-285750" algn="l" defTabSz="1955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4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1944-1945</a:t>
          </a:r>
        </a:p>
      </dsp:txBody>
      <dsp:txXfrm rot="-5400000">
        <a:off x="3271582" y="264521"/>
        <a:ext cx="5458429" cy="4889624"/>
      </dsp:txXfrm>
    </dsp:sp>
    <dsp:sp modelId="{AEC6E17D-F1BC-406A-B364-F3D4F5F76DD5}">
      <dsp:nvSpPr>
        <dsp:cNvPr id="0" name=""/>
        <dsp:cNvSpPr/>
      </dsp:nvSpPr>
      <dsp:spPr>
        <a:xfrm>
          <a:off x="26987" y="2645"/>
          <a:ext cx="3244562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0" tIns="95250" rIns="190500" bIns="95250" numCol="1" spcCol="1270" anchor="ctr" anchorCtr="0">
          <a:noAutofit/>
        </a:bodyPr>
        <a:lstStyle/>
        <a:p>
          <a:pPr lvl="0" algn="just" defTabSz="2222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000" kern="1200" dirty="0" smtClean="0">
              <a:solidFill>
                <a:srgbClr val="FFFF00"/>
              </a:solidFill>
            </a:rPr>
            <a:t>7. </a:t>
          </a:r>
          <a:r>
            <a:rPr lang="en-US" sz="5000" kern="1200" dirty="0" err="1" smtClean="0">
              <a:solidFill>
                <a:srgbClr val="FFFF00"/>
              </a:solidFill>
            </a:rPr>
            <a:t>Hồ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Chí</a:t>
          </a:r>
          <a:r>
            <a:rPr lang="en-US" sz="5000" kern="1200" dirty="0" smtClean="0">
              <a:solidFill>
                <a:srgbClr val="FFFF00"/>
              </a:solidFill>
            </a:rPr>
            <a:t> Minh </a:t>
          </a:r>
          <a:r>
            <a:rPr lang="en-US" sz="5000" kern="1200" dirty="0" err="1" smtClean="0">
              <a:solidFill>
                <a:srgbClr val="FFFF00"/>
              </a:solidFill>
            </a:rPr>
            <a:t>viết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Nhật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ký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trong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tù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vào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thời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gian</a:t>
          </a:r>
          <a:r>
            <a:rPr lang="en-US" sz="5000" kern="1200" dirty="0" smtClean="0">
              <a:solidFill>
                <a:srgbClr val="FFFF00"/>
              </a:solidFill>
            </a:rPr>
            <a:t> </a:t>
          </a:r>
          <a:r>
            <a:rPr lang="en-US" sz="5000" kern="1200" dirty="0" err="1" smtClean="0">
              <a:solidFill>
                <a:srgbClr val="FFFF00"/>
              </a:solidFill>
            </a:rPr>
            <a:t>nào</a:t>
          </a:r>
          <a:r>
            <a:rPr lang="en-US" sz="5000" kern="1200" dirty="0" smtClean="0">
              <a:solidFill>
                <a:srgbClr val="FFFF00"/>
              </a:solidFill>
            </a:rPr>
            <a:t>?</a:t>
          </a:r>
          <a:endParaRPr lang="en-US" sz="5000" i="1" kern="1200" dirty="0">
            <a:solidFill>
              <a:schemeClr val="bg1"/>
            </a:solidFill>
          </a:endParaRPr>
        </a:p>
      </dsp:txBody>
      <dsp:txXfrm>
        <a:off x="185373" y="161031"/>
        <a:ext cx="2927790" cy="5096603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369693" y="-1007101"/>
          <a:ext cx="5365910" cy="7380113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 và dân làm chủ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 chủ</a:t>
          </a:r>
        </a:p>
      </dsp:txBody>
      <dsp:txXfrm rot="-5400000">
        <a:off x="3362592" y="261942"/>
        <a:ext cx="7118171" cy="4842026"/>
      </dsp:txXfrm>
    </dsp:sp>
    <dsp:sp modelId="{AEC6E17D-F1BC-406A-B364-F3D4F5F76DD5}">
      <dsp:nvSpPr>
        <dsp:cNvPr id="0" name=""/>
        <dsp:cNvSpPr/>
      </dsp:nvSpPr>
      <dsp:spPr>
        <a:xfrm>
          <a:off x="0" y="0"/>
          <a:ext cx="3359980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100965" rIns="201930" bIns="100965" numCol="1" spcCol="1270" anchor="ctr" anchorCtr="0">
          <a:noAutofit/>
        </a:bodyPr>
        <a:lstStyle/>
        <a:p>
          <a:pPr lvl="0" algn="just" defTabSz="2355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300" kern="1200" dirty="0" smtClean="0">
              <a:solidFill>
                <a:srgbClr val="FFFF00"/>
              </a:solidFill>
            </a:rPr>
            <a:t>8. </a:t>
          </a:r>
          <a:r>
            <a:rPr lang="vi-VN" sz="5300" kern="1200" dirty="0" smtClean="0">
              <a:solidFill>
                <a:srgbClr val="FFFF00"/>
              </a:solidFill>
            </a:rPr>
            <a:t>Dân </a:t>
          </a:r>
          <a:r>
            <a:rPr lang="vi-VN" sz="5300" kern="1200" dirty="0" smtClean="0">
              <a:solidFill>
                <a:srgbClr val="FFFF00"/>
              </a:solidFill>
            </a:rPr>
            <a:t>chủ theo Hồ Chí Minh được hiểu là</a:t>
          </a:r>
          <a:r>
            <a:rPr lang="en-US" sz="5300" kern="1200" dirty="0" smtClean="0">
              <a:solidFill>
                <a:srgbClr val="FFFF00"/>
              </a:solidFill>
            </a:rPr>
            <a:t>:</a:t>
          </a:r>
          <a:endParaRPr lang="en-US" sz="5300" i="1" kern="1200" dirty="0">
            <a:solidFill>
              <a:schemeClr val="bg1"/>
            </a:solidFill>
          </a:endParaRPr>
        </a:p>
      </dsp:txBody>
      <dsp:txXfrm>
        <a:off x="164021" y="164021"/>
        <a:ext cx="3031938" cy="509062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291746" y="-1168146"/>
          <a:ext cx="5199482" cy="7701259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Trung với nước, hiếu với dân. Yêu thương con người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Cần, kiệm, liêm, chính, chí công vô tư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Tinh thần quốc tế trong sáng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Trung với nước, hiếu với dân. Cần, kiệm, liêm, chính, chí công vô tư. Yêu thương con người. Tinh thần quốc tế trong sáng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040858" y="336560"/>
        <a:ext cx="7447441" cy="4691846"/>
      </dsp:txXfrm>
    </dsp:sp>
    <dsp:sp modelId="{AEC6E17D-F1BC-406A-B364-F3D4F5F76DD5}">
      <dsp:nvSpPr>
        <dsp:cNvPr id="0" name=""/>
        <dsp:cNvSpPr/>
      </dsp:nvSpPr>
      <dsp:spPr>
        <a:xfrm>
          <a:off x="588" y="2645"/>
          <a:ext cx="3040269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70485" rIns="140970" bIns="70485" numCol="1" spcCol="1270" anchor="ctr" anchorCtr="0">
          <a:noAutofit/>
        </a:bodyPr>
        <a:lstStyle/>
        <a:p>
          <a:pPr lvl="0" algn="just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>
              <a:solidFill>
                <a:srgbClr val="FFFF00"/>
              </a:solidFill>
            </a:rPr>
            <a:t>9. </a:t>
          </a:r>
          <a:r>
            <a:rPr lang="vi-VN" sz="3700" kern="1200" dirty="0" smtClean="0">
              <a:solidFill>
                <a:srgbClr val="FFFF00"/>
              </a:solidFill>
            </a:rPr>
            <a:t>Theo </a:t>
          </a:r>
          <a:r>
            <a:rPr lang="vi-VN" sz="3700" kern="1200" dirty="0" smtClean="0">
              <a:solidFill>
                <a:srgbClr val="FFFF00"/>
              </a:solidFill>
            </a:rPr>
            <a:t>quan điểm của Hồ Chí Minh thì người cách mạng cần phải có đủ các chuẩn mực đạo đức nào?</a:t>
          </a:r>
          <a:endParaRPr lang="en-US" sz="3700" i="1" kern="1200" dirty="0">
            <a:solidFill>
              <a:schemeClr val="bg1"/>
            </a:solidFill>
          </a:endParaRPr>
        </a:p>
      </dsp:txBody>
      <dsp:txXfrm>
        <a:off x="149002" y="151059"/>
        <a:ext cx="2743441" cy="5116547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302165" y="-846145"/>
          <a:ext cx="4334933" cy="703024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Nói đi đôi với làm, phải nêu gương về đạo đức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Xây đi đôi với chống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Phải tu dưỡng đạo đức suốt đời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954511" y="713123"/>
        <a:ext cx="6818627" cy="3911705"/>
      </dsp:txXfrm>
    </dsp:sp>
    <dsp:sp modelId="{AEC6E17D-F1BC-406A-B364-F3D4F5F76DD5}">
      <dsp:nvSpPr>
        <dsp:cNvPr id="0" name=""/>
        <dsp:cNvSpPr/>
      </dsp:nvSpPr>
      <dsp:spPr>
        <a:xfrm>
          <a:off x="0" y="0"/>
          <a:ext cx="3954511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just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</a:rPr>
            <a:t>10. </a:t>
          </a:r>
          <a:r>
            <a:rPr lang="vi-VN" sz="4000" i="1" kern="1200" dirty="0" smtClean="0">
              <a:solidFill>
                <a:schemeClr val="bg1"/>
              </a:solidFill>
            </a:rPr>
            <a:t>Chủ </a:t>
          </a:r>
          <a:r>
            <a:rPr lang="vi-VN" sz="4000" i="1" kern="1200" dirty="0" smtClean="0">
              <a:solidFill>
                <a:schemeClr val="bg1"/>
              </a:solidFill>
            </a:rPr>
            <a:t>tịch Hồ Chí Minh đã nêu ra những nguyên tắc cơ bản nào để rèn luyện đạo đức của mỗi người cách mạng?</a:t>
          </a:r>
          <a:endParaRPr lang="en-US" sz="4000" i="1" kern="1200" dirty="0">
            <a:solidFill>
              <a:schemeClr val="bg1"/>
            </a:solidFill>
          </a:endParaRPr>
        </a:p>
      </dsp:txBody>
      <dsp:txXfrm>
        <a:off x="193043" y="193043"/>
        <a:ext cx="3568425" cy="503258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763735" y="-802358"/>
          <a:ext cx="5418658" cy="7023376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với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nông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nông dân với tầng lớp trí thức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 nhân với tầng lớp trí thức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Toàn dân trên cơ sở liên minh của giai cấp công nhân với giai cấp nông dân và trí thức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961377" y="264517"/>
        <a:ext cx="6758859" cy="4889624"/>
      </dsp:txXfrm>
    </dsp:sp>
    <dsp:sp modelId="{AEC6E17D-F1BC-406A-B364-F3D4F5F76DD5}">
      <dsp:nvSpPr>
        <dsp:cNvPr id="0" name=""/>
        <dsp:cNvSpPr/>
      </dsp:nvSpPr>
      <dsp:spPr>
        <a:xfrm>
          <a:off x="5363" y="2645"/>
          <a:ext cx="3950649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just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800" i="1" kern="1200" dirty="0" smtClean="0">
              <a:solidFill>
                <a:schemeClr val="bg1"/>
              </a:solidFill>
            </a:rPr>
            <a:t>11. Theo </a:t>
          </a:r>
          <a:r>
            <a:rPr lang="en-US" sz="4800" i="1" kern="1200" dirty="0" err="1" smtClean="0">
              <a:solidFill>
                <a:schemeClr val="bg1"/>
              </a:solidFill>
            </a:rPr>
            <a:t>Hồ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Chí</a:t>
          </a:r>
          <a:r>
            <a:rPr lang="en-US" sz="4800" i="1" kern="1200" dirty="0" smtClean="0">
              <a:solidFill>
                <a:schemeClr val="bg1"/>
              </a:solidFill>
            </a:rPr>
            <a:t> Minh, </a:t>
          </a:r>
          <a:r>
            <a:rPr lang="en-US" sz="4800" i="1" kern="1200" dirty="0" err="1" smtClean="0">
              <a:solidFill>
                <a:schemeClr val="bg1"/>
              </a:solidFill>
            </a:rPr>
            <a:t>cách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mạng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giải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phóng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dân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tộc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là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sự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nghiệp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đoàn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kết</a:t>
          </a:r>
          <a:r>
            <a:rPr lang="en-US" sz="4800" i="1" kern="1200" dirty="0" smtClean="0">
              <a:solidFill>
                <a:schemeClr val="bg1"/>
              </a:solidFill>
            </a:rPr>
            <a:t> </a:t>
          </a:r>
          <a:r>
            <a:rPr lang="en-US" sz="4800" i="1" kern="1200" dirty="0" err="1" smtClean="0">
              <a:solidFill>
                <a:schemeClr val="bg1"/>
              </a:solidFill>
            </a:rPr>
            <a:t>của</a:t>
          </a:r>
          <a:r>
            <a:rPr lang="en-US" sz="4800" i="1" kern="1200" dirty="0" smtClean="0">
              <a:solidFill>
                <a:schemeClr val="bg1"/>
              </a:solidFill>
            </a:rPr>
            <a:t>:</a:t>
          </a:r>
          <a:endParaRPr lang="en-US" sz="4800" i="1" kern="1200" dirty="0">
            <a:solidFill>
              <a:schemeClr val="bg1"/>
            </a:solidFill>
          </a:endParaRPr>
        </a:p>
      </dsp:txBody>
      <dsp:txXfrm>
        <a:off x="198218" y="195500"/>
        <a:ext cx="3564939" cy="5027665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814690" y="179407"/>
          <a:ext cx="5196588" cy="505985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19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tuổi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  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21 tuổi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23 tuổi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24 tuổi</a:t>
          </a:r>
        </a:p>
      </dsp:txBody>
      <dsp:txXfrm rot="-5400000">
        <a:off x="5883059" y="358040"/>
        <a:ext cx="4812849" cy="4702584"/>
      </dsp:txXfrm>
    </dsp:sp>
    <dsp:sp modelId="{AEC6E17D-F1BC-406A-B364-F3D4F5F76DD5}">
      <dsp:nvSpPr>
        <dsp:cNvPr id="0" name=""/>
        <dsp:cNvSpPr/>
      </dsp:nvSpPr>
      <dsp:spPr>
        <a:xfrm>
          <a:off x="3134" y="0"/>
          <a:ext cx="5918632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110490" rIns="220980" bIns="110490" numCol="1" spcCol="1270" anchor="ctr" anchorCtr="0">
          <a:noAutofit/>
        </a:bodyPr>
        <a:lstStyle/>
        <a:p>
          <a:pPr lvl="0" algn="just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800" i="1" kern="1200" dirty="0" smtClean="0">
              <a:solidFill>
                <a:schemeClr val="bg1"/>
              </a:solidFill>
            </a:rPr>
            <a:t>12. </a:t>
          </a:r>
          <a:r>
            <a:rPr lang="vi-VN" sz="5800" i="1" kern="1200" dirty="0" smtClean="0">
              <a:solidFill>
                <a:schemeClr val="bg1"/>
              </a:solidFill>
            </a:rPr>
            <a:t>Nguyễn </a:t>
          </a:r>
          <a:r>
            <a:rPr lang="vi-VN" sz="5800" i="1" kern="1200" dirty="0" smtClean="0">
              <a:solidFill>
                <a:schemeClr val="bg1"/>
              </a:solidFill>
            </a:rPr>
            <a:t>Tất Thành lúc ra đi tìm đường cứu nước bao nhiêu tuổi?</a:t>
          </a:r>
          <a:endParaRPr lang="en-US" sz="5800" i="1" kern="1200" dirty="0">
            <a:solidFill>
              <a:schemeClr val="bg1"/>
            </a:solidFill>
          </a:endParaRPr>
        </a:p>
      </dsp:txBody>
      <dsp:txXfrm>
        <a:off x="267652" y="264518"/>
        <a:ext cx="5389596" cy="488963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941086" y="-846145"/>
          <a:ext cx="5057090" cy="703024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Quốc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tế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nông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b.Quốc tế Cộng sản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Quốc tế Thanh niên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d.Cả 3 đáp án  trên</a:t>
          </a:r>
        </a:p>
      </dsp:txBody>
      <dsp:txXfrm rot="-5400000">
        <a:off x="3954511" y="387297"/>
        <a:ext cx="6783374" cy="4563356"/>
      </dsp:txXfrm>
    </dsp:sp>
    <dsp:sp modelId="{AEC6E17D-F1BC-406A-B364-F3D4F5F76DD5}">
      <dsp:nvSpPr>
        <dsp:cNvPr id="0" name=""/>
        <dsp:cNvSpPr/>
      </dsp:nvSpPr>
      <dsp:spPr>
        <a:xfrm>
          <a:off x="0" y="0"/>
          <a:ext cx="3954511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7640" tIns="83820" rIns="167640" bIns="83820" numCol="1" spcCol="1270" anchor="ctr" anchorCtr="0">
          <a:noAutofit/>
        </a:bodyPr>
        <a:lstStyle/>
        <a:p>
          <a:pPr lvl="0" algn="just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i="1" kern="1200" dirty="0" smtClean="0">
              <a:solidFill>
                <a:schemeClr val="bg1"/>
              </a:solidFill>
            </a:rPr>
            <a:t>13. </a:t>
          </a:r>
          <a:r>
            <a:rPr lang="en-US" sz="4400" i="1" kern="1200" dirty="0" err="1" smtClean="0">
              <a:solidFill>
                <a:schemeClr val="bg1"/>
              </a:solidFill>
            </a:rPr>
            <a:t>Năm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smtClean="0">
              <a:solidFill>
                <a:schemeClr val="bg1"/>
              </a:solidFill>
            </a:rPr>
            <a:t>1923-1924, </a:t>
          </a:r>
          <a:r>
            <a:rPr lang="en-US" sz="4400" i="1" kern="1200" dirty="0" err="1" smtClean="0">
              <a:solidFill>
                <a:schemeClr val="bg1"/>
              </a:solidFill>
            </a:rPr>
            <a:t>tại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Liên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Xô</a:t>
          </a:r>
          <a:r>
            <a:rPr lang="en-US" sz="4400" i="1" kern="1200" dirty="0" smtClean="0">
              <a:solidFill>
                <a:schemeClr val="bg1"/>
              </a:solidFill>
            </a:rPr>
            <a:t>, </a:t>
          </a:r>
          <a:r>
            <a:rPr lang="en-US" sz="4400" i="1" kern="1200" dirty="0" err="1" smtClean="0">
              <a:solidFill>
                <a:schemeClr val="bg1"/>
              </a:solidFill>
            </a:rPr>
            <a:t>Nguyễn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Ái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Quốc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tham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dự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các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Đại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hội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quốc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tế</a:t>
          </a:r>
          <a:r>
            <a:rPr lang="en-US" sz="4400" i="1" kern="1200" dirty="0" smtClean="0">
              <a:solidFill>
                <a:schemeClr val="bg1"/>
              </a:solidFill>
            </a:rPr>
            <a:t> </a:t>
          </a:r>
          <a:r>
            <a:rPr lang="en-US" sz="4400" i="1" kern="1200" dirty="0" err="1" smtClean="0">
              <a:solidFill>
                <a:schemeClr val="bg1"/>
              </a:solidFill>
            </a:rPr>
            <a:t>nào</a:t>
          </a:r>
          <a:r>
            <a:rPr lang="en-US" sz="4400" i="1" kern="1200" dirty="0" smtClean="0">
              <a:solidFill>
                <a:schemeClr val="bg1"/>
              </a:solidFill>
            </a:rPr>
            <a:t>?</a:t>
          </a:r>
          <a:endParaRPr lang="en-US" sz="4400" i="1" kern="1200" dirty="0">
            <a:solidFill>
              <a:schemeClr val="bg1"/>
            </a:solidFill>
          </a:endParaRPr>
        </a:p>
      </dsp:txBody>
      <dsp:txXfrm>
        <a:off x="193043" y="193043"/>
        <a:ext cx="3568425" cy="5032581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303384" y="-1262709"/>
          <a:ext cx="5418658" cy="7944078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+mn-lt"/>
            </a:rPr>
            <a:t>  a.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Bản</a:t>
          </a:r>
          <a:r>
            <a:rPr lang="en-US" sz="4000" kern="12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án</a:t>
          </a:r>
          <a:r>
            <a:rPr lang="en-US" sz="4000" kern="12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chế</a:t>
          </a:r>
          <a:r>
            <a:rPr lang="en-US" sz="4000" kern="12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độ</a:t>
          </a:r>
          <a:r>
            <a:rPr lang="en-US" sz="4000" kern="12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thực</a:t>
          </a:r>
          <a:r>
            <a:rPr lang="en-US" sz="4000" kern="12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dân</a:t>
          </a:r>
          <a:r>
            <a:rPr lang="en-US" sz="4000" kern="12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Pháp</a:t>
          </a:r>
          <a:r>
            <a:rPr lang="en-US" sz="4000" kern="1200" dirty="0" smtClean="0">
              <a:solidFill>
                <a:schemeClr val="bg1"/>
              </a:solidFill>
              <a:latin typeface="+mn-lt"/>
            </a:rPr>
            <a:t> (1925)</a:t>
          </a:r>
          <a:endParaRPr lang="en-US" sz="4000" kern="1200" dirty="0">
            <a:solidFill>
              <a:schemeClr val="bg1"/>
            </a:solidFill>
            <a:latin typeface="+mn-lt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+mn-lt"/>
            </a:rPr>
            <a:t>b. Đường cách mệnh (1927)</a:t>
          </a:r>
          <a:endParaRPr lang="en-US" sz="4000" kern="1200" dirty="0" smtClean="0">
            <a:solidFill>
              <a:schemeClr val="bg1"/>
            </a:solidFill>
            <a:latin typeface="+mn-lt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+mn-lt"/>
            </a:rPr>
            <a:t>c. Thường thức chính trị (1953)</a:t>
          </a:r>
          <a:endParaRPr lang="en-US" sz="4000" kern="1200" dirty="0" smtClean="0">
            <a:solidFill>
              <a:schemeClr val="bg1"/>
            </a:solidFill>
            <a:latin typeface="+mn-lt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4000" kern="1200" dirty="0" smtClean="0">
              <a:solidFill>
                <a:schemeClr val="bg1"/>
              </a:solidFill>
              <a:latin typeface="+mn-lt"/>
            </a:rPr>
            <a:t>d. Bản Di chúc (1969)</a:t>
          </a:r>
          <a:endParaRPr lang="en-US" sz="4000" kern="1200" dirty="0" smtClean="0">
            <a:solidFill>
              <a:schemeClr val="bg1"/>
            </a:solidFill>
            <a:latin typeface="+mn-lt"/>
          </a:endParaRPr>
        </a:p>
      </dsp:txBody>
      <dsp:txXfrm rot="-5400000">
        <a:off x="3040675" y="264517"/>
        <a:ext cx="7679561" cy="4889624"/>
      </dsp:txXfrm>
    </dsp:sp>
    <dsp:sp modelId="{AEC6E17D-F1BC-406A-B364-F3D4F5F76DD5}">
      <dsp:nvSpPr>
        <dsp:cNvPr id="0" name=""/>
        <dsp:cNvSpPr/>
      </dsp:nvSpPr>
      <dsp:spPr>
        <a:xfrm>
          <a:off x="1900" y="2645"/>
          <a:ext cx="3036874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i="1" kern="1200" dirty="0" smtClean="0">
              <a:solidFill>
                <a:schemeClr val="bg1"/>
              </a:solidFill>
            </a:rPr>
            <a:t>14. </a:t>
          </a:r>
          <a:r>
            <a:rPr lang="en-US" sz="3200" i="1" kern="1200" dirty="0" err="1" smtClean="0">
              <a:solidFill>
                <a:schemeClr val="bg1"/>
              </a:solidFill>
            </a:rPr>
            <a:t>Tác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phẩm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nào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của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Hồ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Chí</a:t>
          </a:r>
          <a:r>
            <a:rPr lang="en-US" sz="3200" i="1" kern="1200" dirty="0" smtClean="0">
              <a:solidFill>
                <a:schemeClr val="bg1"/>
              </a:solidFill>
            </a:rPr>
            <a:t> Minh </a:t>
          </a:r>
          <a:r>
            <a:rPr lang="en-US" sz="3200" i="1" kern="1200" dirty="0" err="1" smtClean="0">
              <a:solidFill>
                <a:schemeClr val="bg1"/>
              </a:solidFill>
            </a:rPr>
            <a:t>đề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cao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về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phát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triển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kinh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tế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và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văn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hóa</a:t>
          </a:r>
          <a:r>
            <a:rPr lang="en-US" sz="3200" i="1" kern="1200" dirty="0" smtClean="0">
              <a:solidFill>
                <a:schemeClr val="bg1"/>
              </a:solidFill>
            </a:rPr>
            <a:t>, </a:t>
          </a:r>
          <a:r>
            <a:rPr lang="en-US" sz="3200" i="1" kern="1200" dirty="0" err="1" smtClean="0">
              <a:solidFill>
                <a:schemeClr val="bg1"/>
              </a:solidFill>
            </a:rPr>
            <a:t>không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ngừng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nâng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cao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đời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sống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vật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chất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và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tinh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thần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của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nhân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dân</a:t>
          </a:r>
          <a:r>
            <a:rPr lang="en-US" sz="3200" i="1" kern="1200" dirty="0" smtClean="0">
              <a:solidFill>
                <a:schemeClr val="bg1"/>
              </a:solidFill>
            </a:rPr>
            <a:t>? </a:t>
          </a:r>
          <a:endParaRPr lang="en-US" sz="3200" i="1" kern="1200" dirty="0">
            <a:solidFill>
              <a:schemeClr val="bg1"/>
            </a:solidFill>
          </a:endParaRPr>
        </a:p>
      </dsp:txBody>
      <dsp:txXfrm>
        <a:off x="150148" y="150893"/>
        <a:ext cx="2740378" cy="511687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512463" y="-1277763"/>
          <a:ext cx="5030108" cy="789355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Giữ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vững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nền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độc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lập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Thực hiện triệt để cuộc cách mạng dân tộc dân chủ nhân dân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Kiên định mục tiêu độc lập, tự chủ và tích cực, chủ động hội nhập quốc tế.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Hội nhập với nền kinh tế thế giới</a:t>
          </a:r>
        </a:p>
      </dsp:txBody>
      <dsp:txXfrm rot="-5400000">
        <a:off x="3080740" y="399510"/>
        <a:ext cx="7648005" cy="4539008"/>
      </dsp:txXfrm>
    </dsp:sp>
    <dsp:sp modelId="{AEC6E17D-F1BC-406A-B364-F3D4F5F76DD5}">
      <dsp:nvSpPr>
        <dsp:cNvPr id="0" name=""/>
        <dsp:cNvSpPr/>
      </dsp:nvSpPr>
      <dsp:spPr>
        <a:xfrm>
          <a:off x="65464" y="2645"/>
          <a:ext cx="296026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15. </a:t>
          </a:r>
          <a:r>
            <a:rPr lang="vi-VN" sz="3600" i="1" kern="1200" dirty="0" smtClean="0">
              <a:solidFill>
                <a:schemeClr val="bg1"/>
              </a:solidFill>
            </a:rPr>
            <a:t>Vận </a:t>
          </a:r>
          <a:r>
            <a:rPr lang="vi-VN" sz="3600" i="1" kern="1200" dirty="0" smtClean="0">
              <a:solidFill>
                <a:schemeClr val="bg1"/>
              </a:solidFill>
            </a:rPr>
            <a:t>dụng tư tưởng Hồ Chí Minh trong giai đoạn hiện nay cần tập trung vào vấn đề cốt lõi nào?</a:t>
          </a:r>
          <a:endParaRPr lang="en-US" sz="3600" i="1" kern="1200" dirty="0">
            <a:solidFill>
              <a:schemeClr val="bg1"/>
            </a:solidFill>
          </a:endParaRPr>
        </a:p>
      </dsp:txBody>
      <dsp:txXfrm>
        <a:off x="209972" y="147153"/>
        <a:ext cx="2671251" cy="5124359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761023" y="-862283"/>
          <a:ext cx="5304224" cy="714323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Lòng thương người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Tinh thần từ bi hỉ ái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Tinh thần cứu khổ, cứu nạn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các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án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841519" y="316152"/>
        <a:ext cx="6884303" cy="4786362"/>
      </dsp:txXfrm>
    </dsp:sp>
    <dsp:sp modelId="{AEC6E17D-F1BC-406A-B364-F3D4F5F76DD5}">
      <dsp:nvSpPr>
        <dsp:cNvPr id="0" name=""/>
        <dsp:cNvSpPr/>
      </dsp:nvSpPr>
      <dsp:spPr>
        <a:xfrm>
          <a:off x="152" y="0"/>
          <a:ext cx="3841213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16. </a:t>
          </a:r>
          <a:r>
            <a:rPr lang="en-US" sz="3600" i="1" kern="1200" dirty="0" err="1" smtClean="0">
              <a:solidFill>
                <a:schemeClr val="bg1"/>
              </a:solidFill>
            </a:rPr>
            <a:t>Hồ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Chí</a:t>
          </a:r>
          <a:r>
            <a:rPr lang="en-US" sz="3600" i="1" kern="1200" dirty="0" smtClean="0">
              <a:solidFill>
                <a:schemeClr val="bg1"/>
              </a:solidFill>
            </a:rPr>
            <a:t> Minh </a:t>
          </a:r>
          <a:r>
            <a:rPr lang="en-US" sz="3600" i="1" kern="1200" dirty="0" err="1" smtClean="0">
              <a:solidFill>
                <a:schemeClr val="bg1"/>
              </a:solidFill>
            </a:rPr>
            <a:t>đã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tiếp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thu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những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yếu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tố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nào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của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Phật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giáo</a:t>
          </a:r>
          <a:r>
            <a:rPr lang="en-US" sz="3600" i="1" kern="1200" dirty="0" smtClean="0">
              <a:solidFill>
                <a:schemeClr val="bg1"/>
              </a:solidFill>
            </a:rPr>
            <a:t>?</a:t>
          </a:r>
          <a:endParaRPr lang="en-US" sz="4500" i="1" kern="1200" dirty="0">
            <a:solidFill>
              <a:schemeClr val="bg1"/>
            </a:solidFill>
          </a:endParaRPr>
        </a:p>
      </dsp:txBody>
      <dsp:txXfrm>
        <a:off x="187665" y="187513"/>
        <a:ext cx="3466187" cy="504364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143730" y="-1004580"/>
          <a:ext cx="4334933" cy="734711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việc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Làm người.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Làm cán bộ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các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án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637641" y="713123"/>
        <a:ext cx="7135497" cy="3911705"/>
      </dsp:txXfrm>
    </dsp:sp>
    <dsp:sp modelId="{AEC6E17D-F1BC-406A-B364-F3D4F5F76DD5}">
      <dsp:nvSpPr>
        <dsp:cNvPr id="0" name=""/>
        <dsp:cNvSpPr/>
      </dsp:nvSpPr>
      <dsp:spPr>
        <a:xfrm>
          <a:off x="0" y="0"/>
          <a:ext cx="3632581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</a:rPr>
            <a:t>17. Theo </a:t>
          </a:r>
          <a:r>
            <a:rPr lang="en-US" sz="4000" i="1" kern="1200" dirty="0" err="1" smtClean="0">
              <a:solidFill>
                <a:schemeClr val="bg1"/>
              </a:solidFill>
            </a:rPr>
            <a:t>Hồ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Chí</a:t>
          </a:r>
          <a:r>
            <a:rPr lang="en-US" sz="4000" i="1" kern="1200" dirty="0" smtClean="0">
              <a:solidFill>
                <a:schemeClr val="bg1"/>
              </a:solidFill>
            </a:rPr>
            <a:t> Minh </a:t>
          </a:r>
          <a:r>
            <a:rPr lang="en-US" sz="4000" i="1" kern="1200" dirty="0" err="1" smtClean="0">
              <a:solidFill>
                <a:schemeClr val="bg1"/>
              </a:solidFill>
            </a:rPr>
            <a:t>học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để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làm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gì</a:t>
          </a:r>
          <a:r>
            <a:rPr lang="en-US" sz="4000" i="1" kern="1200" dirty="0" smtClean="0">
              <a:solidFill>
                <a:schemeClr val="bg1"/>
              </a:solidFill>
            </a:rPr>
            <a:t>?</a:t>
          </a:r>
          <a:endParaRPr lang="en-US" sz="4000" i="1" kern="1200" dirty="0">
            <a:solidFill>
              <a:schemeClr val="bg1"/>
            </a:solidFill>
          </a:endParaRPr>
        </a:p>
      </dsp:txBody>
      <dsp:txXfrm>
        <a:off x="177328" y="177328"/>
        <a:ext cx="3277925" cy="5064011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591675" y="-1197130"/>
          <a:ext cx="4871685" cy="773221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nghĩa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xã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hội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Chủ nghĩa tư bản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Sức mạnh dân tộc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Sức mạnh thời đại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61412" y="470949"/>
        <a:ext cx="7494395" cy="4396053"/>
      </dsp:txXfrm>
    </dsp:sp>
    <dsp:sp modelId="{AEC6E17D-F1BC-406A-B364-F3D4F5F76DD5}">
      <dsp:nvSpPr>
        <dsp:cNvPr id="0" name=""/>
        <dsp:cNvSpPr/>
      </dsp:nvSpPr>
      <dsp:spPr>
        <a:xfrm>
          <a:off x="146136" y="0"/>
          <a:ext cx="2960267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</a:rPr>
            <a:t>18. Theo </a:t>
          </a:r>
          <a:r>
            <a:rPr lang="en-US" sz="4000" i="1" kern="1200" dirty="0" err="1" smtClean="0">
              <a:solidFill>
                <a:schemeClr val="bg1"/>
              </a:solidFill>
            </a:rPr>
            <a:t>quan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điểm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của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Hồ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Chí</a:t>
          </a:r>
          <a:r>
            <a:rPr lang="en-US" sz="4000" i="1" kern="1200" dirty="0" smtClean="0">
              <a:solidFill>
                <a:schemeClr val="bg1"/>
              </a:solidFill>
            </a:rPr>
            <a:t> Minh, </a:t>
          </a:r>
          <a:r>
            <a:rPr lang="en-US" sz="4000" i="1" kern="1200" dirty="0" err="1" smtClean="0">
              <a:solidFill>
                <a:schemeClr val="bg1"/>
              </a:solidFill>
            </a:rPr>
            <a:t>độc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lập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dân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tộc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phải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gắn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liền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với</a:t>
          </a:r>
          <a:r>
            <a:rPr lang="en-US" sz="4000" i="1" kern="1200" dirty="0" smtClean="0">
              <a:solidFill>
                <a:schemeClr val="bg1"/>
              </a:solidFill>
            </a:rPr>
            <a:t>…….</a:t>
          </a:r>
          <a:endParaRPr lang="en-US" sz="4000" i="1" kern="1200" dirty="0">
            <a:solidFill>
              <a:schemeClr val="bg1"/>
            </a:solidFill>
          </a:endParaRPr>
        </a:p>
      </dsp:txBody>
      <dsp:txXfrm>
        <a:off x="290644" y="144508"/>
        <a:ext cx="2671251" cy="512965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959517" y="-534728"/>
          <a:ext cx="5575338" cy="6644796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Võ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Nguyên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Giáp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Hồ Chí Minh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Phạm Văn Đồng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Trần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Phú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                       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424788" y="272167"/>
        <a:ext cx="6372630" cy="5031006"/>
      </dsp:txXfrm>
    </dsp:sp>
    <dsp:sp modelId="{AEC6E17D-F1BC-406A-B364-F3D4F5F76DD5}">
      <dsp:nvSpPr>
        <dsp:cNvPr id="0" name=""/>
        <dsp:cNvSpPr/>
      </dsp:nvSpPr>
      <dsp:spPr>
        <a:xfrm>
          <a:off x="256981" y="0"/>
          <a:ext cx="4111370" cy="564031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i="1" kern="1200" dirty="0" smtClean="0">
              <a:solidFill>
                <a:schemeClr val="bg1"/>
              </a:solidFill>
            </a:rPr>
            <a:t>19. “</a:t>
          </a:r>
          <a:r>
            <a:rPr lang="en-US" sz="3200" i="1" kern="1200" dirty="0" err="1" smtClean="0">
              <a:solidFill>
                <a:schemeClr val="bg1"/>
              </a:solidFill>
            </a:rPr>
            <a:t>Tự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smtClean="0">
              <a:solidFill>
                <a:schemeClr val="bg1"/>
              </a:solidFill>
            </a:rPr>
            <a:t>do </a:t>
          </a:r>
          <a:r>
            <a:rPr lang="en-US" sz="3200" i="1" kern="1200" dirty="0" err="1" smtClean="0">
              <a:solidFill>
                <a:schemeClr val="bg1"/>
              </a:solidFill>
            </a:rPr>
            <a:t>cho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đồng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bào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tôi</a:t>
          </a:r>
          <a:r>
            <a:rPr lang="en-US" sz="3200" i="1" kern="1200" dirty="0" smtClean="0">
              <a:solidFill>
                <a:schemeClr val="bg1"/>
              </a:solidFill>
            </a:rPr>
            <a:t>, </a:t>
          </a:r>
          <a:r>
            <a:rPr lang="en-US" sz="3200" i="1" kern="1200" dirty="0" err="1" smtClean="0">
              <a:solidFill>
                <a:schemeClr val="bg1"/>
              </a:solidFill>
            </a:rPr>
            <a:t>độc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lập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cho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Tổ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quốc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tôi</a:t>
          </a:r>
          <a:r>
            <a:rPr lang="en-US" sz="3200" i="1" kern="1200" dirty="0" smtClean="0">
              <a:solidFill>
                <a:schemeClr val="bg1"/>
              </a:solidFill>
            </a:rPr>
            <a:t>, </a:t>
          </a:r>
          <a:r>
            <a:rPr lang="en-US" sz="3200" i="1" kern="1200" dirty="0" err="1" smtClean="0">
              <a:solidFill>
                <a:schemeClr val="bg1"/>
              </a:solidFill>
            </a:rPr>
            <a:t>đấy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là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tất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cả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những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điều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tôi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muốn</a:t>
          </a:r>
          <a:r>
            <a:rPr lang="en-US" sz="3200" i="1" kern="1200" dirty="0" smtClean="0">
              <a:solidFill>
                <a:schemeClr val="bg1"/>
              </a:solidFill>
            </a:rPr>
            <a:t>". </a:t>
          </a:r>
          <a:r>
            <a:rPr lang="en-US" sz="3200" i="1" kern="1200" dirty="0" err="1" smtClean="0">
              <a:solidFill>
                <a:schemeClr val="bg1"/>
              </a:solidFill>
            </a:rPr>
            <a:t>Câu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nói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trên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của</a:t>
          </a:r>
          <a:r>
            <a:rPr lang="en-US" sz="3200" i="1" kern="1200" dirty="0" smtClean="0">
              <a:solidFill>
                <a:schemeClr val="bg1"/>
              </a:solidFill>
            </a:rPr>
            <a:t> </a:t>
          </a:r>
          <a:r>
            <a:rPr lang="en-US" sz="3200" i="1" kern="1200" dirty="0" err="1" smtClean="0">
              <a:solidFill>
                <a:schemeClr val="bg1"/>
              </a:solidFill>
            </a:rPr>
            <a:t>ai</a:t>
          </a:r>
          <a:r>
            <a:rPr lang="en-US" sz="3200" i="1" kern="1200" dirty="0" smtClean="0">
              <a:solidFill>
                <a:schemeClr val="bg1"/>
              </a:solidFill>
            </a:rPr>
            <a:t>?</a:t>
          </a:r>
          <a:endParaRPr lang="en-US" sz="3200" i="1" kern="1200" dirty="0">
            <a:solidFill>
              <a:schemeClr val="bg1"/>
            </a:solidFill>
          </a:endParaRPr>
        </a:p>
      </dsp:txBody>
      <dsp:txXfrm>
        <a:off x="457682" y="200701"/>
        <a:ext cx="3709968" cy="523891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413907" y="-736480"/>
          <a:ext cx="4330700" cy="681099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</a:rPr>
            <a:t>a. </a:t>
          </a:r>
          <a:r>
            <a:rPr lang="en-US" sz="4000" kern="1200" dirty="0" err="1" smtClean="0">
              <a:solidFill>
                <a:schemeClr val="bg1"/>
              </a:solidFill>
            </a:rPr>
            <a:t>Giải</a:t>
          </a:r>
          <a:r>
            <a:rPr lang="en-US" sz="4000" kern="1200" dirty="0" smtClean="0">
              <a:solidFill>
                <a:schemeClr val="bg1"/>
              </a:solidFill>
            </a:rPr>
            <a:t> </a:t>
          </a:r>
          <a:r>
            <a:rPr lang="en-US" sz="4000" kern="1200" dirty="0" err="1" smtClean="0">
              <a:solidFill>
                <a:schemeClr val="bg1"/>
              </a:solidFill>
            </a:rPr>
            <a:t>phóng</a:t>
          </a:r>
          <a:r>
            <a:rPr lang="en-US" sz="4000" kern="1200" dirty="0" smtClean="0">
              <a:solidFill>
                <a:schemeClr val="bg1"/>
              </a:solidFill>
            </a:rPr>
            <a:t> </a:t>
          </a:r>
          <a:r>
            <a:rPr lang="en-US" sz="4000" kern="1200" dirty="0" err="1" smtClean="0">
              <a:solidFill>
                <a:schemeClr val="bg1"/>
              </a:solidFill>
            </a:rPr>
            <a:t>dân</a:t>
          </a:r>
          <a:r>
            <a:rPr lang="en-US" sz="4000" kern="1200" dirty="0" smtClean="0">
              <a:solidFill>
                <a:schemeClr val="bg1"/>
              </a:solidFill>
            </a:rPr>
            <a:t> </a:t>
          </a:r>
          <a:r>
            <a:rPr lang="en-US" sz="4000" kern="1200" dirty="0" err="1" smtClean="0">
              <a:solidFill>
                <a:schemeClr val="bg1"/>
              </a:solidFill>
            </a:rPr>
            <a:t>tộc</a:t>
          </a:r>
          <a:endParaRPr lang="en-US" sz="4000" kern="1200" dirty="0">
            <a:solidFill>
              <a:schemeClr val="bg1"/>
            </a:solidFill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</a:rPr>
            <a:t>b. Giải phóng giai cấp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</a:rPr>
            <a:t>c. Giải phóng con người</a:t>
          </a:r>
          <a:endParaRPr lang="en-US" sz="4000" kern="1200" dirty="0" smtClean="0">
            <a:solidFill>
              <a:schemeClr val="bg1"/>
            </a:solidFill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</a:rPr>
            <a:t>d. Tất cả đều đúng</a:t>
          </a:r>
        </a:p>
      </dsp:txBody>
      <dsp:txXfrm rot="-5400000">
        <a:off x="4173762" y="715072"/>
        <a:ext cx="6599584" cy="3907886"/>
      </dsp:txXfrm>
    </dsp:sp>
    <dsp:sp modelId="{AEC6E17D-F1BC-406A-B364-F3D4F5F76DD5}">
      <dsp:nvSpPr>
        <dsp:cNvPr id="0" name=""/>
        <dsp:cNvSpPr/>
      </dsp:nvSpPr>
      <dsp:spPr>
        <a:xfrm>
          <a:off x="273" y="2645"/>
          <a:ext cx="4173214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20. </a:t>
          </a:r>
          <a:r>
            <a:rPr lang="vi-VN" sz="3600" i="1" kern="1200" dirty="0" smtClean="0">
              <a:solidFill>
                <a:schemeClr val="bg1"/>
              </a:solidFill>
            </a:rPr>
            <a:t>Trong </a:t>
          </a:r>
          <a:r>
            <a:rPr lang="vi-VN" sz="3600" i="1" kern="1200" dirty="0" smtClean="0">
              <a:solidFill>
                <a:schemeClr val="bg1"/>
              </a:solidFill>
            </a:rPr>
            <a:t>tư tưởng Hồ Chí Minh về nhiệm vụ giải phóng dân tộc, giải phóng con người, giải phóng giai cấp, Hồ Chí Minh đặt lên hàng đầu nhiệm vụ gì?</a:t>
          </a:r>
          <a:endParaRPr lang="en-US" sz="3600" i="1" kern="1200" dirty="0">
            <a:solidFill>
              <a:schemeClr val="bg1"/>
            </a:solidFill>
          </a:endParaRPr>
        </a:p>
      </dsp:txBody>
      <dsp:txXfrm>
        <a:off x="203993" y="206365"/>
        <a:ext cx="3765774" cy="5005935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712389" y="-1435921"/>
          <a:ext cx="4334933" cy="8209792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5260" tIns="87630" rIns="175260" bIns="87630" numCol="1" spcCol="1270" anchor="ctr" anchorCtr="0">
          <a:noAutofit/>
        </a:bodyPr>
        <a:lstStyle/>
        <a:p>
          <a:pPr marL="285750" lvl="1" indent="-285750" algn="l" defTabSz="2044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600" kern="1200" dirty="0" smtClean="0">
              <a:solidFill>
                <a:schemeClr val="bg1"/>
              </a:solidFill>
            </a:rPr>
            <a:t>a. Nước độc lập</a:t>
          </a:r>
          <a:endParaRPr lang="en-US" sz="4600" kern="1200" dirty="0">
            <a:solidFill>
              <a:schemeClr val="bg1"/>
            </a:solidFill>
          </a:endParaRPr>
        </a:p>
        <a:p>
          <a:pPr marL="285750" lvl="1" indent="-285750" algn="l" defTabSz="2044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600" kern="1200" dirty="0" smtClean="0">
              <a:solidFill>
                <a:schemeClr val="bg1"/>
              </a:solidFill>
            </a:rPr>
            <a:t>b. Dân tự do</a:t>
          </a:r>
        </a:p>
        <a:p>
          <a:pPr marL="285750" lvl="1" indent="-285750" algn="l" defTabSz="2044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600" kern="1200" dirty="0" smtClean="0">
              <a:solidFill>
                <a:schemeClr val="bg1"/>
              </a:solidFill>
            </a:rPr>
            <a:t>c. Đồng bào ai cũng có cơm ăn, áo mặc, được học hành</a:t>
          </a:r>
          <a:endParaRPr lang="en-US" sz="4600" kern="1200" dirty="0" smtClean="0">
            <a:solidFill>
              <a:schemeClr val="bg1"/>
            </a:solidFill>
          </a:endParaRPr>
        </a:p>
        <a:p>
          <a:pPr marL="285750" lvl="1" indent="-285750" algn="l" defTabSz="2044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600" kern="1200" dirty="0" smtClean="0">
              <a:solidFill>
                <a:schemeClr val="bg1"/>
              </a:solidFill>
            </a:rPr>
            <a:t>d. Tất cả các </a:t>
          </a:r>
          <a:r>
            <a:rPr lang="en-US" sz="4600" kern="1200" dirty="0" err="1" smtClean="0">
              <a:solidFill>
                <a:schemeClr val="bg1"/>
              </a:solidFill>
            </a:rPr>
            <a:t>đáp</a:t>
          </a:r>
          <a:r>
            <a:rPr lang="en-US" sz="4600" kern="1200" dirty="0" smtClean="0">
              <a:solidFill>
                <a:schemeClr val="bg1"/>
              </a:solidFill>
            </a:rPr>
            <a:t> </a:t>
          </a:r>
          <a:r>
            <a:rPr lang="en-US" sz="4600" kern="1200" dirty="0" err="1" smtClean="0">
              <a:solidFill>
                <a:schemeClr val="bg1"/>
              </a:solidFill>
            </a:rPr>
            <a:t>án</a:t>
          </a:r>
          <a:endParaRPr lang="en-US" sz="4600" kern="1200" dirty="0" smtClean="0">
            <a:solidFill>
              <a:schemeClr val="bg1"/>
            </a:solidFill>
          </a:endParaRPr>
        </a:p>
      </dsp:txBody>
      <dsp:txXfrm rot="-5400000">
        <a:off x="2774960" y="713122"/>
        <a:ext cx="7998178" cy="3911705"/>
      </dsp:txXfrm>
    </dsp:sp>
    <dsp:sp modelId="{AEC6E17D-F1BC-406A-B364-F3D4F5F76DD5}">
      <dsp:nvSpPr>
        <dsp:cNvPr id="0" name=""/>
        <dsp:cNvSpPr/>
      </dsp:nvSpPr>
      <dsp:spPr>
        <a:xfrm>
          <a:off x="2531" y="0"/>
          <a:ext cx="2769896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21.”Ham </a:t>
          </a:r>
          <a:r>
            <a:rPr lang="en-US" sz="3600" i="1" kern="1200" dirty="0" err="1" smtClean="0">
              <a:solidFill>
                <a:schemeClr val="bg1"/>
              </a:solidFill>
            </a:rPr>
            <a:t>muốn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tột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bậc</a:t>
          </a:r>
          <a:r>
            <a:rPr lang="en-US" sz="3600" i="1" kern="1200" dirty="0" smtClean="0">
              <a:solidFill>
                <a:schemeClr val="bg1"/>
              </a:solidFill>
            </a:rPr>
            <a:t>” </a:t>
          </a:r>
          <a:r>
            <a:rPr lang="en-US" sz="3600" i="1" kern="1200" dirty="0" err="1" smtClean="0">
              <a:solidFill>
                <a:schemeClr val="bg1"/>
              </a:solidFill>
            </a:rPr>
            <a:t>của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Chủ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tịch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Hồ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Chí</a:t>
          </a:r>
          <a:r>
            <a:rPr lang="en-US" sz="3600" i="1" kern="1200" dirty="0" smtClean="0">
              <a:solidFill>
                <a:schemeClr val="bg1"/>
              </a:solidFill>
            </a:rPr>
            <a:t> Minh </a:t>
          </a:r>
          <a:r>
            <a:rPr lang="en-US" sz="3600" i="1" kern="1200" dirty="0" err="1" smtClean="0">
              <a:solidFill>
                <a:schemeClr val="bg1"/>
              </a:solidFill>
            </a:rPr>
            <a:t>là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gì</a:t>
          </a:r>
          <a:r>
            <a:rPr lang="en-US" sz="3600" i="1" kern="1200" dirty="0" smtClean="0">
              <a:solidFill>
                <a:schemeClr val="bg1"/>
              </a:solidFill>
            </a:rPr>
            <a:t>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137746" y="135215"/>
        <a:ext cx="2499466" cy="5148237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415958" y="53624"/>
          <a:ext cx="4792789" cy="5311418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+mn-lt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Mùa</a:t>
          </a:r>
          <a:r>
            <a:rPr lang="en-US" sz="4000" kern="1200" dirty="0" smtClean="0">
              <a:solidFill>
                <a:schemeClr val="bg1"/>
              </a:solidFill>
              <a:latin typeface="+mn-lt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+mn-lt"/>
            </a:rPr>
            <a:t>xuân</a:t>
          </a:r>
          <a:endParaRPr lang="en-US" sz="4000" kern="1200" dirty="0">
            <a:solidFill>
              <a:schemeClr val="bg1"/>
            </a:solidFill>
            <a:latin typeface="+mn-lt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+mn-lt"/>
            </a:rPr>
            <a:t> b. Mùa hạ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+mn-lt"/>
            </a:rPr>
            <a:t> c. Mùa thu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+mn-lt"/>
            </a:rPr>
            <a:t> d. Mùa đông.</a:t>
          </a:r>
        </a:p>
      </dsp:txBody>
      <dsp:txXfrm rot="-5400000">
        <a:off x="4156644" y="546904"/>
        <a:ext cx="5077453" cy="4324859"/>
      </dsp:txXfrm>
    </dsp:sp>
    <dsp:sp modelId="{AEC6E17D-F1BC-406A-B364-F3D4F5F76DD5}">
      <dsp:nvSpPr>
        <dsp:cNvPr id="0" name=""/>
        <dsp:cNvSpPr/>
      </dsp:nvSpPr>
      <dsp:spPr>
        <a:xfrm>
          <a:off x="1316179" y="0"/>
          <a:ext cx="2960267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</a:rPr>
            <a:t>22. Theo </a:t>
          </a:r>
          <a:r>
            <a:rPr lang="en-US" sz="4000" i="1" kern="1200" dirty="0" err="1" smtClean="0">
              <a:solidFill>
                <a:schemeClr val="bg1"/>
              </a:solidFill>
            </a:rPr>
            <a:t>Hồ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Chí</a:t>
          </a:r>
          <a:r>
            <a:rPr lang="en-US" sz="4000" i="1" kern="1200" dirty="0" smtClean="0">
              <a:solidFill>
                <a:schemeClr val="bg1"/>
              </a:solidFill>
            </a:rPr>
            <a:t> Minh: "</a:t>
          </a:r>
          <a:r>
            <a:rPr lang="en-US" sz="4000" i="1" kern="1200" dirty="0" err="1" smtClean="0">
              <a:solidFill>
                <a:schemeClr val="bg1"/>
              </a:solidFill>
            </a:rPr>
            <a:t>Tuổi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trẻ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là</a:t>
          </a:r>
          <a:r>
            <a:rPr lang="en-US" sz="4000" i="1" kern="1200" dirty="0" smtClean="0">
              <a:solidFill>
                <a:schemeClr val="bg1"/>
              </a:solidFill>
            </a:rPr>
            <a:t> ……. </a:t>
          </a:r>
          <a:r>
            <a:rPr lang="en-US" sz="4000" i="1" kern="1200" dirty="0" err="1" smtClean="0">
              <a:solidFill>
                <a:schemeClr val="bg1"/>
              </a:solidFill>
            </a:rPr>
            <a:t>của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xã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hội</a:t>
          </a:r>
          <a:r>
            <a:rPr lang="en-US" sz="4000" i="1" kern="1200" dirty="0" smtClean="0">
              <a:solidFill>
                <a:schemeClr val="bg1"/>
              </a:solidFill>
            </a:rPr>
            <a:t>"</a:t>
          </a:r>
          <a:endParaRPr lang="en-US" sz="4000" i="1" kern="1200" dirty="0">
            <a:solidFill>
              <a:srgbClr val="FFFF00"/>
            </a:solidFill>
          </a:endParaRPr>
        </a:p>
      </dsp:txBody>
      <dsp:txXfrm>
        <a:off x="1460687" y="144508"/>
        <a:ext cx="2671251" cy="5129651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605135" y="-1197130"/>
          <a:ext cx="4844765" cy="773221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 Cao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đẹp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nhất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Rất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quan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trọng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Quan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trọng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Đầu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tiên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161412" y="483095"/>
        <a:ext cx="7495709" cy="4371761"/>
      </dsp:txXfrm>
    </dsp:sp>
    <dsp:sp modelId="{AEC6E17D-F1BC-406A-B364-F3D4F5F76DD5}">
      <dsp:nvSpPr>
        <dsp:cNvPr id="0" name=""/>
        <dsp:cNvSpPr/>
      </dsp:nvSpPr>
      <dsp:spPr>
        <a:xfrm>
          <a:off x="146136" y="0"/>
          <a:ext cx="2960267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23. </a:t>
          </a:r>
          <a:r>
            <a:rPr lang="vi-VN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Theo </a:t>
          </a:r>
          <a:r>
            <a:rPr lang="vi-VN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Hồ Chí Minh: Yêu thương con người là phẩm chất đạo đức:</a:t>
          </a:r>
          <a:endParaRPr lang="en-US" sz="4000" i="1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0644" y="144508"/>
        <a:ext cx="2671251" cy="5129651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316689" y="-1153000"/>
          <a:ext cx="5418658" cy="7724660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</a:rPr>
            <a:t>a. </a:t>
          </a:r>
          <a:r>
            <a:rPr lang="en-US" sz="4000" kern="1200" dirty="0" err="1" smtClean="0">
              <a:solidFill>
                <a:schemeClr val="bg1"/>
              </a:solidFill>
            </a:rPr>
            <a:t>Giai</a:t>
          </a:r>
          <a:r>
            <a:rPr lang="en-US" sz="4000" kern="1200" dirty="0" smtClean="0">
              <a:solidFill>
                <a:schemeClr val="bg1"/>
              </a:solidFill>
            </a:rPr>
            <a:t> </a:t>
          </a:r>
          <a:r>
            <a:rPr lang="en-US" sz="4000" kern="1200" dirty="0" err="1" smtClean="0">
              <a:solidFill>
                <a:schemeClr val="bg1"/>
              </a:solidFill>
            </a:rPr>
            <a:t>cấp</a:t>
          </a:r>
          <a:r>
            <a:rPr lang="en-US" sz="4000" kern="1200" dirty="0" smtClean="0">
              <a:solidFill>
                <a:schemeClr val="bg1"/>
              </a:solidFill>
            </a:rPr>
            <a:t> </a:t>
          </a:r>
          <a:r>
            <a:rPr lang="en-US" sz="4000" kern="1200" dirty="0" err="1" smtClean="0">
              <a:solidFill>
                <a:schemeClr val="bg1"/>
              </a:solidFill>
            </a:rPr>
            <a:t>công</a:t>
          </a:r>
          <a:r>
            <a:rPr lang="en-US" sz="4000" kern="1200" dirty="0" smtClean="0">
              <a:solidFill>
                <a:schemeClr val="bg1"/>
              </a:solidFill>
            </a:rPr>
            <a:t> </a:t>
          </a:r>
          <a:r>
            <a:rPr lang="en-US" sz="4000" kern="1200" dirty="0" err="1" smtClean="0">
              <a:solidFill>
                <a:schemeClr val="bg1"/>
              </a:solidFill>
            </a:rPr>
            <a:t>nhân</a:t>
          </a:r>
          <a:endParaRPr lang="en-US" sz="4000" kern="1200" dirty="0">
            <a:solidFill>
              <a:schemeClr val="bg1"/>
            </a:solidFill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</a:rPr>
            <a:t>b. Nhân dân lao động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</a:rPr>
            <a:t>c. Giai cấp công nhân, của nhân dân lao động và của dân tộc Việt Nam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</a:rPr>
            <a:t>d. Giai cấp công nhân, giai cấp nông dân và tầng lớp trí thức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</a:endParaRPr>
        </a:p>
      </dsp:txBody>
      <dsp:txXfrm rot="-5400000">
        <a:off x="3163689" y="264517"/>
        <a:ext cx="7460143" cy="4889624"/>
      </dsp:txXfrm>
    </dsp:sp>
    <dsp:sp modelId="{AEC6E17D-F1BC-406A-B364-F3D4F5F76DD5}">
      <dsp:nvSpPr>
        <dsp:cNvPr id="0" name=""/>
        <dsp:cNvSpPr/>
      </dsp:nvSpPr>
      <dsp:spPr>
        <a:xfrm>
          <a:off x="151357" y="2645"/>
          <a:ext cx="295737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</a:rPr>
            <a:t>24. </a:t>
          </a:r>
          <a:r>
            <a:rPr lang="vi-VN" sz="4000" i="1" kern="1200" dirty="0" smtClean="0">
              <a:solidFill>
                <a:schemeClr val="bg1"/>
              </a:solidFill>
            </a:rPr>
            <a:t>Theo </a:t>
          </a:r>
          <a:r>
            <a:rPr lang="vi-VN" sz="4000" i="1" kern="1200" dirty="0" smtClean="0">
              <a:solidFill>
                <a:schemeClr val="bg1"/>
              </a:solidFill>
            </a:rPr>
            <a:t>tư tưởng Hồ Chí Minh, Đảng Cộng sản Việt Nam là Đảng của:</a:t>
          </a:r>
          <a:endParaRPr lang="en-US" sz="4000" i="1" kern="1200" dirty="0">
            <a:solidFill>
              <a:srgbClr val="FFFF00"/>
            </a:solidFill>
          </a:endParaRPr>
        </a:p>
      </dsp:txBody>
      <dsp:txXfrm>
        <a:off x="295724" y="147012"/>
        <a:ext cx="2668643" cy="5124641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764214" y="-801879"/>
          <a:ext cx="5418658" cy="7022418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Giai cấp công nhân và nông dân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Toàn dân, trên cơ sở liên minh công nông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Giai cấp công nhân và trí thức.</a:t>
          </a:r>
        </a:p>
      </dsp:txBody>
      <dsp:txXfrm rot="-5400000">
        <a:off x="3962335" y="264517"/>
        <a:ext cx="6757901" cy="4889624"/>
      </dsp:txXfrm>
    </dsp:sp>
    <dsp:sp modelId="{AEC6E17D-F1BC-406A-B364-F3D4F5F76DD5}">
      <dsp:nvSpPr>
        <dsp:cNvPr id="0" name=""/>
        <dsp:cNvSpPr/>
      </dsp:nvSpPr>
      <dsp:spPr>
        <a:xfrm>
          <a:off x="2987" y="2645"/>
          <a:ext cx="3956359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25.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mạng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giải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phóng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sự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nghiệp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đoàn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kết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của</a:t>
          </a:r>
          <a:r>
            <a:rPr lang="en-US" sz="40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en-US" sz="4000" i="1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96121" y="195779"/>
        <a:ext cx="3570091" cy="5027107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485569" y="-1197091"/>
          <a:ext cx="5083895" cy="773221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</a:rPr>
            <a:t>a. Đi theo con đường của các bậc cách mạng tiền bối Việt Nam</a:t>
          </a:r>
          <a:endParaRPr lang="en-US" sz="3600" kern="1200" dirty="0">
            <a:solidFill>
              <a:schemeClr val="bg1"/>
            </a:solidFill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</a:rPr>
            <a:t>b. Đi theo con đường của cách mạng Pháp, Mỹ</a:t>
          </a:r>
          <a:endParaRPr lang="en-US" sz="3600" kern="1200" dirty="0" smtClean="0">
            <a:solidFill>
              <a:schemeClr val="bg1"/>
            </a:solidFill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</a:rPr>
            <a:t>c. Đi theo con đường của cách mạng vô sản</a:t>
          </a:r>
          <a:endParaRPr lang="en-US" sz="3600" kern="1200" dirty="0" smtClean="0">
            <a:solidFill>
              <a:schemeClr val="bg1"/>
            </a:solidFill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</a:rPr>
            <a:t>d. Đi theo chủ nghĩa Tam dân của Tôn Trung Sơn.</a:t>
          </a:r>
          <a:endParaRPr lang="en-US" sz="3600" kern="1200" dirty="0" smtClean="0">
            <a:solidFill>
              <a:schemeClr val="bg1"/>
            </a:solidFill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 smtClean="0">
            <a:solidFill>
              <a:schemeClr val="bg1"/>
            </a:solidFill>
          </a:endParaRPr>
        </a:p>
      </dsp:txBody>
      <dsp:txXfrm rot="-5400000">
        <a:off x="3161412" y="375241"/>
        <a:ext cx="7484036" cy="4587545"/>
      </dsp:txXfrm>
    </dsp:sp>
    <dsp:sp modelId="{AEC6E17D-F1BC-406A-B364-F3D4F5F76DD5}">
      <dsp:nvSpPr>
        <dsp:cNvPr id="0" name=""/>
        <dsp:cNvSpPr/>
      </dsp:nvSpPr>
      <dsp:spPr>
        <a:xfrm>
          <a:off x="146136" y="2645"/>
          <a:ext cx="296026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26. Theo </a:t>
          </a:r>
          <a:r>
            <a:rPr lang="en-US" sz="3600" i="1" kern="1200" dirty="0" err="1" smtClean="0">
              <a:solidFill>
                <a:schemeClr val="bg1"/>
              </a:solidFill>
            </a:rPr>
            <a:t>Hồ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Chí</a:t>
          </a:r>
          <a:r>
            <a:rPr lang="en-US" sz="3600" i="1" kern="1200" dirty="0" smtClean="0">
              <a:solidFill>
                <a:schemeClr val="bg1"/>
              </a:solidFill>
            </a:rPr>
            <a:t> Minh, </a:t>
          </a:r>
          <a:r>
            <a:rPr lang="en-US" sz="3600" i="1" kern="1200" dirty="0" err="1" smtClean="0">
              <a:solidFill>
                <a:schemeClr val="bg1"/>
              </a:solidFill>
            </a:rPr>
            <a:t>cách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mạng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giải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phóng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dân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tộc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muốn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thắng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lợi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phải</a:t>
          </a:r>
          <a:r>
            <a:rPr lang="en-US" sz="3600" i="1" kern="1200" dirty="0" smtClean="0">
              <a:solidFill>
                <a:schemeClr val="bg1"/>
              </a:solidFill>
            </a:rPr>
            <a:t>: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90644" y="147153"/>
        <a:ext cx="2671251" cy="5124359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862167" y="-1197091"/>
          <a:ext cx="4330700" cy="7732211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Là tư tưởng của một cá nhân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Là tư tưởng của lãnh tụ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Là tư tưởng của một giai cấp, một dân tộc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Là tất cả những vấn đề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trên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 </a:t>
          </a:r>
        </a:p>
      </dsp:txBody>
      <dsp:txXfrm rot="-5400000">
        <a:off x="3161412" y="715071"/>
        <a:ext cx="7520804" cy="3907886"/>
      </dsp:txXfrm>
    </dsp:sp>
    <dsp:sp modelId="{AEC6E17D-F1BC-406A-B364-F3D4F5F76DD5}">
      <dsp:nvSpPr>
        <dsp:cNvPr id="0" name=""/>
        <dsp:cNvSpPr/>
      </dsp:nvSpPr>
      <dsp:spPr>
        <a:xfrm>
          <a:off x="146136" y="2645"/>
          <a:ext cx="296026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</a:rPr>
            <a:t>27. </a:t>
          </a:r>
          <a:r>
            <a:rPr lang="vi-VN" sz="4000" i="1" kern="1200" dirty="0" smtClean="0">
              <a:solidFill>
                <a:schemeClr val="bg1"/>
              </a:solidFill>
            </a:rPr>
            <a:t>Thuật </a:t>
          </a:r>
          <a:r>
            <a:rPr lang="vi-VN" sz="4000" i="1" kern="1200" dirty="0" smtClean="0">
              <a:solidFill>
                <a:schemeClr val="bg1"/>
              </a:solidFill>
            </a:rPr>
            <a:t>ngữ </a:t>
          </a:r>
          <a:r>
            <a:rPr lang="vi-VN" sz="4000" i="1" kern="1200" dirty="0" smtClean="0">
              <a:solidFill>
                <a:schemeClr val="bg1"/>
              </a:solidFill>
            </a:rPr>
            <a:t>“</a:t>
          </a:r>
          <a:r>
            <a:rPr lang="en-US" sz="4000" i="1" kern="1200" dirty="0" smtClean="0">
              <a:solidFill>
                <a:schemeClr val="bg1"/>
              </a:solidFill>
            </a:rPr>
            <a:t>T</a:t>
          </a:r>
          <a:r>
            <a:rPr lang="vi-VN" sz="4000" i="1" kern="1200" dirty="0" smtClean="0">
              <a:solidFill>
                <a:schemeClr val="bg1"/>
              </a:solidFill>
            </a:rPr>
            <a:t>ư </a:t>
          </a:r>
          <a:r>
            <a:rPr lang="vi-VN" sz="4000" i="1" kern="1200" dirty="0" smtClean="0">
              <a:solidFill>
                <a:schemeClr val="bg1"/>
              </a:solidFill>
            </a:rPr>
            <a:t>tưởng Hồ Chí Minh” được dùng theo nghĩa nào?</a:t>
          </a:r>
          <a:endParaRPr lang="en-US" sz="4000" i="1" kern="1200" dirty="0">
            <a:solidFill>
              <a:srgbClr val="FFFF00"/>
            </a:solidFill>
          </a:endParaRPr>
        </a:p>
      </dsp:txBody>
      <dsp:txXfrm>
        <a:off x="290644" y="147153"/>
        <a:ext cx="2671251" cy="5124359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249528" y="-1233590"/>
          <a:ext cx="5418658" cy="7885847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Đảng Cộng sản Việt Nam phải lấy chủ nghĩa Mác – Lênin làm nền tảng tư tưởng</a:t>
          </a:r>
          <a:endParaRPr lang="en-US" sz="32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Đảng Cộng sản Việt Nam phải lấy chủ nghĩa Mác – Lênin làm chủ trương, đường lối</a:t>
          </a:r>
          <a:endParaRPr lang="en-US" sz="32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Đảng Cộng sản Việt Nam phải lấy chủ nghĩa Mác – Lênin làm học thuyết của Đảng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2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các đáp án của câu này đều đúng</a:t>
          </a:r>
        </a:p>
        <a:p>
          <a:pPr marL="285750" lvl="1" indent="-285750" algn="l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2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015934" y="264521"/>
        <a:ext cx="7621330" cy="4889624"/>
      </dsp:txXfrm>
    </dsp:sp>
    <dsp:sp modelId="{AEC6E17D-F1BC-406A-B364-F3D4F5F76DD5}">
      <dsp:nvSpPr>
        <dsp:cNvPr id="0" name=""/>
        <dsp:cNvSpPr/>
      </dsp:nvSpPr>
      <dsp:spPr>
        <a:xfrm>
          <a:off x="70764" y="2645"/>
          <a:ext cx="295737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28. Theo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Hồ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Chí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Minh,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Đảng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Cộng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sản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Việt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Nam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phải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lấy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nghĩa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Mác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–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Lênin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“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cốt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”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nghĩa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en-US" sz="3600" i="1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15131" y="147012"/>
        <a:ext cx="2668643" cy="5124641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696171" y="-1454323"/>
          <a:ext cx="5406662" cy="832731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Giành độc lập, tự do cho đất nước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Đem lại cho nhân dân cuộc sống ấm no hạnh phúc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Giành độc lập, tự do cho đất nước, đem lại hạnh phúc cho nhân dân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Phát triển đất nước, con người sống tự do, hạnh phúc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35846" y="269933"/>
        <a:ext cx="8063383" cy="4878800"/>
      </dsp:txXfrm>
    </dsp:sp>
    <dsp:sp modelId="{AEC6E17D-F1BC-406A-B364-F3D4F5F76DD5}">
      <dsp:nvSpPr>
        <dsp:cNvPr id="0" name=""/>
        <dsp:cNvSpPr/>
      </dsp:nvSpPr>
      <dsp:spPr>
        <a:xfrm>
          <a:off x="69062" y="2645"/>
          <a:ext cx="312293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29.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Mục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tiêu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lớn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nhất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cả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cuộc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đời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tịch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Hồ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Chí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Minh </a:t>
          </a:r>
          <a:r>
            <a:rPr lang="en-US" sz="3600" i="1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</a:t>
          </a:r>
          <a:r>
            <a:rPr lang="en-US" sz="3600" i="1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:</a:t>
          </a:r>
          <a:endParaRPr lang="en-US" sz="3600" i="1" kern="1200" dirty="0">
            <a:solidFill>
              <a:srgbClr val="FFFF0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21511" y="155094"/>
        <a:ext cx="2818039" cy="5108477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696171" y="-1454323"/>
          <a:ext cx="5406662" cy="832731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Giải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phóng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dân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tộc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Giải phóng giai cấp ở các nước thuộc địa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Giải phóng dân tộc, giải phóng giai cấp và giải phóng con người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Giải phóng giai cấp và giải phóng con người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35846" y="269933"/>
        <a:ext cx="8063383" cy="4878800"/>
      </dsp:txXfrm>
    </dsp:sp>
    <dsp:sp modelId="{AEC6E17D-F1BC-406A-B364-F3D4F5F76DD5}">
      <dsp:nvSpPr>
        <dsp:cNvPr id="0" name=""/>
        <dsp:cNvSpPr/>
      </dsp:nvSpPr>
      <dsp:spPr>
        <a:xfrm>
          <a:off x="69062" y="2645"/>
          <a:ext cx="312293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30. </a:t>
          </a:r>
          <a:r>
            <a:rPr lang="vi-VN" sz="3600" i="1" kern="1200" dirty="0" smtClean="0">
              <a:solidFill>
                <a:schemeClr val="bg1"/>
              </a:solidFill>
            </a:rPr>
            <a:t>Mục </a:t>
          </a:r>
          <a:r>
            <a:rPr lang="vi-VN" sz="3600" i="1" kern="1200" dirty="0" smtClean="0">
              <a:solidFill>
                <a:schemeClr val="bg1"/>
              </a:solidFill>
            </a:rPr>
            <a:t>đích của tư tưởng Hồ Chí Minh là gì?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21511" y="155094"/>
        <a:ext cx="2818039" cy="5108477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696171" y="-1454323"/>
          <a:ext cx="5406662" cy="832731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Tư tưởng hiếu với dân của Hồ Chí Minh được hiểu là: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Thương dân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Gần dân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Phục vụ nhân dân hết lòng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đều đúng</a:t>
          </a:r>
        </a:p>
      </dsp:txBody>
      <dsp:txXfrm rot="-5400000">
        <a:off x="3235846" y="269933"/>
        <a:ext cx="8063383" cy="4878800"/>
      </dsp:txXfrm>
    </dsp:sp>
    <dsp:sp modelId="{AEC6E17D-F1BC-406A-B364-F3D4F5F76DD5}">
      <dsp:nvSpPr>
        <dsp:cNvPr id="0" name=""/>
        <dsp:cNvSpPr/>
      </dsp:nvSpPr>
      <dsp:spPr>
        <a:xfrm>
          <a:off x="69062" y="2645"/>
          <a:ext cx="312293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31. </a:t>
          </a:r>
          <a:r>
            <a:rPr lang="vi-VN" sz="3600" i="1" kern="1200" dirty="0" smtClean="0">
              <a:solidFill>
                <a:schemeClr val="bg1"/>
              </a:solidFill>
            </a:rPr>
            <a:t>Tư </a:t>
          </a:r>
          <a:r>
            <a:rPr lang="vi-VN" sz="3600" i="1" kern="1200" dirty="0" smtClean="0">
              <a:solidFill>
                <a:schemeClr val="bg1"/>
              </a:solidFill>
            </a:rPr>
            <a:t>tưởng hiếu với dân của Hồ Chí Minh được hiểu là: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21511" y="155094"/>
        <a:ext cx="2818039" cy="5108477"/>
      </dsp:txXfrm>
    </dsp:sp>
  </dsp:spTree>
</dsp:drawing>
</file>

<file path=ppt/diagrams/drawing3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696171" y="-1454323"/>
          <a:ext cx="5406662" cy="832731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Lòng yêu nước, ý chí kiên cường bất khuất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Đạo đức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Tài năng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Bản lĩnh chính trị, kiên định lập trường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35846" y="269933"/>
        <a:ext cx="8063383" cy="4878800"/>
      </dsp:txXfrm>
    </dsp:sp>
    <dsp:sp modelId="{AEC6E17D-F1BC-406A-B364-F3D4F5F76DD5}">
      <dsp:nvSpPr>
        <dsp:cNvPr id="0" name=""/>
        <dsp:cNvSpPr/>
      </dsp:nvSpPr>
      <dsp:spPr>
        <a:xfrm>
          <a:off x="69062" y="2645"/>
          <a:ext cx="312293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32. </a:t>
          </a:r>
          <a:r>
            <a:rPr lang="vi-VN" sz="3600" i="0" kern="1200" dirty="0" smtClean="0">
              <a:solidFill>
                <a:schemeClr val="bg1"/>
              </a:solidFill>
            </a:rPr>
            <a:t>Theo </a:t>
          </a:r>
          <a:r>
            <a:rPr lang="vi-VN" sz="3600" i="0" kern="1200" dirty="0" smtClean="0">
              <a:solidFill>
                <a:schemeClr val="bg1"/>
              </a:solidFill>
            </a:rPr>
            <a:t>Hồ Chí Minh, yếu tố nào được xem là </a:t>
          </a:r>
          <a:r>
            <a:rPr lang="en-US" sz="3600" i="0" kern="1200" dirty="0" smtClean="0">
              <a:solidFill>
                <a:schemeClr val="bg1"/>
              </a:solidFill>
            </a:rPr>
            <a:t>“</a:t>
          </a:r>
          <a:r>
            <a:rPr lang="vi-VN" sz="3600" i="0" kern="1200" dirty="0" smtClean="0">
              <a:solidFill>
                <a:schemeClr val="bg1"/>
              </a:solidFill>
            </a:rPr>
            <a:t>gốc</a:t>
          </a:r>
          <a:r>
            <a:rPr lang="en-US" sz="3600" i="0" kern="1200" dirty="0" smtClean="0">
              <a:solidFill>
                <a:schemeClr val="bg1"/>
              </a:solidFill>
            </a:rPr>
            <a:t>”</a:t>
          </a:r>
          <a:r>
            <a:rPr lang="vi-VN" sz="3600" i="0" kern="1200" dirty="0" smtClean="0">
              <a:solidFill>
                <a:schemeClr val="bg1"/>
              </a:solidFill>
            </a:rPr>
            <a:t> </a:t>
          </a:r>
          <a:r>
            <a:rPr lang="vi-VN" sz="3600" i="0" kern="1200" dirty="0" smtClean="0">
              <a:solidFill>
                <a:schemeClr val="bg1"/>
              </a:solidFill>
            </a:rPr>
            <a:t>của người cách mạng, là nguồn nuôi dưỡng và phát triển con người</a:t>
          </a:r>
          <a:r>
            <a:rPr lang="vi-VN" sz="3600" i="1" kern="1200" dirty="0" smtClean="0">
              <a:solidFill>
                <a:schemeClr val="bg1"/>
              </a:solidFill>
            </a:rPr>
            <a:t>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21511" y="155094"/>
        <a:ext cx="2818039" cy="5108477"/>
      </dsp:txXfrm>
    </dsp:sp>
  </dsp:spTree>
</dsp:drawing>
</file>

<file path=ppt/diagrams/drawing3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696171" y="-1454323"/>
          <a:ext cx="5406662" cy="832731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Phấn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đấu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học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tập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và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rèn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luyện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để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có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tri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thức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Có ý chí, nghị lực và tinh thần cách mạng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Thường xuyên tu dưỡng đạo đức cách mạng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các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án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35846" y="269933"/>
        <a:ext cx="8063383" cy="4878800"/>
      </dsp:txXfrm>
    </dsp:sp>
    <dsp:sp modelId="{AEC6E17D-F1BC-406A-B364-F3D4F5F76DD5}">
      <dsp:nvSpPr>
        <dsp:cNvPr id="0" name=""/>
        <dsp:cNvSpPr/>
      </dsp:nvSpPr>
      <dsp:spPr>
        <a:xfrm>
          <a:off x="13" y="2645"/>
          <a:ext cx="312293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33. </a:t>
          </a:r>
          <a:r>
            <a:rPr lang="vi-VN" sz="3600" i="1" kern="1200" dirty="0" smtClean="0">
              <a:solidFill>
                <a:schemeClr val="bg1"/>
              </a:solidFill>
            </a:rPr>
            <a:t>Để </a:t>
          </a:r>
          <a:r>
            <a:rPr lang="vi-VN" sz="3600" i="1" kern="1200" dirty="0" smtClean="0">
              <a:solidFill>
                <a:schemeClr val="bg1"/>
              </a:solidFill>
            </a:rPr>
            <a:t>trở thành người chủ tương lai của nước nhà, thanh niên cần phải thực hiện những nhiệm vụ nào?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152462" y="155094"/>
        <a:ext cx="2818039" cy="5108477"/>
      </dsp:txXfrm>
    </dsp:sp>
  </dsp:spTree>
</dsp:drawing>
</file>

<file path=ppt/diagrams/drawing3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693528" y="-1454323"/>
          <a:ext cx="5411947" cy="832731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Được </a:t>
          </a: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hạnh </a:t>
          </a: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phúc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Độc lập, tự do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Được bình đẳng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Khỏe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mạnh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35845" y="267549"/>
        <a:ext cx="8063125" cy="4883569"/>
      </dsp:txXfrm>
    </dsp:sp>
    <dsp:sp modelId="{AEC6E17D-F1BC-406A-B364-F3D4F5F76DD5}">
      <dsp:nvSpPr>
        <dsp:cNvPr id="0" name=""/>
        <dsp:cNvSpPr/>
      </dsp:nvSpPr>
      <dsp:spPr>
        <a:xfrm>
          <a:off x="216948" y="0"/>
          <a:ext cx="3122937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34. Theo </a:t>
          </a:r>
          <a:r>
            <a:rPr lang="en-US" sz="3600" i="1" kern="1200" dirty="0" err="1" smtClean="0">
              <a:solidFill>
                <a:schemeClr val="bg1"/>
              </a:solidFill>
            </a:rPr>
            <a:t>Hồ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Chí</a:t>
          </a:r>
          <a:r>
            <a:rPr lang="en-US" sz="3600" i="1" kern="1200" dirty="0" smtClean="0">
              <a:solidFill>
                <a:schemeClr val="bg1"/>
              </a:solidFill>
            </a:rPr>
            <a:t> Minh, </a:t>
          </a:r>
          <a:r>
            <a:rPr lang="en-US" sz="3600" i="1" kern="1200" dirty="0" err="1" smtClean="0">
              <a:solidFill>
                <a:schemeClr val="bg1"/>
              </a:solidFill>
            </a:rPr>
            <a:t>khát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vọng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lớn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nhất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của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các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dân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tộc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thuộc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địa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là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gì</a:t>
          </a:r>
          <a:r>
            <a:rPr lang="en-US" sz="3600" i="1" kern="1200" dirty="0" smtClean="0">
              <a:solidFill>
                <a:schemeClr val="bg1"/>
              </a:solidFill>
            </a:rPr>
            <a:t>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369397" y="152449"/>
        <a:ext cx="2818039" cy="5113769"/>
      </dsp:txXfrm>
    </dsp:sp>
  </dsp:spTree>
</dsp:drawing>
</file>

<file path=ppt/diagrams/drawing3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721387" y="-1454323"/>
          <a:ext cx="5406662" cy="832731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Do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giai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cấp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làm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chủ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Do giai cấp nông dân làm chủ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Do nhân dân làm chủ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Do giai cấp công – nông làm chủ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61062" y="269933"/>
        <a:ext cx="8063383" cy="4878800"/>
      </dsp:txXfrm>
    </dsp:sp>
    <dsp:sp modelId="{AEC6E17D-F1BC-406A-B364-F3D4F5F76DD5}">
      <dsp:nvSpPr>
        <dsp:cNvPr id="0" name=""/>
        <dsp:cNvSpPr/>
      </dsp:nvSpPr>
      <dsp:spPr>
        <a:xfrm>
          <a:off x="69062" y="2645"/>
          <a:ext cx="312293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35. </a:t>
          </a:r>
          <a:r>
            <a:rPr lang="vi-VN" sz="3600" i="1" kern="1200" dirty="0" smtClean="0">
              <a:solidFill>
                <a:schemeClr val="bg1"/>
              </a:solidFill>
            </a:rPr>
            <a:t>Theo </a:t>
          </a:r>
          <a:r>
            <a:rPr lang="vi-VN" sz="3600" i="1" kern="1200" dirty="0" smtClean="0">
              <a:solidFill>
                <a:schemeClr val="bg1"/>
              </a:solidFill>
            </a:rPr>
            <a:t>Hồ Chí Minh, nhà nước mà chúng ta đang xây dựng là nhà nước: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21511" y="155094"/>
        <a:ext cx="2818039" cy="5108477"/>
      </dsp:txXfrm>
    </dsp:sp>
  </dsp:spTree>
</dsp:drawing>
</file>

<file path=ppt/diagrams/drawing3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4696171" y="-1454323"/>
          <a:ext cx="5406662" cy="8327314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Tuyên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Ngôn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độc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lập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(1945)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nn-NO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Nhật ký trong tù (1942 -1943)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Bản yêu sách của dân tộc Việt Nam gửi đến Hội nghị Versailles” (1919)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Lời kêu gọi toàn quốc kháng chiến (1946)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3235846" y="269933"/>
        <a:ext cx="8063383" cy="4878800"/>
      </dsp:txXfrm>
    </dsp:sp>
    <dsp:sp modelId="{AEC6E17D-F1BC-406A-B364-F3D4F5F76DD5}">
      <dsp:nvSpPr>
        <dsp:cNvPr id="0" name=""/>
        <dsp:cNvSpPr/>
      </dsp:nvSpPr>
      <dsp:spPr>
        <a:xfrm>
          <a:off x="69062" y="2645"/>
          <a:ext cx="3122937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36. </a:t>
          </a:r>
          <a:r>
            <a:rPr lang="vi-VN" sz="3600" i="1" kern="1200" dirty="0" smtClean="0">
              <a:solidFill>
                <a:schemeClr val="bg1"/>
              </a:solidFill>
            </a:rPr>
            <a:t>Hồ </a:t>
          </a:r>
          <a:r>
            <a:rPr lang="vi-VN" sz="3600" i="1" kern="1200" dirty="0" smtClean="0">
              <a:solidFill>
                <a:schemeClr val="bg1"/>
              </a:solidFill>
            </a:rPr>
            <a:t>Chí Minh đã đọc văn kiện nào vào ngày 2 tháng 9 tại Quảng trường Ba Đình?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21511" y="155094"/>
        <a:ext cx="2818039" cy="5108477"/>
      </dsp:txXfrm>
    </dsp:sp>
  </dsp:spTree>
</dsp:drawing>
</file>

<file path=ppt/diagrams/drawing3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540915" y="-678124"/>
          <a:ext cx="5406662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Trung với nước, hiếu với dân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Cần, kiệm, liêm, chính, chí công vô tư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Tinh thần quốc tế trong sáng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Yêu thương con người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856789" y="269933"/>
        <a:ext cx="6510984" cy="4878800"/>
      </dsp:txXfrm>
    </dsp:sp>
    <dsp:sp modelId="{AEC6E17D-F1BC-406A-B364-F3D4F5F76DD5}">
      <dsp:nvSpPr>
        <dsp:cNvPr id="0" name=""/>
        <dsp:cNvSpPr/>
      </dsp:nvSpPr>
      <dsp:spPr>
        <a:xfrm>
          <a:off x="0" y="2645"/>
          <a:ext cx="4848770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37. </a:t>
          </a:r>
          <a:r>
            <a:rPr lang="vi-VN" sz="3600" i="1" kern="1200" dirty="0" smtClean="0">
              <a:solidFill>
                <a:schemeClr val="bg1"/>
              </a:solidFill>
            </a:rPr>
            <a:t>Trong </a:t>
          </a:r>
          <a:r>
            <a:rPr lang="vi-VN" sz="3600" i="1" kern="1200" dirty="0" smtClean="0">
              <a:solidFill>
                <a:schemeClr val="bg1"/>
              </a:solidFill>
            </a:rPr>
            <a:t>các chuẩn mực đạo đức của người cách mạng, chuẩn mực nào được Người xem là phẩm chất đạo đức cao đẹp nhất?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36697" y="239342"/>
        <a:ext cx="4375376" cy="4939981"/>
      </dsp:txXfrm>
    </dsp:sp>
  </dsp:spTree>
</dsp:drawing>
</file>

<file path=ppt/diagrams/drawing3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540915" y="-678124"/>
          <a:ext cx="5406662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Cái gốc của người cách mạng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Nguồn nuôi dưỡng và phát triển con người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 </a:t>
          </a: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Nền tảng </a:t>
          </a: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và là sức mạnh của người cách mạng 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Tất cả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đáp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856789" y="269933"/>
        <a:ext cx="6510984" cy="4878800"/>
      </dsp:txXfrm>
    </dsp:sp>
    <dsp:sp modelId="{AEC6E17D-F1BC-406A-B364-F3D4F5F76DD5}">
      <dsp:nvSpPr>
        <dsp:cNvPr id="0" name=""/>
        <dsp:cNvSpPr/>
      </dsp:nvSpPr>
      <dsp:spPr>
        <a:xfrm>
          <a:off x="4009" y="2645"/>
          <a:ext cx="4848770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76200" rIns="1524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i="1" kern="1200" dirty="0" smtClean="0">
              <a:solidFill>
                <a:schemeClr val="bg1"/>
              </a:solidFill>
            </a:rPr>
            <a:t>38. </a:t>
          </a:r>
          <a:r>
            <a:rPr lang="en-US" sz="4000" i="1" kern="1200" dirty="0" err="1" smtClean="0">
              <a:solidFill>
                <a:schemeClr val="bg1"/>
              </a:solidFill>
            </a:rPr>
            <a:t>Hồ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Chí</a:t>
          </a:r>
          <a:r>
            <a:rPr lang="en-US" sz="4000" i="1" kern="1200" dirty="0" smtClean="0">
              <a:solidFill>
                <a:schemeClr val="bg1"/>
              </a:solidFill>
            </a:rPr>
            <a:t> Minh </a:t>
          </a:r>
          <a:r>
            <a:rPr lang="en-US" sz="4000" i="1" kern="1200" dirty="0" err="1" smtClean="0">
              <a:solidFill>
                <a:schemeClr val="bg1"/>
              </a:solidFill>
            </a:rPr>
            <a:t>quan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niệm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về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vai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trò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của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đạo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đức</a:t>
          </a:r>
          <a:r>
            <a:rPr lang="en-US" sz="4000" i="1" kern="1200" dirty="0" smtClean="0">
              <a:solidFill>
                <a:schemeClr val="bg1"/>
              </a:solidFill>
            </a:rPr>
            <a:t> </a:t>
          </a:r>
          <a:r>
            <a:rPr lang="en-US" sz="4000" i="1" kern="1200" dirty="0" err="1" smtClean="0">
              <a:solidFill>
                <a:schemeClr val="bg1"/>
              </a:solidFill>
            </a:rPr>
            <a:t>là</a:t>
          </a:r>
          <a:r>
            <a:rPr lang="en-US" sz="4000" i="1" kern="1200" dirty="0" smtClean="0">
              <a:solidFill>
                <a:schemeClr val="bg1"/>
              </a:solidFill>
            </a:rPr>
            <a:t>:</a:t>
          </a:r>
          <a:endParaRPr lang="en-US" sz="4000" i="1" kern="1200" dirty="0">
            <a:solidFill>
              <a:srgbClr val="FFFF00"/>
            </a:solidFill>
          </a:endParaRPr>
        </a:p>
      </dsp:txBody>
      <dsp:txXfrm>
        <a:off x="240706" y="239342"/>
        <a:ext cx="4375376" cy="4939981"/>
      </dsp:txXfrm>
    </dsp:sp>
  </dsp:spTree>
</dsp:drawing>
</file>

<file path=ppt/diagrams/drawing3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540915" y="-678124"/>
          <a:ext cx="5406662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7/6/1911,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tại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bến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Nhà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Rồng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Ngày 5/6/1911,  tại bến Nhà Rồng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 Ngày 6/7/1911, tại bến Nhà Rồng 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 Ngày 6/5/1911, tại bến Nhà Rồng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856789" y="269933"/>
        <a:ext cx="6510984" cy="4878800"/>
      </dsp:txXfrm>
    </dsp:sp>
    <dsp:sp modelId="{AEC6E17D-F1BC-406A-B364-F3D4F5F76DD5}">
      <dsp:nvSpPr>
        <dsp:cNvPr id="0" name=""/>
        <dsp:cNvSpPr/>
      </dsp:nvSpPr>
      <dsp:spPr>
        <a:xfrm>
          <a:off x="4009" y="2645"/>
          <a:ext cx="4848770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39. </a:t>
          </a:r>
          <a:r>
            <a:rPr lang="vi-VN" sz="3600" i="1" kern="1200" dirty="0" smtClean="0">
              <a:solidFill>
                <a:schemeClr val="bg1"/>
              </a:solidFill>
            </a:rPr>
            <a:t>Chủ </a:t>
          </a:r>
          <a:r>
            <a:rPr lang="vi-VN" sz="3600" i="1" kern="1200" dirty="0" smtClean="0">
              <a:solidFill>
                <a:schemeClr val="bg1"/>
              </a:solidFill>
            </a:rPr>
            <a:t>tịch Hồ Chí Minh ra đi tìm đường cứu nước vào ngày tháng năm nào, ở đâu?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40706" y="239342"/>
        <a:ext cx="4375376" cy="4939981"/>
      </dsp:txXfrm>
    </dsp:sp>
  </dsp:spTree>
</dsp:drawing>
</file>

<file path=ppt/diagrams/drawing4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538273" y="-678124"/>
          <a:ext cx="5411947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Võ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Nguyên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Giáp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Trường Chinh</a:t>
          </a: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Hồ Chí Minh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Phạm Văn Đồng 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856790" y="267548"/>
        <a:ext cx="6510726" cy="4883569"/>
      </dsp:txXfrm>
    </dsp:sp>
    <dsp:sp modelId="{AEC6E17D-F1BC-406A-B364-F3D4F5F76DD5}">
      <dsp:nvSpPr>
        <dsp:cNvPr id="0" name=""/>
        <dsp:cNvSpPr/>
      </dsp:nvSpPr>
      <dsp:spPr>
        <a:xfrm>
          <a:off x="4009" y="0"/>
          <a:ext cx="4848770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40. </a:t>
          </a:r>
          <a:r>
            <a:rPr lang="vi-VN" sz="3600" i="1" kern="1200" dirty="0" smtClean="0">
              <a:solidFill>
                <a:schemeClr val="bg1"/>
              </a:solidFill>
            </a:rPr>
            <a:t>“Đoàn </a:t>
          </a:r>
          <a:r>
            <a:rPr lang="vi-VN" sz="3600" i="1" kern="1200" dirty="0" smtClean="0">
              <a:solidFill>
                <a:schemeClr val="bg1"/>
              </a:solidFill>
            </a:rPr>
            <a:t>kết, đoàn kết, đại đoàn kết; Thành công, thành công, đại thành công”. Câu nói trên thể hiện tư tưởng của ai?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40706" y="236697"/>
        <a:ext cx="4375376" cy="4945273"/>
      </dsp:txXfrm>
    </dsp:sp>
  </dsp:spTree>
</dsp:drawing>
</file>

<file path=ppt/diagrams/drawing4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538273" y="-678124"/>
          <a:ext cx="5411947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Cái</a:t>
          </a: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gốc</a:t>
          </a:r>
          <a:endParaRPr lang="en-US" sz="40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Cái ngọn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Then chốt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Hạt nhân</a:t>
          </a: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40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856790" y="267548"/>
        <a:ext cx="6510726" cy="4883569"/>
      </dsp:txXfrm>
    </dsp:sp>
    <dsp:sp modelId="{AEC6E17D-F1BC-406A-B364-F3D4F5F76DD5}">
      <dsp:nvSpPr>
        <dsp:cNvPr id="0" name=""/>
        <dsp:cNvSpPr/>
      </dsp:nvSpPr>
      <dsp:spPr>
        <a:xfrm>
          <a:off x="0" y="0"/>
          <a:ext cx="4848770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41. </a:t>
          </a:r>
          <a:r>
            <a:rPr lang="vi-VN" sz="3600" i="1" kern="1200" dirty="0" smtClean="0">
              <a:solidFill>
                <a:schemeClr val="bg1"/>
              </a:solidFill>
            </a:rPr>
            <a:t>Theo </a:t>
          </a:r>
          <a:r>
            <a:rPr lang="vi-VN" sz="3600" i="1" kern="1200" dirty="0" smtClean="0">
              <a:solidFill>
                <a:schemeClr val="bg1"/>
              </a:solidFill>
            </a:rPr>
            <a:t>quan điểm của Hồ Chí Minh, vai trò của đạo đức đối với mỗi  người cách mạng  là 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36697" y="236697"/>
        <a:ext cx="4375376" cy="4945273"/>
      </dsp:txXfrm>
    </dsp:sp>
  </dsp:spTree>
</dsp:drawing>
</file>

<file path=ppt/diagrams/drawing4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538268" y="-678124"/>
          <a:ext cx="5411947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Hồ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Chí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Minh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Đặng Tiểu Bình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Phạm Văn Đồng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V.I.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Lênin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856785" y="267548"/>
        <a:ext cx="6510726" cy="4883569"/>
      </dsp:txXfrm>
    </dsp:sp>
    <dsp:sp modelId="{AEC6E17D-F1BC-406A-B364-F3D4F5F76DD5}">
      <dsp:nvSpPr>
        <dsp:cNvPr id="0" name=""/>
        <dsp:cNvSpPr/>
      </dsp:nvSpPr>
      <dsp:spPr>
        <a:xfrm>
          <a:off x="4009" y="0"/>
          <a:ext cx="4848770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42. </a:t>
          </a:r>
          <a:r>
            <a:rPr lang="vi-VN" sz="3600" i="1" kern="1200" dirty="0" smtClean="0">
              <a:solidFill>
                <a:schemeClr val="bg1"/>
              </a:solidFill>
            </a:rPr>
            <a:t>Ai </a:t>
          </a:r>
          <a:r>
            <a:rPr lang="vi-VN" sz="3600" i="1" kern="1200" dirty="0" smtClean="0">
              <a:solidFill>
                <a:schemeClr val="bg1"/>
              </a:solidFill>
            </a:rPr>
            <a:t>là người đưa ra tư tưởng cốt lõi: độc lập dân tộc gắn liền với chủ nghĩa xã hội?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40706" y="236697"/>
        <a:ext cx="4375376" cy="4945273"/>
      </dsp:txXfrm>
    </dsp:sp>
  </dsp:spTree>
</dsp:drawing>
</file>

<file path=ppt/diagrams/drawing4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538268" y="-678124"/>
          <a:ext cx="5411947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Công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nhân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Nông dân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Địa chủ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vi-VN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Tư sản</a:t>
          </a: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856785" y="267548"/>
        <a:ext cx="6510726" cy="4883569"/>
      </dsp:txXfrm>
    </dsp:sp>
    <dsp:sp modelId="{AEC6E17D-F1BC-406A-B364-F3D4F5F76DD5}">
      <dsp:nvSpPr>
        <dsp:cNvPr id="0" name=""/>
        <dsp:cNvSpPr/>
      </dsp:nvSpPr>
      <dsp:spPr>
        <a:xfrm>
          <a:off x="0" y="0"/>
          <a:ext cx="4848770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43. Theo </a:t>
          </a:r>
          <a:r>
            <a:rPr lang="en-US" sz="3600" i="1" kern="1200" dirty="0" err="1" smtClean="0">
              <a:solidFill>
                <a:schemeClr val="bg1"/>
              </a:solidFill>
            </a:rPr>
            <a:t>Hồ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Chí</a:t>
          </a:r>
          <a:r>
            <a:rPr lang="en-US" sz="3600" i="1" kern="1200" dirty="0" smtClean="0">
              <a:solidFill>
                <a:schemeClr val="bg1"/>
              </a:solidFill>
            </a:rPr>
            <a:t> Minh, </a:t>
          </a:r>
          <a:r>
            <a:rPr lang="en-US" sz="3600" i="1" kern="1200" dirty="0" err="1" smtClean="0">
              <a:solidFill>
                <a:schemeClr val="bg1"/>
              </a:solidFill>
            </a:rPr>
            <a:t>tinh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thần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quốc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tế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trong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sáng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là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phẩm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chất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bắt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nguồn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từ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bản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chất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của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giai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cấp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nào</a:t>
          </a:r>
          <a:r>
            <a:rPr lang="en-US" sz="3600" i="1" kern="1200" dirty="0" smtClean="0">
              <a:solidFill>
                <a:schemeClr val="bg1"/>
              </a:solidFill>
            </a:rPr>
            <a:t>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36697" y="236697"/>
        <a:ext cx="4375376" cy="4945273"/>
      </dsp:txXfrm>
    </dsp:sp>
  </dsp:spTree>
</dsp:drawing>
</file>

<file path=ppt/diagrams/drawing4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540911" y="-678124"/>
          <a:ext cx="5406662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nói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viết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cách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diễn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đạt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Cách làm, cách hành động và suy nghĩ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Cách quan tâm và ứng xử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Cách tiếp nhận và giải quyết công việc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856785" y="269933"/>
        <a:ext cx="6510984" cy="4878800"/>
      </dsp:txXfrm>
    </dsp:sp>
    <dsp:sp modelId="{AEC6E17D-F1BC-406A-B364-F3D4F5F76DD5}">
      <dsp:nvSpPr>
        <dsp:cNvPr id="0" name=""/>
        <dsp:cNvSpPr/>
      </dsp:nvSpPr>
      <dsp:spPr>
        <a:xfrm>
          <a:off x="27" y="5291"/>
          <a:ext cx="4848770" cy="5413375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dirty="0" smtClean="0">
              <a:solidFill>
                <a:schemeClr val="bg1"/>
              </a:solidFill>
            </a:rPr>
            <a:t>44. </a:t>
          </a:r>
          <a:r>
            <a:rPr lang="en-US" sz="3600" i="1" kern="1200" dirty="0" err="1" smtClean="0">
              <a:solidFill>
                <a:schemeClr val="bg1"/>
              </a:solidFill>
            </a:rPr>
            <a:t>Phong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cách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diễn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đạt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của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Hồ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Chí</a:t>
          </a:r>
          <a:r>
            <a:rPr lang="en-US" sz="3600" i="1" kern="1200" dirty="0" smtClean="0">
              <a:solidFill>
                <a:schemeClr val="bg1"/>
              </a:solidFill>
            </a:rPr>
            <a:t> Minh </a:t>
          </a:r>
          <a:r>
            <a:rPr lang="en-US" sz="3600" i="1" kern="1200" dirty="0" err="1" smtClean="0">
              <a:solidFill>
                <a:schemeClr val="bg1"/>
              </a:solidFill>
            </a:rPr>
            <a:t>thể</a:t>
          </a:r>
          <a:r>
            <a:rPr lang="en-US" sz="3600" i="1" kern="1200" dirty="0" smtClean="0">
              <a:solidFill>
                <a:schemeClr val="bg1"/>
              </a:solidFill>
            </a:rPr>
            <a:t> </a:t>
          </a:r>
          <a:r>
            <a:rPr lang="en-US" sz="3600" i="1" kern="1200" dirty="0" err="1" smtClean="0">
              <a:solidFill>
                <a:schemeClr val="bg1"/>
              </a:solidFill>
            </a:rPr>
            <a:t>hiện</a:t>
          </a:r>
          <a:r>
            <a:rPr lang="en-US" sz="3600" i="1" kern="1200" dirty="0" smtClean="0">
              <a:solidFill>
                <a:schemeClr val="bg1"/>
              </a:solidFill>
            </a:rPr>
            <a:t> qua: 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36724" y="241988"/>
        <a:ext cx="4375376" cy="4939981"/>
      </dsp:txXfrm>
    </dsp:sp>
  </dsp:spTree>
</dsp:drawing>
</file>

<file path=ppt/diagrams/drawing4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1A0EB02-8037-4F89-8026-A7DA99CFEE45}">
      <dsp:nvSpPr>
        <dsp:cNvPr id="0" name=""/>
        <dsp:cNvSpPr/>
      </dsp:nvSpPr>
      <dsp:spPr>
        <a:xfrm rot="5400000">
          <a:off x="5444150" y="-678124"/>
          <a:ext cx="5411947" cy="6774915"/>
        </a:xfrm>
        <a:prstGeom prst="round2SameRect">
          <a:avLst/>
        </a:prstGeom>
        <a:solidFill>
          <a:srgbClr val="002060"/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a.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Tài</a:t>
          </a: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kern="1200" dirty="0" err="1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năng</a:t>
          </a:r>
          <a:endParaRPr lang="en-US" sz="3600" kern="1200" dirty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b. Đạo đức 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c. Học vấn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600" kern="1200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rPr>
            <a:t>d. Chức vụ</a:t>
          </a:r>
        </a:p>
        <a:p>
          <a:pPr marL="285750" lvl="1" indent="-285750" algn="l" defTabSz="1600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600" kern="1200" dirty="0" smtClean="0">
            <a:solidFill>
              <a:schemeClr val="bg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4762667" y="267548"/>
        <a:ext cx="6510726" cy="4883569"/>
      </dsp:txXfrm>
    </dsp:sp>
    <dsp:sp modelId="{AEC6E17D-F1BC-406A-B364-F3D4F5F76DD5}">
      <dsp:nvSpPr>
        <dsp:cNvPr id="0" name=""/>
        <dsp:cNvSpPr/>
      </dsp:nvSpPr>
      <dsp:spPr>
        <a:xfrm>
          <a:off x="37015" y="0"/>
          <a:ext cx="4848770" cy="5418667"/>
        </a:xfrm>
        <a:prstGeom prst="roundRect">
          <a:avLst/>
        </a:prstGeom>
        <a:solidFill>
          <a:schemeClr val="tx1">
            <a:lumMod val="85000"/>
            <a:lumOff val="1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68580" rIns="13716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i="1" kern="1200" smtClean="0">
              <a:solidFill>
                <a:schemeClr val="bg1"/>
              </a:solidFill>
            </a:rPr>
            <a:t>45. </a:t>
          </a:r>
          <a:r>
            <a:rPr lang="vi-VN" sz="3600" i="1" kern="1200" smtClean="0">
              <a:solidFill>
                <a:schemeClr val="bg1"/>
              </a:solidFill>
            </a:rPr>
            <a:t>Hồ </a:t>
          </a:r>
          <a:r>
            <a:rPr lang="vi-VN" sz="3600" i="1" kern="1200" dirty="0" smtClean="0">
              <a:solidFill>
                <a:schemeClr val="bg1"/>
              </a:solidFill>
            </a:rPr>
            <a:t>Chí Minh quan niệm yếu tố nào là gốc của người cách mạng ?</a:t>
          </a:r>
          <a:endParaRPr lang="en-US" sz="3600" i="1" kern="1200" dirty="0">
            <a:solidFill>
              <a:srgbClr val="FFFF00"/>
            </a:solidFill>
          </a:endParaRPr>
        </a:p>
      </dsp:txBody>
      <dsp:txXfrm>
        <a:off x="273712" y="236697"/>
        <a:ext cx="4375376" cy="49452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7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8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9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42868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70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1988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91999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25394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8132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1412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35559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9888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6385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8748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6A3DA-D09C-4FD0-8D77-D1F5B5FA4563}" type="datetimeFigureOut">
              <a:rPr lang="en-US" smtClean="0"/>
              <a:t>4/17/2020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3C6E15-F733-46D5-9C0D-A03E097B2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760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1.xml"/><Relationship Id="rId7" Type="http://schemas.microsoft.com/office/2007/relationships/diagramDrawing" Target="../diagrams/drawing1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1.xml"/><Relationship Id="rId5" Type="http://schemas.openxmlformats.org/officeDocument/2006/relationships/diagramQuickStyle" Target="../diagrams/quickStyle11.xml"/><Relationship Id="rId4" Type="http://schemas.openxmlformats.org/officeDocument/2006/relationships/diagramLayout" Target="../diagrams/layout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5.xml"/><Relationship Id="rId7" Type="http://schemas.microsoft.com/office/2007/relationships/diagramDrawing" Target="../diagrams/drawing2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5.xml"/><Relationship Id="rId5" Type="http://schemas.openxmlformats.org/officeDocument/2006/relationships/diagramQuickStyle" Target="../diagrams/quickStyle25.xml"/><Relationship Id="rId4" Type="http://schemas.openxmlformats.org/officeDocument/2006/relationships/diagramLayout" Target="../diagrams/layout2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6.xml"/><Relationship Id="rId7" Type="http://schemas.microsoft.com/office/2007/relationships/diagramDrawing" Target="../diagrams/drawing2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6.xml"/><Relationship Id="rId5" Type="http://schemas.openxmlformats.org/officeDocument/2006/relationships/diagramQuickStyle" Target="../diagrams/quickStyle26.xml"/><Relationship Id="rId4" Type="http://schemas.openxmlformats.org/officeDocument/2006/relationships/diagramLayout" Target="../diagrams/layout2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7.xml"/><Relationship Id="rId7" Type="http://schemas.microsoft.com/office/2007/relationships/diagramDrawing" Target="../diagrams/drawing2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7.xml"/><Relationship Id="rId5" Type="http://schemas.openxmlformats.org/officeDocument/2006/relationships/diagramQuickStyle" Target="../diagrams/quickStyle27.xml"/><Relationship Id="rId4" Type="http://schemas.openxmlformats.org/officeDocument/2006/relationships/diagramLayout" Target="../diagrams/layout2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8.xml"/><Relationship Id="rId7" Type="http://schemas.microsoft.com/office/2007/relationships/diagramDrawing" Target="../diagrams/drawing2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8.xml"/><Relationship Id="rId5" Type="http://schemas.openxmlformats.org/officeDocument/2006/relationships/diagramQuickStyle" Target="../diagrams/quickStyle28.xml"/><Relationship Id="rId4" Type="http://schemas.openxmlformats.org/officeDocument/2006/relationships/diagramLayout" Target="../diagrams/layout2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9.xml"/><Relationship Id="rId7" Type="http://schemas.microsoft.com/office/2007/relationships/diagramDrawing" Target="../diagrams/drawing2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9.xml"/><Relationship Id="rId5" Type="http://schemas.openxmlformats.org/officeDocument/2006/relationships/diagramQuickStyle" Target="../diagrams/quickStyle29.xml"/><Relationship Id="rId4" Type="http://schemas.openxmlformats.org/officeDocument/2006/relationships/diagramLayout" Target="../diagrams/layout29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0.xml"/><Relationship Id="rId7" Type="http://schemas.microsoft.com/office/2007/relationships/diagramDrawing" Target="../diagrams/drawing3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0.xml"/><Relationship Id="rId5" Type="http://schemas.openxmlformats.org/officeDocument/2006/relationships/diagramQuickStyle" Target="../diagrams/quickStyle30.xml"/><Relationship Id="rId4" Type="http://schemas.openxmlformats.org/officeDocument/2006/relationships/diagramLayout" Target="../diagrams/layout30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1.xml"/><Relationship Id="rId7" Type="http://schemas.microsoft.com/office/2007/relationships/diagramDrawing" Target="../diagrams/drawing3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1.xml"/><Relationship Id="rId5" Type="http://schemas.openxmlformats.org/officeDocument/2006/relationships/diagramQuickStyle" Target="../diagrams/quickStyle31.xml"/><Relationship Id="rId4" Type="http://schemas.openxmlformats.org/officeDocument/2006/relationships/diagramLayout" Target="../diagrams/layout3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2.xml"/><Relationship Id="rId7" Type="http://schemas.microsoft.com/office/2007/relationships/diagramDrawing" Target="../diagrams/drawing3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2.xml"/><Relationship Id="rId5" Type="http://schemas.openxmlformats.org/officeDocument/2006/relationships/diagramQuickStyle" Target="../diagrams/quickStyle32.xml"/><Relationship Id="rId4" Type="http://schemas.openxmlformats.org/officeDocument/2006/relationships/diagramLayout" Target="../diagrams/layout3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3.xml"/><Relationship Id="rId7" Type="http://schemas.microsoft.com/office/2007/relationships/diagramDrawing" Target="../diagrams/drawing3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3.xml"/><Relationship Id="rId5" Type="http://schemas.openxmlformats.org/officeDocument/2006/relationships/diagramQuickStyle" Target="../diagrams/quickStyle33.xml"/><Relationship Id="rId4" Type="http://schemas.openxmlformats.org/officeDocument/2006/relationships/diagramLayout" Target="../diagrams/layout33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4.xml"/><Relationship Id="rId7" Type="http://schemas.microsoft.com/office/2007/relationships/diagramDrawing" Target="../diagrams/drawing3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4.xml"/><Relationship Id="rId5" Type="http://schemas.openxmlformats.org/officeDocument/2006/relationships/diagramQuickStyle" Target="../diagrams/quickStyle34.xml"/><Relationship Id="rId4" Type="http://schemas.openxmlformats.org/officeDocument/2006/relationships/diagramLayout" Target="../diagrams/layout3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5.xml"/><Relationship Id="rId7" Type="http://schemas.microsoft.com/office/2007/relationships/diagramDrawing" Target="../diagrams/drawing3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5.xml"/><Relationship Id="rId5" Type="http://schemas.openxmlformats.org/officeDocument/2006/relationships/diagramQuickStyle" Target="../diagrams/quickStyle35.xml"/><Relationship Id="rId4" Type="http://schemas.openxmlformats.org/officeDocument/2006/relationships/diagramLayout" Target="../diagrams/layout3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6.xml"/><Relationship Id="rId7" Type="http://schemas.microsoft.com/office/2007/relationships/diagramDrawing" Target="../diagrams/drawing36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6.xml"/><Relationship Id="rId5" Type="http://schemas.openxmlformats.org/officeDocument/2006/relationships/diagramQuickStyle" Target="../diagrams/quickStyle36.xml"/><Relationship Id="rId4" Type="http://schemas.openxmlformats.org/officeDocument/2006/relationships/diagramLayout" Target="../diagrams/layout3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7.xml"/><Relationship Id="rId7" Type="http://schemas.microsoft.com/office/2007/relationships/diagramDrawing" Target="../diagrams/drawing37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7.xml"/><Relationship Id="rId5" Type="http://schemas.openxmlformats.org/officeDocument/2006/relationships/diagramQuickStyle" Target="../diagrams/quickStyle37.xml"/><Relationship Id="rId4" Type="http://schemas.openxmlformats.org/officeDocument/2006/relationships/diagramLayout" Target="../diagrams/layout3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8.xml"/><Relationship Id="rId7" Type="http://schemas.microsoft.com/office/2007/relationships/diagramDrawing" Target="../diagrams/drawing38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8.xml"/><Relationship Id="rId5" Type="http://schemas.openxmlformats.org/officeDocument/2006/relationships/diagramQuickStyle" Target="../diagrams/quickStyle38.xml"/><Relationship Id="rId4" Type="http://schemas.openxmlformats.org/officeDocument/2006/relationships/diagramLayout" Target="../diagrams/layout3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9.xml"/><Relationship Id="rId7" Type="http://schemas.microsoft.com/office/2007/relationships/diagramDrawing" Target="../diagrams/drawing39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9.xml"/><Relationship Id="rId5" Type="http://schemas.openxmlformats.org/officeDocument/2006/relationships/diagramQuickStyle" Target="../diagrams/quickStyle39.xml"/><Relationship Id="rId4" Type="http://schemas.openxmlformats.org/officeDocument/2006/relationships/diagramLayout" Target="../diagrams/layout39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0.xml"/><Relationship Id="rId7" Type="http://schemas.microsoft.com/office/2007/relationships/diagramDrawing" Target="../diagrams/drawing4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0.xml"/><Relationship Id="rId5" Type="http://schemas.openxmlformats.org/officeDocument/2006/relationships/diagramQuickStyle" Target="../diagrams/quickStyle40.xml"/><Relationship Id="rId4" Type="http://schemas.openxmlformats.org/officeDocument/2006/relationships/diagramLayout" Target="../diagrams/layout40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1.xml"/><Relationship Id="rId7" Type="http://schemas.microsoft.com/office/2007/relationships/diagramDrawing" Target="../diagrams/drawing41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1.xml"/><Relationship Id="rId5" Type="http://schemas.openxmlformats.org/officeDocument/2006/relationships/diagramQuickStyle" Target="../diagrams/quickStyle41.xml"/><Relationship Id="rId4" Type="http://schemas.openxmlformats.org/officeDocument/2006/relationships/diagramLayout" Target="../diagrams/layout4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2.xml"/><Relationship Id="rId7" Type="http://schemas.microsoft.com/office/2007/relationships/diagramDrawing" Target="../diagrams/drawing42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2.xml"/><Relationship Id="rId5" Type="http://schemas.openxmlformats.org/officeDocument/2006/relationships/diagramQuickStyle" Target="../diagrams/quickStyle42.xml"/><Relationship Id="rId4" Type="http://schemas.openxmlformats.org/officeDocument/2006/relationships/diagramLayout" Target="../diagrams/layout4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3.xml"/><Relationship Id="rId7" Type="http://schemas.microsoft.com/office/2007/relationships/diagramDrawing" Target="../diagrams/drawing43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3.xml"/><Relationship Id="rId5" Type="http://schemas.openxmlformats.org/officeDocument/2006/relationships/diagramQuickStyle" Target="../diagrams/quickStyle43.xml"/><Relationship Id="rId4" Type="http://schemas.openxmlformats.org/officeDocument/2006/relationships/diagramLayout" Target="../diagrams/layout43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4.xml"/><Relationship Id="rId7" Type="http://schemas.microsoft.com/office/2007/relationships/diagramDrawing" Target="../diagrams/drawing44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4.xml"/><Relationship Id="rId5" Type="http://schemas.openxmlformats.org/officeDocument/2006/relationships/diagramQuickStyle" Target="../diagrams/quickStyle44.xml"/><Relationship Id="rId4" Type="http://schemas.openxmlformats.org/officeDocument/2006/relationships/diagramLayout" Target="../diagrams/layout44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5.xml"/><Relationship Id="rId7" Type="http://schemas.microsoft.com/office/2007/relationships/diagramDrawing" Target="../diagrams/drawing45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5.xml"/><Relationship Id="rId5" Type="http://schemas.openxmlformats.org/officeDocument/2006/relationships/diagramQuickStyle" Target="../diagrams/quickStyle45.xml"/><Relationship Id="rId4" Type="http://schemas.openxmlformats.org/officeDocument/2006/relationships/diagramLayout" Target="../diagrams/layout4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70646"/>
            <a:ext cx="12192000" cy="7367880"/>
          </a:xfrm>
          <a:prstGeom prst="rect">
            <a:avLst/>
          </a:prstGeom>
        </p:spPr>
      </p:pic>
      <p:sp>
        <p:nvSpPr>
          <p:cNvPr id="5" name="Horizontal Scroll 4"/>
          <p:cNvSpPr/>
          <p:nvPr/>
        </p:nvSpPr>
        <p:spPr>
          <a:xfrm>
            <a:off x="8417859" y="5311588"/>
            <a:ext cx="45719" cy="45719"/>
          </a:xfrm>
          <a:prstGeom prst="horizontalScrol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Horizontal Scroll 5"/>
          <p:cNvSpPr/>
          <p:nvPr/>
        </p:nvSpPr>
        <p:spPr>
          <a:xfrm>
            <a:off x="1806387" y="-381114"/>
            <a:ext cx="8579223" cy="2043953"/>
          </a:xfrm>
          <a:prstGeom prst="horizontalScroll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err="1">
                <a:solidFill>
                  <a:schemeClr val="bg1"/>
                </a:solidFill>
              </a:rPr>
              <a:t>Câu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hỏi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trắc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r>
              <a:rPr lang="en-US" sz="5400" b="1" dirty="0" err="1">
                <a:solidFill>
                  <a:schemeClr val="bg1"/>
                </a:solidFill>
              </a:rPr>
              <a:t>nghiệm</a:t>
            </a:r>
            <a:r>
              <a:rPr lang="en-US" sz="5400" b="1" dirty="0">
                <a:solidFill>
                  <a:schemeClr val="bg1"/>
                </a:solidFill>
              </a:rPr>
              <a:t> </a:t>
            </a:r>
            <a:endParaRPr lang="en-US" sz="5400" dirty="0"/>
          </a:p>
        </p:txBody>
      </p:sp>
      <p:sp>
        <p:nvSpPr>
          <p:cNvPr id="7" name="Rectangle 6"/>
          <p:cNvSpPr/>
          <p:nvPr/>
        </p:nvSpPr>
        <p:spPr>
          <a:xfrm>
            <a:off x="609598" y="2632559"/>
            <a:ext cx="10972800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isometricOffAxis1Right"/>
              <a:lightRig rig="threePt" dir="t"/>
            </a:scene3d>
          </a:bodyPr>
          <a:lstStyle/>
          <a:p>
            <a:pPr algn="ctr"/>
            <a:r>
              <a:rPr lang="en-US" sz="9600" b="1" dirty="0" err="1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Bài</a:t>
            </a:r>
            <a:r>
              <a:rPr lang="en-US" sz="9600" b="1" dirty="0" smtClean="0">
                <a:ln w="9525">
                  <a:solidFill>
                    <a:srgbClr val="FF0000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2</a:t>
            </a:r>
          </a:p>
          <a:p>
            <a:pPr algn="ctr"/>
            <a:endParaRPr lang="en-US" sz="9600" b="1" dirty="0">
              <a:ln w="9525">
                <a:solidFill>
                  <a:srgbClr val="FF0000"/>
                </a:solidFill>
                <a:prstDash val="solid"/>
              </a:ln>
              <a:solidFill>
                <a:srgbClr val="0070C0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613498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019256934"/>
              </p:ext>
            </p:extLst>
          </p:nvPr>
        </p:nvGraphicFramePr>
        <p:xfrm>
          <a:off x="741083" y="242047"/>
          <a:ext cx="1093096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711386" y="2252133"/>
            <a:ext cx="1169895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36878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941775748"/>
              </p:ext>
            </p:extLst>
          </p:nvPr>
        </p:nvGraphicFramePr>
        <p:xfrm>
          <a:off x="741082" y="242047"/>
          <a:ext cx="96131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988855" y="2279028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0999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67479423"/>
              </p:ext>
            </p:extLst>
          </p:nvPr>
        </p:nvGraphicFramePr>
        <p:xfrm>
          <a:off x="741082" y="242047"/>
          <a:ext cx="1074270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509679" y="766482"/>
            <a:ext cx="1156449" cy="94129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7627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072137577"/>
              </p:ext>
            </p:extLst>
          </p:nvPr>
        </p:nvGraphicFramePr>
        <p:xfrm>
          <a:off x="741082" y="242047"/>
          <a:ext cx="10742706" cy="5930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818964" y="242047"/>
            <a:ext cx="1102658" cy="1059331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224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087973506"/>
              </p:ext>
            </p:extLst>
          </p:nvPr>
        </p:nvGraphicFramePr>
        <p:xfrm>
          <a:off x="431798" y="376517"/>
          <a:ext cx="11334378" cy="5889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208928" y="1290917"/>
            <a:ext cx="1465730" cy="1055844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3449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097535954"/>
              </p:ext>
            </p:extLst>
          </p:nvPr>
        </p:nvGraphicFramePr>
        <p:xfrm>
          <a:off x="741082" y="1"/>
          <a:ext cx="11450918" cy="65487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787152" y="2107453"/>
            <a:ext cx="1183341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61021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479371863"/>
              </p:ext>
            </p:extLst>
          </p:nvPr>
        </p:nvGraphicFramePr>
        <p:xfrm>
          <a:off x="741082" y="242047"/>
          <a:ext cx="902148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814046" y="2900829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3939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42074437"/>
              </p:ext>
            </p:extLst>
          </p:nvPr>
        </p:nvGraphicFramePr>
        <p:xfrm>
          <a:off x="741082" y="242047"/>
          <a:ext cx="1074270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249267" y="2635623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5519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89914592"/>
              </p:ext>
            </p:extLst>
          </p:nvPr>
        </p:nvGraphicFramePr>
        <p:xfrm>
          <a:off x="741082" y="242047"/>
          <a:ext cx="1074270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684494" y="3085851"/>
            <a:ext cx="1398493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691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85062890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840943" y="4440289"/>
            <a:ext cx="941292" cy="101921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265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11337014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652679" y="3758204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2904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55677136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6629399" y="2675486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5919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892031992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746812" y="2419993"/>
            <a:ext cx="887504" cy="127794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679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709258662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751726" y="4437054"/>
            <a:ext cx="1021980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043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311998168"/>
              </p:ext>
            </p:extLst>
          </p:nvPr>
        </p:nvGraphicFramePr>
        <p:xfrm>
          <a:off x="3750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697939" y="2769617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2541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689802744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652680" y="4033640"/>
            <a:ext cx="900954" cy="1170372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6818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030907351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437528" y="3727594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06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911205670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872750" y="1602959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8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3447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995671029"/>
              </p:ext>
            </p:extLst>
          </p:nvPr>
        </p:nvGraphicFramePr>
        <p:xfrm>
          <a:off x="603623" y="457200"/>
          <a:ext cx="11270130" cy="56403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5082986" y="2342537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3015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927842234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5002303" y="1815353"/>
            <a:ext cx="900954" cy="1179628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5181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370303451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254189" y="3025110"/>
            <a:ext cx="1223682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8636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803932387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908172" y="2049950"/>
            <a:ext cx="900954" cy="934820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0634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53411861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644155" y="1411943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8873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650971682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469341" y="2103736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7177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659953902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356846" y="2947902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917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488363068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671046" y="2746198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83135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754479931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697940" y="2907563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33307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71253369"/>
              </p:ext>
            </p:extLst>
          </p:nvPr>
        </p:nvGraphicFramePr>
        <p:xfrm>
          <a:off x="603623" y="678848"/>
          <a:ext cx="10984753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173507" y="473645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0773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346971069"/>
              </p:ext>
            </p:extLst>
          </p:nvPr>
        </p:nvGraphicFramePr>
        <p:xfrm>
          <a:off x="470648" y="211676"/>
          <a:ext cx="1158837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186954" y="2921010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8221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163495953"/>
              </p:ext>
            </p:extLst>
          </p:nvPr>
        </p:nvGraphicFramePr>
        <p:xfrm>
          <a:off x="301812" y="396460"/>
          <a:ext cx="1158837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200401" y="2329340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50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195430684"/>
              </p:ext>
            </p:extLst>
          </p:nvPr>
        </p:nvGraphicFramePr>
        <p:xfrm>
          <a:off x="470648" y="211697"/>
          <a:ext cx="1158837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617259" y="3889198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166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144963468"/>
              </p:ext>
            </p:extLst>
          </p:nvPr>
        </p:nvGraphicFramePr>
        <p:xfrm>
          <a:off x="301812" y="275436"/>
          <a:ext cx="1158837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523130" y="1468729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38398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521449445"/>
              </p:ext>
            </p:extLst>
          </p:nvPr>
        </p:nvGraphicFramePr>
        <p:xfrm>
          <a:off x="497542" y="208201"/>
          <a:ext cx="1158837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805519" y="4080685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0496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64278762"/>
              </p:ext>
            </p:extLst>
          </p:nvPr>
        </p:nvGraphicFramePr>
        <p:xfrm>
          <a:off x="484096" y="302330"/>
          <a:ext cx="1158837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442448" y="2104216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3747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9413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005592206"/>
              </p:ext>
            </p:extLst>
          </p:nvPr>
        </p:nvGraphicFramePr>
        <p:xfrm>
          <a:off x="207682" y="383013"/>
          <a:ext cx="1158837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3213848" y="2884144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3497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38634406"/>
              </p:ext>
            </p:extLst>
          </p:nvPr>
        </p:nvGraphicFramePr>
        <p:xfrm>
          <a:off x="1" y="678848"/>
          <a:ext cx="11588376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2944907" y="799850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20546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56258074"/>
              </p:ext>
            </p:extLst>
          </p:nvPr>
        </p:nvGraphicFramePr>
        <p:xfrm>
          <a:off x="416859" y="248542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5289180" y="3388182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02317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031073414"/>
              </p:ext>
            </p:extLst>
          </p:nvPr>
        </p:nvGraphicFramePr>
        <p:xfrm>
          <a:off x="0" y="678848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885768" y="4645709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0640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804739167"/>
              </p:ext>
            </p:extLst>
          </p:nvPr>
        </p:nvGraphicFramePr>
        <p:xfrm>
          <a:off x="479613" y="255037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471149" y="1680405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843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683041946"/>
              </p:ext>
            </p:extLst>
          </p:nvPr>
        </p:nvGraphicFramePr>
        <p:xfrm>
          <a:off x="443752" y="221648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914902" y="2746198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8091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135538400"/>
              </p:ext>
            </p:extLst>
          </p:nvPr>
        </p:nvGraphicFramePr>
        <p:xfrm>
          <a:off x="280147" y="383013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5009032" y="1243603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587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2723799030"/>
              </p:ext>
            </p:extLst>
          </p:nvPr>
        </p:nvGraphicFramePr>
        <p:xfrm>
          <a:off x="376517" y="409907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751297" y="1727697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5634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66364960"/>
              </p:ext>
            </p:extLst>
          </p:nvPr>
        </p:nvGraphicFramePr>
        <p:xfrm>
          <a:off x="564778" y="356119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751297" y="1680020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1217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2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720456684"/>
              </p:ext>
            </p:extLst>
          </p:nvPr>
        </p:nvGraphicFramePr>
        <p:xfrm>
          <a:off x="280147" y="356118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751297" y="678848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73915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776365"/>
          </a:xfrm>
          <a:prstGeom prst="rect">
            <a:avLst/>
          </a:prstGeom>
        </p:spPr>
      </p:pic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519231417"/>
              </p:ext>
            </p:extLst>
          </p:nvPr>
        </p:nvGraphicFramePr>
        <p:xfrm>
          <a:off x="414617" y="409907"/>
          <a:ext cx="11631705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Explosion 1 3"/>
          <p:cNvSpPr/>
          <p:nvPr/>
        </p:nvSpPr>
        <p:spPr>
          <a:xfrm>
            <a:off x="4885767" y="2208316"/>
            <a:ext cx="1344703" cy="1283966"/>
          </a:xfrm>
          <a:prstGeom prst="irregularSeal1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5070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AEC6E17D-F1BC-406A-B364-F3D4F5F76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F1A0EB02-8037-4F89-8026-A7DA99CFEE4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2517</Words>
  <Application>Microsoft Office PowerPoint</Application>
  <PresentationFormat>Widescreen</PresentationFormat>
  <Paragraphs>228</Paragraphs>
  <Slides>46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50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Câu hỏi trắc nghiệm</dc:title>
  <dc:creator>USER</dc:creator>
  <cp:lastModifiedBy>USER</cp:lastModifiedBy>
  <cp:revision>49</cp:revision>
  <dcterms:created xsi:type="dcterms:W3CDTF">2020-04-15T02:17:23Z</dcterms:created>
  <dcterms:modified xsi:type="dcterms:W3CDTF">2020-04-17T02:32:51Z</dcterms:modified>
</cp:coreProperties>
</file>