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diagrams/data5.xml" ContentType="application/vnd.openxmlformats-officedocument.drawingml.diagramData+xml"/>
  <Override PartName="/ppt/diagrams/layout5.xml" ContentType="application/vnd.openxmlformats-officedocument.drawingml.diagramLayout+xml"/>
  <Override PartName="/ppt/diagrams/quickStyle5.xml" ContentType="application/vnd.openxmlformats-officedocument.drawingml.diagramStyle+xml"/>
  <Override PartName="/ppt/diagrams/colors5.xml" ContentType="application/vnd.openxmlformats-officedocument.drawingml.diagramColors+xml"/>
  <Override PartName="/ppt/diagrams/drawing5.xml" ContentType="application/vnd.ms-office.drawingml.diagramDrawing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7" r:id="rId2"/>
    <p:sldId id="258" r:id="rId3"/>
    <p:sldId id="259" r:id="rId4"/>
    <p:sldId id="260" r:id="rId5"/>
    <p:sldId id="256" r:id="rId6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lastView="sldThumbnailView">
  <p:normalViewPr horzBarState="maximized">
    <p:restoredLeft sz="15000" autoAdjust="0"/>
    <p:restoredTop sz="94660"/>
  </p:normalViewPr>
  <p:slideViewPr>
    <p:cSldViewPr snapToGrid="0">
      <p:cViewPr varScale="1">
        <p:scale>
          <a:sx n="72" d="100"/>
          <a:sy n="72" d="100"/>
        </p:scale>
        <p:origin x="-96" y="-13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6200" cy="7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5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E6BBFE9F-1DEC-49F1-8E48-0F0063871571}" type="doc">
      <dgm:prSet loTypeId="urn:microsoft.com/office/officeart/2008/layout/VerticalCurvedList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4F0D419B-7FD1-4D3F-B61C-7E98E946EEFD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err="1" smtClean="0"/>
            <a:t>Quan</a:t>
          </a:r>
          <a:r>
            <a:rPr lang="en-US" dirty="0" smtClean="0"/>
            <a:t> </a:t>
          </a:r>
          <a:r>
            <a:rPr lang="en-US" dirty="0" err="1" smtClean="0"/>
            <a:t>điểm</a:t>
          </a:r>
          <a:r>
            <a:rPr lang="en-US" dirty="0" smtClean="0"/>
            <a:t>… </a:t>
          </a:r>
          <a:r>
            <a:rPr lang="en-US" dirty="0" err="1" smtClean="0"/>
            <a:t>Mác</a:t>
          </a:r>
          <a:r>
            <a:rPr lang="en-US" dirty="0" smtClean="0"/>
            <a:t> - </a:t>
          </a:r>
          <a:r>
            <a:rPr lang="en-US" dirty="0" err="1" smtClean="0"/>
            <a:t>Lênin</a:t>
          </a:r>
          <a:endParaRPr lang="en-US" dirty="0"/>
        </a:p>
      </dgm:t>
    </dgm:pt>
    <dgm:pt modelId="{7D479A30-F9A8-4538-B307-1ED92F286909}" type="parTrans" cxnId="{14115155-C151-4B22-94F1-690F4835DEA2}">
      <dgm:prSet/>
      <dgm:spPr/>
      <dgm:t>
        <a:bodyPr/>
        <a:lstStyle/>
        <a:p>
          <a:endParaRPr lang="en-US"/>
        </a:p>
      </dgm:t>
    </dgm:pt>
    <dgm:pt modelId="{D41B99D0-ECD5-4646-987B-4368E1800F57}" type="sibTrans" cxnId="{14115155-C151-4B22-94F1-690F4835DEA2}">
      <dgm:prSet/>
      <dgm:spPr/>
      <dgm:t>
        <a:bodyPr/>
        <a:lstStyle/>
        <a:p>
          <a:endParaRPr lang="en-US"/>
        </a:p>
      </dgm:t>
    </dgm:pt>
    <dgm:pt modelId="{D8670FFF-D9AF-461E-80BB-55163D0871E1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err="1" smtClean="0"/>
            <a:t>Tư</a:t>
          </a:r>
          <a:r>
            <a:rPr lang="en-US" dirty="0" smtClean="0"/>
            <a:t> </a:t>
          </a:r>
          <a:r>
            <a:rPr lang="en-US" dirty="0" err="1" smtClean="0"/>
            <a:t>tưởng</a:t>
          </a:r>
          <a:r>
            <a:rPr lang="en-US" dirty="0" smtClean="0"/>
            <a:t>…</a:t>
          </a:r>
          <a:r>
            <a:rPr lang="en-US" dirty="0" err="1" smtClean="0"/>
            <a:t>Mác</a:t>
          </a:r>
          <a:endParaRPr lang="en-US" dirty="0"/>
        </a:p>
      </dgm:t>
    </dgm:pt>
    <dgm:pt modelId="{E246EE05-D287-41DC-8BB4-3178E402F19E}" type="parTrans" cxnId="{593B44C2-870F-4E68-BF28-3163CE75BDF4}">
      <dgm:prSet/>
      <dgm:spPr/>
      <dgm:t>
        <a:bodyPr/>
        <a:lstStyle/>
        <a:p>
          <a:endParaRPr lang="en-US"/>
        </a:p>
      </dgm:t>
    </dgm:pt>
    <dgm:pt modelId="{486D27C8-6B92-4364-81A6-F7913CAB5397}" type="sibTrans" cxnId="{593B44C2-870F-4E68-BF28-3163CE75BDF4}">
      <dgm:prSet/>
      <dgm:spPr/>
      <dgm:t>
        <a:bodyPr/>
        <a:lstStyle/>
        <a:p>
          <a:endParaRPr lang="en-US"/>
        </a:p>
      </dgm:t>
    </dgm:pt>
    <dgm:pt modelId="{90848CB7-28FA-4CB7-97B1-6D4846A0F15B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err="1" smtClean="0"/>
            <a:t>Lý</a:t>
          </a:r>
          <a:r>
            <a:rPr lang="en-US" dirty="0" smtClean="0"/>
            <a:t> </a:t>
          </a:r>
          <a:r>
            <a:rPr lang="en-US" dirty="0" err="1" smtClean="0"/>
            <a:t>luận</a:t>
          </a:r>
          <a:r>
            <a:rPr lang="en-US" dirty="0" smtClean="0"/>
            <a:t>…</a:t>
          </a:r>
          <a:r>
            <a:rPr lang="en-US" dirty="0" err="1" smtClean="0"/>
            <a:t>Ănghen</a:t>
          </a:r>
          <a:endParaRPr lang="en-US" dirty="0"/>
        </a:p>
      </dgm:t>
    </dgm:pt>
    <dgm:pt modelId="{B2403BB7-F7ED-49F9-8FB4-DC74900B8287}" type="parTrans" cxnId="{61E778F1-C663-4174-BAE8-223DADD8C76A}">
      <dgm:prSet/>
      <dgm:spPr/>
      <dgm:t>
        <a:bodyPr/>
        <a:lstStyle/>
        <a:p>
          <a:endParaRPr lang="en-US"/>
        </a:p>
      </dgm:t>
    </dgm:pt>
    <dgm:pt modelId="{21EBAB1F-A1A4-4507-BD6C-81D6B80DEEF9}" type="sibTrans" cxnId="{61E778F1-C663-4174-BAE8-223DADD8C76A}">
      <dgm:prSet/>
      <dgm:spPr/>
      <dgm:t>
        <a:bodyPr/>
        <a:lstStyle/>
        <a:p>
          <a:endParaRPr lang="en-US"/>
        </a:p>
      </dgm:t>
    </dgm:pt>
    <dgm:pt modelId="{37095C42-FD02-45E6-B79F-F17D3664B089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/>
            <a:t>Ý </a:t>
          </a:r>
          <a:r>
            <a:rPr lang="en-US" dirty="0" err="1" smtClean="0"/>
            <a:t>tưởng</a:t>
          </a:r>
          <a:r>
            <a:rPr lang="en-US" dirty="0" smtClean="0"/>
            <a:t>…</a:t>
          </a:r>
          <a:r>
            <a:rPr lang="en-US" dirty="0" err="1" smtClean="0"/>
            <a:t>cộng</a:t>
          </a:r>
          <a:r>
            <a:rPr lang="en-US" dirty="0" smtClean="0"/>
            <a:t> </a:t>
          </a:r>
          <a:r>
            <a:rPr lang="en-US" dirty="0" err="1" smtClean="0"/>
            <a:t>sản</a:t>
          </a:r>
          <a:endParaRPr lang="en-US" dirty="0"/>
        </a:p>
      </dgm:t>
    </dgm:pt>
    <dgm:pt modelId="{C0BDBEDF-FFFF-4E74-A1C7-196135163B4C}" type="parTrans" cxnId="{DB9392D7-B366-4F4B-9405-894E048E85F3}">
      <dgm:prSet/>
      <dgm:spPr/>
      <dgm:t>
        <a:bodyPr/>
        <a:lstStyle/>
        <a:p>
          <a:endParaRPr lang="en-US"/>
        </a:p>
      </dgm:t>
    </dgm:pt>
    <dgm:pt modelId="{49C61D7F-2676-45B8-B846-94D7B76B7A34}" type="sibTrans" cxnId="{DB9392D7-B366-4F4B-9405-894E048E85F3}">
      <dgm:prSet/>
      <dgm:spPr/>
      <dgm:t>
        <a:bodyPr/>
        <a:lstStyle/>
        <a:p>
          <a:endParaRPr lang="en-US"/>
        </a:p>
      </dgm:t>
    </dgm:pt>
    <dgm:pt modelId="{6E73582B-6ADD-4718-9099-C09AE8852B1E}" type="pres">
      <dgm:prSet presAssocID="{E6BBFE9F-1DEC-49F1-8E48-0F0063871571}" presName="Name0" presStyleCnt="0">
        <dgm:presLayoutVars>
          <dgm:chMax val="7"/>
          <dgm:chPref val="7"/>
          <dgm:dir/>
        </dgm:presLayoutVars>
      </dgm:prSet>
      <dgm:spPr/>
      <dgm:t>
        <a:bodyPr/>
        <a:lstStyle/>
        <a:p>
          <a:endParaRPr lang="en-US"/>
        </a:p>
      </dgm:t>
    </dgm:pt>
    <dgm:pt modelId="{34408477-C6F8-4483-BC0E-28D2AB905649}" type="pres">
      <dgm:prSet presAssocID="{E6BBFE9F-1DEC-49F1-8E48-0F0063871571}" presName="Name1" presStyleCnt="0"/>
      <dgm:spPr/>
    </dgm:pt>
    <dgm:pt modelId="{921D7444-0A86-45FA-A041-7ABE9D26903D}" type="pres">
      <dgm:prSet presAssocID="{E6BBFE9F-1DEC-49F1-8E48-0F0063871571}" presName="cycle" presStyleCnt="0"/>
      <dgm:spPr/>
    </dgm:pt>
    <dgm:pt modelId="{1F43CD5F-6D20-4E32-951E-640D91D990D1}" type="pres">
      <dgm:prSet presAssocID="{E6BBFE9F-1DEC-49F1-8E48-0F0063871571}" presName="srcNode" presStyleLbl="node1" presStyleIdx="0" presStyleCnt="4"/>
      <dgm:spPr/>
    </dgm:pt>
    <dgm:pt modelId="{270352DD-BCC1-45EF-A1D2-F98249DB9715}" type="pres">
      <dgm:prSet presAssocID="{E6BBFE9F-1DEC-49F1-8E48-0F0063871571}" presName="conn" presStyleLbl="parChTrans1D2" presStyleIdx="0" presStyleCnt="1"/>
      <dgm:spPr/>
      <dgm:t>
        <a:bodyPr/>
        <a:lstStyle/>
        <a:p>
          <a:endParaRPr lang="en-US"/>
        </a:p>
      </dgm:t>
    </dgm:pt>
    <dgm:pt modelId="{38993901-311D-4CC3-BFA5-EC6FF56D00E6}" type="pres">
      <dgm:prSet presAssocID="{E6BBFE9F-1DEC-49F1-8E48-0F0063871571}" presName="extraNode" presStyleLbl="node1" presStyleIdx="0" presStyleCnt="4"/>
      <dgm:spPr/>
    </dgm:pt>
    <dgm:pt modelId="{13BB1A2A-B45A-4472-B375-94B50A2BAB93}" type="pres">
      <dgm:prSet presAssocID="{E6BBFE9F-1DEC-49F1-8E48-0F0063871571}" presName="dstNode" presStyleLbl="node1" presStyleIdx="0" presStyleCnt="4"/>
      <dgm:spPr/>
    </dgm:pt>
    <dgm:pt modelId="{06CB5CE0-EA18-4CF4-B2D5-95E16EF574F8}" type="pres">
      <dgm:prSet presAssocID="{4F0D419B-7FD1-4D3F-B61C-7E98E946EEFD}" presName="text_1" presStyleLbl="node1" presStyleIdx="0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F2A7145-4043-466A-8379-B94FBA950459}" type="pres">
      <dgm:prSet presAssocID="{4F0D419B-7FD1-4D3F-B61C-7E98E946EEFD}" presName="accent_1" presStyleCnt="0"/>
      <dgm:spPr/>
    </dgm:pt>
    <dgm:pt modelId="{FB548F27-2745-4C37-BEB9-657D6F96BE97}" type="pres">
      <dgm:prSet presAssocID="{4F0D419B-7FD1-4D3F-B61C-7E98E946EEFD}" presName="accentRepeatNode" presStyleLbl="solidFgAcc1" presStyleIdx="0" presStyleCnt="4"/>
      <dgm:spPr/>
    </dgm:pt>
    <dgm:pt modelId="{BF76F1A8-12E4-4846-A237-571F5FD612BA}" type="pres">
      <dgm:prSet presAssocID="{D8670FFF-D9AF-461E-80BB-55163D0871E1}" presName="text_2" presStyleLbl="node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F69FC6-9D6A-477E-B6A2-E69E99F7662A}" type="pres">
      <dgm:prSet presAssocID="{D8670FFF-D9AF-461E-80BB-55163D0871E1}" presName="accent_2" presStyleCnt="0"/>
      <dgm:spPr/>
    </dgm:pt>
    <dgm:pt modelId="{582FD985-7EC2-44D5-A4B1-1AEDB2E666F9}" type="pres">
      <dgm:prSet presAssocID="{D8670FFF-D9AF-461E-80BB-55163D0871E1}" presName="accentRepeatNode" presStyleLbl="solidFgAcc1" presStyleIdx="1" presStyleCnt="4"/>
      <dgm:spPr/>
    </dgm:pt>
    <dgm:pt modelId="{3ABFCC89-C63A-411A-BC56-3797EE15FFBF}" type="pres">
      <dgm:prSet presAssocID="{90848CB7-28FA-4CB7-97B1-6D4846A0F15B}" presName="text_3" presStyleLbl="node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D415EDE-D389-4C2D-A656-1510793B23FF}" type="pres">
      <dgm:prSet presAssocID="{90848CB7-28FA-4CB7-97B1-6D4846A0F15B}" presName="accent_3" presStyleCnt="0"/>
      <dgm:spPr/>
    </dgm:pt>
    <dgm:pt modelId="{3AC82058-3421-4762-91EF-249255E921F7}" type="pres">
      <dgm:prSet presAssocID="{90848CB7-28FA-4CB7-97B1-6D4846A0F15B}" presName="accentRepeatNode" presStyleLbl="solidFgAcc1" presStyleIdx="2" presStyleCnt="4"/>
      <dgm:spPr/>
    </dgm:pt>
    <dgm:pt modelId="{7A645E54-CEA2-4FB2-9D24-E644BCC382A1}" type="pres">
      <dgm:prSet presAssocID="{37095C42-FD02-45E6-B79F-F17D3664B089}" presName="text_4" presStyleLbl="node1" presStyleIdx="3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36074A1-AC3B-4584-B1F0-5EF246292047}" type="pres">
      <dgm:prSet presAssocID="{37095C42-FD02-45E6-B79F-F17D3664B089}" presName="accent_4" presStyleCnt="0"/>
      <dgm:spPr/>
    </dgm:pt>
    <dgm:pt modelId="{1BA275C7-14BF-471C-81E4-AE9FD5D7314C}" type="pres">
      <dgm:prSet presAssocID="{37095C42-FD02-45E6-B79F-F17D3664B089}" presName="accentRepeatNode" presStyleLbl="solidFgAcc1" presStyleIdx="3" presStyleCnt="4"/>
      <dgm:spPr/>
    </dgm:pt>
  </dgm:ptLst>
  <dgm:cxnLst>
    <dgm:cxn modelId="{C3CB4925-84EA-40DE-8F00-EBDFE72D5627}" type="presOf" srcId="{E6BBFE9F-1DEC-49F1-8E48-0F0063871571}" destId="{6E73582B-6ADD-4718-9099-C09AE8852B1E}" srcOrd="0" destOrd="0" presId="urn:microsoft.com/office/officeart/2008/layout/VerticalCurvedList"/>
    <dgm:cxn modelId="{14115155-C151-4B22-94F1-690F4835DEA2}" srcId="{E6BBFE9F-1DEC-49F1-8E48-0F0063871571}" destId="{4F0D419B-7FD1-4D3F-B61C-7E98E946EEFD}" srcOrd="0" destOrd="0" parTransId="{7D479A30-F9A8-4538-B307-1ED92F286909}" sibTransId="{D41B99D0-ECD5-4646-987B-4368E1800F57}"/>
    <dgm:cxn modelId="{CC146379-AB9D-4431-9FF7-EC29835D3FD4}" type="presOf" srcId="{D41B99D0-ECD5-4646-987B-4368E1800F57}" destId="{270352DD-BCC1-45EF-A1D2-F98249DB9715}" srcOrd="0" destOrd="0" presId="urn:microsoft.com/office/officeart/2008/layout/VerticalCurvedList"/>
    <dgm:cxn modelId="{DB9392D7-B366-4F4B-9405-894E048E85F3}" srcId="{E6BBFE9F-1DEC-49F1-8E48-0F0063871571}" destId="{37095C42-FD02-45E6-B79F-F17D3664B089}" srcOrd="3" destOrd="0" parTransId="{C0BDBEDF-FFFF-4E74-A1C7-196135163B4C}" sibTransId="{49C61D7F-2676-45B8-B846-94D7B76B7A34}"/>
    <dgm:cxn modelId="{68A5A551-41C4-41BF-9229-40DDDD5E689F}" type="presOf" srcId="{37095C42-FD02-45E6-B79F-F17D3664B089}" destId="{7A645E54-CEA2-4FB2-9D24-E644BCC382A1}" srcOrd="0" destOrd="0" presId="urn:microsoft.com/office/officeart/2008/layout/VerticalCurvedList"/>
    <dgm:cxn modelId="{593B44C2-870F-4E68-BF28-3163CE75BDF4}" srcId="{E6BBFE9F-1DEC-49F1-8E48-0F0063871571}" destId="{D8670FFF-D9AF-461E-80BB-55163D0871E1}" srcOrd="1" destOrd="0" parTransId="{E246EE05-D287-41DC-8BB4-3178E402F19E}" sibTransId="{486D27C8-6B92-4364-81A6-F7913CAB5397}"/>
    <dgm:cxn modelId="{61E778F1-C663-4174-BAE8-223DADD8C76A}" srcId="{E6BBFE9F-1DEC-49F1-8E48-0F0063871571}" destId="{90848CB7-28FA-4CB7-97B1-6D4846A0F15B}" srcOrd="2" destOrd="0" parTransId="{B2403BB7-F7ED-49F9-8FB4-DC74900B8287}" sibTransId="{21EBAB1F-A1A4-4507-BD6C-81D6B80DEEF9}"/>
    <dgm:cxn modelId="{129A8CDE-4F05-4245-94A4-65E4B9176CF8}" type="presOf" srcId="{4F0D419B-7FD1-4D3F-B61C-7E98E946EEFD}" destId="{06CB5CE0-EA18-4CF4-B2D5-95E16EF574F8}" srcOrd="0" destOrd="0" presId="urn:microsoft.com/office/officeart/2008/layout/VerticalCurvedList"/>
    <dgm:cxn modelId="{9EFE7EEA-3926-4EEC-AE97-A350B29F6F9C}" type="presOf" srcId="{90848CB7-28FA-4CB7-97B1-6D4846A0F15B}" destId="{3ABFCC89-C63A-411A-BC56-3797EE15FFBF}" srcOrd="0" destOrd="0" presId="urn:microsoft.com/office/officeart/2008/layout/VerticalCurvedList"/>
    <dgm:cxn modelId="{23F3D3F1-9480-4AD4-8F17-76BDA1367003}" type="presOf" srcId="{D8670FFF-D9AF-461E-80BB-55163D0871E1}" destId="{BF76F1A8-12E4-4846-A237-571F5FD612BA}" srcOrd="0" destOrd="0" presId="urn:microsoft.com/office/officeart/2008/layout/VerticalCurvedList"/>
    <dgm:cxn modelId="{9CDF8AD0-62AB-443B-A391-E79B1D6FFCD5}" type="presParOf" srcId="{6E73582B-6ADD-4718-9099-C09AE8852B1E}" destId="{34408477-C6F8-4483-BC0E-28D2AB905649}" srcOrd="0" destOrd="0" presId="urn:microsoft.com/office/officeart/2008/layout/VerticalCurvedList"/>
    <dgm:cxn modelId="{780EA477-068C-4EE1-A35B-C883F8DB3F65}" type="presParOf" srcId="{34408477-C6F8-4483-BC0E-28D2AB905649}" destId="{921D7444-0A86-45FA-A041-7ABE9D26903D}" srcOrd="0" destOrd="0" presId="urn:microsoft.com/office/officeart/2008/layout/VerticalCurvedList"/>
    <dgm:cxn modelId="{98133364-6023-4812-B7C0-FCC73A175CBD}" type="presParOf" srcId="{921D7444-0A86-45FA-A041-7ABE9D26903D}" destId="{1F43CD5F-6D20-4E32-951E-640D91D990D1}" srcOrd="0" destOrd="0" presId="urn:microsoft.com/office/officeart/2008/layout/VerticalCurvedList"/>
    <dgm:cxn modelId="{1E16B15B-8C9A-48E6-AC40-7AB155102237}" type="presParOf" srcId="{921D7444-0A86-45FA-A041-7ABE9D26903D}" destId="{270352DD-BCC1-45EF-A1D2-F98249DB9715}" srcOrd="1" destOrd="0" presId="urn:microsoft.com/office/officeart/2008/layout/VerticalCurvedList"/>
    <dgm:cxn modelId="{CF24E8C4-40D9-483B-B437-9C8759CD7CFF}" type="presParOf" srcId="{921D7444-0A86-45FA-A041-7ABE9D26903D}" destId="{38993901-311D-4CC3-BFA5-EC6FF56D00E6}" srcOrd="2" destOrd="0" presId="urn:microsoft.com/office/officeart/2008/layout/VerticalCurvedList"/>
    <dgm:cxn modelId="{2F55FFCE-59DB-46B8-9EBA-01460003941E}" type="presParOf" srcId="{921D7444-0A86-45FA-A041-7ABE9D26903D}" destId="{13BB1A2A-B45A-4472-B375-94B50A2BAB93}" srcOrd="3" destOrd="0" presId="urn:microsoft.com/office/officeart/2008/layout/VerticalCurvedList"/>
    <dgm:cxn modelId="{4B517434-8F84-48CE-94AA-306B8DC4B210}" type="presParOf" srcId="{34408477-C6F8-4483-BC0E-28D2AB905649}" destId="{06CB5CE0-EA18-4CF4-B2D5-95E16EF574F8}" srcOrd="1" destOrd="0" presId="urn:microsoft.com/office/officeart/2008/layout/VerticalCurvedList"/>
    <dgm:cxn modelId="{3D262686-D96C-4C4D-9B0E-EDEBDF35EE3B}" type="presParOf" srcId="{34408477-C6F8-4483-BC0E-28D2AB905649}" destId="{7F2A7145-4043-466A-8379-B94FBA950459}" srcOrd="2" destOrd="0" presId="urn:microsoft.com/office/officeart/2008/layout/VerticalCurvedList"/>
    <dgm:cxn modelId="{E322C850-A6AE-4DC1-8176-994F4FF0B0B5}" type="presParOf" srcId="{7F2A7145-4043-466A-8379-B94FBA950459}" destId="{FB548F27-2745-4C37-BEB9-657D6F96BE97}" srcOrd="0" destOrd="0" presId="urn:microsoft.com/office/officeart/2008/layout/VerticalCurvedList"/>
    <dgm:cxn modelId="{1A739957-FA8D-44B3-8B23-022C8379F3D1}" type="presParOf" srcId="{34408477-C6F8-4483-BC0E-28D2AB905649}" destId="{BF76F1A8-12E4-4846-A237-571F5FD612BA}" srcOrd="3" destOrd="0" presId="urn:microsoft.com/office/officeart/2008/layout/VerticalCurvedList"/>
    <dgm:cxn modelId="{7D550023-AE8E-4400-96DF-DE268E792736}" type="presParOf" srcId="{34408477-C6F8-4483-BC0E-28D2AB905649}" destId="{93F69FC6-9D6A-477E-B6A2-E69E99F7662A}" srcOrd="4" destOrd="0" presId="urn:microsoft.com/office/officeart/2008/layout/VerticalCurvedList"/>
    <dgm:cxn modelId="{DAE553A4-9FEE-48A7-9D74-670413FA67E3}" type="presParOf" srcId="{93F69FC6-9D6A-477E-B6A2-E69E99F7662A}" destId="{582FD985-7EC2-44D5-A4B1-1AEDB2E666F9}" srcOrd="0" destOrd="0" presId="urn:microsoft.com/office/officeart/2008/layout/VerticalCurvedList"/>
    <dgm:cxn modelId="{2D86655E-C743-4AEA-A968-6CBBB71D6B20}" type="presParOf" srcId="{34408477-C6F8-4483-BC0E-28D2AB905649}" destId="{3ABFCC89-C63A-411A-BC56-3797EE15FFBF}" srcOrd="5" destOrd="0" presId="urn:microsoft.com/office/officeart/2008/layout/VerticalCurvedList"/>
    <dgm:cxn modelId="{FC115E39-2981-45D3-9BBA-37CCA38F769F}" type="presParOf" srcId="{34408477-C6F8-4483-BC0E-28D2AB905649}" destId="{5D415EDE-D389-4C2D-A656-1510793B23FF}" srcOrd="6" destOrd="0" presId="urn:microsoft.com/office/officeart/2008/layout/VerticalCurvedList"/>
    <dgm:cxn modelId="{C176BCB7-09BF-4340-B0BF-8AFC90A24473}" type="presParOf" srcId="{5D415EDE-D389-4C2D-A656-1510793B23FF}" destId="{3AC82058-3421-4762-91EF-249255E921F7}" srcOrd="0" destOrd="0" presId="urn:microsoft.com/office/officeart/2008/layout/VerticalCurvedList"/>
    <dgm:cxn modelId="{BD3BAAE6-F641-4FC4-8533-31624A95EAF1}" type="presParOf" srcId="{34408477-C6F8-4483-BC0E-28D2AB905649}" destId="{7A645E54-CEA2-4FB2-9D24-E644BCC382A1}" srcOrd="7" destOrd="0" presId="urn:microsoft.com/office/officeart/2008/layout/VerticalCurvedList"/>
    <dgm:cxn modelId="{BAED4157-2C81-4917-A925-C87BFB3BE20F}" type="presParOf" srcId="{34408477-C6F8-4483-BC0E-28D2AB905649}" destId="{936074A1-AC3B-4584-B1F0-5EF246292047}" srcOrd="8" destOrd="0" presId="urn:microsoft.com/office/officeart/2008/layout/VerticalCurvedList"/>
    <dgm:cxn modelId="{C8150EF7-4F34-440D-8B42-1BBB066A3D68}" type="presParOf" srcId="{936074A1-AC3B-4584-B1F0-5EF246292047}" destId="{1BA275C7-14BF-471C-81E4-AE9FD5D7314C}" srcOrd="0" destOrd="0" presId="urn:microsoft.com/office/officeart/2008/layout/VerticalCurvedList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10762E7-F3AF-463D-AE51-2A6022867EFA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59097DD1-EBE7-4774-BE5A-243D71F5D456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a.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dân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tộc</a:t>
          </a:r>
          <a:endParaRPr lang="en-US" dirty="0"/>
        </a:p>
      </dgm:t>
    </dgm:pt>
    <dgm:pt modelId="{B9EFABF8-7D6F-43E4-950F-011BD7554E85}" type="parTrans" cxnId="{B7C93685-B314-4AC8-8F94-E54051720FCD}">
      <dgm:prSet/>
      <dgm:spPr/>
      <dgm:t>
        <a:bodyPr/>
        <a:lstStyle/>
        <a:p>
          <a:endParaRPr lang="en-US"/>
        </a:p>
      </dgm:t>
    </dgm:pt>
    <dgm:pt modelId="{C2BEFCD6-5546-463F-90F3-991DFBF43C08}" type="sibTrans" cxnId="{B7C93685-B314-4AC8-8F94-E54051720FCD}">
      <dgm:prSet/>
      <dgm:spPr/>
      <dgm:t>
        <a:bodyPr/>
        <a:lstStyle/>
        <a:p>
          <a:endParaRPr lang="en-US"/>
        </a:p>
      </dgm:t>
    </dgm:pt>
    <dgm:pt modelId="{B59CEFD8-7AE2-40F5-9374-672B7BAC9E65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b.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giai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cấp</a:t>
          </a:r>
          <a:endParaRPr lang="en-US" dirty="0"/>
        </a:p>
      </dgm:t>
    </dgm:pt>
    <dgm:pt modelId="{9E14FB10-162C-4452-80AF-49D07F53ECDF}" type="parTrans" cxnId="{26B70936-A333-4287-98E8-58F6AF078C2D}">
      <dgm:prSet/>
      <dgm:spPr/>
      <dgm:t>
        <a:bodyPr/>
        <a:lstStyle/>
        <a:p>
          <a:endParaRPr lang="en-US"/>
        </a:p>
      </dgm:t>
    </dgm:pt>
    <dgm:pt modelId="{3EBABC0B-02E8-470B-AD61-D811FD78D1D4}" type="sibTrans" cxnId="{26B70936-A333-4287-98E8-58F6AF078C2D}">
      <dgm:prSet/>
      <dgm:spPr/>
      <dgm:t>
        <a:bodyPr/>
        <a:lstStyle/>
        <a:p>
          <a:endParaRPr lang="en-US"/>
        </a:p>
      </dgm:t>
    </dgm:pt>
    <dgm:pt modelId="{083A635F-7624-42B8-9703-D7F49C67AA9B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c. 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con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người</a:t>
          </a:r>
          <a:endParaRPr lang="en-US" dirty="0"/>
        </a:p>
      </dgm:t>
    </dgm:pt>
    <dgm:pt modelId="{B84FAC5D-645B-4325-B55B-0205F7834C35}" type="parTrans" cxnId="{3097281C-8A76-456F-BE6D-C0E367182475}">
      <dgm:prSet/>
      <dgm:spPr/>
      <dgm:t>
        <a:bodyPr/>
        <a:lstStyle/>
        <a:p>
          <a:endParaRPr lang="en-US"/>
        </a:p>
      </dgm:t>
    </dgm:pt>
    <dgm:pt modelId="{E3BA4711-25C3-4990-BE38-ADF3870959F6}" type="sibTrans" cxnId="{3097281C-8A76-456F-BE6D-C0E367182475}">
      <dgm:prSet/>
      <dgm:spPr/>
      <dgm:t>
        <a:bodyPr/>
        <a:lstStyle/>
        <a:p>
          <a:endParaRPr lang="en-US"/>
        </a:p>
      </dgm:t>
    </dgm:pt>
    <dgm:pt modelId="{73EE0662-63FB-4CF1-9C3E-32E021F94762}">
      <dgm:prSet phldrT="[Text]"/>
      <dgm:spPr>
        <a:solidFill>
          <a:srgbClr val="002060"/>
        </a:solidFill>
      </dgm:spPr>
      <dgm:t>
        <a:bodyPr/>
        <a:lstStyle/>
        <a:p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d.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Tất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cả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đều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dirty="0" err="1" smtClean="0">
              <a:latin typeface="Arial" panose="020B0604020202020204" pitchFamily="34" charset="0"/>
              <a:ea typeface="Arial" panose="020B0604020202020204" pitchFamily="34" charset="0"/>
            </a:rPr>
            <a:t>sai</a:t>
          </a:r>
          <a:r>
            <a:rPr lang="en-US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endParaRPr lang="en-US" dirty="0"/>
        </a:p>
      </dgm:t>
    </dgm:pt>
    <dgm:pt modelId="{48838BB8-D02C-4888-AA7A-CC37262C1866}" type="parTrans" cxnId="{E75936B8-D6FE-4168-8AE0-53F2873D5A09}">
      <dgm:prSet/>
      <dgm:spPr/>
      <dgm:t>
        <a:bodyPr/>
        <a:lstStyle/>
        <a:p>
          <a:endParaRPr lang="en-US"/>
        </a:p>
      </dgm:t>
    </dgm:pt>
    <dgm:pt modelId="{3F1D1846-7020-4F3F-976B-9D265552A78F}" type="sibTrans" cxnId="{E75936B8-D6FE-4168-8AE0-53F2873D5A09}">
      <dgm:prSet/>
      <dgm:spPr/>
      <dgm:t>
        <a:bodyPr/>
        <a:lstStyle/>
        <a:p>
          <a:endParaRPr lang="en-US"/>
        </a:p>
      </dgm:t>
    </dgm:pt>
    <dgm:pt modelId="{7A9F5EE7-D235-4AE6-AEC2-FB019C428C20}" type="pres">
      <dgm:prSet presAssocID="{A10762E7-F3AF-463D-AE51-2A6022867EFA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546E60D3-F638-4108-BB60-1AE910BCD64D}" type="pres">
      <dgm:prSet presAssocID="{59097DD1-EBE7-4774-BE5A-243D71F5D456}" presName="parentLin" presStyleCnt="0"/>
      <dgm:spPr/>
    </dgm:pt>
    <dgm:pt modelId="{7106ECF0-1DC6-4C56-8598-9AC98FDF82CC}" type="pres">
      <dgm:prSet presAssocID="{59097DD1-EBE7-4774-BE5A-243D71F5D456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0B4419CF-E143-4D1D-A20E-D57807B7FF65}" type="pres">
      <dgm:prSet presAssocID="{59097DD1-EBE7-4774-BE5A-243D71F5D456}" presName="parentText" presStyleLbl="node1" presStyleIdx="0" presStyleCnt="4" custLinFactNeighborX="-29780" custLinFactNeighborY="8888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82B3E3E-59FA-4539-93DF-59B5C8FE8FBD}" type="pres">
      <dgm:prSet presAssocID="{59097DD1-EBE7-4774-BE5A-243D71F5D456}" presName="negativeSpace" presStyleCnt="0"/>
      <dgm:spPr/>
    </dgm:pt>
    <dgm:pt modelId="{CEAF9FBD-1E30-4BD9-8AD7-D5158128A3C5}" type="pres">
      <dgm:prSet presAssocID="{59097DD1-EBE7-4774-BE5A-243D71F5D456}" presName="childText" presStyleLbl="conFgAcc1" presStyleIdx="0" presStyleCnt="4">
        <dgm:presLayoutVars>
          <dgm:bulletEnabled val="1"/>
        </dgm:presLayoutVars>
      </dgm:prSet>
      <dgm:spPr/>
    </dgm:pt>
    <dgm:pt modelId="{1AECFFA4-ED35-486D-A7F8-82746A2DFB6D}" type="pres">
      <dgm:prSet presAssocID="{C2BEFCD6-5546-463F-90F3-991DFBF43C08}" presName="spaceBetweenRectangles" presStyleCnt="0"/>
      <dgm:spPr/>
    </dgm:pt>
    <dgm:pt modelId="{8A97B062-1B73-4D88-9FF9-71FC9E440C80}" type="pres">
      <dgm:prSet presAssocID="{B59CEFD8-7AE2-40F5-9374-672B7BAC9E65}" presName="parentLin" presStyleCnt="0"/>
      <dgm:spPr/>
    </dgm:pt>
    <dgm:pt modelId="{CFC4261E-E190-4DBD-A2E8-A7A2FAE8DDA2}" type="pres">
      <dgm:prSet presAssocID="{B59CEFD8-7AE2-40F5-9374-672B7BAC9E65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96231144-C055-4ED1-9F8D-C7813D847A7E}" type="pres">
      <dgm:prSet presAssocID="{B59CEFD8-7AE2-40F5-9374-672B7BAC9E65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E4C79A9-4D57-47B5-B354-3B026802FEAD}" type="pres">
      <dgm:prSet presAssocID="{B59CEFD8-7AE2-40F5-9374-672B7BAC9E65}" presName="negativeSpace" presStyleCnt="0"/>
      <dgm:spPr/>
    </dgm:pt>
    <dgm:pt modelId="{679EAF8C-8E76-4D7F-BE5E-44A5A4E8BE49}" type="pres">
      <dgm:prSet presAssocID="{B59CEFD8-7AE2-40F5-9374-672B7BAC9E65}" presName="childText" presStyleLbl="conFgAcc1" presStyleIdx="1" presStyleCnt="4">
        <dgm:presLayoutVars>
          <dgm:bulletEnabled val="1"/>
        </dgm:presLayoutVars>
      </dgm:prSet>
      <dgm:spPr/>
    </dgm:pt>
    <dgm:pt modelId="{74CB11A2-C769-413E-99B0-1F289EA14D72}" type="pres">
      <dgm:prSet presAssocID="{3EBABC0B-02E8-470B-AD61-D811FD78D1D4}" presName="spaceBetweenRectangles" presStyleCnt="0"/>
      <dgm:spPr/>
    </dgm:pt>
    <dgm:pt modelId="{BBACB751-E384-4748-9907-E51D0FA2E661}" type="pres">
      <dgm:prSet presAssocID="{083A635F-7624-42B8-9703-D7F49C67AA9B}" presName="parentLin" presStyleCnt="0"/>
      <dgm:spPr/>
    </dgm:pt>
    <dgm:pt modelId="{C04A4299-3C90-4B65-941E-394931919156}" type="pres">
      <dgm:prSet presAssocID="{083A635F-7624-42B8-9703-D7F49C67AA9B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E0CD8FB4-B297-46D2-A062-18A43204718F}" type="pres">
      <dgm:prSet presAssocID="{083A635F-7624-42B8-9703-D7F49C67AA9B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AC886B22-23B0-46D6-AD28-2BB93C3720FB}" type="pres">
      <dgm:prSet presAssocID="{083A635F-7624-42B8-9703-D7F49C67AA9B}" presName="negativeSpace" presStyleCnt="0"/>
      <dgm:spPr/>
    </dgm:pt>
    <dgm:pt modelId="{C98BE244-6D78-408C-894C-C0E1B953CA00}" type="pres">
      <dgm:prSet presAssocID="{083A635F-7624-42B8-9703-D7F49C67AA9B}" presName="childText" presStyleLbl="conFgAcc1" presStyleIdx="2" presStyleCnt="4">
        <dgm:presLayoutVars>
          <dgm:bulletEnabled val="1"/>
        </dgm:presLayoutVars>
      </dgm:prSet>
      <dgm:spPr/>
    </dgm:pt>
    <dgm:pt modelId="{F65EBB19-8751-4E84-B45A-C2377B022FD0}" type="pres">
      <dgm:prSet presAssocID="{E3BA4711-25C3-4990-BE38-ADF3870959F6}" presName="spaceBetweenRectangles" presStyleCnt="0"/>
      <dgm:spPr/>
    </dgm:pt>
    <dgm:pt modelId="{4D4C9D21-079A-47AA-9DBF-DFC5C1CF3F6D}" type="pres">
      <dgm:prSet presAssocID="{73EE0662-63FB-4CF1-9C3E-32E021F94762}" presName="parentLin" presStyleCnt="0"/>
      <dgm:spPr/>
    </dgm:pt>
    <dgm:pt modelId="{AF063C21-6047-461A-A6FB-9B8B824F31C3}" type="pres">
      <dgm:prSet presAssocID="{73EE0662-63FB-4CF1-9C3E-32E021F94762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04C22D2D-F561-44E2-8BBD-72B5386BEEF8}" type="pres">
      <dgm:prSet presAssocID="{73EE0662-63FB-4CF1-9C3E-32E021F94762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91BE3223-BCEE-430C-9430-939D1E46613A}" type="pres">
      <dgm:prSet presAssocID="{73EE0662-63FB-4CF1-9C3E-32E021F94762}" presName="negativeSpace" presStyleCnt="0"/>
      <dgm:spPr/>
    </dgm:pt>
    <dgm:pt modelId="{0F2D49B8-0468-4ECD-B857-C8ABA4225CE6}" type="pres">
      <dgm:prSet presAssocID="{73EE0662-63FB-4CF1-9C3E-32E021F94762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D679BBB5-5C90-4BB1-BB1F-03F1C8CEB56F}" type="presOf" srcId="{083A635F-7624-42B8-9703-D7F49C67AA9B}" destId="{C04A4299-3C90-4B65-941E-394931919156}" srcOrd="0" destOrd="0" presId="urn:microsoft.com/office/officeart/2005/8/layout/list1"/>
    <dgm:cxn modelId="{030ADBE4-2FA5-4E65-AA20-0B6666D00F80}" type="presOf" srcId="{A10762E7-F3AF-463D-AE51-2A6022867EFA}" destId="{7A9F5EE7-D235-4AE6-AEC2-FB019C428C20}" srcOrd="0" destOrd="0" presId="urn:microsoft.com/office/officeart/2005/8/layout/list1"/>
    <dgm:cxn modelId="{3097281C-8A76-456F-BE6D-C0E367182475}" srcId="{A10762E7-F3AF-463D-AE51-2A6022867EFA}" destId="{083A635F-7624-42B8-9703-D7F49C67AA9B}" srcOrd="2" destOrd="0" parTransId="{B84FAC5D-645B-4325-B55B-0205F7834C35}" sibTransId="{E3BA4711-25C3-4990-BE38-ADF3870959F6}"/>
    <dgm:cxn modelId="{B8358878-DC8A-4061-BE25-5A294C0E5988}" type="presOf" srcId="{73EE0662-63FB-4CF1-9C3E-32E021F94762}" destId="{AF063C21-6047-461A-A6FB-9B8B824F31C3}" srcOrd="0" destOrd="0" presId="urn:microsoft.com/office/officeart/2005/8/layout/list1"/>
    <dgm:cxn modelId="{1370F434-42CB-4055-A379-47BB984BAA15}" type="presOf" srcId="{B59CEFD8-7AE2-40F5-9374-672B7BAC9E65}" destId="{96231144-C055-4ED1-9F8D-C7813D847A7E}" srcOrd="1" destOrd="0" presId="urn:microsoft.com/office/officeart/2005/8/layout/list1"/>
    <dgm:cxn modelId="{A5A4B9F9-7849-485C-9BC9-D7984EDCD6BF}" type="presOf" srcId="{59097DD1-EBE7-4774-BE5A-243D71F5D456}" destId="{0B4419CF-E143-4D1D-A20E-D57807B7FF65}" srcOrd="1" destOrd="0" presId="urn:microsoft.com/office/officeart/2005/8/layout/list1"/>
    <dgm:cxn modelId="{B7C93685-B314-4AC8-8F94-E54051720FCD}" srcId="{A10762E7-F3AF-463D-AE51-2A6022867EFA}" destId="{59097DD1-EBE7-4774-BE5A-243D71F5D456}" srcOrd="0" destOrd="0" parTransId="{B9EFABF8-7D6F-43E4-950F-011BD7554E85}" sibTransId="{C2BEFCD6-5546-463F-90F3-991DFBF43C08}"/>
    <dgm:cxn modelId="{1B7B9D86-4988-4F7C-B06F-4DCEB67EA717}" type="presOf" srcId="{B59CEFD8-7AE2-40F5-9374-672B7BAC9E65}" destId="{CFC4261E-E190-4DBD-A2E8-A7A2FAE8DDA2}" srcOrd="0" destOrd="0" presId="urn:microsoft.com/office/officeart/2005/8/layout/list1"/>
    <dgm:cxn modelId="{26B70936-A333-4287-98E8-58F6AF078C2D}" srcId="{A10762E7-F3AF-463D-AE51-2A6022867EFA}" destId="{B59CEFD8-7AE2-40F5-9374-672B7BAC9E65}" srcOrd="1" destOrd="0" parTransId="{9E14FB10-162C-4452-80AF-49D07F53ECDF}" sibTransId="{3EBABC0B-02E8-470B-AD61-D811FD78D1D4}"/>
    <dgm:cxn modelId="{2B7D1D9F-3372-4D15-856D-55129CB609A7}" type="presOf" srcId="{59097DD1-EBE7-4774-BE5A-243D71F5D456}" destId="{7106ECF0-1DC6-4C56-8598-9AC98FDF82CC}" srcOrd="0" destOrd="0" presId="urn:microsoft.com/office/officeart/2005/8/layout/list1"/>
    <dgm:cxn modelId="{DF62DB22-3DDE-4CCF-B1C2-F74391C2A201}" type="presOf" srcId="{73EE0662-63FB-4CF1-9C3E-32E021F94762}" destId="{04C22D2D-F561-44E2-8BBD-72B5386BEEF8}" srcOrd="1" destOrd="0" presId="urn:microsoft.com/office/officeart/2005/8/layout/list1"/>
    <dgm:cxn modelId="{E75936B8-D6FE-4168-8AE0-53F2873D5A09}" srcId="{A10762E7-F3AF-463D-AE51-2A6022867EFA}" destId="{73EE0662-63FB-4CF1-9C3E-32E021F94762}" srcOrd="3" destOrd="0" parTransId="{48838BB8-D02C-4888-AA7A-CC37262C1866}" sibTransId="{3F1D1846-7020-4F3F-976B-9D265552A78F}"/>
    <dgm:cxn modelId="{0D4302C6-A902-4DBC-A886-66E72432F141}" type="presOf" srcId="{083A635F-7624-42B8-9703-D7F49C67AA9B}" destId="{E0CD8FB4-B297-46D2-A062-18A43204718F}" srcOrd="1" destOrd="0" presId="urn:microsoft.com/office/officeart/2005/8/layout/list1"/>
    <dgm:cxn modelId="{920B8B9A-79F3-45FC-B9DC-5D031B99669B}" type="presParOf" srcId="{7A9F5EE7-D235-4AE6-AEC2-FB019C428C20}" destId="{546E60D3-F638-4108-BB60-1AE910BCD64D}" srcOrd="0" destOrd="0" presId="urn:microsoft.com/office/officeart/2005/8/layout/list1"/>
    <dgm:cxn modelId="{B19BC260-D44D-4965-B775-CE05BD62B35B}" type="presParOf" srcId="{546E60D3-F638-4108-BB60-1AE910BCD64D}" destId="{7106ECF0-1DC6-4C56-8598-9AC98FDF82CC}" srcOrd="0" destOrd="0" presId="urn:microsoft.com/office/officeart/2005/8/layout/list1"/>
    <dgm:cxn modelId="{1EC6DCDE-BDE4-4834-96F9-553504AE03D1}" type="presParOf" srcId="{546E60D3-F638-4108-BB60-1AE910BCD64D}" destId="{0B4419CF-E143-4D1D-A20E-D57807B7FF65}" srcOrd="1" destOrd="0" presId="urn:microsoft.com/office/officeart/2005/8/layout/list1"/>
    <dgm:cxn modelId="{61AC0B21-9235-4BB4-AC35-42D1C19BC3E4}" type="presParOf" srcId="{7A9F5EE7-D235-4AE6-AEC2-FB019C428C20}" destId="{A82B3E3E-59FA-4539-93DF-59B5C8FE8FBD}" srcOrd="1" destOrd="0" presId="urn:microsoft.com/office/officeart/2005/8/layout/list1"/>
    <dgm:cxn modelId="{FDD740DE-BEA0-448F-AD44-4C97FDB21904}" type="presParOf" srcId="{7A9F5EE7-D235-4AE6-AEC2-FB019C428C20}" destId="{CEAF9FBD-1E30-4BD9-8AD7-D5158128A3C5}" srcOrd="2" destOrd="0" presId="urn:microsoft.com/office/officeart/2005/8/layout/list1"/>
    <dgm:cxn modelId="{5960C9F1-3859-4B14-948A-83A62866A78C}" type="presParOf" srcId="{7A9F5EE7-D235-4AE6-AEC2-FB019C428C20}" destId="{1AECFFA4-ED35-486D-A7F8-82746A2DFB6D}" srcOrd="3" destOrd="0" presId="urn:microsoft.com/office/officeart/2005/8/layout/list1"/>
    <dgm:cxn modelId="{2CDDAC00-0BCD-44C7-8FE0-4E82FB63F632}" type="presParOf" srcId="{7A9F5EE7-D235-4AE6-AEC2-FB019C428C20}" destId="{8A97B062-1B73-4D88-9FF9-71FC9E440C80}" srcOrd="4" destOrd="0" presId="urn:microsoft.com/office/officeart/2005/8/layout/list1"/>
    <dgm:cxn modelId="{E7633144-09E1-4AA9-A3D5-A964D24F78FB}" type="presParOf" srcId="{8A97B062-1B73-4D88-9FF9-71FC9E440C80}" destId="{CFC4261E-E190-4DBD-A2E8-A7A2FAE8DDA2}" srcOrd="0" destOrd="0" presId="urn:microsoft.com/office/officeart/2005/8/layout/list1"/>
    <dgm:cxn modelId="{087786C1-1EDF-483C-A966-67FBFF1BCEE3}" type="presParOf" srcId="{8A97B062-1B73-4D88-9FF9-71FC9E440C80}" destId="{96231144-C055-4ED1-9F8D-C7813D847A7E}" srcOrd="1" destOrd="0" presId="urn:microsoft.com/office/officeart/2005/8/layout/list1"/>
    <dgm:cxn modelId="{D43A7A91-393F-4733-AF97-276AE462537D}" type="presParOf" srcId="{7A9F5EE7-D235-4AE6-AEC2-FB019C428C20}" destId="{FE4C79A9-4D57-47B5-B354-3B026802FEAD}" srcOrd="5" destOrd="0" presId="urn:microsoft.com/office/officeart/2005/8/layout/list1"/>
    <dgm:cxn modelId="{3369DEF8-87EE-4F86-91A6-15EF6C07D1CD}" type="presParOf" srcId="{7A9F5EE7-D235-4AE6-AEC2-FB019C428C20}" destId="{679EAF8C-8E76-4D7F-BE5E-44A5A4E8BE49}" srcOrd="6" destOrd="0" presId="urn:microsoft.com/office/officeart/2005/8/layout/list1"/>
    <dgm:cxn modelId="{C23AB721-04F8-49BE-A6B3-9CC9F355F55A}" type="presParOf" srcId="{7A9F5EE7-D235-4AE6-AEC2-FB019C428C20}" destId="{74CB11A2-C769-413E-99B0-1F289EA14D72}" srcOrd="7" destOrd="0" presId="urn:microsoft.com/office/officeart/2005/8/layout/list1"/>
    <dgm:cxn modelId="{820C9EB9-D2EF-4855-AF00-45D168633758}" type="presParOf" srcId="{7A9F5EE7-D235-4AE6-AEC2-FB019C428C20}" destId="{BBACB751-E384-4748-9907-E51D0FA2E661}" srcOrd="8" destOrd="0" presId="urn:microsoft.com/office/officeart/2005/8/layout/list1"/>
    <dgm:cxn modelId="{6207D969-3D9E-465E-81C7-AC7479048C8A}" type="presParOf" srcId="{BBACB751-E384-4748-9907-E51D0FA2E661}" destId="{C04A4299-3C90-4B65-941E-394931919156}" srcOrd="0" destOrd="0" presId="urn:microsoft.com/office/officeart/2005/8/layout/list1"/>
    <dgm:cxn modelId="{28B75606-0604-4F80-8BBA-C44BE4ADC135}" type="presParOf" srcId="{BBACB751-E384-4748-9907-E51D0FA2E661}" destId="{E0CD8FB4-B297-46D2-A062-18A43204718F}" srcOrd="1" destOrd="0" presId="urn:microsoft.com/office/officeart/2005/8/layout/list1"/>
    <dgm:cxn modelId="{2D4D1B91-F750-4A5C-AAB0-DABDBE497AFE}" type="presParOf" srcId="{7A9F5EE7-D235-4AE6-AEC2-FB019C428C20}" destId="{AC886B22-23B0-46D6-AD28-2BB93C3720FB}" srcOrd="9" destOrd="0" presId="urn:microsoft.com/office/officeart/2005/8/layout/list1"/>
    <dgm:cxn modelId="{A0F47507-17A5-4BC2-BF37-09BB7329E597}" type="presParOf" srcId="{7A9F5EE7-D235-4AE6-AEC2-FB019C428C20}" destId="{C98BE244-6D78-408C-894C-C0E1B953CA00}" srcOrd="10" destOrd="0" presId="urn:microsoft.com/office/officeart/2005/8/layout/list1"/>
    <dgm:cxn modelId="{F8401D78-30D8-41D1-B9F7-FEF62F153770}" type="presParOf" srcId="{7A9F5EE7-D235-4AE6-AEC2-FB019C428C20}" destId="{F65EBB19-8751-4E84-B45A-C2377B022FD0}" srcOrd="11" destOrd="0" presId="urn:microsoft.com/office/officeart/2005/8/layout/list1"/>
    <dgm:cxn modelId="{75D12B2B-2A99-4F5D-80B0-5F4E89D7C604}" type="presParOf" srcId="{7A9F5EE7-D235-4AE6-AEC2-FB019C428C20}" destId="{4D4C9D21-079A-47AA-9DBF-DFC5C1CF3F6D}" srcOrd="12" destOrd="0" presId="urn:microsoft.com/office/officeart/2005/8/layout/list1"/>
    <dgm:cxn modelId="{B4D51CDE-E5AE-47D7-987B-E2D6324946D8}" type="presParOf" srcId="{4D4C9D21-079A-47AA-9DBF-DFC5C1CF3F6D}" destId="{AF063C21-6047-461A-A6FB-9B8B824F31C3}" srcOrd="0" destOrd="0" presId="urn:microsoft.com/office/officeart/2005/8/layout/list1"/>
    <dgm:cxn modelId="{31B3F3EA-8605-4D6E-ACA8-69623FF4CF04}" type="presParOf" srcId="{4D4C9D21-079A-47AA-9DBF-DFC5C1CF3F6D}" destId="{04C22D2D-F561-44E2-8BBD-72B5386BEEF8}" srcOrd="1" destOrd="0" presId="urn:microsoft.com/office/officeart/2005/8/layout/list1"/>
    <dgm:cxn modelId="{7279CB25-F527-4B58-9FED-7D1E40B53AE3}" type="presParOf" srcId="{7A9F5EE7-D235-4AE6-AEC2-FB019C428C20}" destId="{91BE3223-BCEE-430C-9430-939D1E46613A}" srcOrd="13" destOrd="0" presId="urn:microsoft.com/office/officeart/2005/8/layout/list1"/>
    <dgm:cxn modelId="{FBD21AEC-417B-46C4-B83D-ECB6F894BB26}" type="presParOf" srcId="{7A9F5EE7-D235-4AE6-AEC2-FB019C428C20}" destId="{0F2D49B8-0468-4ECD-B857-C8ABA4225CE6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C4E3D69F-6F6C-431B-A2B7-6EBF74F1E04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D48ABECF-B82F-4393-8098-8A42916A9880}">
      <dgm:prSet custT="1"/>
      <dgm:spPr>
        <a:solidFill>
          <a:srgbClr val="002060"/>
        </a:solidFill>
      </dgm:spPr>
      <dgm:t>
        <a:bodyPr/>
        <a:lstStyle/>
        <a:p>
          <a:r>
            <a:rPr lang="en-US" sz="2800" dirty="0" smtClean="0"/>
            <a:t>a. </a:t>
          </a:r>
          <a:r>
            <a:rPr lang="en-US" sz="2800" dirty="0" err="1" smtClean="0"/>
            <a:t>Đế</a:t>
          </a:r>
          <a:r>
            <a:rPr lang="en-US" sz="2800" dirty="0" smtClean="0"/>
            <a:t> </a:t>
          </a:r>
          <a:r>
            <a:rPr lang="en-US" sz="2800" dirty="0" err="1" smtClean="0"/>
            <a:t>quốc</a:t>
          </a:r>
          <a:r>
            <a:rPr lang="en-US" sz="2800" dirty="0" smtClean="0"/>
            <a:t>, </a:t>
          </a:r>
          <a:r>
            <a:rPr lang="en-US" sz="2800" dirty="0" err="1" smtClean="0"/>
            <a:t>thực</a:t>
          </a:r>
          <a:r>
            <a:rPr lang="en-US" sz="2800" dirty="0" smtClean="0"/>
            <a:t> </a:t>
          </a:r>
          <a:r>
            <a:rPr lang="en-US" sz="2800" dirty="0" err="1" smtClean="0"/>
            <a:t>dân</a:t>
          </a:r>
          <a:r>
            <a:rPr lang="en-US" sz="2800" dirty="0" smtClean="0"/>
            <a:t> </a:t>
          </a:r>
          <a:r>
            <a:rPr lang="en-US" sz="2800" dirty="0" err="1" smtClean="0"/>
            <a:t>và</a:t>
          </a:r>
          <a:r>
            <a:rPr lang="en-US" sz="2800" dirty="0" smtClean="0"/>
            <a:t> </a:t>
          </a:r>
          <a:r>
            <a:rPr lang="en-US" sz="2800" dirty="0" err="1" smtClean="0"/>
            <a:t>tay</a:t>
          </a:r>
          <a:r>
            <a:rPr lang="en-US" sz="2800" dirty="0" smtClean="0"/>
            <a:t> </a:t>
          </a:r>
          <a:r>
            <a:rPr lang="en-US" sz="2800" dirty="0" err="1" smtClean="0"/>
            <a:t>sai</a:t>
          </a:r>
          <a:r>
            <a:rPr lang="en-US" sz="2800" dirty="0" smtClean="0"/>
            <a:t> </a:t>
          </a:r>
          <a:r>
            <a:rPr lang="en-US" sz="2800" dirty="0" err="1" smtClean="0"/>
            <a:t>của</a:t>
          </a:r>
          <a:r>
            <a:rPr lang="en-US" sz="2800" dirty="0" smtClean="0"/>
            <a:t> </a:t>
          </a:r>
          <a:r>
            <a:rPr lang="en-US" sz="2800" dirty="0" err="1" smtClean="0"/>
            <a:t>chúng</a:t>
          </a:r>
          <a:endParaRPr lang="en-US" sz="2800" dirty="0"/>
        </a:p>
      </dgm:t>
    </dgm:pt>
    <dgm:pt modelId="{28046701-E892-4863-A383-E2BA1509DD8F}" type="parTrans" cxnId="{5E7A5AF2-195B-4DF7-A4FE-9CD0F5C3D71C}">
      <dgm:prSet/>
      <dgm:spPr/>
      <dgm:t>
        <a:bodyPr/>
        <a:lstStyle/>
        <a:p>
          <a:endParaRPr lang="en-US" sz="2800"/>
        </a:p>
      </dgm:t>
    </dgm:pt>
    <dgm:pt modelId="{6C7F5D09-C56C-428D-B1FC-E7E3CCA8AABD}" type="sibTrans" cxnId="{5E7A5AF2-195B-4DF7-A4FE-9CD0F5C3D71C}">
      <dgm:prSet/>
      <dgm:spPr/>
      <dgm:t>
        <a:bodyPr/>
        <a:lstStyle/>
        <a:p>
          <a:endParaRPr lang="en-US" sz="2800"/>
        </a:p>
      </dgm:t>
    </dgm:pt>
    <dgm:pt modelId="{7E6892AB-DD95-4466-9739-89451818F6F7}">
      <dgm:prSet custT="1"/>
      <dgm:spPr>
        <a:solidFill>
          <a:srgbClr val="002060"/>
        </a:solidFill>
      </dgm:spPr>
      <dgm:t>
        <a:bodyPr/>
        <a:lstStyle/>
        <a:p>
          <a:r>
            <a:rPr lang="en-US" sz="2800" dirty="0" smtClean="0"/>
            <a:t>b.  </a:t>
          </a:r>
          <a:r>
            <a:rPr lang="en-US" sz="2800" dirty="0" err="1" smtClean="0"/>
            <a:t>Nghèo</a:t>
          </a:r>
          <a:r>
            <a:rPr lang="en-US" sz="2800" dirty="0" smtClean="0"/>
            <a:t> </a:t>
          </a:r>
          <a:r>
            <a:rPr lang="en-US" sz="2800" dirty="0" err="1" smtClean="0"/>
            <a:t>nàn</a:t>
          </a:r>
          <a:r>
            <a:rPr lang="en-US" sz="2800" dirty="0" smtClean="0"/>
            <a:t> </a:t>
          </a:r>
          <a:r>
            <a:rPr lang="en-US" sz="2800" dirty="0" err="1" smtClean="0"/>
            <a:t>dốt</a:t>
          </a:r>
          <a:r>
            <a:rPr lang="en-US" sz="2800" dirty="0" smtClean="0"/>
            <a:t> </a:t>
          </a:r>
          <a:r>
            <a:rPr lang="en-US" sz="2800" dirty="0" err="1" smtClean="0"/>
            <a:t>nát</a:t>
          </a:r>
          <a:r>
            <a:rPr lang="en-US" sz="2800" dirty="0" smtClean="0"/>
            <a:t>, </a:t>
          </a:r>
          <a:r>
            <a:rPr lang="en-US" sz="2800" dirty="0" err="1" smtClean="0"/>
            <a:t>lạc</a:t>
          </a:r>
          <a:r>
            <a:rPr lang="en-US" sz="2800" dirty="0" smtClean="0"/>
            <a:t> </a:t>
          </a:r>
          <a:r>
            <a:rPr lang="en-US" sz="2800" dirty="0" err="1" smtClean="0"/>
            <a:t>hậu</a:t>
          </a:r>
          <a:endParaRPr lang="en-US" sz="2800" dirty="0"/>
        </a:p>
      </dgm:t>
    </dgm:pt>
    <dgm:pt modelId="{F4CD2B6A-2395-40B6-A21E-D9CB6FB7731E}" type="parTrans" cxnId="{D373B39E-8AC1-4723-ABB3-FFBB68FC5D5F}">
      <dgm:prSet/>
      <dgm:spPr/>
      <dgm:t>
        <a:bodyPr/>
        <a:lstStyle/>
        <a:p>
          <a:endParaRPr lang="en-US" sz="2800"/>
        </a:p>
      </dgm:t>
    </dgm:pt>
    <dgm:pt modelId="{1E500858-BE6A-4FC4-885A-7342B56E121A}" type="sibTrans" cxnId="{D373B39E-8AC1-4723-ABB3-FFBB68FC5D5F}">
      <dgm:prSet/>
      <dgm:spPr/>
      <dgm:t>
        <a:bodyPr/>
        <a:lstStyle/>
        <a:p>
          <a:endParaRPr lang="en-US" sz="2800"/>
        </a:p>
      </dgm:t>
    </dgm:pt>
    <dgm:pt modelId="{926D995A-8910-4D4F-94FB-D9A1497F1FC1}">
      <dgm:prSet custT="1"/>
      <dgm:spPr>
        <a:solidFill>
          <a:srgbClr val="002060"/>
        </a:solidFill>
      </dgm:spPr>
      <dgm:t>
        <a:bodyPr/>
        <a:lstStyle/>
        <a:p>
          <a:r>
            <a:rPr lang="en-US" sz="2800" dirty="0" smtClean="0"/>
            <a:t>c.  </a:t>
          </a:r>
          <a:r>
            <a:rPr lang="en-US" sz="2800" dirty="0" err="1" smtClean="0"/>
            <a:t>Chủ</a:t>
          </a:r>
          <a:r>
            <a:rPr lang="en-US" sz="2800" dirty="0" smtClean="0"/>
            <a:t> </a:t>
          </a:r>
          <a:r>
            <a:rPr lang="en-US" sz="2800" dirty="0" err="1" smtClean="0"/>
            <a:t>nghĩa</a:t>
          </a:r>
          <a:r>
            <a:rPr lang="en-US" sz="2800" dirty="0" smtClean="0"/>
            <a:t> </a:t>
          </a:r>
          <a:r>
            <a:rPr lang="en-US" sz="2800" dirty="0" err="1" smtClean="0"/>
            <a:t>cá</a:t>
          </a:r>
          <a:r>
            <a:rPr lang="en-US" sz="2800" dirty="0" smtClean="0"/>
            <a:t> </a:t>
          </a:r>
          <a:r>
            <a:rPr lang="en-US" sz="2800" dirty="0" err="1" smtClean="0"/>
            <a:t>nhân</a:t>
          </a:r>
          <a:r>
            <a:rPr lang="en-US" sz="2800" dirty="0" smtClean="0"/>
            <a:t> </a:t>
          </a:r>
          <a:r>
            <a:rPr lang="en-US" sz="2800" dirty="0" err="1" smtClean="0"/>
            <a:t>dưới</a:t>
          </a:r>
          <a:r>
            <a:rPr lang="en-US" sz="2800" dirty="0" smtClean="0"/>
            <a:t> </a:t>
          </a:r>
          <a:r>
            <a:rPr lang="en-US" sz="2800" dirty="0" err="1" smtClean="0"/>
            <a:t>mọi</a:t>
          </a:r>
          <a:r>
            <a:rPr lang="en-US" sz="2800" dirty="0" smtClean="0"/>
            <a:t> </a:t>
          </a:r>
          <a:r>
            <a:rPr lang="en-US" sz="2800" dirty="0" err="1" smtClean="0"/>
            <a:t>hình</a:t>
          </a:r>
          <a:r>
            <a:rPr lang="en-US" sz="2800" dirty="0" smtClean="0"/>
            <a:t> </a:t>
          </a:r>
          <a:r>
            <a:rPr lang="en-US" sz="2800" dirty="0" err="1" smtClean="0"/>
            <a:t>thức</a:t>
          </a:r>
          <a:endParaRPr lang="en-US" sz="2800" dirty="0"/>
        </a:p>
      </dgm:t>
    </dgm:pt>
    <dgm:pt modelId="{6C2396FD-EF7D-4B8A-B932-A29B00761A5C}" type="parTrans" cxnId="{4262A760-808D-4DFB-8D1B-B0B770C6087C}">
      <dgm:prSet/>
      <dgm:spPr/>
      <dgm:t>
        <a:bodyPr/>
        <a:lstStyle/>
        <a:p>
          <a:endParaRPr lang="en-US" sz="2800"/>
        </a:p>
      </dgm:t>
    </dgm:pt>
    <dgm:pt modelId="{57687269-0C5A-4051-8DD1-1E1B8B439715}" type="sibTrans" cxnId="{4262A760-808D-4DFB-8D1B-B0B770C6087C}">
      <dgm:prSet/>
      <dgm:spPr/>
      <dgm:t>
        <a:bodyPr/>
        <a:lstStyle/>
        <a:p>
          <a:endParaRPr lang="en-US" sz="2800"/>
        </a:p>
      </dgm:t>
    </dgm:pt>
    <dgm:pt modelId="{7C2D5DBD-9551-48D8-9E0F-A548B455C0EA}">
      <dgm:prSet custT="1"/>
      <dgm:spPr>
        <a:solidFill>
          <a:srgbClr val="002060"/>
        </a:solidFill>
      </dgm:spPr>
      <dgm:t>
        <a:bodyPr/>
        <a:lstStyle/>
        <a:p>
          <a:r>
            <a:rPr lang="en-US" sz="2800" dirty="0" smtClean="0"/>
            <a:t>d. </a:t>
          </a:r>
          <a:r>
            <a:rPr lang="en-US" sz="2800" dirty="0" err="1" smtClean="0"/>
            <a:t>Cả</a:t>
          </a:r>
          <a:r>
            <a:rPr lang="en-US" sz="2800" dirty="0" smtClean="0"/>
            <a:t> a, b, c</a:t>
          </a:r>
          <a:endParaRPr lang="en-US" sz="2800" dirty="0"/>
        </a:p>
      </dgm:t>
    </dgm:pt>
    <dgm:pt modelId="{ACFBADFB-9240-4187-9738-9630D54B4DD7}" type="parTrans" cxnId="{6558606B-A51F-4545-998D-D16873E3474A}">
      <dgm:prSet/>
      <dgm:spPr/>
      <dgm:t>
        <a:bodyPr/>
        <a:lstStyle/>
        <a:p>
          <a:endParaRPr lang="en-US" sz="2800"/>
        </a:p>
      </dgm:t>
    </dgm:pt>
    <dgm:pt modelId="{450F7E8A-913B-4E3E-B02A-E9E2E1716E3E}" type="sibTrans" cxnId="{6558606B-A51F-4545-998D-D16873E3474A}">
      <dgm:prSet/>
      <dgm:spPr/>
      <dgm:t>
        <a:bodyPr/>
        <a:lstStyle/>
        <a:p>
          <a:endParaRPr lang="en-US" sz="2800"/>
        </a:p>
      </dgm:t>
    </dgm:pt>
    <dgm:pt modelId="{8C83BE84-5226-473D-948B-E13149273FEE}" type="pres">
      <dgm:prSet presAssocID="{C4E3D69F-6F6C-431B-A2B7-6EBF74F1E04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F5487997-22A9-43BE-A3B1-5418A0B34740}" type="pres">
      <dgm:prSet presAssocID="{D48ABECF-B82F-4393-8098-8A42916A9880}" presName="parentLin" presStyleCnt="0"/>
      <dgm:spPr/>
    </dgm:pt>
    <dgm:pt modelId="{CE473964-2A61-47E1-90A8-91611412021A}" type="pres">
      <dgm:prSet presAssocID="{D48ABECF-B82F-4393-8098-8A42916A9880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9A536333-769D-4FA3-8F48-6E1DBF19A1D5}" type="pres">
      <dgm:prSet presAssocID="{D48ABECF-B82F-4393-8098-8A42916A9880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944C384-7F27-4164-8AB2-F85DBB6F8FB4}" type="pres">
      <dgm:prSet presAssocID="{D48ABECF-B82F-4393-8098-8A42916A9880}" presName="negativeSpace" presStyleCnt="0"/>
      <dgm:spPr/>
    </dgm:pt>
    <dgm:pt modelId="{A41505E5-7375-4108-8F0A-762D784E0F69}" type="pres">
      <dgm:prSet presAssocID="{D48ABECF-B82F-4393-8098-8A42916A9880}" presName="childText" presStyleLbl="conFgAcc1" presStyleIdx="0" presStyleCnt="4">
        <dgm:presLayoutVars>
          <dgm:bulletEnabled val="1"/>
        </dgm:presLayoutVars>
      </dgm:prSet>
      <dgm:spPr/>
    </dgm:pt>
    <dgm:pt modelId="{C962AD85-D387-4892-BCB1-AE94A04664D1}" type="pres">
      <dgm:prSet presAssocID="{6C7F5D09-C56C-428D-B1FC-E7E3CCA8AABD}" presName="spaceBetweenRectangles" presStyleCnt="0"/>
      <dgm:spPr/>
    </dgm:pt>
    <dgm:pt modelId="{94260545-26CF-4404-8795-3EC1E6F7F2B2}" type="pres">
      <dgm:prSet presAssocID="{7E6892AB-DD95-4466-9739-89451818F6F7}" presName="parentLin" presStyleCnt="0"/>
      <dgm:spPr/>
    </dgm:pt>
    <dgm:pt modelId="{D0C0B4C7-5C49-40BF-8299-A7C0AFDE6A6C}" type="pres">
      <dgm:prSet presAssocID="{7E6892AB-DD95-4466-9739-89451818F6F7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63ABBFA9-A996-41A9-AB9C-A2A52BB6DC3A}" type="pres">
      <dgm:prSet presAssocID="{7E6892AB-DD95-4466-9739-89451818F6F7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63042F7F-1E76-4C23-839B-B43DCD9A5865}" type="pres">
      <dgm:prSet presAssocID="{7E6892AB-DD95-4466-9739-89451818F6F7}" presName="negativeSpace" presStyleCnt="0"/>
      <dgm:spPr/>
    </dgm:pt>
    <dgm:pt modelId="{75ADCB0F-1CB8-4327-9B64-30A493420169}" type="pres">
      <dgm:prSet presAssocID="{7E6892AB-DD95-4466-9739-89451818F6F7}" presName="childText" presStyleLbl="conFgAcc1" presStyleIdx="1" presStyleCnt="4">
        <dgm:presLayoutVars>
          <dgm:bulletEnabled val="1"/>
        </dgm:presLayoutVars>
      </dgm:prSet>
      <dgm:spPr/>
    </dgm:pt>
    <dgm:pt modelId="{7AFEF9F8-AF0A-43EA-AC7F-C3D3B9F560E2}" type="pres">
      <dgm:prSet presAssocID="{1E500858-BE6A-4FC4-885A-7342B56E121A}" presName="spaceBetweenRectangles" presStyleCnt="0"/>
      <dgm:spPr/>
    </dgm:pt>
    <dgm:pt modelId="{7A3C71A7-BF26-4875-AB84-147831607C3B}" type="pres">
      <dgm:prSet presAssocID="{926D995A-8910-4D4F-94FB-D9A1497F1FC1}" presName="parentLin" presStyleCnt="0"/>
      <dgm:spPr/>
    </dgm:pt>
    <dgm:pt modelId="{E8994A22-E82E-40CD-A75F-E4644E520C79}" type="pres">
      <dgm:prSet presAssocID="{926D995A-8910-4D4F-94FB-D9A1497F1FC1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86EE053F-FE5F-4457-9DB5-AD26B764E9B0}" type="pres">
      <dgm:prSet presAssocID="{926D995A-8910-4D4F-94FB-D9A1497F1FC1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606D06A-2F31-4626-BD17-350E5A202B68}" type="pres">
      <dgm:prSet presAssocID="{926D995A-8910-4D4F-94FB-D9A1497F1FC1}" presName="negativeSpace" presStyleCnt="0"/>
      <dgm:spPr/>
    </dgm:pt>
    <dgm:pt modelId="{0C749808-0641-45CA-B43F-96170A1CF74C}" type="pres">
      <dgm:prSet presAssocID="{926D995A-8910-4D4F-94FB-D9A1497F1FC1}" presName="childText" presStyleLbl="conFgAcc1" presStyleIdx="2" presStyleCnt="4">
        <dgm:presLayoutVars>
          <dgm:bulletEnabled val="1"/>
        </dgm:presLayoutVars>
      </dgm:prSet>
      <dgm:spPr/>
    </dgm:pt>
    <dgm:pt modelId="{9882D519-2AFB-41F7-B9E8-920052CAAE0D}" type="pres">
      <dgm:prSet presAssocID="{57687269-0C5A-4051-8DD1-1E1B8B439715}" presName="spaceBetweenRectangles" presStyleCnt="0"/>
      <dgm:spPr/>
    </dgm:pt>
    <dgm:pt modelId="{B8F50460-2FB0-46A0-B404-4A8945F1A875}" type="pres">
      <dgm:prSet presAssocID="{7C2D5DBD-9551-48D8-9E0F-A548B455C0EA}" presName="parentLin" presStyleCnt="0"/>
      <dgm:spPr/>
    </dgm:pt>
    <dgm:pt modelId="{093F2463-684C-4D8B-96B9-6F06DAC7024F}" type="pres">
      <dgm:prSet presAssocID="{7C2D5DBD-9551-48D8-9E0F-A548B455C0EA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0A205985-03EC-46E1-B651-D5290B266D28}" type="pres">
      <dgm:prSet presAssocID="{7C2D5DBD-9551-48D8-9E0F-A548B455C0EA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7523147-E38B-46DB-A885-B339AF4E4D10}" type="pres">
      <dgm:prSet presAssocID="{7C2D5DBD-9551-48D8-9E0F-A548B455C0EA}" presName="negativeSpace" presStyleCnt="0"/>
      <dgm:spPr/>
    </dgm:pt>
    <dgm:pt modelId="{18875CB3-1DA7-468A-9405-14F9E188340D}" type="pres">
      <dgm:prSet presAssocID="{7C2D5DBD-9551-48D8-9E0F-A548B455C0EA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38828A0-94D9-4A0A-BEA4-0BB9679F3126}" type="presOf" srcId="{C4E3D69F-6F6C-431B-A2B7-6EBF74F1E048}" destId="{8C83BE84-5226-473D-948B-E13149273FEE}" srcOrd="0" destOrd="0" presId="urn:microsoft.com/office/officeart/2005/8/layout/list1"/>
    <dgm:cxn modelId="{AF364623-F6B5-47A0-9985-8ECE2FDECC8E}" type="presOf" srcId="{926D995A-8910-4D4F-94FB-D9A1497F1FC1}" destId="{86EE053F-FE5F-4457-9DB5-AD26B764E9B0}" srcOrd="1" destOrd="0" presId="urn:microsoft.com/office/officeart/2005/8/layout/list1"/>
    <dgm:cxn modelId="{C823EF05-4C8A-4481-9645-5B4CDACBA38C}" type="presOf" srcId="{7E6892AB-DD95-4466-9739-89451818F6F7}" destId="{63ABBFA9-A996-41A9-AB9C-A2A52BB6DC3A}" srcOrd="1" destOrd="0" presId="urn:microsoft.com/office/officeart/2005/8/layout/list1"/>
    <dgm:cxn modelId="{F1E9E832-C13A-43EF-A204-F5CEFFFA642A}" type="presOf" srcId="{926D995A-8910-4D4F-94FB-D9A1497F1FC1}" destId="{E8994A22-E82E-40CD-A75F-E4644E520C79}" srcOrd="0" destOrd="0" presId="urn:microsoft.com/office/officeart/2005/8/layout/list1"/>
    <dgm:cxn modelId="{AA4897B6-4A81-490E-899B-B185F149B777}" type="presOf" srcId="{7E6892AB-DD95-4466-9739-89451818F6F7}" destId="{D0C0B4C7-5C49-40BF-8299-A7C0AFDE6A6C}" srcOrd="0" destOrd="0" presId="urn:microsoft.com/office/officeart/2005/8/layout/list1"/>
    <dgm:cxn modelId="{4262A760-808D-4DFB-8D1B-B0B770C6087C}" srcId="{C4E3D69F-6F6C-431B-A2B7-6EBF74F1E048}" destId="{926D995A-8910-4D4F-94FB-D9A1497F1FC1}" srcOrd="2" destOrd="0" parTransId="{6C2396FD-EF7D-4B8A-B932-A29B00761A5C}" sibTransId="{57687269-0C5A-4051-8DD1-1E1B8B439715}"/>
    <dgm:cxn modelId="{5E7A5AF2-195B-4DF7-A4FE-9CD0F5C3D71C}" srcId="{C4E3D69F-6F6C-431B-A2B7-6EBF74F1E048}" destId="{D48ABECF-B82F-4393-8098-8A42916A9880}" srcOrd="0" destOrd="0" parTransId="{28046701-E892-4863-A383-E2BA1509DD8F}" sibTransId="{6C7F5D09-C56C-428D-B1FC-E7E3CCA8AABD}"/>
    <dgm:cxn modelId="{6558606B-A51F-4545-998D-D16873E3474A}" srcId="{C4E3D69F-6F6C-431B-A2B7-6EBF74F1E048}" destId="{7C2D5DBD-9551-48D8-9E0F-A548B455C0EA}" srcOrd="3" destOrd="0" parTransId="{ACFBADFB-9240-4187-9738-9630D54B4DD7}" sibTransId="{450F7E8A-913B-4E3E-B02A-E9E2E1716E3E}"/>
    <dgm:cxn modelId="{30874E44-6637-4EAD-AB1B-2B8BB20DF8F2}" type="presOf" srcId="{7C2D5DBD-9551-48D8-9E0F-A548B455C0EA}" destId="{0A205985-03EC-46E1-B651-D5290B266D28}" srcOrd="1" destOrd="0" presId="urn:microsoft.com/office/officeart/2005/8/layout/list1"/>
    <dgm:cxn modelId="{4442A3CB-1BE7-4504-BE3B-592535DD3196}" type="presOf" srcId="{D48ABECF-B82F-4393-8098-8A42916A9880}" destId="{CE473964-2A61-47E1-90A8-91611412021A}" srcOrd="0" destOrd="0" presId="urn:microsoft.com/office/officeart/2005/8/layout/list1"/>
    <dgm:cxn modelId="{B03EF04D-8356-4BEA-BAFB-CFE75A50C230}" type="presOf" srcId="{7C2D5DBD-9551-48D8-9E0F-A548B455C0EA}" destId="{093F2463-684C-4D8B-96B9-6F06DAC7024F}" srcOrd="0" destOrd="0" presId="urn:microsoft.com/office/officeart/2005/8/layout/list1"/>
    <dgm:cxn modelId="{8775AF87-4FF4-47AD-BEB7-3D9659F6F396}" type="presOf" srcId="{D48ABECF-B82F-4393-8098-8A42916A9880}" destId="{9A536333-769D-4FA3-8F48-6E1DBF19A1D5}" srcOrd="1" destOrd="0" presId="urn:microsoft.com/office/officeart/2005/8/layout/list1"/>
    <dgm:cxn modelId="{D373B39E-8AC1-4723-ABB3-FFBB68FC5D5F}" srcId="{C4E3D69F-6F6C-431B-A2B7-6EBF74F1E048}" destId="{7E6892AB-DD95-4466-9739-89451818F6F7}" srcOrd="1" destOrd="0" parTransId="{F4CD2B6A-2395-40B6-A21E-D9CB6FB7731E}" sibTransId="{1E500858-BE6A-4FC4-885A-7342B56E121A}"/>
    <dgm:cxn modelId="{EFE29437-7D1B-456F-A231-EF7E4CAAA45B}" type="presParOf" srcId="{8C83BE84-5226-473D-948B-E13149273FEE}" destId="{F5487997-22A9-43BE-A3B1-5418A0B34740}" srcOrd="0" destOrd="0" presId="urn:microsoft.com/office/officeart/2005/8/layout/list1"/>
    <dgm:cxn modelId="{73E71CAA-E20A-4398-9AF4-32FEDF8C5292}" type="presParOf" srcId="{F5487997-22A9-43BE-A3B1-5418A0B34740}" destId="{CE473964-2A61-47E1-90A8-91611412021A}" srcOrd="0" destOrd="0" presId="urn:microsoft.com/office/officeart/2005/8/layout/list1"/>
    <dgm:cxn modelId="{1FE81E18-2B79-4108-BC42-C479DB3DB15E}" type="presParOf" srcId="{F5487997-22A9-43BE-A3B1-5418A0B34740}" destId="{9A536333-769D-4FA3-8F48-6E1DBF19A1D5}" srcOrd="1" destOrd="0" presId="urn:microsoft.com/office/officeart/2005/8/layout/list1"/>
    <dgm:cxn modelId="{23930F27-BF5D-4055-8116-A814799636D0}" type="presParOf" srcId="{8C83BE84-5226-473D-948B-E13149273FEE}" destId="{6944C384-7F27-4164-8AB2-F85DBB6F8FB4}" srcOrd="1" destOrd="0" presId="urn:microsoft.com/office/officeart/2005/8/layout/list1"/>
    <dgm:cxn modelId="{73FF42F0-FC67-4F3B-958A-DF3080B5AEB0}" type="presParOf" srcId="{8C83BE84-5226-473D-948B-E13149273FEE}" destId="{A41505E5-7375-4108-8F0A-762D784E0F69}" srcOrd="2" destOrd="0" presId="urn:microsoft.com/office/officeart/2005/8/layout/list1"/>
    <dgm:cxn modelId="{025E803E-0075-4D38-A228-907764F8773D}" type="presParOf" srcId="{8C83BE84-5226-473D-948B-E13149273FEE}" destId="{C962AD85-D387-4892-BCB1-AE94A04664D1}" srcOrd="3" destOrd="0" presId="urn:microsoft.com/office/officeart/2005/8/layout/list1"/>
    <dgm:cxn modelId="{40559FC5-F018-4888-822E-C6FF5032D8FD}" type="presParOf" srcId="{8C83BE84-5226-473D-948B-E13149273FEE}" destId="{94260545-26CF-4404-8795-3EC1E6F7F2B2}" srcOrd="4" destOrd="0" presId="urn:microsoft.com/office/officeart/2005/8/layout/list1"/>
    <dgm:cxn modelId="{21674362-6534-4AAF-BCA8-45D7169D50A1}" type="presParOf" srcId="{94260545-26CF-4404-8795-3EC1E6F7F2B2}" destId="{D0C0B4C7-5C49-40BF-8299-A7C0AFDE6A6C}" srcOrd="0" destOrd="0" presId="urn:microsoft.com/office/officeart/2005/8/layout/list1"/>
    <dgm:cxn modelId="{8472A481-6A80-4FD1-A1B3-ACC2F95C0E47}" type="presParOf" srcId="{94260545-26CF-4404-8795-3EC1E6F7F2B2}" destId="{63ABBFA9-A996-41A9-AB9C-A2A52BB6DC3A}" srcOrd="1" destOrd="0" presId="urn:microsoft.com/office/officeart/2005/8/layout/list1"/>
    <dgm:cxn modelId="{F5E9055E-0763-4BB7-8B52-2C767F46B0C0}" type="presParOf" srcId="{8C83BE84-5226-473D-948B-E13149273FEE}" destId="{63042F7F-1E76-4C23-839B-B43DCD9A5865}" srcOrd="5" destOrd="0" presId="urn:microsoft.com/office/officeart/2005/8/layout/list1"/>
    <dgm:cxn modelId="{0A4AB4DB-DFB3-49BC-B4D9-8B55BB22D3D6}" type="presParOf" srcId="{8C83BE84-5226-473D-948B-E13149273FEE}" destId="{75ADCB0F-1CB8-4327-9B64-30A493420169}" srcOrd="6" destOrd="0" presId="urn:microsoft.com/office/officeart/2005/8/layout/list1"/>
    <dgm:cxn modelId="{E801C2F6-15F6-4908-AA6C-89F9E92627CA}" type="presParOf" srcId="{8C83BE84-5226-473D-948B-E13149273FEE}" destId="{7AFEF9F8-AF0A-43EA-AC7F-C3D3B9F560E2}" srcOrd="7" destOrd="0" presId="urn:microsoft.com/office/officeart/2005/8/layout/list1"/>
    <dgm:cxn modelId="{40EB21F5-EF20-4A70-8529-996750825194}" type="presParOf" srcId="{8C83BE84-5226-473D-948B-E13149273FEE}" destId="{7A3C71A7-BF26-4875-AB84-147831607C3B}" srcOrd="8" destOrd="0" presId="urn:microsoft.com/office/officeart/2005/8/layout/list1"/>
    <dgm:cxn modelId="{BFA13025-7670-4EBD-9E5D-23E3DE074C8F}" type="presParOf" srcId="{7A3C71A7-BF26-4875-AB84-147831607C3B}" destId="{E8994A22-E82E-40CD-A75F-E4644E520C79}" srcOrd="0" destOrd="0" presId="urn:microsoft.com/office/officeart/2005/8/layout/list1"/>
    <dgm:cxn modelId="{E4C5AFEF-C0B4-4E37-A036-8CC98A78622C}" type="presParOf" srcId="{7A3C71A7-BF26-4875-AB84-147831607C3B}" destId="{86EE053F-FE5F-4457-9DB5-AD26B764E9B0}" srcOrd="1" destOrd="0" presId="urn:microsoft.com/office/officeart/2005/8/layout/list1"/>
    <dgm:cxn modelId="{2273F47F-BFB3-40B6-AE88-3FFBB15C7209}" type="presParOf" srcId="{8C83BE84-5226-473D-948B-E13149273FEE}" destId="{F606D06A-2F31-4626-BD17-350E5A202B68}" srcOrd="9" destOrd="0" presId="urn:microsoft.com/office/officeart/2005/8/layout/list1"/>
    <dgm:cxn modelId="{B7AC0CB8-664F-494B-9A27-878141C82DD1}" type="presParOf" srcId="{8C83BE84-5226-473D-948B-E13149273FEE}" destId="{0C749808-0641-45CA-B43F-96170A1CF74C}" srcOrd="10" destOrd="0" presId="urn:microsoft.com/office/officeart/2005/8/layout/list1"/>
    <dgm:cxn modelId="{3999A9F1-65A0-4CEB-8632-DE29DE6FED4F}" type="presParOf" srcId="{8C83BE84-5226-473D-948B-E13149273FEE}" destId="{9882D519-2AFB-41F7-B9E8-920052CAAE0D}" srcOrd="11" destOrd="0" presId="urn:microsoft.com/office/officeart/2005/8/layout/list1"/>
    <dgm:cxn modelId="{61BAF4B0-8756-41BF-B490-B6CF874563CB}" type="presParOf" srcId="{8C83BE84-5226-473D-948B-E13149273FEE}" destId="{B8F50460-2FB0-46A0-B404-4A8945F1A875}" srcOrd="12" destOrd="0" presId="urn:microsoft.com/office/officeart/2005/8/layout/list1"/>
    <dgm:cxn modelId="{5BAEB4F0-BA68-4146-A8BB-4BEBEF44AA69}" type="presParOf" srcId="{B8F50460-2FB0-46A0-B404-4A8945F1A875}" destId="{093F2463-684C-4D8B-96B9-6F06DAC7024F}" srcOrd="0" destOrd="0" presId="urn:microsoft.com/office/officeart/2005/8/layout/list1"/>
    <dgm:cxn modelId="{FF3D145C-3D03-4255-A430-530E004D1E69}" type="presParOf" srcId="{B8F50460-2FB0-46A0-B404-4A8945F1A875}" destId="{0A205985-03EC-46E1-B651-D5290B266D28}" srcOrd="1" destOrd="0" presId="urn:microsoft.com/office/officeart/2005/8/layout/list1"/>
    <dgm:cxn modelId="{94573DF5-9C5F-4B90-BC0A-B08824120F9D}" type="presParOf" srcId="{8C83BE84-5226-473D-948B-E13149273FEE}" destId="{F7523147-E38B-46DB-A885-B339AF4E4D10}" srcOrd="13" destOrd="0" presId="urn:microsoft.com/office/officeart/2005/8/layout/list1"/>
    <dgm:cxn modelId="{88009D31-F08A-4003-A923-D67B5F73ED49}" type="presParOf" srcId="{8C83BE84-5226-473D-948B-E13149273FEE}" destId="{18875CB3-1DA7-468A-9405-14F9E188340D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8DDE684A-F883-4E36-821F-F3F582B4E9E8}" type="doc">
      <dgm:prSet loTypeId="urn:microsoft.com/office/officeart/2005/8/layout/list1" loCatId="list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38985DD9-ECCF-4E9D-88B0-053CDC98AC3E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dirty="0" smtClean="0">
              <a:solidFill>
                <a:schemeClr val="bg1"/>
              </a:solidFill>
            </a:rPr>
            <a:t>a. </a:t>
          </a:r>
          <a:r>
            <a:rPr lang="vi-VN" sz="2800" dirty="0" smtClean="0">
              <a:solidFill>
                <a:schemeClr val="bg1"/>
              </a:solidFill>
            </a:rPr>
            <a:t>Giải phóng dân tộc</a:t>
          </a:r>
          <a:endParaRPr lang="en-US" sz="2800" dirty="0">
            <a:solidFill>
              <a:schemeClr val="bg1"/>
            </a:solidFill>
          </a:endParaRPr>
        </a:p>
      </dgm:t>
    </dgm:pt>
    <dgm:pt modelId="{BE975937-3C17-4299-B042-5C60560E1B3D}" type="parTrans" cxnId="{41AC75EE-9250-4B60-B910-3C1E3F036A4C}">
      <dgm:prSet/>
      <dgm:spPr/>
      <dgm:t>
        <a:bodyPr/>
        <a:lstStyle/>
        <a:p>
          <a:endParaRPr lang="en-US"/>
        </a:p>
      </dgm:t>
    </dgm:pt>
    <dgm:pt modelId="{B8491305-9849-4E67-A0CF-B2707FC59E6E}" type="sibTrans" cxnId="{41AC75EE-9250-4B60-B910-3C1E3F036A4C}">
      <dgm:prSet/>
      <dgm:spPr/>
      <dgm:t>
        <a:bodyPr/>
        <a:lstStyle/>
        <a:p>
          <a:endParaRPr lang="en-US"/>
        </a:p>
      </dgm:t>
    </dgm:pt>
    <dgm:pt modelId="{21FC59F3-4F35-4AAB-836F-5348E16602E7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dirty="0" smtClean="0">
              <a:solidFill>
                <a:schemeClr val="bg1"/>
              </a:solidFill>
            </a:rPr>
            <a:t>b. </a:t>
          </a:r>
          <a:r>
            <a:rPr lang="vi-VN" sz="2800" dirty="0" smtClean="0">
              <a:solidFill>
                <a:schemeClr val="bg1"/>
              </a:solidFill>
            </a:rPr>
            <a:t> Giữ vững được độc lập</a:t>
          </a:r>
          <a:endParaRPr lang="en-US" sz="2800" dirty="0">
            <a:solidFill>
              <a:schemeClr val="bg1"/>
            </a:solidFill>
          </a:endParaRPr>
        </a:p>
      </dgm:t>
    </dgm:pt>
    <dgm:pt modelId="{9D8DA925-AFB5-4273-B119-92EEB2F85820}" type="parTrans" cxnId="{5957E30D-F1B5-419A-A03F-B7CEC9898A90}">
      <dgm:prSet/>
      <dgm:spPr/>
      <dgm:t>
        <a:bodyPr/>
        <a:lstStyle/>
        <a:p>
          <a:endParaRPr lang="en-US"/>
        </a:p>
      </dgm:t>
    </dgm:pt>
    <dgm:pt modelId="{581DB622-385E-498D-9F8E-05E8318E28E9}" type="sibTrans" cxnId="{5957E30D-F1B5-419A-A03F-B7CEC9898A90}">
      <dgm:prSet/>
      <dgm:spPr/>
      <dgm:t>
        <a:bodyPr/>
        <a:lstStyle/>
        <a:p>
          <a:endParaRPr lang="en-US"/>
        </a:p>
      </dgm:t>
    </dgm:pt>
    <dgm:pt modelId="{DAFE3C05-9E87-4FCD-8C84-9EB97BB54894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dirty="0" smtClean="0">
              <a:solidFill>
                <a:schemeClr val="bg1"/>
              </a:solidFill>
            </a:rPr>
            <a:t>c. </a:t>
          </a:r>
          <a:r>
            <a:rPr lang="en-US" sz="2800" dirty="0" err="1" smtClean="0">
              <a:solidFill>
                <a:schemeClr val="bg1"/>
              </a:solidFill>
            </a:rPr>
            <a:t>Gi</a:t>
          </a:r>
          <a:r>
            <a:rPr lang="vi-VN" sz="2800" dirty="0" smtClean="0">
              <a:solidFill>
                <a:schemeClr val="bg1"/>
              </a:solidFill>
            </a:rPr>
            <a:t>ữ vững được hạnh phúc, ấm no cho nhân dân</a:t>
          </a:r>
          <a:r>
            <a:rPr lang="en-US" sz="2800" dirty="0" smtClean="0">
              <a:solidFill>
                <a:schemeClr val="bg1"/>
              </a:solidFill>
            </a:rPr>
            <a:t>.</a:t>
          </a:r>
          <a:endParaRPr lang="en-US" sz="2800" dirty="0">
            <a:solidFill>
              <a:schemeClr val="bg1"/>
            </a:solidFill>
          </a:endParaRPr>
        </a:p>
      </dgm:t>
    </dgm:pt>
    <dgm:pt modelId="{C089084C-D6C2-4F93-AFB9-38B0BE3FECB5}" type="parTrans" cxnId="{59C956F6-A365-4C26-B7FF-21BA837AB2D5}">
      <dgm:prSet/>
      <dgm:spPr/>
      <dgm:t>
        <a:bodyPr/>
        <a:lstStyle/>
        <a:p>
          <a:endParaRPr lang="en-US"/>
        </a:p>
      </dgm:t>
    </dgm:pt>
    <dgm:pt modelId="{CF70F624-5517-4842-999A-4A11B051EE84}" type="sibTrans" cxnId="{59C956F6-A365-4C26-B7FF-21BA837AB2D5}">
      <dgm:prSet/>
      <dgm:spPr/>
      <dgm:t>
        <a:bodyPr/>
        <a:lstStyle/>
        <a:p>
          <a:endParaRPr lang="en-US"/>
        </a:p>
      </dgm:t>
    </dgm:pt>
    <dgm:pt modelId="{33677AD8-D5F2-441A-8FBD-00FD4A059CD9}">
      <dgm:prSet phldrT="[Text]" custT="1"/>
      <dgm:spPr>
        <a:solidFill>
          <a:srgbClr val="002060"/>
        </a:solidFill>
      </dgm:spPr>
      <dgm:t>
        <a:bodyPr/>
        <a:lstStyle/>
        <a:p>
          <a:r>
            <a:rPr lang="en-US" sz="2800" dirty="0" smtClean="0">
              <a:solidFill>
                <a:schemeClr val="bg1"/>
              </a:solidFill>
            </a:rPr>
            <a:t>d. </a:t>
          </a:r>
          <a:r>
            <a:rPr lang="vi-VN" sz="2800" dirty="0" smtClean="0">
              <a:solidFill>
                <a:schemeClr val="bg1"/>
              </a:solidFill>
            </a:rPr>
            <a:t>Giải phóng dân tộc</a:t>
          </a:r>
          <a:r>
            <a:rPr lang="en-US" sz="2800" dirty="0" smtClean="0">
              <a:solidFill>
                <a:schemeClr val="bg1"/>
              </a:solidFill>
            </a:rPr>
            <a:t> </a:t>
          </a:r>
          <a:r>
            <a:rPr lang="en-US" sz="2800" dirty="0" err="1" smtClean="0">
              <a:solidFill>
                <a:schemeClr val="bg1"/>
              </a:solidFill>
            </a:rPr>
            <a:t>và</a:t>
          </a:r>
          <a:r>
            <a:rPr lang="en-US" sz="2800" dirty="0" smtClean="0">
              <a:solidFill>
                <a:schemeClr val="bg1"/>
              </a:solidFill>
            </a:rPr>
            <a:t> g</a:t>
          </a:r>
          <a:r>
            <a:rPr lang="vi-VN" sz="2800" dirty="0" smtClean="0">
              <a:solidFill>
                <a:schemeClr val="bg1"/>
              </a:solidFill>
            </a:rPr>
            <a:t>iữ vững được độc lập, tự do, hạnh phúc, ấm no cho nhân dân</a:t>
          </a:r>
          <a:r>
            <a:rPr lang="en-US" sz="2800" dirty="0" smtClean="0">
              <a:solidFill>
                <a:schemeClr val="bg1"/>
              </a:solidFill>
            </a:rPr>
            <a:t>.</a:t>
          </a:r>
          <a:endParaRPr lang="en-US" sz="2800" dirty="0">
            <a:solidFill>
              <a:schemeClr val="bg1"/>
            </a:solidFill>
          </a:endParaRPr>
        </a:p>
      </dgm:t>
    </dgm:pt>
    <dgm:pt modelId="{916CDA82-D6A7-4CB4-A2D2-AE765D4E58CD}" type="parTrans" cxnId="{BF40D823-F026-4D43-9E08-A3F4037C69CE}">
      <dgm:prSet/>
      <dgm:spPr/>
      <dgm:t>
        <a:bodyPr/>
        <a:lstStyle/>
        <a:p>
          <a:endParaRPr lang="en-US"/>
        </a:p>
      </dgm:t>
    </dgm:pt>
    <dgm:pt modelId="{B1B8C2CD-C4AB-4FAF-9A54-A3AC4D6B772F}" type="sibTrans" cxnId="{BF40D823-F026-4D43-9E08-A3F4037C69CE}">
      <dgm:prSet/>
      <dgm:spPr/>
      <dgm:t>
        <a:bodyPr/>
        <a:lstStyle/>
        <a:p>
          <a:endParaRPr lang="en-US"/>
        </a:p>
      </dgm:t>
    </dgm:pt>
    <dgm:pt modelId="{38C3441D-2B42-468B-917E-6D99745BC646}" type="pres">
      <dgm:prSet presAssocID="{8DDE684A-F883-4E36-821F-F3F582B4E9E8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C6834CE2-90D5-4C78-B665-CB9BB41304FC}" type="pres">
      <dgm:prSet presAssocID="{38985DD9-ECCF-4E9D-88B0-053CDC98AC3E}" presName="parentLin" presStyleCnt="0"/>
      <dgm:spPr/>
    </dgm:pt>
    <dgm:pt modelId="{08133A62-3557-45AC-B5C5-E13E9C413410}" type="pres">
      <dgm:prSet presAssocID="{38985DD9-ECCF-4E9D-88B0-053CDC98AC3E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3A776F87-3535-408E-9126-2D22BADC3DAC}" type="pres">
      <dgm:prSet presAssocID="{38985DD9-ECCF-4E9D-88B0-053CDC98AC3E}" presName="parentText" presStyleLbl="node1" presStyleIdx="0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35E2B96-F560-43DC-A1E4-192016C53D22}" type="pres">
      <dgm:prSet presAssocID="{38985DD9-ECCF-4E9D-88B0-053CDC98AC3E}" presName="negativeSpace" presStyleCnt="0"/>
      <dgm:spPr/>
    </dgm:pt>
    <dgm:pt modelId="{E8BD1B01-499E-489F-AAC4-60A654738627}" type="pres">
      <dgm:prSet presAssocID="{38985DD9-ECCF-4E9D-88B0-053CDC98AC3E}" presName="childText" presStyleLbl="conFgAcc1" presStyleIdx="0" presStyleCnt="4">
        <dgm:presLayoutVars>
          <dgm:bulletEnabled val="1"/>
        </dgm:presLayoutVars>
      </dgm:prSet>
      <dgm:spPr/>
    </dgm:pt>
    <dgm:pt modelId="{05B72489-F744-45C3-8556-93F95BD42B72}" type="pres">
      <dgm:prSet presAssocID="{B8491305-9849-4E67-A0CF-B2707FC59E6E}" presName="spaceBetweenRectangles" presStyleCnt="0"/>
      <dgm:spPr/>
    </dgm:pt>
    <dgm:pt modelId="{A755E19E-AAF4-4D34-A1C4-6B482FABDB0D}" type="pres">
      <dgm:prSet presAssocID="{21FC59F3-4F35-4AAB-836F-5348E16602E7}" presName="parentLin" presStyleCnt="0"/>
      <dgm:spPr/>
    </dgm:pt>
    <dgm:pt modelId="{2CBD24AF-E2BC-4A22-9D22-5D0DE41B5E9A}" type="pres">
      <dgm:prSet presAssocID="{21FC59F3-4F35-4AAB-836F-5348E16602E7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9094C106-BE7A-404C-851F-6BFC5F62C646}" type="pres">
      <dgm:prSet presAssocID="{21FC59F3-4F35-4AAB-836F-5348E16602E7}" presName="parentText" presStyleLbl="node1" presStyleIdx="1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321F9C54-6F71-4608-97C4-A0EDD7DE5D19}" type="pres">
      <dgm:prSet presAssocID="{21FC59F3-4F35-4AAB-836F-5348E16602E7}" presName="negativeSpace" presStyleCnt="0"/>
      <dgm:spPr/>
    </dgm:pt>
    <dgm:pt modelId="{4FAEA3B4-FEFB-4B94-AEFE-3EC22B107C6F}" type="pres">
      <dgm:prSet presAssocID="{21FC59F3-4F35-4AAB-836F-5348E16602E7}" presName="childText" presStyleLbl="conFgAcc1" presStyleIdx="1" presStyleCnt="4">
        <dgm:presLayoutVars>
          <dgm:bulletEnabled val="1"/>
        </dgm:presLayoutVars>
      </dgm:prSet>
      <dgm:spPr/>
    </dgm:pt>
    <dgm:pt modelId="{0128BD72-AE5D-4E0F-A1C3-CEE3CE6F1396}" type="pres">
      <dgm:prSet presAssocID="{581DB622-385E-498D-9F8E-05E8318E28E9}" presName="spaceBetweenRectangles" presStyleCnt="0"/>
      <dgm:spPr/>
    </dgm:pt>
    <dgm:pt modelId="{79EFFFD4-9991-438A-B5A9-F48991484A79}" type="pres">
      <dgm:prSet presAssocID="{DAFE3C05-9E87-4FCD-8C84-9EB97BB54894}" presName="parentLin" presStyleCnt="0"/>
      <dgm:spPr/>
    </dgm:pt>
    <dgm:pt modelId="{D0D2931A-1D31-4151-A5DC-767B78102927}" type="pres">
      <dgm:prSet presAssocID="{DAFE3C05-9E87-4FCD-8C84-9EB97BB54894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757578B6-0923-4C8C-AD96-E9665415E1CE}" type="pres">
      <dgm:prSet presAssocID="{DAFE3C05-9E87-4FCD-8C84-9EB97BB54894}" presName="parentText" presStyleLbl="node1" presStyleIdx="2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3916453-E244-43E7-A8E1-3708EF0DB318}" type="pres">
      <dgm:prSet presAssocID="{DAFE3C05-9E87-4FCD-8C84-9EB97BB54894}" presName="negativeSpace" presStyleCnt="0"/>
      <dgm:spPr/>
    </dgm:pt>
    <dgm:pt modelId="{BE0B3E79-2F49-40FF-97BB-3B59930BE46B}" type="pres">
      <dgm:prSet presAssocID="{DAFE3C05-9E87-4FCD-8C84-9EB97BB54894}" presName="childText" presStyleLbl="conFgAcc1" presStyleIdx="2" presStyleCnt="4">
        <dgm:presLayoutVars>
          <dgm:bulletEnabled val="1"/>
        </dgm:presLayoutVars>
      </dgm:prSet>
      <dgm:spPr/>
    </dgm:pt>
    <dgm:pt modelId="{0C98B4EA-38DC-41DB-903C-6E0FA313C9F8}" type="pres">
      <dgm:prSet presAssocID="{CF70F624-5517-4842-999A-4A11B051EE84}" presName="spaceBetweenRectangles" presStyleCnt="0"/>
      <dgm:spPr/>
    </dgm:pt>
    <dgm:pt modelId="{85EA2640-8912-4BBB-BB7D-DF028CC13363}" type="pres">
      <dgm:prSet presAssocID="{33677AD8-D5F2-441A-8FBD-00FD4A059CD9}" presName="parentLin" presStyleCnt="0"/>
      <dgm:spPr/>
    </dgm:pt>
    <dgm:pt modelId="{0587D5E1-46C4-4BB5-918E-6DD871C51C60}" type="pres">
      <dgm:prSet presAssocID="{33677AD8-D5F2-441A-8FBD-00FD4A059CD9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9583444-06F7-4CDF-983A-AFC12D5CC7FE}" type="pres">
      <dgm:prSet presAssocID="{33677AD8-D5F2-441A-8FBD-00FD4A059CD9}" presName="parentText" presStyleLbl="node1" presStyleIdx="3" presStyleCnt="4" custScaleX="142857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D79989D5-65DF-4861-B620-78A33AC9D5E4}" type="pres">
      <dgm:prSet presAssocID="{33677AD8-D5F2-441A-8FBD-00FD4A059CD9}" presName="negativeSpace" presStyleCnt="0"/>
      <dgm:spPr/>
    </dgm:pt>
    <dgm:pt modelId="{590E1771-ABB3-42E1-A229-59EBF6A3A34E}" type="pres">
      <dgm:prSet presAssocID="{33677AD8-D5F2-441A-8FBD-00FD4A059CD9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2E6011CF-2E2F-4E3E-A8E7-545AE79B1254}" type="presOf" srcId="{DAFE3C05-9E87-4FCD-8C84-9EB97BB54894}" destId="{D0D2931A-1D31-4151-A5DC-767B78102927}" srcOrd="0" destOrd="0" presId="urn:microsoft.com/office/officeart/2005/8/layout/list1"/>
    <dgm:cxn modelId="{59C956F6-A365-4C26-B7FF-21BA837AB2D5}" srcId="{8DDE684A-F883-4E36-821F-F3F582B4E9E8}" destId="{DAFE3C05-9E87-4FCD-8C84-9EB97BB54894}" srcOrd="2" destOrd="0" parTransId="{C089084C-D6C2-4F93-AFB9-38B0BE3FECB5}" sibTransId="{CF70F624-5517-4842-999A-4A11B051EE84}"/>
    <dgm:cxn modelId="{B86CDBAE-F5C4-41A1-BDF6-589D7230BD20}" type="presOf" srcId="{33677AD8-D5F2-441A-8FBD-00FD4A059CD9}" destId="{0587D5E1-46C4-4BB5-918E-6DD871C51C60}" srcOrd="0" destOrd="0" presId="urn:microsoft.com/office/officeart/2005/8/layout/list1"/>
    <dgm:cxn modelId="{200A035D-D983-45FC-B3DC-996024129852}" type="presOf" srcId="{21FC59F3-4F35-4AAB-836F-5348E16602E7}" destId="{2CBD24AF-E2BC-4A22-9D22-5D0DE41B5E9A}" srcOrd="0" destOrd="0" presId="urn:microsoft.com/office/officeart/2005/8/layout/list1"/>
    <dgm:cxn modelId="{E2535EA2-C4E1-4DD9-A796-331BC7817900}" type="presOf" srcId="{DAFE3C05-9E87-4FCD-8C84-9EB97BB54894}" destId="{757578B6-0923-4C8C-AD96-E9665415E1CE}" srcOrd="1" destOrd="0" presId="urn:microsoft.com/office/officeart/2005/8/layout/list1"/>
    <dgm:cxn modelId="{41AC75EE-9250-4B60-B910-3C1E3F036A4C}" srcId="{8DDE684A-F883-4E36-821F-F3F582B4E9E8}" destId="{38985DD9-ECCF-4E9D-88B0-053CDC98AC3E}" srcOrd="0" destOrd="0" parTransId="{BE975937-3C17-4299-B042-5C60560E1B3D}" sibTransId="{B8491305-9849-4E67-A0CF-B2707FC59E6E}"/>
    <dgm:cxn modelId="{01EC895F-C4DD-4902-BA24-A352A02D6183}" type="presOf" srcId="{21FC59F3-4F35-4AAB-836F-5348E16602E7}" destId="{9094C106-BE7A-404C-851F-6BFC5F62C646}" srcOrd="1" destOrd="0" presId="urn:microsoft.com/office/officeart/2005/8/layout/list1"/>
    <dgm:cxn modelId="{5957E30D-F1B5-419A-A03F-B7CEC9898A90}" srcId="{8DDE684A-F883-4E36-821F-F3F582B4E9E8}" destId="{21FC59F3-4F35-4AAB-836F-5348E16602E7}" srcOrd="1" destOrd="0" parTransId="{9D8DA925-AFB5-4273-B119-92EEB2F85820}" sibTransId="{581DB622-385E-498D-9F8E-05E8318E28E9}"/>
    <dgm:cxn modelId="{BF40D823-F026-4D43-9E08-A3F4037C69CE}" srcId="{8DDE684A-F883-4E36-821F-F3F582B4E9E8}" destId="{33677AD8-D5F2-441A-8FBD-00FD4A059CD9}" srcOrd="3" destOrd="0" parTransId="{916CDA82-D6A7-4CB4-A2D2-AE765D4E58CD}" sibTransId="{B1B8C2CD-C4AB-4FAF-9A54-A3AC4D6B772F}"/>
    <dgm:cxn modelId="{60F95E1C-4D9A-4436-AF8F-63DADD9FEA8F}" type="presOf" srcId="{8DDE684A-F883-4E36-821F-F3F582B4E9E8}" destId="{38C3441D-2B42-468B-917E-6D99745BC646}" srcOrd="0" destOrd="0" presId="urn:microsoft.com/office/officeart/2005/8/layout/list1"/>
    <dgm:cxn modelId="{7A2E1856-2C39-4E88-B699-EBBF094A6CBB}" type="presOf" srcId="{38985DD9-ECCF-4E9D-88B0-053CDC98AC3E}" destId="{3A776F87-3535-408E-9126-2D22BADC3DAC}" srcOrd="1" destOrd="0" presId="urn:microsoft.com/office/officeart/2005/8/layout/list1"/>
    <dgm:cxn modelId="{0087312B-4583-4AF6-9D8A-9F1161320169}" type="presOf" srcId="{33677AD8-D5F2-441A-8FBD-00FD4A059CD9}" destId="{E9583444-06F7-4CDF-983A-AFC12D5CC7FE}" srcOrd="1" destOrd="0" presId="urn:microsoft.com/office/officeart/2005/8/layout/list1"/>
    <dgm:cxn modelId="{83AD0614-BBD1-4D17-8768-C8BA4E520721}" type="presOf" srcId="{38985DD9-ECCF-4E9D-88B0-053CDC98AC3E}" destId="{08133A62-3557-45AC-B5C5-E13E9C413410}" srcOrd="0" destOrd="0" presId="urn:microsoft.com/office/officeart/2005/8/layout/list1"/>
    <dgm:cxn modelId="{18ED6E3C-0C31-4B33-854B-223EEAEA76AD}" type="presParOf" srcId="{38C3441D-2B42-468B-917E-6D99745BC646}" destId="{C6834CE2-90D5-4C78-B665-CB9BB41304FC}" srcOrd="0" destOrd="0" presId="urn:microsoft.com/office/officeart/2005/8/layout/list1"/>
    <dgm:cxn modelId="{802A4423-E1F4-43B2-8B94-2E5B3F502862}" type="presParOf" srcId="{C6834CE2-90D5-4C78-B665-CB9BB41304FC}" destId="{08133A62-3557-45AC-B5C5-E13E9C413410}" srcOrd="0" destOrd="0" presId="urn:microsoft.com/office/officeart/2005/8/layout/list1"/>
    <dgm:cxn modelId="{E5076962-2891-48E8-87B4-1ACBFAC855A7}" type="presParOf" srcId="{C6834CE2-90D5-4C78-B665-CB9BB41304FC}" destId="{3A776F87-3535-408E-9126-2D22BADC3DAC}" srcOrd="1" destOrd="0" presId="urn:microsoft.com/office/officeart/2005/8/layout/list1"/>
    <dgm:cxn modelId="{69501B7E-D4AB-45E1-9554-82F161345569}" type="presParOf" srcId="{38C3441D-2B42-468B-917E-6D99745BC646}" destId="{735E2B96-F560-43DC-A1E4-192016C53D22}" srcOrd="1" destOrd="0" presId="urn:microsoft.com/office/officeart/2005/8/layout/list1"/>
    <dgm:cxn modelId="{1E0C5041-062E-4024-8BD3-78616C5F95A1}" type="presParOf" srcId="{38C3441D-2B42-468B-917E-6D99745BC646}" destId="{E8BD1B01-499E-489F-AAC4-60A654738627}" srcOrd="2" destOrd="0" presId="urn:microsoft.com/office/officeart/2005/8/layout/list1"/>
    <dgm:cxn modelId="{F4CF87FD-FD6C-4C1D-AE1B-5C2E14F53C5F}" type="presParOf" srcId="{38C3441D-2B42-468B-917E-6D99745BC646}" destId="{05B72489-F744-45C3-8556-93F95BD42B72}" srcOrd="3" destOrd="0" presId="urn:microsoft.com/office/officeart/2005/8/layout/list1"/>
    <dgm:cxn modelId="{5DBE97D0-93C7-4B71-A886-4F1E20C5DBA6}" type="presParOf" srcId="{38C3441D-2B42-468B-917E-6D99745BC646}" destId="{A755E19E-AAF4-4D34-A1C4-6B482FABDB0D}" srcOrd="4" destOrd="0" presId="urn:microsoft.com/office/officeart/2005/8/layout/list1"/>
    <dgm:cxn modelId="{B7842E03-0F05-4B47-AE90-EF743B841B10}" type="presParOf" srcId="{A755E19E-AAF4-4D34-A1C4-6B482FABDB0D}" destId="{2CBD24AF-E2BC-4A22-9D22-5D0DE41B5E9A}" srcOrd="0" destOrd="0" presId="urn:microsoft.com/office/officeart/2005/8/layout/list1"/>
    <dgm:cxn modelId="{50872C3A-E5D9-4B0D-85AF-5FA71865EBC4}" type="presParOf" srcId="{A755E19E-AAF4-4D34-A1C4-6B482FABDB0D}" destId="{9094C106-BE7A-404C-851F-6BFC5F62C646}" srcOrd="1" destOrd="0" presId="urn:microsoft.com/office/officeart/2005/8/layout/list1"/>
    <dgm:cxn modelId="{A9FC6E2C-2AA0-40C7-A130-C24DDFEF311D}" type="presParOf" srcId="{38C3441D-2B42-468B-917E-6D99745BC646}" destId="{321F9C54-6F71-4608-97C4-A0EDD7DE5D19}" srcOrd="5" destOrd="0" presId="urn:microsoft.com/office/officeart/2005/8/layout/list1"/>
    <dgm:cxn modelId="{43825C0E-7B65-4A5D-9A0B-8497C46F8E30}" type="presParOf" srcId="{38C3441D-2B42-468B-917E-6D99745BC646}" destId="{4FAEA3B4-FEFB-4B94-AEFE-3EC22B107C6F}" srcOrd="6" destOrd="0" presId="urn:microsoft.com/office/officeart/2005/8/layout/list1"/>
    <dgm:cxn modelId="{9719C0DD-2670-491B-ABF1-C2A84CD1C06C}" type="presParOf" srcId="{38C3441D-2B42-468B-917E-6D99745BC646}" destId="{0128BD72-AE5D-4E0F-A1C3-CEE3CE6F1396}" srcOrd="7" destOrd="0" presId="urn:microsoft.com/office/officeart/2005/8/layout/list1"/>
    <dgm:cxn modelId="{52CC221F-EB60-4A6C-BD78-FA4F3FAE6B57}" type="presParOf" srcId="{38C3441D-2B42-468B-917E-6D99745BC646}" destId="{79EFFFD4-9991-438A-B5A9-F48991484A79}" srcOrd="8" destOrd="0" presId="urn:microsoft.com/office/officeart/2005/8/layout/list1"/>
    <dgm:cxn modelId="{B1CF4523-6240-4F38-BB8E-ACFC77AEEB66}" type="presParOf" srcId="{79EFFFD4-9991-438A-B5A9-F48991484A79}" destId="{D0D2931A-1D31-4151-A5DC-767B78102927}" srcOrd="0" destOrd="0" presId="urn:microsoft.com/office/officeart/2005/8/layout/list1"/>
    <dgm:cxn modelId="{9B4215A2-8A54-491F-96B1-A61D94EF772F}" type="presParOf" srcId="{79EFFFD4-9991-438A-B5A9-F48991484A79}" destId="{757578B6-0923-4C8C-AD96-E9665415E1CE}" srcOrd="1" destOrd="0" presId="urn:microsoft.com/office/officeart/2005/8/layout/list1"/>
    <dgm:cxn modelId="{43D178BB-7090-4266-A174-3C487186CEED}" type="presParOf" srcId="{38C3441D-2B42-468B-917E-6D99745BC646}" destId="{53916453-E244-43E7-A8E1-3708EF0DB318}" srcOrd="9" destOrd="0" presId="urn:microsoft.com/office/officeart/2005/8/layout/list1"/>
    <dgm:cxn modelId="{5F41F3E9-8AE7-4D75-88BE-4BAA59D650DE}" type="presParOf" srcId="{38C3441D-2B42-468B-917E-6D99745BC646}" destId="{BE0B3E79-2F49-40FF-97BB-3B59930BE46B}" srcOrd="10" destOrd="0" presId="urn:microsoft.com/office/officeart/2005/8/layout/list1"/>
    <dgm:cxn modelId="{C0846FA9-2F48-4E94-8A6F-70A37FD8E79E}" type="presParOf" srcId="{38C3441D-2B42-468B-917E-6D99745BC646}" destId="{0C98B4EA-38DC-41DB-903C-6E0FA313C9F8}" srcOrd="11" destOrd="0" presId="urn:microsoft.com/office/officeart/2005/8/layout/list1"/>
    <dgm:cxn modelId="{707AD7B3-CA38-4064-AA1F-A45565FA857E}" type="presParOf" srcId="{38C3441D-2B42-468B-917E-6D99745BC646}" destId="{85EA2640-8912-4BBB-BB7D-DF028CC13363}" srcOrd="12" destOrd="0" presId="urn:microsoft.com/office/officeart/2005/8/layout/list1"/>
    <dgm:cxn modelId="{0CB16ADB-402E-47C8-B08E-41E2FFE6D70F}" type="presParOf" srcId="{85EA2640-8912-4BBB-BB7D-DF028CC13363}" destId="{0587D5E1-46C4-4BB5-918E-6DD871C51C60}" srcOrd="0" destOrd="0" presId="urn:microsoft.com/office/officeart/2005/8/layout/list1"/>
    <dgm:cxn modelId="{300C41FA-F66F-4914-A9B5-FD471F4FC228}" type="presParOf" srcId="{85EA2640-8912-4BBB-BB7D-DF028CC13363}" destId="{E9583444-06F7-4CDF-983A-AFC12D5CC7FE}" srcOrd="1" destOrd="0" presId="urn:microsoft.com/office/officeart/2005/8/layout/list1"/>
    <dgm:cxn modelId="{578D78C5-8CEF-49BF-A1CA-88BE55E9B023}" type="presParOf" srcId="{38C3441D-2B42-468B-917E-6D99745BC646}" destId="{D79989D5-65DF-4861-B620-78A33AC9D5E4}" srcOrd="13" destOrd="0" presId="urn:microsoft.com/office/officeart/2005/8/layout/list1"/>
    <dgm:cxn modelId="{7AEBEBE2-B210-4A5B-8760-7C39F426C333}" type="presParOf" srcId="{38C3441D-2B42-468B-917E-6D99745BC646}" destId="{590E1771-ABB3-42E1-A229-59EBF6A3A34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ata5.xml><?xml version="1.0" encoding="utf-8"?>
<dgm:dataModel xmlns:dgm="http://schemas.openxmlformats.org/drawingml/2006/diagram" xmlns:a="http://schemas.openxmlformats.org/drawingml/2006/main">
  <dgm:ptLst>
    <dgm:pt modelId="{FFB742D6-AF3D-47A2-BACE-4997F85A5696}" type="doc">
      <dgm:prSet loTypeId="urn:microsoft.com/office/officeart/2005/8/layout/list1" loCatId="list" qsTypeId="urn:microsoft.com/office/officeart/2005/8/quickstyle/simple3" qsCatId="simple" csTypeId="urn:microsoft.com/office/officeart/2005/8/colors/accent1_2" csCatId="accent1" phldr="1"/>
      <dgm:spPr/>
      <dgm:t>
        <a:bodyPr/>
        <a:lstStyle/>
        <a:p>
          <a:endParaRPr lang="en-US"/>
        </a:p>
      </dgm:t>
    </dgm:pt>
    <dgm:pt modelId="{941684F2-AE68-40E2-B965-79F996F5816C}">
      <dgm:prSet/>
      <dgm:spPr>
        <a:solidFill>
          <a:srgbClr val="00206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b . Con </a:t>
          </a:r>
          <a:r>
            <a:rPr lang="en-US" dirty="0" err="1" smtClean="0">
              <a:solidFill>
                <a:schemeClr val="bg1"/>
              </a:solidFill>
            </a:rPr>
            <a:t>người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năng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động</a:t>
          </a:r>
          <a:r>
            <a:rPr lang="en-US" dirty="0" smtClean="0">
              <a:solidFill>
                <a:schemeClr val="bg1"/>
              </a:solidFill>
            </a:rPr>
            <a:t>, sang </a:t>
          </a:r>
          <a:r>
            <a:rPr lang="en-US" dirty="0" err="1" smtClean="0">
              <a:solidFill>
                <a:schemeClr val="bg1"/>
              </a:solidFill>
            </a:rPr>
            <a:t>tạo</a:t>
          </a:r>
          <a:endParaRPr lang="en-US" dirty="0">
            <a:solidFill>
              <a:schemeClr val="bg1"/>
            </a:solidFill>
          </a:endParaRPr>
        </a:p>
      </dgm:t>
    </dgm:pt>
    <dgm:pt modelId="{0D30AAE0-1EAB-4696-89F4-03FCE185B964}" type="parTrans" cxnId="{C04E6CC8-8A7B-49E6-9D8A-A29D5F393C0A}">
      <dgm:prSet/>
      <dgm:spPr/>
      <dgm:t>
        <a:bodyPr/>
        <a:lstStyle/>
        <a:p>
          <a:endParaRPr lang="en-US"/>
        </a:p>
      </dgm:t>
    </dgm:pt>
    <dgm:pt modelId="{AAFBA323-FAE2-48CE-8718-33FD82F03E1F}" type="sibTrans" cxnId="{C04E6CC8-8A7B-49E6-9D8A-A29D5F393C0A}">
      <dgm:prSet/>
      <dgm:spPr/>
      <dgm:t>
        <a:bodyPr/>
        <a:lstStyle/>
        <a:p>
          <a:endParaRPr lang="en-US"/>
        </a:p>
      </dgm:t>
    </dgm:pt>
    <dgm:pt modelId="{6E34D753-00DF-437B-9978-02DF78DF5BD8}">
      <dgm:prSet/>
      <dgm:spPr>
        <a:solidFill>
          <a:srgbClr val="00206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c .  Con </a:t>
          </a:r>
          <a:r>
            <a:rPr lang="en-US" dirty="0" err="1" smtClean="0">
              <a:solidFill>
                <a:schemeClr val="bg1"/>
              </a:solidFill>
            </a:rPr>
            <a:t>người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xã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hội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chủ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nghĩa</a:t>
          </a:r>
          <a:endParaRPr lang="en-US" dirty="0">
            <a:solidFill>
              <a:schemeClr val="bg1"/>
            </a:solidFill>
          </a:endParaRPr>
        </a:p>
      </dgm:t>
    </dgm:pt>
    <dgm:pt modelId="{6B0A9020-50E7-4431-98A7-C649F1C2C62D}" type="parTrans" cxnId="{F6357304-A90F-4AFC-82B0-8CF3D2763C84}">
      <dgm:prSet/>
      <dgm:spPr/>
      <dgm:t>
        <a:bodyPr/>
        <a:lstStyle/>
        <a:p>
          <a:endParaRPr lang="en-US"/>
        </a:p>
      </dgm:t>
    </dgm:pt>
    <dgm:pt modelId="{A7F0B7BF-7F8A-44E6-A452-112CDD23075E}" type="sibTrans" cxnId="{F6357304-A90F-4AFC-82B0-8CF3D2763C84}">
      <dgm:prSet/>
      <dgm:spPr/>
      <dgm:t>
        <a:bodyPr/>
        <a:lstStyle/>
        <a:p>
          <a:endParaRPr lang="en-US"/>
        </a:p>
      </dgm:t>
    </dgm:pt>
    <dgm:pt modelId="{91C59557-B837-402A-9075-553C6B1A46D5}">
      <dgm:prSet/>
      <dgm:spPr>
        <a:solidFill>
          <a:srgbClr val="00206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d.  </a:t>
          </a:r>
          <a:r>
            <a:rPr lang="en-US" dirty="0" err="1" smtClean="0">
              <a:solidFill>
                <a:schemeClr val="bg1"/>
              </a:solidFill>
            </a:rPr>
            <a:t>Chế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độ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công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hữu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về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tư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liệu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sản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xuất</a:t>
          </a:r>
          <a:endParaRPr lang="en-US" dirty="0">
            <a:solidFill>
              <a:schemeClr val="bg1"/>
            </a:solidFill>
          </a:endParaRPr>
        </a:p>
      </dgm:t>
    </dgm:pt>
    <dgm:pt modelId="{684ADE54-DA60-49D7-BC4D-C3C7585D4157}" type="parTrans" cxnId="{932BC7C7-DD5F-49B6-AA4C-C71633E91F4F}">
      <dgm:prSet/>
      <dgm:spPr/>
      <dgm:t>
        <a:bodyPr/>
        <a:lstStyle/>
        <a:p>
          <a:endParaRPr lang="en-US"/>
        </a:p>
      </dgm:t>
    </dgm:pt>
    <dgm:pt modelId="{4A03D1C5-6721-4FCF-AE67-7DF881744C2F}" type="sibTrans" cxnId="{932BC7C7-DD5F-49B6-AA4C-C71633E91F4F}">
      <dgm:prSet/>
      <dgm:spPr/>
      <dgm:t>
        <a:bodyPr/>
        <a:lstStyle/>
        <a:p>
          <a:endParaRPr lang="en-US"/>
        </a:p>
      </dgm:t>
    </dgm:pt>
    <dgm:pt modelId="{16A29889-D461-476E-AA0B-269956EAF691}">
      <dgm:prSet/>
      <dgm:spPr>
        <a:solidFill>
          <a:srgbClr val="002060"/>
        </a:solidFill>
      </dgm:spPr>
      <dgm:t>
        <a:bodyPr/>
        <a:lstStyle/>
        <a:p>
          <a:r>
            <a:rPr lang="en-US" dirty="0" smtClean="0">
              <a:solidFill>
                <a:schemeClr val="bg1"/>
              </a:solidFill>
            </a:rPr>
            <a:t>a . </a:t>
          </a:r>
          <a:r>
            <a:rPr lang="en-US" dirty="0" err="1" smtClean="0">
              <a:solidFill>
                <a:schemeClr val="bg1"/>
              </a:solidFill>
            </a:rPr>
            <a:t>Cơ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sở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vật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chất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vững</a:t>
          </a:r>
          <a:r>
            <a:rPr lang="en-US" dirty="0" smtClean="0">
              <a:solidFill>
                <a:schemeClr val="bg1"/>
              </a:solidFill>
            </a:rPr>
            <a:t> </a:t>
          </a:r>
          <a:r>
            <a:rPr lang="en-US" dirty="0" err="1" smtClean="0">
              <a:solidFill>
                <a:schemeClr val="bg1"/>
              </a:solidFill>
            </a:rPr>
            <a:t>chắc</a:t>
          </a:r>
          <a:endParaRPr lang="en-US" dirty="0">
            <a:solidFill>
              <a:schemeClr val="bg1"/>
            </a:solidFill>
          </a:endParaRPr>
        </a:p>
      </dgm:t>
    </dgm:pt>
    <dgm:pt modelId="{012E27FD-AF53-41EE-8D1C-DA4EC9DE63D6}" type="sibTrans" cxnId="{09885040-F4E0-4E4E-8829-38A7E8820512}">
      <dgm:prSet/>
      <dgm:spPr/>
      <dgm:t>
        <a:bodyPr/>
        <a:lstStyle/>
        <a:p>
          <a:endParaRPr lang="en-US"/>
        </a:p>
      </dgm:t>
    </dgm:pt>
    <dgm:pt modelId="{0B4C2EED-8A46-4DA5-A9F1-90ACD6A1F183}" type="parTrans" cxnId="{09885040-F4E0-4E4E-8829-38A7E8820512}">
      <dgm:prSet/>
      <dgm:spPr/>
      <dgm:t>
        <a:bodyPr/>
        <a:lstStyle/>
        <a:p>
          <a:endParaRPr lang="en-US"/>
        </a:p>
      </dgm:t>
    </dgm:pt>
    <dgm:pt modelId="{A9DC7C2C-200E-469E-8B6C-36821C04AEA9}" type="pres">
      <dgm:prSet presAssocID="{FFB742D6-AF3D-47A2-BACE-4997F85A5696}" presName="linear" presStyleCnt="0">
        <dgm:presLayoutVars>
          <dgm:dir/>
          <dgm:animLvl val="lvl"/>
          <dgm:resizeHandles val="exact"/>
        </dgm:presLayoutVars>
      </dgm:prSet>
      <dgm:spPr/>
      <dgm:t>
        <a:bodyPr/>
        <a:lstStyle/>
        <a:p>
          <a:endParaRPr lang="en-US"/>
        </a:p>
      </dgm:t>
    </dgm:pt>
    <dgm:pt modelId="{6FE73040-E5DB-4108-AAA7-C368A58E57BF}" type="pres">
      <dgm:prSet presAssocID="{16A29889-D461-476E-AA0B-269956EAF691}" presName="parentLin" presStyleCnt="0"/>
      <dgm:spPr/>
    </dgm:pt>
    <dgm:pt modelId="{E97A1AD6-968E-41AD-92EF-5CF93DFD239E}" type="pres">
      <dgm:prSet presAssocID="{16A29889-D461-476E-AA0B-269956EAF691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918B2A63-6EDE-4361-A3AD-29DB4151E463}" type="pres">
      <dgm:prSet presAssocID="{16A29889-D461-476E-AA0B-269956EAF691}" presName="parentText" presStyleLbl="node1" presStyleIdx="0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17BED0B6-5398-423A-AFCB-7A9D6F6B8A1D}" type="pres">
      <dgm:prSet presAssocID="{16A29889-D461-476E-AA0B-269956EAF691}" presName="negativeSpace" presStyleCnt="0"/>
      <dgm:spPr/>
    </dgm:pt>
    <dgm:pt modelId="{5120AABC-3282-4388-819A-10A6C20A8727}" type="pres">
      <dgm:prSet presAssocID="{16A29889-D461-476E-AA0B-269956EAF691}" presName="childText" presStyleLbl="conFgAcc1" presStyleIdx="0" presStyleCnt="4">
        <dgm:presLayoutVars>
          <dgm:bulletEnabled val="1"/>
        </dgm:presLayoutVars>
      </dgm:prSet>
      <dgm:spPr/>
    </dgm:pt>
    <dgm:pt modelId="{598360CC-AFD9-4AED-B25B-B3781F7B956B}" type="pres">
      <dgm:prSet presAssocID="{012E27FD-AF53-41EE-8D1C-DA4EC9DE63D6}" presName="spaceBetweenRectangles" presStyleCnt="0"/>
      <dgm:spPr/>
    </dgm:pt>
    <dgm:pt modelId="{12F51AF0-F113-4156-B131-DE1B679A574F}" type="pres">
      <dgm:prSet presAssocID="{941684F2-AE68-40E2-B965-79F996F5816C}" presName="parentLin" presStyleCnt="0"/>
      <dgm:spPr/>
    </dgm:pt>
    <dgm:pt modelId="{08753C02-B851-4DE2-83E5-8FFDBCF1371F}" type="pres">
      <dgm:prSet presAssocID="{941684F2-AE68-40E2-B965-79F996F5816C}" presName="parentLeftMargin" presStyleLbl="node1" presStyleIdx="0" presStyleCnt="4"/>
      <dgm:spPr/>
      <dgm:t>
        <a:bodyPr/>
        <a:lstStyle/>
        <a:p>
          <a:endParaRPr lang="en-US"/>
        </a:p>
      </dgm:t>
    </dgm:pt>
    <dgm:pt modelId="{37105280-B1EA-4CB3-98EE-6BAB9FCC32B6}" type="pres">
      <dgm:prSet presAssocID="{941684F2-AE68-40E2-B965-79F996F5816C}" presName="parentText" presStyleLbl="node1" presStyleIdx="1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4163BFC-5F9C-4803-AEB2-27442B4E75B8}" type="pres">
      <dgm:prSet presAssocID="{941684F2-AE68-40E2-B965-79F996F5816C}" presName="negativeSpace" presStyleCnt="0"/>
      <dgm:spPr/>
    </dgm:pt>
    <dgm:pt modelId="{7E5840FE-4A6E-4151-9216-4F7532B55006}" type="pres">
      <dgm:prSet presAssocID="{941684F2-AE68-40E2-B965-79F996F5816C}" presName="childText" presStyleLbl="conFgAcc1" presStyleIdx="1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28BC9F75-C1FB-465B-B732-9CF8177EE591}" type="pres">
      <dgm:prSet presAssocID="{AAFBA323-FAE2-48CE-8718-33FD82F03E1F}" presName="spaceBetweenRectangles" presStyleCnt="0"/>
      <dgm:spPr/>
    </dgm:pt>
    <dgm:pt modelId="{D3D22DEE-940B-4126-9F7D-7DF9148F27B0}" type="pres">
      <dgm:prSet presAssocID="{6E34D753-00DF-437B-9978-02DF78DF5BD8}" presName="parentLin" presStyleCnt="0"/>
      <dgm:spPr/>
    </dgm:pt>
    <dgm:pt modelId="{3CFD8D28-B1BE-46B6-9292-DCDDBE5FECC8}" type="pres">
      <dgm:prSet presAssocID="{6E34D753-00DF-437B-9978-02DF78DF5BD8}" presName="parentLeftMargin" presStyleLbl="node1" presStyleIdx="1" presStyleCnt="4"/>
      <dgm:spPr/>
      <dgm:t>
        <a:bodyPr/>
        <a:lstStyle/>
        <a:p>
          <a:endParaRPr lang="en-US"/>
        </a:p>
      </dgm:t>
    </dgm:pt>
    <dgm:pt modelId="{35E9CA43-9A2E-4A4F-821F-2FA2292DF13D}" type="pres">
      <dgm:prSet presAssocID="{6E34D753-00DF-437B-9978-02DF78DF5BD8}" presName="parentText" presStyleLbl="node1" presStyleIdx="2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52FD50EB-B3F9-4936-A1B4-AF8AB7A12F12}" type="pres">
      <dgm:prSet presAssocID="{6E34D753-00DF-437B-9978-02DF78DF5BD8}" presName="negativeSpace" presStyleCnt="0"/>
      <dgm:spPr/>
    </dgm:pt>
    <dgm:pt modelId="{06A07613-8CA2-42F7-B570-4991206AB216}" type="pres">
      <dgm:prSet presAssocID="{6E34D753-00DF-437B-9978-02DF78DF5BD8}" presName="childText" presStyleLbl="conFgAcc1" presStyleIdx="2" presStyleCnt="4">
        <dgm:presLayoutVars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FA1FCF7A-2121-441E-81D4-DA77E47482E8}" type="pres">
      <dgm:prSet presAssocID="{A7F0B7BF-7F8A-44E6-A452-112CDD23075E}" presName="spaceBetweenRectangles" presStyleCnt="0"/>
      <dgm:spPr/>
    </dgm:pt>
    <dgm:pt modelId="{EFB48048-BC14-44DF-BE2B-65BB3DA631E0}" type="pres">
      <dgm:prSet presAssocID="{91C59557-B837-402A-9075-553C6B1A46D5}" presName="parentLin" presStyleCnt="0"/>
      <dgm:spPr/>
    </dgm:pt>
    <dgm:pt modelId="{12828D53-085B-4E49-91CA-CF6F1BBE109D}" type="pres">
      <dgm:prSet presAssocID="{91C59557-B837-402A-9075-553C6B1A46D5}" presName="parentLeftMargin" presStyleLbl="node1" presStyleIdx="2" presStyleCnt="4"/>
      <dgm:spPr/>
      <dgm:t>
        <a:bodyPr/>
        <a:lstStyle/>
        <a:p>
          <a:endParaRPr lang="en-US"/>
        </a:p>
      </dgm:t>
    </dgm:pt>
    <dgm:pt modelId="{E65B033D-B2BE-4761-A195-D96DBB2311A2}" type="pres">
      <dgm:prSet presAssocID="{91C59557-B837-402A-9075-553C6B1A46D5}" presName="parentText" presStyleLbl="node1" presStyleIdx="3" presStyleCnt="4">
        <dgm:presLayoutVars>
          <dgm:chMax val="0"/>
          <dgm:bulletEnabled val="1"/>
        </dgm:presLayoutVars>
      </dgm:prSet>
      <dgm:spPr/>
      <dgm:t>
        <a:bodyPr/>
        <a:lstStyle/>
        <a:p>
          <a:endParaRPr lang="en-US"/>
        </a:p>
      </dgm:t>
    </dgm:pt>
    <dgm:pt modelId="{75324B6A-E49C-4D68-8FA1-833397BAF16D}" type="pres">
      <dgm:prSet presAssocID="{91C59557-B837-402A-9075-553C6B1A46D5}" presName="negativeSpace" presStyleCnt="0"/>
      <dgm:spPr/>
    </dgm:pt>
    <dgm:pt modelId="{C1C11CFA-BC7F-432B-A868-9B29E4D1BF2E}" type="pres">
      <dgm:prSet presAssocID="{91C59557-B837-402A-9075-553C6B1A46D5}" presName="childText" presStyleLbl="conFgAcc1" presStyleIdx="3" presStyleCnt="4">
        <dgm:presLayoutVars>
          <dgm:bulletEnabled val="1"/>
        </dgm:presLayoutVars>
      </dgm:prSet>
      <dgm:spPr/>
    </dgm:pt>
  </dgm:ptLst>
  <dgm:cxnLst>
    <dgm:cxn modelId="{A22F7368-4D05-4604-8B2C-F0D88BAE8DB0}" type="presOf" srcId="{6E34D753-00DF-437B-9978-02DF78DF5BD8}" destId="{35E9CA43-9A2E-4A4F-821F-2FA2292DF13D}" srcOrd="1" destOrd="0" presId="urn:microsoft.com/office/officeart/2005/8/layout/list1"/>
    <dgm:cxn modelId="{FF69A787-4338-4B87-A33C-2E2D4B070600}" type="presOf" srcId="{91C59557-B837-402A-9075-553C6B1A46D5}" destId="{E65B033D-B2BE-4761-A195-D96DBB2311A2}" srcOrd="1" destOrd="0" presId="urn:microsoft.com/office/officeart/2005/8/layout/list1"/>
    <dgm:cxn modelId="{3057CB03-ECF8-4B86-9E33-0B02751F502C}" type="presOf" srcId="{91C59557-B837-402A-9075-553C6B1A46D5}" destId="{12828D53-085B-4E49-91CA-CF6F1BBE109D}" srcOrd="0" destOrd="0" presId="urn:microsoft.com/office/officeart/2005/8/layout/list1"/>
    <dgm:cxn modelId="{133074DE-6C9A-4D53-9D8D-C99382B42A8E}" type="presOf" srcId="{941684F2-AE68-40E2-B965-79F996F5816C}" destId="{37105280-B1EA-4CB3-98EE-6BAB9FCC32B6}" srcOrd="1" destOrd="0" presId="urn:microsoft.com/office/officeart/2005/8/layout/list1"/>
    <dgm:cxn modelId="{D1280959-C03E-45F5-90E1-EFC8617775B6}" type="presOf" srcId="{16A29889-D461-476E-AA0B-269956EAF691}" destId="{918B2A63-6EDE-4361-A3AD-29DB4151E463}" srcOrd="1" destOrd="0" presId="urn:microsoft.com/office/officeart/2005/8/layout/list1"/>
    <dgm:cxn modelId="{CFB25366-3A41-4656-A001-857A0B56B600}" type="presOf" srcId="{6E34D753-00DF-437B-9978-02DF78DF5BD8}" destId="{3CFD8D28-B1BE-46B6-9292-DCDDBE5FECC8}" srcOrd="0" destOrd="0" presId="urn:microsoft.com/office/officeart/2005/8/layout/list1"/>
    <dgm:cxn modelId="{B210B293-1413-4974-8BDD-2FECBA1B68E2}" type="presOf" srcId="{FFB742D6-AF3D-47A2-BACE-4997F85A5696}" destId="{A9DC7C2C-200E-469E-8B6C-36821C04AEA9}" srcOrd="0" destOrd="0" presId="urn:microsoft.com/office/officeart/2005/8/layout/list1"/>
    <dgm:cxn modelId="{09885040-F4E0-4E4E-8829-38A7E8820512}" srcId="{FFB742D6-AF3D-47A2-BACE-4997F85A5696}" destId="{16A29889-D461-476E-AA0B-269956EAF691}" srcOrd="0" destOrd="0" parTransId="{0B4C2EED-8A46-4DA5-A9F1-90ACD6A1F183}" sibTransId="{012E27FD-AF53-41EE-8D1C-DA4EC9DE63D6}"/>
    <dgm:cxn modelId="{932BC7C7-DD5F-49B6-AA4C-C71633E91F4F}" srcId="{FFB742D6-AF3D-47A2-BACE-4997F85A5696}" destId="{91C59557-B837-402A-9075-553C6B1A46D5}" srcOrd="3" destOrd="0" parTransId="{684ADE54-DA60-49D7-BC4D-C3C7585D4157}" sibTransId="{4A03D1C5-6721-4FCF-AE67-7DF881744C2F}"/>
    <dgm:cxn modelId="{C04E6CC8-8A7B-49E6-9D8A-A29D5F393C0A}" srcId="{FFB742D6-AF3D-47A2-BACE-4997F85A5696}" destId="{941684F2-AE68-40E2-B965-79F996F5816C}" srcOrd="1" destOrd="0" parTransId="{0D30AAE0-1EAB-4696-89F4-03FCE185B964}" sibTransId="{AAFBA323-FAE2-48CE-8718-33FD82F03E1F}"/>
    <dgm:cxn modelId="{54AFC1B9-F168-4F2C-BAB2-6C89FFFC6006}" type="presOf" srcId="{16A29889-D461-476E-AA0B-269956EAF691}" destId="{E97A1AD6-968E-41AD-92EF-5CF93DFD239E}" srcOrd="0" destOrd="0" presId="urn:microsoft.com/office/officeart/2005/8/layout/list1"/>
    <dgm:cxn modelId="{F6357304-A90F-4AFC-82B0-8CF3D2763C84}" srcId="{FFB742D6-AF3D-47A2-BACE-4997F85A5696}" destId="{6E34D753-00DF-437B-9978-02DF78DF5BD8}" srcOrd="2" destOrd="0" parTransId="{6B0A9020-50E7-4431-98A7-C649F1C2C62D}" sibTransId="{A7F0B7BF-7F8A-44E6-A452-112CDD23075E}"/>
    <dgm:cxn modelId="{7465C8A2-B6E7-44FD-9F16-7208B0A6195E}" type="presOf" srcId="{941684F2-AE68-40E2-B965-79F996F5816C}" destId="{08753C02-B851-4DE2-83E5-8FFDBCF1371F}" srcOrd="0" destOrd="0" presId="urn:microsoft.com/office/officeart/2005/8/layout/list1"/>
    <dgm:cxn modelId="{E2D0D8AF-A647-46B9-A4C4-1AC9A9372134}" type="presParOf" srcId="{A9DC7C2C-200E-469E-8B6C-36821C04AEA9}" destId="{6FE73040-E5DB-4108-AAA7-C368A58E57BF}" srcOrd="0" destOrd="0" presId="urn:microsoft.com/office/officeart/2005/8/layout/list1"/>
    <dgm:cxn modelId="{C670CFF2-2F48-44F6-958B-A5A5E0E1249D}" type="presParOf" srcId="{6FE73040-E5DB-4108-AAA7-C368A58E57BF}" destId="{E97A1AD6-968E-41AD-92EF-5CF93DFD239E}" srcOrd="0" destOrd="0" presId="urn:microsoft.com/office/officeart/2005/8/layout/list1"/>
    <dgm:cxn modelId="{C6371FCE-B9C6-47E3-AD40-2ED899E7C295}" type="presParOf" srcId="{6FE73040-E5DB-4108-AAA7-C368A58E57BF}" destId="{918B2A63-6EDE-4361-A3AD-29DB4151E463}" srcOrd="1" destOrd="0" presId="urn:microsoft.com/office/officeart/2005/8/layout/list1"/>
    <dgm:cxn modelId="{175DE75E-788A-4B59-98DC-9A76ADAFBCAD}" type="presParOf" srcId="{A9DC7C2C-200E-469E-8B6C-36821C04AEA9}" destId="{17BED0B6-5398-423A-AFCB-7A9D6F6B8A1D}" srcOrd="1" destOrd="0" presId="urn:microsoft.com/office/officeart/2005/8/layout/list1"/>
    <dgm:cxn modelId="{AD2931D8-FB97-4271-805E-E583709036D3}" type="presParOf" srcId="{A9DC7C2C-200E-469E-8B6C-36821C04AEA9}" destId="{5120AABC-3282-4388-819A-10A6C20A8727}" srcOrd="2" destOrd="0" presId="urn:microsoft.com/office/officeart/2005/8/layout/list1"/>
    <dgm:cxn modelId="{34A9B427-A21A-4112-B5B7-3AA5B981F2E8}" type="presParOf" srcId="{A9DC7C2C-200E-469E-8B6C-36821C04AEA9}" destId="{598360CC-AFD9-4AED-B25B-B3781F7B956B}" srcOrd="3" destOrd="0" presId="urn:microsoft.com/office/officeart/2005/8/layout/list1"/>
    <dgm:cxn modelId="{24181D6B-BB50-4394-9D2E-CD38062FB235}" type="presParOf" srcId="{A9DC7C2C-200E-469E-8B6C-36821C04AEA9}" destId="{12F51AF0-F113-4156-B131-DE1B679A574F}" srcOrd="4" destOrd="0" presId="urn:microsoft.com/office/officeart/2005/8/layout/list1"/>
    <dgm:cxn modelId="{99F7BFDF-D6FE-4B08-ACA3-2582DEBCB847}" type="presParOf" srcId="{12F51AF0-F113-4156-B131-DE1B679A574F}" destId="{08753C02-B851-4DE2-83E5-8FFDBCF1371F}" srcOrd="0" destOrd="0" presId="urn:microsoft.com/office/officeart/2005/8/layout/list1"/>
    <dgm:cxn modelId="{12A04B26-4343-40B8-BDAA-D298200246F9}" type="presParOf" srcId="{12F51AF0-F113-4156-B131-DE1B679A574F}" destId="{37105280-B1EA-4CB3-98EE-6BAB9FCC32B6}" srcOrd="1" destOrd="0" presId="urn:microsoft.com/office/officeart/2005/8/layout/list1"/>
    <dgm:cxn modelId="{55793A2C-93DA-44E8-85AC-437C65B8CE29}" type="presParOf" srcId="{A9DC7C2C-200E-469E-8B6C-36821C04AEA9}" destId="{54163BFC-5F9C-4803-AEB2-27442B4E75B8}" srcOrd="5" destOrd="0" presId="urn:microsoft.com/office/officeart/2005/8/layout/list1"/>
    <dgm:cxn modelId="{4CEE0356-22B4-44EB-9081-D3B8743499C8}" type="presParOf" srcId="{A9DC7C2C-200E-469E-8B6C-36821C04AEA9}" destId="{7E5840FE-4A6E-4151-9216-4F7532B55006}" srcOrd="6" destOrd="0" presId="urn:microsoft.com/office/officeart/2005/8/layout/list1"/>
    <dgm:cxn modelId="{93CD4DED-5A55-444C-BE3F-9863E7E64606}" type="presParOf" srcId="{A9DC7C2C-200E-469E-8B6C-36821C04AEA9}" destId="{28BC9F75-C1FB-465B-B732-9CF8177EE591}" srcOrd="7" destOrd="0" presId="urn:microsoft.com/office/officeart/2005/8/layout/list1"/>
    <dgm:cxn modelId="{187AFF5C-802A-4721-A765-C21E72791F1C}" type="presParOf" srcId="{A9DC7C2C-200E-469E-8B6C-36821C04AEA9}" destId="{D3D22DEE-940B-4126-9F7D-7DF9148F27B0}" srcOrd="8" destOrd="0" presId="urn:microsoft.com/office/officeart/2005/8/layout/list1"/>
    <dgm:cxn modelId="{3C56C915-6AB5-444C-B8F4-5632FA0967DA}" type="presParOf" srcId="{D3D22DEE-940B-4126-9F7D-7DF9148F27B0}" destId="{3CFD8D28-B1BE-46B6-9292-DCDDBE5FECC8}" srcOrd="0" destOrd="0" presId="urn:microsoft.com/office/officeart/2005/8/layout/list1"/>
    <dgm:cxn modelId="{D54D32C2-E4AB-4337-9965-091F47C3D791}" type="presParOf" srcId="{D3D22DEE-940B-4126-9F7D-7DF9148F27B0}" destId="{35E9CA43-9A2E-4A4F-821F-2FA2292DF13D}" srcOrd="1" destOrd="0" presId="urn:microsoft.com/office/officeart/2005/8/layout/list1"/>
    <dgm:cxn modelId="{48EA3D3C-C6BB-4246-824B-1382338F6741}" type="presParOf" srcId="{A9DC7C2C-200E-469E-8B6C-36821C04AEA9}" destId="{52FD50EB-B3F9-4936-A1B4-AF8AB7A12F12}" srcOrd="9" destOrd="0" presId="urn:microsoft.com/office/officeart/2005/8/layout/list1"/>
    <dgm:cxn modelId="{60A02C2B-E8D9-4854-BD69-9B23CAA9623F}" type="presParOf" srcId="{A9DC7C2C-200E-469E-8B6C-36821C04AEA9}" destId="{06A07613-8CA2-42F7-B570-4991206AB216}" srcOrd="10" destOrd="0" presId="urn:microsoft.com/office/officeart/2005/8/layout/list1"/>
    <dgm:cxn modelId="{7B405FD4-EAC8-4C01-9FC2-4DC0080CB1BE}" type="presParOf" srcId="{A9DC7C2C-200E-469E-8B6C-36821C04AEA9}" destId="{FA1FCF7A-2121-441E-81D4-DA77E47482E8}" srcOrd="11" destOrd="0" presId="urn:microsoft.com/office/officeart/2005/8/layout/list1"/>
    <dgm:cxn modelId="{9264CF9B-7DEB-4B61-9FF7-8E735A6D76C8}" type="presParOf" srcId="{A9DC7C2C-200E-469E-8B6C-36821C04AEA9}" destId="{EFB48048-BC14-44DF-BE2B-65BB3DA631E0}" srcOrd="12" destOrd="0" presId="urn:microsoft.com/office/officeart/2005/8/layout/list1"/>
    <dgm:cxn modelId="{2D8400BC-15BE-439F-B4A1-A30D9FA6D984}" type="presParOf" srcId="{EFB48048-BC14-44DF-BE2B-65BB3DA631E0}" destId="{12828D53-085B-4E49-91CA-CF6F1BBE109D}" srcOrd="0" destOrd="0" presId="urn:microsoft.com/office/officeart/2005/8/layout/list1"/>
    <dgm:cxn modelId="{1FA86E3E-30D6-4020-827D-74307D2D1367}" type="presParOf" srcId="{EFB48048-BC14-44DF-BE2B-65BB3DA631E0}" destId="{E65B033D-B2BE-4761-A195-D96DBB2311A2}" srcOrd="1" destOrd="0" presId="urn:microsoft.com/office/officeart/2005/8/layout/list1"/>
    <dgm:cxn modelId="{8A2C3456-5508-45E5-AC3E-E9EC62F99967}" type="presParOf" srcId="{A9DC7C2C-200E-469E-8B6C-36821C04AEA9}" destId="{75324B6A-E49C-4D68-8FA1-833397BAF16D}" srcOrd="13" destOrd="0" presId="urn:microsoft.com/office/officeart/2005/8/layout/list1"/>
    <dgm:cxn modelId="{5C853B1E-EC3C-455F-83E0-A4C881315C31}" type="presParOf" srcId="{A9DC7C2C-200E-469E-8B6C-36821C04AEA9}" destId="{C1C11CFA-BC7F-432B-A868-9B29E4D1BF2E}" srcOrd="14" destOrd="0" presId="urn:microsoft.com/office/officeart/2005/8/layout/list1"/>
  </dgm:cxnLst>
  <dgm:bg/>
  <dgm:whole/>
  <dgm:extLst>
    <a:ext uri="http://schemas.microsoft.com/office/drawing/2008/diagram">
      <dsp:dataModelExt xmlns:dsp="http://schemas.microsoft.com/office/drawing/2008/diagram" relId="rId6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270352DD-BCC1-45EF-A1D2-F98249DB9715}">
      <dsp:nvSpPr>
        <dsp:cNvPr id="0" name=""/>
        <dsp:cNvSpPr/>
      </dsp:nvSpPr>
      <dsp:spPr>
        <a:xfrm>
          <a:off x="-4408389" y="-676139"/>
          <a:ext cx="5251925" cy="5251925"/>
        </a:xfrm>
        <a:prstGeom prst="blockArc">
          <a:avLst>
            <a:gd name="adj1" fmla="val 18900000"/>
            <a:gd name="adj2" fmla="val 2700000"/>
            <a:gd name="adj3" fmla="val 411"/>
          </a:avLst>
        </a:prstGeom>
        <a:noFill/>
        <a:ln w="12700" cap="flat" cmpd="sng" algn="ctr">
          <a:solidFill>
            <a:schemeClr val="accent1">
              <a:shade val="60000"/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0">
          <a:scrgbClr r="0" g="0" b="0"/>
        </a:fillRef>
        <a:effectRef idx="0">
          <a:scrgbClr r="0" g="0" b="0"/>
        </a:effectRef>
        <a:fontRef idx="minor"/>
      </dsp:style>
    </dsp:sp>
    <dsp:sp modelId="{06CB5CE0-EA18-4CF4-B2D5-95E16EF574F8}">
      <dsp:nvSpPr>
        <dsp:cNvPr id="0" name=""/>
        <dsp:cNvSpPr/>
      </dsp:nvSpPr>
      <dsp:spPr>
        <a:xfrm>
          <a:off x="441884" y="299804"/>
          <a:ext cx="5839089" cy="599921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188" tIns="78740" rIns="78740" bIns="7874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Quan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điểm</a:t>
          </a:r>
          <a:r>
            <a:rPr lang="en-US" sz="3100" kern="1200" dirty="0" smtClean="0"/>
            <a:t>… </a:t>
          </a:r>
          <a:r>
            <a:rPr lang="en-US" sz="3100" kern="1200" dirty="0" err="1" smtClean="0"/>
            <a:t>Mác</a:t>
          </a:r>
          <a:r>
            <a:rPr lang="en-US" sz="3100" kern="1200" dirty="0" smtClean="0"/>
            <a:t> - </a:t>
          </a:r>
          <a:r>
            <a:rPr lang="en-US" sz="3100" kern="1200" dirty="0" err="1" smtClean="0"/>
            <a:t>Lênin</a:t>
          </a:r>
          <a:endParaRPr lang="en-US" sz="3100" kern="1200" dirty="0"/>
        </a:p>
      </dsp:txBody>
      <dsp:txXfrm>
        <a:off x="441884" y="299804"/>
        <a:ext cx="5839089" cy="599921"/>
      </dsp:txXfrm>
    </dsp:sp>
    <dsp:sp modelId="{FB548F27-2745-4C37-BEB9-657D6F96BE97}">
      <dsp:nvSpPr>
        <dsp:cNvPr id="0" name=""/>
        <dsp:cNvSpPr/>
      </dsp:nvSpPr>
      <dsp:spPr>
        <a:xfrm>
          <a:off x="66933" y="224814"/>
          <a:ext cx="749902" cy="7499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BF76F1A8-12E4-4846-A237-571F5FD612BA}">
      <dsp:nvSpPr>
        <dsp:cNvPr id="0" name=""/>
        <dsp:cNvSpPr/>
      </dsp:nvSpPr>
      <dsp:spPr>
        <a:xfrm>
          <a:off x="785833" y="1199843"/>
          <a:ext cx="5495140" cy="599921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188" tIns="78740" rIns="78740" bIns="7874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Tư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tưởng</a:t>
          </a:r>
          <a:r>
            <a:rPr lang="en-US" sz="3100" kern="1200" dirty="0" smtClean="0"/>
            <a:t>…</a:t>
          </a:r>
          <a:r>
            <a:rPr lang="en-US" sz="3100" kern="1200" dirty="0" err="1" smtClean="0"/>
            <a:t>Mác</a:t>
          </a:r>
          <a:endParaRPr lang="en-US" sz="3100" kern="1200" dirty="0"/>
        </a:p>
      </dsp:txBody>
      <dsp:txXfrm>
        <a:off x="785833" y="1199843"/>
        <a:ext cx="5495140" cy="599921"/>
      </dsp:txXfrm>
    </dsp:sp>
    <dsp:sp modelId="{582FD985-7EC2-44D5-A4B1-1AEDB2E666F9}">
      <dsp:nvSpPr>
        <dsp:cNvPr id="0" name=""/>
        <dsp:cNvSpPr/>
      </dsp:nvSpPr>
      <dsp:spPr>
        <a:xfrm>
          <a:off x="410882" y="1124853"/>
          <a:ext cx="749902" cy="7499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BFCC89-C63A-411A-BC56-3797EE15FFBF}">
      <dsp:nvSpPr>
        <dsp:cNvPr id="0" name=""/>
        <dsp:cNvSpPr/>
      </dsp:nvSpPr>
      <dsp:spPr>
        <a:xfrm>
          <a:off x="785833" y="2099881"/>
          <a:ext cx="5495140" cy="599921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188" tIns="78740" rIns="78740" bIns="7874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err="1" smtClean="0"/>
            <a:t>Lý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luận</a:t>
          </a:r>
          <a:r>
            <a:rPr lang="en-US" sz="3100" kern="1200" dirty="0" smtClean="0"/>
            <a:t>…</a:t>
          </a:r>
          <a:r>
            <a:rPr lang="en-US" sz="3100" kern="1200" dirty="0" err="1" smtClean="0"/>
            <a:t>Ănghen</a:t>
          </a:r>
          <a:endParaRPr lang="en-US" sz="3100" kern="1200" dirty="0"/>
        </a:p>
      </dsp:txBody>
      <dsp:txXfrm>
        <a:off x="785833" y="2099881"/>
        <a:ext cx="5495140" cy="599921"/>
      </dsp:txXfrm>
    </dsp:sp>
    <dsp:sp modelId="{3AC82058-3421-4762-91EF-249255E921F7}">
      <dsp:nvSpPr>
        <dsp:cNvPr id="0" name=""/>
        <dsp:cNvSpPr/>
      </dsp:nvSpPr>
      <dsp:spPr>
        <a:xfrm>
          <a:off x="410882" y="2024891"/>
          <a:ext cx="749902" cy="7499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A645E54-CEA2-4FB2-9D24-E644BCC382A1}">
      <dsp:nvSpPr>
        <dsp:cNvPr id="0" name=""/>
        <dsp:cNvSpPr/>
      </dsp:nvSpPr>
      <dsp:spPr>
        <a:xfrm>
          <a:off x="441884" y="2999920"/>
          <a:ext cx="5839089" cy="599921"/>
        </a:xfrm>
        <a:prstGeom prst="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476188" tIns="78740" rIns="78740" bIns="78740" numCol="1" spcCol="1270" anchor="ctr" anchorCtr="0">
          <a:noAutofit/>
        </a:bodyPr>
        <a:lstStyle/>
        <a:p>
          <a:pPr lvl="0" algn="l" defTabSz="13779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3100" kern="1200" dirty="0" smtClean="0"/>
            <a:t>Ý </a:t>
          </a:r>
          <a:r>
            <a:rPr lang="en-US" sz="3100" kern="1200" dirty="0" err="1" smtClean="0"/>
            <a:t>tưởng</a:t>
          </a:r>
          <a:r>
            <a:rPr lang="en-US" sz="3100" kern="1200" dirty="0" smtClean="0"/>
            <a:t>…</a:t>
          </a:r>
          <a:r>
            <a:rPr lang="en-US" sz="3100" kern="1200" dirty="0" err="1" smtClean="0"/>
            <a:t>cộng</a:t>
          </a:r>
          <a:r>
            <a:rPr lang="en-US" sz="3100" kern="1200" dirty="0" smtClean="0"/>
            <a:t> </a:t>
          </a:r>
          <a:r>
            <a:rPr lang="en-US" sz="3100" kern="1200" dirty="0" err="1" smtClean="0"/>
            <a:t>sản</a:t>
          </a:r>
          <a:endParaRPr lang="en-US" sz="3100" kern="1200" dirty="0"/>
        </a:p>
      </dsp:txBody>
      <dsp:txXfrm>
        <a:off x="441884" y="2999920"/>
        <a:ext cx="5839089" cy="599921"/>
      </dsp:txXfrm>
    </dsp:sp>
    <dsp:sp modelId="{1BA275C7-14BF-471C-81E4-AE9FD5D7314C}">
      <dsp:nvSpPr>
        <dsp:cNvPr id="0" name=""/>
        <dsp:cNvSpPr/>
      </dsp:nvSpPr>
      <dsp:spPr>
        <a:xfrm>
          <a:off x="66933" y="2924930"/>
          <a:ext cx="749902" cy="749902"/>
        </a:xfrm>
        <a:prstGeom prst="ellipse">
          <a:avLst/>
        </a:prstGeom>
        <a:solidFill>
          <a:schemeClr val="lt1"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CEAF9FBD-1E30-4BD9-8AD7-D5158128A3C5}">
      <dsp:nvSpPr>
        <dsp:cNvPr id="0" name=""/>
        <dsp:cNvSpPr/>
      </dsp:nvSpPr>
      <dsp:spPr>
        <a:xfrm>
          <a:off x="0" y="478112"/>
          <a:ext cx="7394389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B4419CF-E143-4D1D-A20E-D57807B7FF65}">
      <dsp:nvSpPr>
        <dsp:cNvPr id="0" name=""/>
        <dsp:cNvSpPr/>
      </dsp:nvSpPr>
      <dsp:spPr>
        <a:xfrm>
          <a:off x="259616" y="150433"/>
          <a:ext cx="5176072" cy="79704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643" tIns="0" rIns="195643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a.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dân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tộc</a:t>
          </a:r>
          <a:endParaRPr lang="en-US" sz="2700" kern="1200" dirty="0"/>
        </a:p>
      </dsp:txBody>
      <dsp:txXfrm>
        <a:off x="298524" y="189341"/>
        <a:ext cx="5098256" cy="719224"/>
      </dsp:txXfrm>
    </dsp:sp>
    <dsp:sp modelId="{679EAF8C-8E76-4D7F-BE5E-44A5A4E8BE49}">
      <dsp:nvSpPr>
        <dsp:cNvPr id="0" name=""/>
        <dsp:cNvSpPr/>
      </dsp:nvSpPr>
      <dsp:spPr>
        <a:xfrm>
          <a:off x="0" y="1702832"/>
          <a:ext cx="7394389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6231144-C055-4ED1-9F8D-C7813D847A7E}">
      <dsp:nvSpPr>
        <dsp:cNvPr id="0" name=""/>
        <dsp:cNvSpPr/>
      </dsp:nvSpPr>
      <dsp:spPr>
        <a:xfrm>
          <a:off x="369719" y="1304312"/>
          <a:ext cx="5176072" cy="79704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643" tIns="0" rIns="195643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b.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giai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cấp</a:t>
          </a:r>
          <a:endParaRPr lang="en-US" sz="2700" kern="1200" dirty="0"/>
        </a:p>
      </dsp:txBody>
      <dsp:txXfrm>
        <a:off x="408627" y="1343220"/>
        <a:ext cx="5098256" cy="719224"/>
      </dsp:txXfrm>
    </dsp:sp>
    <dsp:sp modelId="{C98BE244-6D78-408C-894C-C0E1B953CA00}">
      <dsp:nvSpPr>
        <dsp:cNvPr id="0" name=""/>
        <dsp:cNvSpPr/>
      </dsp:nvSpPr>
      <dsp:spPr>
        <a:xfrm>
          <a:off x="0" y="2927553"/>
          <a:ext cx="7394389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0CD8FB4-B297-46D2-A062-18A43204718F}">
      <dsp:nvSpPr>
        <dsp:cNvPr id="0" name=""/>
        <dsp:cNvSpPr/>
      </dsp:nvSpPr>
      <dsp:spPr>
        <a:xfrm>
          <a:off x="369719" y="2529032"/>
          <a:ext cx="5176072" cy="79704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643" tIns="0" rIns="195643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c. 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Giải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phóng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con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người</a:t>
          </a:r>
          <a:endParaRPr lang="en-US" sz="2700" kern="1200" dirty="0"/>
        </a:p>
      </dsp:txBody>
      <dsp:txXfrm>
        <a:off x="408627" y="2567940"/>
        <a:ext cx="5098256" cy="719224"/>
      </dsp:txXfrm>
    </dsp:sp>
    <dsp:sp modelId="{0F2D49B8-0468-4ECD-B857-C8ABA4225CE6}">
      <dsp:nvSpPr>
        <dsp:cNvPr id="0" name=""/>
        <dsp:cNvSpPr/>
      </dsp:nvSpPr>
      <dsp:spPr>
        <a:xfrm>
          <a:off x="0" y="4152273"/>
          <a:ext cx="7394389" cy="6804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4C22D2D-F561-44E2-8BBD-72B5386BEEF8}">
      <dsp:nvSpPr>
        <dsp:cNvPr id="0" name=""/>
        <dsp:cNvSpPr/>
      </dsp:nvSpPr>
      <dsp:spPr>
        <a:xfrm>
          <a:off x="369719" y="3753753"/>
          <a:ext cx="5176072" cy="79704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95643" tIns="0" rIns="195643" bIns="0" numCol="1" spcCol="1270" anchor="ctr" anchorCtr="0">
          <a:noAutofit/>
        </a:bodyPr>
        <a:lstStyle/>
        <a:p>
          <a:pPr lvl="0" algn="l" defTabSz="12001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d.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Tất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cả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đều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r>
            <a:rPr lang="en-US" sz="2700" kern="1200" dirty="0" err="1" smtClean="0">
              <a:latin typeface="Arial" panose="020B0604020202020204" pitchFamily="34" charset="0"/>
              <a:ea typeface="Arial" panose="020B0604020202020204" pitchFamily="34" charset="0"/>
            </a:rPr>
            <a:t>sai</a:t>
          </a:r>
          <a:r>
            <a:rPr lang="en-US" sz="2700" kern="1200" dirty="0" smtClean="0">
              <a:latin typeface="Arial" panose="020B0604020202020204" pitchFamily="34" charset="0"/>
              <a:ea typeface="Arial" panose="020B0604020202020204" pitchFamily="34" charset="0"/>
            </a:rPr>
            <a:t> </a:t>
          </a:r>
          <a:endParaRPr lang="en-US" sz="2700" kern="1200" dirty="0"/>
        </a:p>
      </dsp:txBody>
      <dsp:txXfrm>
        <a:off x="408627" y="3792661"/>
        <a:ext cx="5098256" cy="719224"/>
      </dsp:txXfrm>
    </dsp:sp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A41505E5-7375-4108-8F0A-762D784E0F69}">
      <dsp:nvSpPr>
        <dsp:cNvPr id="0" name=""/>
        <dsp:cNvSpPr/>
      </dsp:nvSpPr>
      <dsp:spPr>
        <a:xfrm>
          <a:off x="0" y="391200"/>
          <a:ext cx="696408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A536333-769D-4FA3-8F48-6E1DBF19A1D5}">
      <dsp:nvSpPr>
        <dsp:cNvPr id="0" name=""/>
        <dsp:cNvSpPr/>
      </dsp:nvSpPr>
      <dsp:spPr>
        <a:xfrm>
          <a:off x="348204" y="7440"/>
          <a:ext cx="4874858" cy="7675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258" tIns="0" rIns="18425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a. </a:t>
          </a:r>
          <a:r>
            <a:rPr lang="en-US" sz="2800" kern="1200" dirty="0" err="1" smtClean="0"/>
            <a:t>Đế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quốc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thực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dân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và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tay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sai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của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chúng</a:t>
          </a:r>
          <a:endParaRPr lang="en-US" sz="2800" kern="1200" dirty="0"/>
        </a:p>
      </dsp:txBody>
      <dsp:txXfrm>
        <a:off x="385671" y="44907"/>
        <a:ext cx="4799924" cy="692586"/>
      </dsp:txXfrm>
    </dsp:sp>
    <dsp:sp modelId="{75ADCB0F-1CB8-4327-9B64-30A493420169}">
      <dsp:nvSpPr>
        <dsp:cNvPr id="0" name=""/>
        <dsp:cNvSpPr/>
      </dsp:nvSpPr>
      <dsp:spPr>
        <a:xfrm>
          <a:off x="0" y="1570560"/>
          <a:ext cx="696408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63ABBFA9-A996-41A9-AB9C-A2A52BB6DC3A}">
      <dsp:nvSpPr>
        <dsp:cNvPr id="0" name=""/>
        <dsp:cNvSpPr/>
      </dsp:nvSpPr>
      <dsp:spPr>
        <a:xfrm>
          <a:off x="348204" y="1186800"/>
          <a:ext cx="4874858" cy="7675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258" tIns="0" rIns="18425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b.  </a:t>
          </a:r>
          <a:r>
            <a:rPr lang="en-US" sz="2800" kern="1200" dirty="0" err="1" smtClean="0"/>
            <a:t>Nghèo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nàn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dốt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nát</a:t>
          </a:r>
          <a:r>
            <a:rPr lang="en-US" sz="2800" kern="1200" dirty="0" smtClean="0"/>
            <a:t>, </a:t>
          </a:r>
          <a:r>
            <a:rPr lang="en-US" sz="2800" kern="1200" dirty="0" err="1" smtClean="0"/>
            <a:t>lạc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hậu</a:t>
          </a:r>
          <a:endParaRPr lang="en-US" sz="2800" kern="1200" dirty="0"/>
        </a:p>
      </dsp:txBody>
      <dsp:txXfrm>
        <a:off x="385671" y="1224267"/>
        <a:ext cx="4799924" cy="692586"/>
      </dsp:txXfrm>
    </dsp:sp>
    <dsp:sp modelId="{0C749808-0641-45CA-B43F-96170A1CF74C}">
      <dsp:nvSpPr>
        <dsp:cNvPr id="0" name=""/>
        <dsp:cNvSpPr/>
      </dsp:nvSpPr>
      <dsp:spPr>
        <a:xfrm>
          <a:off x="0" y="2749920"/>
          <a:ext cx="696408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86EE053F-FE5F-4457-9DB5-AD26B764E9B0}">
      <dsp:nvSpPr>
        <dsp:cNvPr id="0" name=""/>
        <dsp:cNvSpPr/>
      </dsp:nvSpPr>
      <dsp:spPr>
        <a:xfrm>
          <a:off x="348204" y="2366160"/>
          <a:ext cx="4874858" cy="7675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258" tIns="0" rIns="18425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c.  </a:t>
          </a:r>
          <a:r>
            <a:rPr lang="en-US" sz="2800" kern="1200" dirty="0" err="1" smtClean="0"/>
            <a:t>Chủ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nghĩa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cá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nhân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dưới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mọi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hình</a:t>
          </a:r>
          <a:r>
            <a:rPr lang="en-US" sz="2800" kern="1200" dirty="0" smtClean="0"/>
            <a:t> </a:t>
          </a:r>
          <a:r>
            <a:rPr lang="en-US" sz="2800" kern="1200" dirty="0" err="1" smtClean="0"/>
            <a:t>thức</a:t>
          </a:r>
          <a:endParaRPr lang="en-US" sz="2800" kern="1200" dirty="0"/>
        </a:p>
      </dsp:txBody>
      <dsp:txXfrm>
        <a:off x="385671" y="2403627"/>
        <a:ext cx="4799924" cy="692586"/>
      </dsp:txXfrm>
    </dsp:sp>
    <dsp:sp modelId="{18875CB3-1DA7-468A-9405-14F9E188340D}">
      <dsp:nvSpPr>
        <dsp:cNvPr id="0" name=""/>
        <dsp:cNvSpPr/>
      </dsp:nvSpPr>
      <dsp:spPr>
        <a:xfrm>
          <a:off x="0" y="3929280"/>
          <a:ext cx="6964083" cy="6552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0A205985-03EC-46E1-B651-D5290B266D28}">
      <dsp:nvSpPr>
        <dsp:cNvPr id="0" name=""/>
        <dsp:cNvSpPr/>
      </dsp:nvSpPr>
      <dsp:spPr>
        <a:xfrm>
          <a:off x="348204" y="3545520"/>
          <a:ext cx="4874858" cy="76752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184258" tIns="0" rIns="184258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/>
            <a:t>d. </a:t>
          </a:r>
          <a:r>
            <a:rPr lang="en-US" sz="2800" kern="1200" dirty="0" err="1" smtClean="0"/>
            <a:t>Cả</a:t>
          </a:r>
          <a:r>
            <a:rPr lang="en-US" sz="2800" kern="1200" dirty="0" smtClean="0"/>
            <a:t> a, b, c</a:t>
          </a:r>
          <a:endParaRPr lang="en-US" sz="2800" kern="1200" dirty="0"/>
        </a:p>
      </dsp:txBody>
      <dsp:txXfrm>
        <a:off x="385671" y="3582987"/>
        <a:ext cx="4799924" cy="692586"/>
      </dsp:txXfrm>
    </dsp:sp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E8BD1B01-499E-489F-AAC4-60A654738627}">
      <dsp:nvSpPr>
        <dsp:cNvPr id="0" name=""/>
        <dsp:cNvSpPr/>
      </dsp:nvSpPr>
      <dsp:spPr>
        <a:xfrm>
          <a:off x="0" y="5115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A776F87-3535-408E-9126-2D22BADC3DAC}">
      <dsp:nvSpPr>
        <dsp:cNvPr id="0" name=""/>
        <dsp:cNvSpPr/>
      </dsp:nvSpPr>
      <dsp:spPr>
        <a:xfrm>
          <a:off x="386953" y="68733"/>
          <a:ext cx="7739054" cy="8856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bg1"/>
              </a:solidFill>
            </a:rPr>
            <a:t>a. </a:t>
          </a:r>
          <a:r>
            <a:rPr lang="vi-VN" sz="2800" kern="1200" dirty="0" smtClean="0">
              <a:solidFill>
                <a:schemeClr val="bg1"/>
              </a:solidFill>
            </a:rPr>
            <a:t>Giải phóng dân tộc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30184" y="111964"/>
        <a:ext cx="7652592" cy="799138"/>
      </dsp:txXfrm>
    </dsp:sp>
    <dsp:sp modelId="{4FAEA3B4-FEFB-4B94-AEFE-3EC22B107C6F}">
      <dsp:nvSpPr>
        <dsp:cNvPr id="0" name=""/>
        <dsp:cNvSpPr/>
      </dsp:nvSpPr>
      <dsp:spPr>
        <a:xfrm>
          <a:off x="0" y="18723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094C106-BE7A-404C-851F-6BFC5F62C646}">
      <dsp:nvSpPr>
        <dsp:cNvPr id="0" name=""/>
        <dsp:cNvSpPr/>
      </dsp:nvSpPr>
      <dsp:spPr>
        <a:xfrm>
          <a:off x="386953" y="1429533"/>
          <a:ext cx="7739054" cy="8856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bg1"/>
              </a:solidFill>
            </a:rPr>
            <a:t>b. </a:t>
          </a:r>
          <a:r>
            <a:rPr lang="vi-VN" sz="2800" kern="1200" dirty="0" smtClean="0">
              <a:solidFill>
                <a:schemeClr val="bg1"/>
              </a:solidFill>
            </a:rPr>
            <a:t> Giữ vững được độc lập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30184" y="1472764"/>
        <a:ext cx="7652592" cy="799138"/>
      </dsp:txXfrm>
    </dsp:sp>
    <dsp:sp modelId="{BE0B3E79-2F49-40FF-97BB-3B59930BE46B}">
      <dsp:nvSpPr>
        <dsp:cNvPr id="0" name=""/>
        <dsp:cNvSpPr/>
      </dsp:nvSpPr>
      <dsp:spPr>
        <a:xfrm>
          <a:off x="0" y="32331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757578B6-0923-4C8C-AD96-E9665415E1CE}">
      <dsp:nvSpPr>
        <dsp:cNvPr id="0" name=""/>
        <dsp:cNvSpPr/>
      </dsp:nvSpPr>
      <dsp:spPr>
        <a:xfrm>
          <a:off x="386953" y="2790333"/>
          <a:ext cx="7739054" cy="8856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bg1"/>
              </a:solidFill>
            </a:rPr>
            <a:t>c. </a:t>
          </a:r>
          <a:r>
            <a:rPr lang="en-US" sz="2800" kern="1200" dirty="0" err="1" smtClean="0">
              <a:solidFill>
                <a:schemeClr val="bg1"/>
              </a:solidFill>
            </a:rPr>
            <a:t>Gi</a:t>
          </a:r>
          <a:r>
            <a:rPr lang="vi-VN" sz="2800" kern="1200" dirty="0" smtClean="0">
              <a:solidFill>
                <a:schemeClr val="bg1"/>
              </a:solidFill>
            </a:rPr>
            <a:t>ữ vững được hạnh phúc, ấm no cho nhân dân</a:t>
          </a:r>
          <a:r>
            <a:rPr lang="en-US" sz="2800" kern="1200" dirty="0" smtClean="0">
              <a:solidFill>
                <a:schemeClr val="bg1"/>
              </a:solidFill>
            </a:rPr>
            <a:t>.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30184" y="2833564"/>
        <a:ext cx="7652592" cy="799138"/>
      </dsp:txXfrm>
    </dsp:sp>
    <dsp:sp modelId="{590E1771-ABB3-42E1-A229-59EBF6A3A34E}">
      <dsp:nvSpPr>
        <dsp:cNvPr id="0" name=""/>
        <dsp:cNvSpPr/>
      </dsp:nvSpPr>
      <dsp:spPr>
        <a:xfrm>
          <a:off x="0" y="4593933"/>
          <a:ext cx="8128000" cy="756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1270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9583444-06F7-4CDF-983A-AFC12D5CC7FE}">
      <dsp:nvSpPr>
        <dsp:cNvPr id="0" name=""/>
        <dsp:cNvSpPr/>
      </dsp:nvSpPr>
      <dsp:spPr>
        <a:xfrm>
          <a:off x="386953" y="4151133"/>
          <a:ext cx="7739054" cy="885600"/>
        </a:xfrm>
        <a:prstGeom prst="roundRect">
          <a:avLst/>
        </a:prstGeom>
        <a:solidFill>
          <a:srgbClr val="002060"/>
        </a:solidFill>
        <a:ln w="12700" cap="flat" cmpd="sng" algn="ctr">
          <a:solidFill>
            <a:schemeClr val="l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2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>
          <a:schemeClr val="lt1"/>
        </a:fontRef>
      </dsp:style>
      <dsp:txBody>
        <a:bodyPr spcFirstLastPara="0" vert="horz" wrap="square" lIns="215053" tIns="0" rIns="215053" bIns="0" numCol="1" spcCol="1270" anchor="ctr" anchorCtr="0">
          <a:noAutofit/>
        </a:bodyPr>
        <a:lstStyle/>
        <a:p>
          <a:pPr lvl="0" algn="l" defTabSz="124460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800" kern="1200" dirty="0" smtClean="0">
              <a:solidFill>
                <a:schemeClr val="bg1"/>
              </a:solidFill>
            </a:rPr>
            <a:t>d. </a:t>
          </a:r>
          <a:r>
            <a:rPr lang="vi-VN" sz="2800" kern="1200" dirty="0" smtClean="0">
              <a:solidFill>
                <a:schemeClr val="bg1"/>
              </a:solidFill>
            </a:rPr>
            <a:t>Giải phóng dân tộc</a:t>
          </a:r>
          <a:r>
            <a:rPr lang="en-US" sz="2800" kern="1200" dirty="0" smtClean="0">
              <a:solidFill>
                <a:schemeClr val="bg1"/>
              </a:solidFill>
            </a:rPr>
            <a:t> </a:t>
          </a:r>
          <a:r>
            <a:rPr lang="en-US" sz="2800" kern="1200" dirty="0" err="1" smtClean="0">
              <a:solidFill>
                <a:schemeClr val="bg1"/>
              </a:solidFill>
            </a:rPr>
            <a:t>và</a:t>
          </a:r>
          <a:r>
            <a:rPr lang="en-US" sz="2800" kern="1200" dirty="0" smtClean="0">
              <a:solidFill>
                <a:schemeClr val="bg1"/>
              </a:solidFill>
            </a:rPr>
            <a:t> g</a:t>
          </a:r>
          <a:r>
            <a:rPr lang="vi-VN" sz="2800" kern="1200" dirty="0" smtClean="0">
              <a:solidFill>
                <a:schemeClr val="bg1"/>
              </a:solidFill>
            </a:rPr>
            <a:t>iữ vững được độc lập, tự do, hạnh phúc, ấm no cho nhân dân</a:t>
          </a:r>
          <a:r>
            <a:rPr lang="en-US" sz="2800" kern="1200" dirty="0" smtClean="0">
              <a:solidFill>
                <a:schemeClr val="bg1"/>
              </a:solidFill>
            </a:rPr>
            <a:t>.</a:t>
          </a:r>
          <a:endParaRPr lang="en-US" sz="2800" kern="1200" dirty="0">
            <a:solidFill>
              <a:schemeClr val="bg1"/>
            </a:solidFill>
          </a:endParaRPr>
        </a:p>
      </dsp:txBody>
      <dsp:txXfrm>
        <a:off x="430184" y="4194364"/>
        <a:ext cx="7652592" cy="799138"/>
      </dsp:txXfrm>
    </dsp:sp>
  </dsp:spTree>
</dsp:drawing>
</file>

<file path=ppt/diagrams/drawing5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  <dsp:sp modelId="{5120AABC-3282-4388-819A-10A6C20A8727}">
      <dsp:nvSpPr>
        <dsp:cNvPr id="0" name=""/>
        <dsp:cNvSpPr/>
      </dsp:nvSpPr>
      <dsp:spPr>
        <a:xfrm>
          <a:off x="0" y="877833"/>
          <a:ext cx="8034987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918B2A63-6EDE-4361-A3AD-29DB4151E463}">
      <dsp:nvSpPr>
        <dsp:cNvPr id="0" name=""/>
        <dsp:cNvSpPr/>
      </dsp:nvSpPr>
      <dsp:spPr>
        <a:xfrm>
          <a:off x="401749" y="508833"/>
          <a:ext cx="5624490" cy="73800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592" tIns="0" rIns="21259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bg1"/>
              </a:solidFill>
            </a:rPr>
            <a:t>a . </a:t>
          </a:r>
          <a:r>
            <a:rPr lang="en-US" sz="2500" kern="1200" dirty="0" err="1" smtClean="0">
              <a:solidFill>
                <a:schemeClr val="bg1"/>
              </a:solidFill>
            </a:rPr>
            <a:t>Cơ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sở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vật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chất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vững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chắc</a:t>
          </a:r>
          <a:endParaRPr lang="en-US" sz="2500" kern="1200" dirty="0">
            <a:solidFill>
              <a:schemeClr val="bg1"/>
            </a:solidFill>
          </a:endParaRPr>
        </a:p>
      </dsp:txBody>
      <dsp:txXfrm>
        <a:off x="437775" y="544859"/>
        <a:ext cx="5552438" cy="665948"/>
      </dsp:txXfrm>
    </dsp:sp>
    <dsp:sp modelId="{7E5840FE-4A6E-4151-9216-4F7532B55006}">
      <dsp:nvSpPr>
        <dsp:cNvPr id="0" name=""/>
        <dsp:cNvSpPr/>
      </dsp:nvSpPr>
      <dsp:spPr>
        <a:xfrm>
          <a:off x="0" y="2011833"/>
          <a:ext cx="8034987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7105280-B1EA-4CB3-98EE-6BAB9FCC32B6}">
      <dsp:nvSpPr>
        <dsp:cNvPr id="0" name=""/>
        <dsp:cNvSpPr/>
      </dsp:nvSpPr>
      <dsp:spPr>
        <a:xfrm>
          <a:off x="401749" y="1642833"/>
          <a:ext cx="5624490" cy="73800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592" tIns="0" rIns="21259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bg1"/>
              </a:solidFill>
            </a:rPr>
            <a:t>b . Con </a:t>
          </a:r>
          <a:r>
            <a:rPr lang="en-US" sz="2500" kern="1200" dirty="0" err="1" smtClean="0">
              <a:solidFill>
                <a:schemeClr val="bg1"/>
              </a:solidFill>
            </a:rPr>
            <a:t>người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năng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động</a:t>
          </a:r>
          <a:r>
            <a:rPr lang="en-US" sz="2500" kern="1200" dirty="0" smtClean="0">
              <a:solidFill>
                <a:schemeClr val="bg1"/>
              </a:solidFill>
            </a:rPr>
            <a:t>, sang </a:t>
          </a:r>
          <a:r>
            <a:rPr lang="en-US" sz="2500" kern="1200" dirty="0" err="1" smtClean="0">
              <a:solidFill>
                <a:schemeClr val="bg1"/>
              </a:solidFill>
            </a:rPr>
            <a:t>tạo</a:t>
          </a:r>
          <a:endParaRPr lang="en-US" sz="2500" kern="1200" dirty="0">
            <a:solidFill>
              <a:schemeClr val="bg1"/>
            </a:solidFill>
          </a:endParaRPr>
        </a:p>
      </dsp:txBody>
      <dsp:txXfrm>
        <a:off x="437775" y="1678859"/>
        <a:ext cx="5552438" cy="665948"/>
      </dsp:txXfrm>
    </dsp:sp>
    <dsp:sp modelId="{06A07613-8CA2-42F7-B570-4991206AB216}">
      <dsp:nvSpPr>
        <dsp:cNvPr id="0" name=""/>
        <dsp:cNvSpPr/>
      </dsp:nvSpPr>
      <dsp:spPr>
        <a:xfrm>
          <a:off x="0" y="3145833"/>
          <a:ext cx="8034987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35E9CA43-9A2E-4A4F-821F-2FA2292DF13D}">
      <dsp:nvSpPr>
        <dsp:cNvPr id="0" name=""/>
        <dsp:cNvSpPr/>
      </dsp:nvSpPr>
      <dsp:spPr>
        <a:xfrm>
          <a:off x="401749" y="2776833"/>
          <a:ext cx="5624490" cy="73800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592" tIns="0" rIns="21259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bg1"/>
              </a:solidFill>
            </a:rPr>
            <a:t>c .  Con </a:t>
          </a:r>
          <a:r>
            <a:rPr lang="en-US" sz="2500" kern="1200" dirty="0" err="1" smtClean="0">
              <a:solidFill>
                <a:schemeClr val="bg1"/>
              </a:solidFill>
            </a:rPr>
            <a:t>người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xã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hội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chủ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nghĩa</a:t>
          </a:r>
          <a:endParaRPr lang="en-US" sz="2500" kern="1200" dirty="0">
            <a:solidFill>
              <a:schemeClr val="bg1"/>
            </a:solidFill>
          </a:endParaRPr>
        </a:p>
      </dsp:txBody>
      <dsp:txXfrm>
        <a:off x="437775" y="2812859"/>
        <a:ext cx="5552438" cy="665948"/>
      </dsp:txXfrm>
    </dsp:sp>
    <dsp:sp modelId="{C1C11CFA-BC7F-432B-A868-9B29E4D1BF2E}">
      <dsp:nvSpPr>
        <dsp:cNvPr id="0" name=""/>
        <dsp:cNvSpPr/>
      </dsp:nvSpPr>
      <dsp:spPr>
        <a:xfrm>
          <a:off x="0" y="4279833"/>
          <a:ext cx="8034987" cy="630000"/>
        </a:xfrm>
        <a:prstGeom prst="rect">
          <a:avLst/>
        </a:prstGeom>
        <a:solidFill>
          <a:schemeClr val="lt1">
            <a:alpha val="90000"/>
            <a:hueOff val="0"/>
            <a:satOff val="0"/>
            <a:lumOff val="0"/>
            <a:alphaOff val="0"/>
          </a:schemeClr>
        </a:solidFill>
        <a:ln w="6350" cap="flat" cmpd="sng" algn="ctr">
          <a:solidFill>
            <a:schemeClr val="accent1">
              <a:hueOff val="0"/>
              <a:satOff val="0"/>
              <a:lumOff val="0"/>
              <a:alphaOff val="0"/>
            </a:schemeClr>
          </a:solidFill>
          <a:prstDash val="solid"/>
          <a:miter lim="800000"/>
        </a:ln>
        <a:effectLst/>
      </dsp:spPr>
      <dsp:style>
        <a:lnRef idx="1">
          <a:scrgbClr r="0" g="0" b="0"/>
        </a:lnRef>
        <a:fillRef idx="1">
          <a:scrgbClr r="0" g="0" b="0"/>
        </a:fillRef>
        <a:effectRef idx="0">
          <a:scrgbClr r="0" g="0" b="0"/>
        </a:effectRef>
        <a:fontRef idx="minor"/>
      </dsp:style>
    </dsp:sp>
    <dsp:sp modelId="{E65B033D-B2BE-4761-A195-D96DBB2311A2}">
      <dsp:nvSpPr>
        <dsp:cNvPr id="0" name=""/>
        <dsp:cNvSpPr/>
      </dsp:nvSpPr>
      <dsp:spPr>
        <a:xfrm>
          <a:off x="401749" y="3910833"/>
          <a:ext cx="5624490" cy="738000"/>
        </a:xfrm>
        <a:prstGeom prst="roundRect">
          <a:avLst/>
        </a:prstGeom>
        <a:solidFill>
          <a:srgbClr val="002060"/>
        </a:solidFill>
        <a:ln>
          <a:noFill/>
        </a:ln>
        <a:effectLst/>
        <a:scene3d>
          <a:camera prst="orthographicFront"/>
          <a:lightRig rig="flat" dir="t"/>
        </a:scene3d>
        <a:sp3d prstMaterial="dkEdge">
          <a:bevelT w="8200" h="38100"/>
        </a:sp3d>
      </dsp:spPr>
      <dsp:style>
        <a:lnRef idx="0">
          <a:scrgbClr r="0" g="0" b="0"/>
        </a:lnRef>
        <a:fillRef idx="2">
          <a:scrgbClr r="0" g="0" b="0"/>
        </a:fillRef>
        <a:effectRef idx="1">
          <a:scrgbClr r="0" g="0" b="0"/>
        </a:effectRef>
        <a:fontRef idx="minor">
          <a:schemeClr val="dk1"/>
        </a:fontRef>
      </dsp:style>
      <dsp:txBody>
        <a:bodyPr spcFirstLastPara="0" vert="horz" wrap="square" lIns="212592" tIns="0" rIns="212592" bIns="0" numCol="1" spcCol="1270" anchor="ctr" anchorCtr="0">
          <a:noAutofit/>
        </a:bodyPr>
        <a:lstStyle/>
        <a:p>
          <a:pPr lvl="0" algn="l" defTabSz="1111250">
            <a:lnSpc>
              <a:spcPct val="90000"/>
            </a:lnSpc>
            <a:spcBef>
              <a:spcPct val="0"/>
            </a:spcBef>
            <a:spcAft>
              <a:spcPct val="35000"/>
            </a:spcAft>
          </a:pPr>
          <a:r>
            <a:rPr lang="en-US" sz="2500" kern="1200" dirty="0" smtClean="0">
              <a:solidFill>
                <a:schemeClr val="bg1"/>
              </a:solidFill>
            </a:rPr>
            <a:t>d.  </a:t>
          </a:r>
          <a:r>
            <a:rPr lang="en-US" sz="2500" kern="1200" dirty="0" err="1" smtClean="0">
              <a:solidFill>
                <a:schemeClr val="bg1"/>
              </a:solidFill>
            </a:rPr>
            <a:t>Chế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độ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công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hữu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về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tư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liệu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sản</a:t>
          </a:r>
          <a:r>
            <a:rPr lang="en-US" sz="2500" kern="1200" dirty="0" smtClean="0">
              <a:solidFill>
                <a:schemeClr val="bg1"/>
              </a:solidFill>
            </a:rPr>
            <a:t> </a:t>
          </a:r>
          <a:r>
            <a:rPr lang="en-US" sz="2500" kern="1200" dirty="0" err="1" smtClean="0">
              <a:solidFill>
                <a:schemeClr val="bg1"/>
              </a:solidFill>
            </a:rPr>
            <a:t>xuất</a:t>
          </a:r>
          <a:endParaRPr lang="en-US" sz="2500" kern="1200" dirty="0">
            <a:solidFill>
              <a:schemeClr val="bg1"/>
            </a:solidFill>
          </a:endParaRPr>
        </a:p>
      </dsp:txBody>
      <dsp:txXfrm>
        <a:off x="437775" y="3946859"/>
        <a:ext cx="5552438" cy="665948"/>
      </dsp:txXfrm>
    </dsp:sp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VerticalCurvedList">
  <dgm:title val=""/>
  <dgm:desc val=""/>
  <dgm:catLst>
    <dgm:cat type="list" pri="20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>
          <dgm:prSet phldr="1"/>
        </dgm:pt>
        <dgm:pt modelId="2">
          <dgm:prSet phldr="1"/>
        </dgm:pt>
      </dgm:ptLst>
      <dgm:cxnLst>
        <dgm:cxn modelId="3" srcId="0" destId="1" srcOrd="0" destOrd="0"/>
        <dgm:cxn modelId="4" srcId="0" destId="2" srcOrd="1" destOrd="0"/>
      </dgm:cxnLst>
      <dgm:bg/>
      <dgm:whole/>
    </dgm:dataModel>
  </dgm:styleData>
  <dgm:clr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  <dgm:pt modelId="4">
          <dgm:prSet phldr="1"/>
        </dgm:pt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Name0">
    <dgm:varLst>
      <dgm:chMax val="7"/>
      <dgm:chPref val="7"/>
      <dgm:dir/>
    </dgm:varLst>
    <dgm:alg type="composite"/>
    <dgm:shape xmlns:r="http://schemas.openxmlformats.org/officeDocument/2006/relationships" r:blip="">
      <dgm:adjLst/>
    </dgm:shape>
    <dgm:constrLst>
      <dgm:constr type="w" for="ch" refType="h" refFor="ch" op="gte" fact="0.8"/>
    </dgm:constrLst>
    <dgm:layoutNode name="Name1">
      <dgm:alg type="composite"/>
      <dgm:shape xmlns:r="http://schemas.openxmlformats.org/officeDocument/2006/relationships" r:blip="">
        <dgm:adjLst/>
      </dgm:shape>
      <dgm:choose name="Name2">
        <dgm:if name="Name3" func="var" arg="dir" op="equ" val="norm">
          <dgm:choose name="Name4">
            <dgm:if name="Name5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h" fact="0.225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primFontSz" for="ch" ptType="node" op="equ" val="65"/>
              </dgm:constrLst>
            </dgm:if>
            <dgm:if name="Name6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h" fact="0.1891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h" fact="0.1891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primFontSz" for="ch" ptType="node" op="equ" val="65"/>
              </dgm:constrLst>
            </dgm:if>
            <dgm:if name="Name7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h" fact="0.1526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h" fact="0.2253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h" fact="0.1526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primFontSz" for="ch" ptType="node" op="equ" val="65"/>
              </dgm:constrLst>
            </dgm:if>
            <dgm:if name="Name8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h" fact="0.1268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h" fact="0.215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h" fact="0.21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h" fact="0.126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primFontSz" for="ch" ptType="node" op="equ" val="65"/>
              </dgm:constrLst>
            </dgm:if>
            <dgm:if name="Name9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h" fact="0.1082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h" fact="0.197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h" fact="0.2253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h" fact="0.1978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h" fact="0.1082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primFontSz" for="ch" ptType="node" op="equ" val="65"/>
              </dgm:constrLst>
            </dgm:if>
            <dgm:if name="Name10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h" fact="0.0943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h" fact="0.1809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h" fact="0.2205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h" fact="0.2205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h" fact="0.18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h" fact="0.0943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primFontSz" for="ch" ptType="node" op="equ" val="65"/>
              </dgm:constrLst>
            </dgm:if>
            <dgm:else name="Name11">
              <dgm:constrLst>
                <dgm:constr type="h" for="ch" forName="cycle" refType="h"/>
                <dgm:constr type="w" for="ch" forName="cycle" refType="h" refFor="ch" refForName="cycle" fact="0.26"/>
                <dgm:constr type="l" for="ch" forName="cycle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h" fact="0.0835"/>
                <dgm:constr type="l" for="ch" forName="text_1" refType="ctrX" refFor="ch" refForName="accent_1"/>
                <dgm:constr type="r" for="ch" forName="text_1" refType="w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l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h" fact="0.1658"/>
                <dgm:constr type="l" for="ch" forName="text_2" refType="ctrX" refFor="ch" refForName="accent_2"/>
                <dgm:constr type="r" for="ch" forName="text_2" refType="w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l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h" fact="0.2109"/>
                <dgm:constr type="l" for="ch" forName="text_3" refType="ctrX" refFor="ch" refForName="accent_3"/>
                <dgm:constr type="r" for="ch" forName="text_3" refType="w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l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h" fact="0.2253"/>
                <dgm:constr type="l" for="ch" forName="text_4" refType="ctrX" refFor="ch" refForName="accent_4"/>
                <dgm:constr type="r" for="ch" forName="text_4" refType="w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l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h" fact="0.2109"/>
                <dgm:constr type="l" for="ch" forName="text_5" refType="ctrX" refFor="ch" refForName="accent_5"/>
                <dgm:constr type="r" for="ch" forName="text_5" refType="w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l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h" fact="0.1658"/>
                <dgm:constr type="l" for="ch" forName="text_6" refType="ctrX" refFor="ch" refForName="accent_6"/>
                <dgm:constr type="r" for="ch" forName="text_6" refType="w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l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h" fact="0.0835"/>
                <dgm:constr type="l" for="ch" forName="text_7" refType="ctrX" refFor="ch" refForName="accent_7"/>
                <dgm:constr type="r" for="ch" forName="text_7" refType="w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lMarg" for="ch" forName="text_7" refType="w" refFor="ch" refForName="accent_7" fact="1.8"/>
                <dgm:constr type="primFontSz" for="ch" ptType="node" op="equ" val="65"/>
              </dgm:constrLst>
            </dgm:else>
          </dgm:choose>
        </dgm:if>
        <dgm:else name="Name12">
          <dgm:choose name="Name13">
            <dgm:if name="Name14" axis="ch" ptType="node" func="cnt" op="equ" val="1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625"/>
                <dgm:constr type="w" for="ch" forName="accent_1" refType="h" refFor="ch" refForName="accent_1" op="equ"/>
                <dgm:constr type="ctrY" for="ch" forName="accent_1" refType="h" fact="0.5"/>
                <dgm:constr type="ctrX" for="ch" forName="accent_1" refType="w"/>
                <dgm:constr type="ctrXOff" for="ch" forName="accent_1" refType="h" fact="-0.225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primFontSz" for="ch" ptType="node" op="equ" val="65"/>
              </dgm:constrLst>
            </dgm:if>
            <dgm:if name="Name15" axis="ch" ptType="node" func="cnt" op="equ" val="2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3571"/>
                <dgm:constr type="w" for="ch" forName="accent_1" refType="h" refFor="ch" refForName="accent_1" op="equ"/>
                <dgm:constr type="ctrY" for="ch" forName="accent_1" refType="h" fact="0.2857"/>
                <dgm:constr type="ctrX" for="ch" forName="accent_1" refType="w"/>
                <dgm:constr type="ctrXOff" for="ch" forName="accent_1" refType="h" fact="-0.1891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3571"/>
                <dgm:constr type="w" for="ch" forName="accent_2" refType="h" refFor="ch" refForName="accent_2" op="equ"/>
                <dgm:constr type="ctrY" for="ch" forName="accent_2" refType="h" fact="0.7143"/>
                <dgm:constr type="ctrX" for="ch" forName="accent_2" refType="w"/>
                <dgm:constr type="ctrXOff" for="ch" forName="accent_2" refType="h" fact="-0.1891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primFontSz" for="ch" ptType="node" op="equ" val="65"/>
              </dgm:constrLst>
            </dgm:if>
            <dgm:if name="Name16" axis="ch" ptType="node" func="cnt" op="equ" val="3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25"/>
                <dgm:constr type="w" for="ch" forName="accent_1" refType="h" refFor="ch" refForName="accent_1" op="equ"/>
                <dgm:constr type="ctrY" for="ch" forName="accent_1" refType="h" fact="0.2"/>
                <dgm:constr type="ctrX" for="ch" forName="accent_1" refType="w"/>
                <dgm:constr type="ctrXOff" for="ch" forName="accent_1" refType="h" fact="-0.1526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25"/>
                <dgm:constr type="w" for="ch" forName="accent_2" refType="h" refFor="ch" refForName="accent_2" op="equ"/>
                <dgm:constr type="ctrY" for="ch" forName="accent_2" refType="h" fact="0.5"/>
                <dgm:constr type="ctrX" for="ch" forName="accent_2" refType="w"/>
                <dgm:constr type="ctrXOff" for="ch" forName="accent_2" refType="h" fact="-0.2253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25"/>
                <dgm:constr type="w" for="ch" forName="accent_3" refType="h" refFor="ch" refForName="accent_3" op="equ"/>
                <dgm:constr type="ctrY" for="ch" forName="accent_3" refType="h" fact="0.8"/>
                <dgm:constr type="ctrX" for="ch" forName="accent_3" refType="w"/>
                <dgm:constr type="ctrXOff" for="ch" forName="accent_3" refType="h" fact="-0.1526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primFontSz" for="ch" ptType="node" op="equ" val="65"/>
              </dgm:constrLst>
            </dgm:if>
            <dgm:if name="Name17" axis="ch" ptType="node" func="cnt" op="equ" val="4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923"/>
                <dgm:constr type="w" for="ch" forName="accent_1" refType="h" refFor="ch" refForName="accent_1" op="equ"/>
                <dgm:constr type="ctrY" for="ch" forName="accent_1" refType="h" fact="0.1538"/>
                <dgm:constr type="ctrX" for="ch" forName="accent_1" refType="w"/>
                <dgm:constr type="ctrXOff" for="ch" forName="accent_1" refType="h" fact="-0.1268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923"/>
                <dgm:constr type="w" for="ch" forName="accent_2" refType="h" refFor="ch" refForName="accent_2" op="equ"/>
                <dgm:constr type="ctrY" for="ch" forName="accent_2" refType="h" fact="0.3846"/>
                <dgm:constr type="ctrX" for="ch" forName="accent_2" refType="w"/>
                <dgm:constr type="ctrXOff" for="ch" forName="accent_2" refType="h" fact="-0.215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923"/>
                <dgm:constr type="w" for="ch" forName="accent_3" refType="h" refFor="ch" refForName="accent_3" op="equ"/>
                <dgm:constr type="ctrY" for="ch" forName="accent_3" refType="h" fact="0.6154"/>
                <dgm:constr type="ctrX" for="ch" forName="accent_3" refType="w"/>
                <dgm:constr type="ctrXOff" for="ch" forName="accent_3" refType="h" fact="-0.21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923"/>
                <dgm:constr type="w" for="ch" forName="accent_4" refType="h" refFor="ch" refForName="accent_4" op="equ"/>
                <dgm:constr type="ctrY" for="ch" forName="accent_4" refType="h" fact="0.8462"/>
                <dgm:constr type="ctrX" for="ch" forName="accent_4" refType="w"/>
                <dgm:constr type="ctrXOff" for="ch" forName="accent_4" refType="h" fact="-0.126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primFontSz" for="ch" ptType="node" op="equ" val="65"/>
              </dgm:constrLst>
            </dgm:if>
            <dgm:if name="Name18" axis="ch" ptType="node" func="cnt" op="equ" val="5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563"/>
                <dgm:constr type="w" for="ch" forName="accent_1" refType="h" refFor="ch" refForName="accent_1" op="equ"/>
                <dgm:constr type="ctrY" for="ch" forName="accent_1" refType="h" fact="0.125"/>
                <dgm:constr type="ctrX" for="ch" forName="accent_1" refType="w"/>
                <dgm:constr type="ctrXOff" for="ch" forName="accent_1" refType="h" fact="-0.1082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563"/>
                <dgm:constr type="w" for="ch" forName="accent_2" refType="h" refFor="ch" refForName="accent_2" op="equ"/>
                <dgm:constr type="ctrY" for="ch" forName="accent_2" refType="h" fact="0.3125"/>
                <dgm:constr type="ctrX" for="ch" forName="accent_2" refType="w"/>
                <dgm:constr type="ctrXOff" for="ch" forName="accent_2" refType="h" fact="-0.197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563"/>
                <dgm:constr type="w" for="ch" forName="accent_3" refType="h" refFor="ch" refForName="accent_3" op="equ"/>
                <dgm:constr type="ctrY" for="ch" forName="accent_3" refType="h" fact="0.5"/>
                <dgm:constr type="ctrX" for="ch" forName="accent_3" refType="w"/>
                <dgm:constr type="ctrXOff" for="ch" forName="accent_3" refType="h" fact="-0.2253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563"/>
                <dgm:constr type="w" for="ch" forName="accent_4" refType="h" refFor="ch" refForName="accent_4" op="equ"/>
                <dgm:constr type="ctrY" for="ch" forName="accent_4" refType="h" fact="0.6875"/>
                <dgm:constr type="ctrX" for="ch" forName="accent_4" refType="w"/>
                <dgm:constr type="ctrXOff" for="ch" forName="accent_4" refType="h" fact="-0.1978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563"/>
                <dgm:constr type="w" for="ch" forName="accent_5" refType="h" refFor="ch" refForName="accent_5" op="equ"/>
                <dgm:constr type="ctrY" for="ch" forName="accent_5" refType="h" fact="0.875"/>
                <dgm:constr type="ctrX" for="ch" forName="accent_5" refType="w"/>
                <dgm:constr type="ctrXOff" for="ch" forName="accent_5" refType="h" fact="-0.1082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primFontSz" for="ch" ptType="node" op="equ" val="65"/>
              </dgm:constrLst>
            </dgm:if>
            <dgm:if name="Name19" axis="ch" ptType="node" func="cnt" op="equ" val="6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316"/>
                <dgm:constr type="w" for="ch" forName="accent_1" refType="h" refFor="ch" refForName="accent_1" op="equ"/>
                <dgm:constr type="ctrY" for="ch" forName="accent_1" refType="h" fact="0.1053"/>
                <dgm:constr type="ctrX" for="ch" forName="accent_1" refType="w"/>
                <dgm:constr type="ctrXOff" for="ch" forName="accent_1" refType="h" fact="-0.0943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316"/>
                <dgm:constr type="w" for="ch" forName="accent_2" refType="h" refFor="ch" refForName="accent_2" op="equ"/>
                <dgm:constr type="ctrY" for="ch" forName="accent_2" refType="h" fact="0.2632"/>
                <dgm:constr type="ctrX" for="ch" forName="accent_2" refType="w"/>
                <dgm:constr type="ctrXOff" for="ch" forName="accent_2" refType="h" fact="-0.1809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316"/>
                <dgm:constr type="w" for="ch" forName="accent_3" refType="h" refFor="ch" refForName="accent_3" op="equ"/>
                <dgm:constr type="ctrY" for="ch" forName="accent_3" refType="h" fact="0.4211"/>
                <dgm:constr type="ctrX" for="ch" forName="accent_3" refType="w"/>
                <dgm:constr type="ctrXOff" for="ch" forName="accent_3" refType="h" fact="-0.2205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316"/>
                <dgm:constr type="w" for="ch" forName="accent_4" refType="h" refFor="ch" refForName="accent_4" op="equ"/>
                <dgm:constr type="ctrY" for="ch" forName="accent_4" refType="h" fact="0.5789"/>
                <dgm:constr type="ctrX" for="ch" forName="accent_4" refType="w"/>
                <dgm:constr type="ctrXOff" for="ch" forName="accent_4" refType="h" fact="-0.2205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316"/>
                <dgm:constr type="w" for="ch" forName="accent_5" refType="h" refFor="ch" refForName="accent_5" op="equ"/>
                <dgm:constr type="ctrY" for="ch" forName="accent_5" refType="h" fact="0.7368"/>
                <dgm:constr type="ctrX" for="ch" forName="accent_5" refType="w"/>
                <dgm:constr type="ctrXOff" for="ch" forName="accent_5" refType="h" fact="-0.18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316"/>
                <dgm:constr type="w" for="ch" forName="accent_6" refType="h" refFor="ch" refForName="accent_6" op="equ"/>
                <dgm:constr type="ctrY" for="ch" forName="accent_6" refType="h" fact="0.8947"/>
                <dgm:constr type="ctrX" for="ch" forName="accent_6" refType="w"/>
                <dgm:constr type="ctrXOff" for="ch" forName="accent_6" refType="h" fact="-0.0943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primFontSz" for="ch" ptType="node" op="equ" val="65"/>
              </dgm:constrLst>
            </dgm:if>
            <dgm:else name="Name20">
              <dgm:constrLst>
                <dgm:constr type="h" for="ch" forName="cycle" refType="h"/>
                <dgm:constr type="w" for="ch" forName="cycle" refType="h" refFor="ch" refForName="cycle" fact="0.26"/>
                <dgm:constr type="r" for="ch" forName="cycle" refType="w"/>
                <dgm:constr type="ctrY" for="ch" forName="cycle" refType="h" fact="0.5"/>
                <dgm:constr type="diam" for="ch" forName="cycle" refType="h" fact="1.344"/>
                <dgm:constr type="h" for="ch" forName="accent_1" refType="h" fact="0.1136"/>
                <dgm:constr type="w" for="ch" forName="accent_1" refType="h" refFor="ch" refForName="accent_1" op="equ"/>
                <dgm:constr type="ctrY" for="ch" forName="accent_1" refType="h" fact="0.0909"/>
                <dgm:constr type="ctrX" for="ch" forName="accent_1" refType="w"/>
                <dgm:constr type="ctrXOff" for="ch" forName="accent_1" refType="h" fact="-0.0835"/>
                <dgm:constr type="r" for="ch" forName="text_1" refType="ctrX" refFor="ch" refForName="accent_1"/>
                <dgm:constr type="rOff" for="ch" forName="text_1" refType="ctrXOff" refFor="ch" refForName="accent_1"/>
                <dgm:constr type="l" for="ch" forName="text_1"/>
                <dgm:constr type="w" for="ch" forName="text_1" refType="h" refFor="ch" refForName="text_1" op="gte"/>
                <dgm:constr type="h" for="ch" forName="text_1" refType="h" refFor="ch" refForName="accent_1" fact="0.8"/>
                <dgm:constr type="ctrY" for="ch" forName="text_1" refType="ctrY" refFor="ch" refForName="accent_1"/>
                <dgm:constr type="rMarg" for="ch" forName="text_1" refType="w" refFor="ch" refForName="accent_1" fact="1.8"/>
                <dgm:constr type="h" for="ch" forName="accent_2" refType="h" fact="0.1136"/>
                <dgm:constr type="w" for="ch" forName="accent_2" refType="h" refFor="ch" refForName="accent_2" op="equ"/>
                <dgm:constr type="ctrY" for="ch" forName="accent_2" refType="h" fact="0.2273"/>
                <dgm:constr type="ctrX" for="ch" forName="accent_2" refType="w"/>
                <dgm:constr type="ctrXOff" for="ch" forName="accent_2" refType="h" fact="-0.1658"/>
                <dgm:constr type="r" for="ch" forName="text_2" refType="ctrX" refFor="ch" refForName="accent_2"/>
                <dgm:constr type="rOff" for="ch" forName="text_2" refType="ctrXOff" refFor="ch" refForName="accent_2"/>
                <dgm:constr type="l" for="ch" forName="text_2"/>
                <dgm:constr type="w" for="ch" forName="text_2" refType="h" refFor="ch" refForName="text_2" op="gte"/>
                <dgm:constr type="h" for="ch" forName="text_2" refType="h" refFor="ch" refForName="accent_2" fact="0.8"/>
                <dgm:constr type="ctrY" for="ch" forName="text_2" refType="ctrY" refFor="ch" refForName="accent_2"/>
                <dgm:constr type="rMarg" for="ch" forName="text_2" refType="w" refFor="ch" refForName="accent_2" fact="1.8"/>
                <dgm:constr type="h" for="ch" forName="accent_3" refType="h" fact="0.1136"/>
                <dgm:constr type="w" for="ch" forName="accent_3" refType="h" refFor="ch" refForName="accent_3" op="equ"/>
                <dgm:constr type="ctrY" for="ch" forName="accent_3" refType="h" fact="0.3636"/>
                <dgm:constr type="ctrX" for="ch" forName="accent_3" refType="w"/>
                <dgm:constr type="ctrXOff" for="ch" forName="accent_3" refType="h" fact="-0.2109"/>
                <dgm:constr type="r" for="ch" forName="text_3" refType="ctrX" refFor="ch" refForName="accent_3"/>
                <dgm:constr type="rOff" for="ch" forName="text_3" refType="ctrXOff" refFor="ch" refForName="accent_3"/>
                <dgm:constr type="l" for="ch" forName="text_3"/>
                <dgm:constr type="w" for="ch" forName="text_3" refType="h" refFor="ch" refForName="text_3" op="gte"/>
                <dgm:constr type="h" for="ch" forName="text_3" refType="h" refFor="ch" refForName="accent_3" fact="0.8"/>
                <dgm:constr type="ctrY" for="ch" forName="text_3" refType="ctrY" refFor="ch" refForName="accent_3"/>
                <dgm:constr type="rMarg" for="ch" forName="text_3" refType="w" refFor="ch" refForName="accent_3" fact="1.8"/>
                <dgm:constr type="h" for="ch" forName="accent_4" refType="h" fact="0.1136"/>
                <dgm:constr type="w" for="ch" forName="accent_4" refType="h" refFor="ch" refForName="accent_4" op="equ"/>
                <dgm:constr type="ctrY" for="ch" forName="accent_4" refType="h" fact="0.5"/>
                <dgm:constr type="ctrX" for="ch" forName="accent_4" refType="w"/>
                <dgm:constr type="ctrXOff" for="ch" forName="accent_4" refType="h" fact="-0.2253"/>
                <dgm:constr type="r" for="ch" forName="text_4" refType="ctrX" refFor="ch" refForName="accent_4"/>
                <dgm:constr type="rOff" for="ch" forName="text_4" refType="ctrXOff" refFor="ch" refForName="accent_4"/>
                <dgm:constr type="l" for="ch" forName="text_4"/>
                <dgm:constr type="w" for="ch" forName="text_4" refType="h" refFor="ch" refForName="text_4" op="gte"/>
                <dgm:constr type="h" for="ch" forName="text_4" refType="h" refFor="ch" refForName="accent_4" fact="0.8"/>
                <dgm:constr type="ctrY" for="ch" forName="text_4" refType="ctrY" refFor="ch" refForName="accent_4"/>
                <dgm:constr type="rMarg" for="ch" forName="text_4" refType="w" refFor="ch" refForName="accent_4" fact="1.8"/>
                <dgm:constr type="h" for="ch" forName="accent_5" refType="h" fact="0.1136"/>
                <dgm:constr type="w" for="ch" forName="accent_5" refType="h" refFor="ch" refForName="accent_5" op="equ"/>
                <dgm:constr type="ctrY" for="ch" forName="accent_5" refType="h" fact="0.6364"/>
                <dgm:constr type="ctrX" for="ch" forName="accent_5" refType="w"/>
                <dgm:constr type="ctrXOff" for="ch" forName="accent_5" refType="h" fact="-0.2109"/>
                <dgm:constr type="r" for="ch" forName="text_5" refType="ctrX" refFor="ch" refForName="accent_5"/>
                <dgm:constr type="rOff" for="ch" forName="text_5" refType="ctrXOff" refFor="ch" refForName="accent_5"/>
                <dgm:constr type="l" for="ch" forName="text_5"/>
                <dgm:constr type="w" for="ch" forName="text_5" refType="h" refFor="ch" refForName="text_5" op="gte"/>
                <dgm:constr type="h" for="ch" forName="text_5" refType="h" refFor="ch" refForName="accent_5" fact="0.8"/>
                <dgm:constr type="ctrY" for="ch" forName="text_5" refType="ctrY" refFor="ch" refForName="accent_5"/>
                <dgm:constr type="rMarg" for="ch" forName="text_5" refType="w" refFor="ch" refForName="accent_5" fact="1.8"/>
                <dgm:constr type="h" for="ch" forName="accent_6" refType="h" fact="0.1136"/>
                <dgm:constr type="w" for="ch" forName="accent_6" refType="h" refFor="ch" refForName="accent_6" op="equ"/>
                <dgm:constr type="ctrY" for="ch" forName="accent_6" refType="h" fact="0.7727"/>
                <dgm:constr type="ctrX" for="ch" forName="accent_6" refType="w"/>
                <dgm:constr type="ctrXOff" for="ch" forName="accent_6" refType="h" fact="-0.1658"/>
                <dgm:constr type="r" for="ch" forName="text_6" refType="ctrX" refFor="ch" refForName="accent_6"/>
                <dgm:constr type="rOff" for="ch" forName="text_6" refType="ctrXOff" refFor="ch" refForName="accent_6"/>
                <dgm:constr type="l" for="ch" forName="text_6"/>
                <dgm:constr type="w" for="ch" forName="text_6" refType="h" refFor="ch" refForName="text_6" op="gte"/>
                <dgm:constr type="h" for="ch" forName="text_6" refType="h" refFor="ch" refForName="accent_6" fact="0.8"/>
                <dgm:constr type="ctrY" for="ch" forName="text_6" refType="ctrY" refFor="ch" refForName="accent_6"/>
                <dgm:constr type="rMarg" for="ch" forName="text_6" refType="w" refFor="ch" refForName="accent_6" fact="1.8"/>
                <dgm:constr type="h" for="ch" forName="accent_7" refType="h" fact="0.1136"/>
                <dgm:constr type="w" for="ch" forName="accent_7" refType="h" refFor="ch" refForName="accent_7" op="equ"/>
                <dgm:constr type="ctrY" for="ch" forName="accent_7" refType="h" fact="0.9091"/>
                <dgm:constr type="ctrX" for="ch" forName="accent_7" refType="w"/>
                <dgm:constr type="ctrXOff" for="ch" forName="accent_7" refType="h" fact="-0.0835"/>
                <dgm:constr type="r" for="ch" forName="text_7" refType="ctrX" refFor="ch" refForName="accent_7"/>
                <dgm:constr type="rOff" for="ch" forName="text_7" refType="ctrXOff" refFor="ch" refForName="accent_7"/>
                <dgm:constr type="l" for="ch" forName="text_7"/>
                <dgm:constr type="w" for="ch" forName="text_7" refType="h" refFor="ch" refForName="text_7" op="gte"/>
                <dgm:constr type="h" for="ch" forName="text_7" refType="h" refFor="ch" refForName="accent_7" fact="0.8"/>
                <dgm:constr type="ctrY" for="ch" forName="text_7" refType="ctrY" refFor="ch" refForName="accent_7"/>
                <dgm:constr type="rMarg" for="ch" forName="text_7" refType="w" refFor="ch" refForName="accent_7" fact="1.8"/>
                <dgm:constr type="primFontSz" for="ch" ptType="node" op="equ" val="65"/>
              </dgm:constrLst>
            </dgm:else>
          </dgm:choose>
        </dgm:else>
      </dgm:choose>
      <dgm:layoutNode name="cycle">
        <dgm:choose name="Name21">
          <dgm:if name="Name22" func="var" arg="dir" op="equ" val="norm">
            <dgm:alg type="cycle">
              <dgm:param type="stAng" val="45"/>
              <dgm:param type="spanAng" val="90"/>
            </dgm:alg>
          </dgm:if>
          <dgm:else name="Name23">
            <dgm:alg type="cycle">
              <dgm:param type="stAng" val="225"/>
              <dgm:param type="spanAng" val="90"/>
            </dgm:alg>
          </dgm:else>
        </dgm:choose>
        <dgm:shape xmlns:r="http://schemas.openxmlformats.org/officeDocument/2006/relationships" r:blip="">
          <dgm:adjLst/>
        </dgm:shape>
        <dgm:presOf/>
        <dgm:constrLst>
          <dgm:constr type="w" for="ch" val="1"/>
          <dgm:constr type="h" for="ch" val="1"/>
          <dgm:constr type="diam" for="ch" forName="conn" refType="diam"/>
        </dgm:constrLst>
        <dgm:layoutNode name="src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conn" styleLbl="parChTrans1D2">
          <dgm:alg type="conn">
            <dgm:param type="connRout" val="curve"/>
            <dgm:param type="srcNode" val="srcNode"/>
            <dgm:param type="dstNode" val="dstNode"/>
            <dgm:param type="begPts" val="ctr"/>
            <dgm:param type="endPts" val="ctr"/>
            <dgm:param type="endSty" val="noArr"/>
          </dgm:alg>
          <dgm:shape xmlns:r="http://schemas.openxmlformats.org/officeDocument/2006/relationships" type="conn" r:blip="">
            <dgm:adjLst/>
          </dgm:shape>
          <dgm:presOf axis="desOrSelf" ptType="sibTrans" hideLastTrans="0" st="0" cnt="1"/>
          <dgm:constrLst>
            <dgm:constr type="begPad"/>
            <dgm:constr type="endPad"/>
          </dgm:constrLst>
        </dgm:layoutNode>
        <dgm:layoutNode name="extraNode">
          <dgm:alg type="sp"/>
          <dgm:shape xmlns:r="http://schemas.openxmlformats.org/officeDocument/2006/relationships" type="rect" r:blip="" hideGeom="1">
            <dgm:adjLst/>
          </dgm:shape>
          <dgm:presOf/>
        </dgm:layoutNode>
        <dgm:layoutNode name="dstNode">
          <dgm:alg type="sp"/>
          <dgm:shape xmlns:r="http://schemas.openxmlformats.org/officeDocument/2006/relationships" type="rect" r:blip="" hideGeom="1">
            <dgm:adjLst/>
          </dgm:shape>
          <dgm:presOf/>
        </dgm:layoutNode>
      </dgm:layoutNode>
      <dgm:forEach name="wrapper" axis="self" ptType="parTrans">
        <dgm:forEach name="wrapper2" axis="self" ptType="sibTrans" st="2">
          <dgm:forEach name="accentRepeat" axis="self">
            <dgm:layoutNode name="accentRepeatNode" styleLbl="solidFgAcc1">
              <dgm:alg type="sp"/>
              <dgm:shape xmlns:r="http://schemas.openxmlformats.org/officeDocument/2006/relationships" type="ellipse" r:blip="">
                <dgm:adjLst/>
              </dgm:shape>
              <dgm:presOf/>
            </dgm:layoutNode>
          </dgm:forEach>
        </dgm:forEach>
      </dgm:forEach>
      <dgm:forEach name="Name24" axis="ch" ptType="node" cnt="1">
        <dgm:layoutNode name="text_1" styleLbl="node1">
          <dgm:varLst>
            <dgm:bulletEnabled val="1"/>
          </dgm:varLst>
          <dgm:choose name="Name25">
            <dgm:if name="Name2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2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1">
          <dgm:alg type="sp"/>
          <dgm:shape xmlns:r="http://schemas.openxmlformats.org/officeDocument/2006/relationships" r:blip="">
            <dgm:adjLst/>
          </dgm:shape>
          <dgm:presOf/>
          <dgm:constrLst/>
          <dgm:forEach name="Name28" ref="accentRepeat"/>
        </dgm:layoutNode>
      </dgm:forEach>
      <dgm:forEach name="Name29" axis="ch" ptType="node" st="2" cnt="1">
        <dgm:layoutNode name="text_2" styleLbl="node1">
          <dgm:varLst>
            <dgm:bulletEnabled val="1"/>
          </dgm:varLst>
          <dgm:choose name="Name30">
            <dgm:if name="Name3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2">
          <dgm:alg type="sp"/>
          <dgm:shape xmlns:r="http://schemas.openxmlformats.org/officeDocument/2006/relationships" r:blip="">
            <dgm:adjLst/>
          </dgm:shape>
          <dgm:presOf/>
          <dgm:constrLst/>
          <dgm:forEach name="Name33" ref="accentRepeat"/>
        </dgm:layoutNode>
      </dgm:forEach>
      <dgm:forEach name="Name34" axis="ch" ptType="node" st="3" cnt="1">
        <dgm:layoutNode name="text_3" styleLbl="node1">
          <dgm:varLst>
            <dgm:bulletEnabled val="1"/>
          </dgm:varLst>
          <dgm:choose name="Name35">
            <dgm:if name="Name3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3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3">
          <dgm:alg type="sp"/>
          <dgm:shape xmlns:r="http://schemas.openxmlformats.org/officeDocument/2006/relationships" r:blip="">
            <dgm:adjLst/>
          </dgm:shape>
          <dgm:presOf/>
          <dgm:constrLst/>
          <dgm:forEach name="Name38" ref="accentRepeat"/>
        </dgm:layoutNode>
      </dgm:forEach>
      <dgm:forEach name="Name39" axis="ch" ptType="node" st="4" cnt="1">
        <dgm:layoutNode name="text_4" styleLbl="node1">
          <dgm:varLst>
            <dgm:bulletEnabled val="1"/>
          </dgm:varLst>
          <dgm:choose name="Name40">
            <dgm:if name="Name4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4">
          <dgm:alg type="sp"/>
          <dgm:shape xmlns:r="http://schemas.openxmlformats.org/officeDocument/2006/relationships" r:blip="">
            <dgm:adjLst/>
          </dgm:shape>
          <dgm:presOf/>
          <dgm:constrLst/>
          <dgm:forEach name="Name43" ref="accentRepeat"/>
        </dgm:layoutNode>
      </dgm:forEach>
      <dgm:forEach name="Name44" axis="ch" ptType="node" st="5" cnt="1">
        <dgm:layoutNode name="text_5" styleLbl="node1">
          <dgm:varLst>
            <dgm:bulletEnabled val="1"/>
          </dgm:varLst>
          <dgm:choose name="Name45">
            <dgm:if name="Name4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4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5">
          <dgm:alg type="sp"/>
          <dgm:shape xmlns:r="http://schemas.openxmlformats.org/officeDocument/2006/relationships" r:blip="">
            <dgm:adjLst/>
          </dgm:shape>
          <dgm:presOf/>
          <dgm:constrLst/>
          <dgm:forEach name="Name48" ref="accentRepeat"/>
        </dgm:layoutNode>
      </dgm:forEach>
      <dgm:forEach name="Name49" axis="ch" ptType="node" st="6" cnt="1">
        <dgm:layoutNode name="text_6" styleLbl="node1">
          <dgm:varLst>
            <dgm:bulletEnabled val="1"/>
          </dgm:varLst>
          <dgm:choose name="Name50">
            <dgm:if name="Name51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2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6">
          <dgm:alg type="sp"/>
          <dgm:shape xmlns:r="http://schemas.openxmlformats.org/officeDocument/2006/relationships" r:blip="">
            <dgm:adjLst/>
          </dgm:shape>
          <dgm:presOf/>
          <dgm:constrLst/>
          <dgm:forEach name="Name53" ref="accentRepeat"/>
        </dgm:layoutNode>
      </dgm:forEach>
      <dgm:forEach name="Name54" axis="ch" ptType="node" st="7" cnt="1">
        <dgm:layoutNode name="text_7" styleLbl="node1">
          <dgm:varLst>
            <dgm:bulletEnabled val="1"/>
          </dgm:varLst>
          <dgm:choose name="Name55">
            <dgm:if name="Name56" func="var" arg="dir" op="equ" val="norm">
              <dgm:alg type="tx">
                <dgm:param type="parTxLTRAlign" val="l"/>
                <dgm:param type="shpTxLTRAlignCh" val="l"/>
                <dgm:param type="parTxRTLAlign" val="l"/>
                <dgm:param type="shpTxRTLAlignCh" val="l"/>
              </dgm:alg>
            </dgm:if>
            <dgm:else name="Name57">
              <dgm:alg type="tx">
                <dgm:param type="parTxLTRAlign" val="r"/>
                <dgm:param type="shpTxLTRAlignCh" val="r"/>
                <dgm:param type="parTxRTLAlign" val="r"/>
                <dgm:param type="shpTxRTLAlignCh" val="r"/>
              </dgm:alg>
            </dgm:else>
          </dgm:choose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primFontSz" val="65"/>
            <dgm:constr type="lMarg" refType="primFontSz" fact="0.2"/>
            <dgm:constr type="rMarg" refType="primFontSz" fact="0.2"/>
            <dgm:constr type="tMarg" refType="primFontSz" fact="0.2"/>
            <dgm:constr type="bMarg" refType="primFontSz" fact="0.2"/>
          </dgm:constrLst>
          <dgm:ruleLst>
            <dgm:rule type="primFontSz" val="5" fact="NaN" max="NaN"/>
          </dgm:ruleLst>
        </dgm:layoutNode>
        <dgm:layoutNode name="accent_7">
          <dgm:alg type="sp"/>
          <dgm:shape xmlns:r="http://schemas.openxmlformats.org/officeDocument/2006/relationships" r:blip="">
            <dgm:adjLst/>
          </dgm:shape>
          <dgm:presOf/>
          <dgm:constrLst/>
          <dgm:forEach name="Name58" ref="accentRepeat"/>
        </dgm:layoutNode>
      </dgm:forEach>
    </dgm:layoutNode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layout5.xml><?xml version="1.0" encoding="utf-8"?>
<dgm:layoutDef xmlns:dgm="http://schemas.openxmlformats.org/drawingml/2006/diagram" xmlns:a="http://schemas.openxmlformats.org/drawingml/2006/main" uniqueId="urn:microsoft.com/office/officeart/2005/8/layout/list1">
  <dgm:title val=""/>
  <dgm:desc val=""/>
  <dgm:catLst>
    <dgm:cat type="list" pri="4000"/>
  </dgm:catLst>
  <dgm:sampData>
    <dgm:dataModel>
      <dgm:ptLst>
        <dgm:pt modelId="0" type="doc"/>
        <dgm:pt modelId="1">
          <dgm:prSet phldr="1"/>
        </dgm:pt>
        <dgm:pt modelId="2">
          <dgm:prSet phldr="1"/>
        </dgm:pt>
        <dgm:pt modelId="3">
          <dgm:prSet phldr="1"/>
        </dgm:pt>
      </dgm:ptLst>
      <dgm:cxnLst>
        <dgm:cxn modelId="4" srcId="0" destId="1" srcOrd="0" destOrd="0"/>
        <dgm:cxn modelId="5" srcId="0" destId="2" srcOrd="1" destOrd="0"/>
        <dgm:cxn modelId="6" srcId="0" destId="3" srcOrd="2" destOrd="0"/>
      </dgm:cxnLst>
      <dgm:bg/>
      <dgm:whole/>
    </dgm:dataModel>
  </dgm:sampData>
  <dgm:styleData>
    <dgm:dataModel>
      <dgm:ptLst>
        <dgm:pt modelId="0" type="doc"/>
        <dgm:pt modelId="1"/>
        <dgm:pt modelId="2"/>
      </dgm:ptLst>
      <dgm:cxnLst>
        <dgm:cxn modelId="4" srcId="0" destId="1" srcOrd="0" destOrd="0"/>
        <dgm:cxn modelId="5" srcId="0" destId="2" srcOrd="1" destOrd="0"/>
      </dgm:cxnLst>
      <dgm:bg/>
      <dgm:whole/>
    </dgm:dataModel>
  </dgm:styleData>
  <dgm:clrData>
    <dgm:dataModel>
      <dgm:ptLst>
        <dgm:pt modelId="0" type="doc"/>
        <dgm:pt modelId="1"/>
        <dgm:pt modelId="2"/>
        <dgm:pt modelId="3"/>
        <dgm:pt modelId="4"/>
      </dgm:ptLst>
      <dgm:cxnLst>
        <dgm:cxn modelId="5" srcId="0" destId="1" srcOrd="0" destOrd="0"/>
        <dgm:cxn modelId="6" srcId="0" destId="2" srcOrd="1" destOrd="0"/>
        <dgm:cxn modelId="7" srcId="0" destId="3" srcOrd="2" destOrd="0"/>
        <dgm:cxn modelId="8" srcId="0" destId="4" srcOrd="3" destOrd="0"/>
      </dgm:cxnLst>
      <dgm:bg/>
      <dgm:whole/>
    </dgm:dataModel>
  </dgm:clrData>
  <dgm:layoutNode name="linear">
    <dgm:varLst>
      <dgm:dir/>
      <dgm:animLvl val="lvl"/>
      <dgm:resizeHandles val="exact"/>
    </dgm:varLst>
    <dgm:choose name="Name0">
      <dgm:if name="Name1" func="var" arg="dir" op="equ" val="norm">
        <dgm:alg type="lin">
          <dgm:param type="linDir" val="fromT"/>
          <dgm:param type="vertAlign" val="mid"/>
          <dgm:param type="horzAlign" val="l"/>
          <dgm:param type="nodeHorzAlign" val="l"/>
        </dgm:alg>
      </dgm:if>
      <dgm:else name="Name2">
        <dgm:alg type="lin">
          <dgm:param type="linDir" val="fromT"/>
          <dgm:param type="vertAlign" val="mid"/>
          <dgm:param type="horzAlign" val="r"/>
          <dgm:param type="nodeHorzAlign" val="r"/>
        </dgm:alg>
      </dgm:else>
    </dgm:choose>
    <dgm:shape xmlns:r="http://schemas.openxmlformats.org/officeDocument/2006/relationships" r:blip="">
      <dgm:adjLst/>
    </dgm:shape>
    <dgm:presOf/>
    <dgm:constrLst>
      <dgm:constr type="w" for="ch" forName="parentLin" refType="w"/>
      <dgm:constr type="h" for="ch" forName="parentLin" val="INF"/>
      <dgm:constr type="w" for="des" forName="parentLeftMargin" refType="w" fact="0.05"/>
      <dgm:constr type="w" for="des" forName="parentText" refType="w" fact="0.7"/>
      <dgm:constr type="h" for="des" forName="parentText" refType="primFontSz" refFor="des" refForName="parentText" fact="0.82"/>
      <dgm:constr type="h" for="ch" forName="negativeSpace" refType="primFontSz" refFor="des" refForName="parentText" fact="-0.41"/>
      <dgm:constr type="h" for="ch" forName="negativeSpace" refType="h" refFor="des" refForName="parentText" op="lte" fact="-0.82"/>
      <dgm:constr type="h" for="ch" forName="negativeSpace" refType="h" refFor="des" refForName="parentText" op="gte" fact="-0.82"/>
      <dgm:constr type="w" for="ch" forName="childText" refType="w"/>
      <dgm:constr type="h" for="ch" forName="childText" refType="primFontSz" refFor="des" refForName="parentText" fact="0.7"/>
      <dgm:constr type="primFontSz" for="des" forName="parentText" val="65"/>
      <dgm:constr type="primFontSz" for="ch" forName="childText" refType="primFontSz" refFor="des" refForName="parentText"/>
      <dgm:constr type="tMarg" for="ch" forName="childText" refType="primFontSz" refFor="des" refForName="parentText" fact="1.64"/>
      <dgm:constr type="tMarg" for="ch" forName="childText" refType="h" refFor="des" refForName="parentText" op="lte" fact="3.28"/>
      <dgm:constr type="tMarg" for="ch" forName="childText" refType="h" refFor="des" refForName="parentText" op="gte" fact="3.28"/>
      <dgm:constr type="lMarg" for="ch" forName="childText" refType="w" fact="0.22"/>
      <dgm:constr type="rMarg" for="ch" forName="childText" refType="lMarg" refFor="ch" refForName="childText"/>
      <dgm:constr type="lMarg" for="des" forName="parentText" refType="w" fact="0.075"/>
      <dgm:constr type="rMarg" for="des" forName="parentText" refType="lMarg" refFor="des" refForName="parentText"/>
      <dgm:constr type="h" for="ch" forName="spaceBetweenRectangles" refType="primFontSz" refFor="des" refForName="parentText" fact="0.15"/>
    </dgm:constrLst>
    <dgm:ruleLst>
      <dgm:rule type="primFontSz" for="des" forName="parentText" val="5" fact="NaN" max="NaN"/>
    </dgm:ruleLst>
    <dgm:forEach name="Name3" axis="ch" ptType="node">
      <dgm:layoutNode name="parentLin">
        <dgm:choose name="Name4">
          <dgm:if name="Name5" func="var" arg="dir" op="equ" val="norm">
            <dgm:alg type="lin">
              <dgm:param type="linDir" val="fromL"/>
              <dgm:param type="horzAlign" val="l"/>
              <dgm:param type="nodeHorzAlign" val="l"/>
            </dgm:alg>
          </dgm:if>
          <dgm:else name="Name6">
            <dgm:alg type="lin">
              <dgm:param type="linDir" val="fromR"/>
              <dgm:param type="horzAlign" val="r"/>
              <dgm:param type="nodeHorzAlign" val="r"/>
            </dgm:alg>
          </dgm:else>
        </dgm:choose>
        <dgm:shape xmlns:r="http://schemas.openxmlformats.org/officeDocument/2006/relationships" r:blip="">
          <dgm:adjLst/>
        </dgm:shape>
        <dgm:presOf/>
        <dgm:constrLst/>
        <dgm:ruleLst/>
        <dgm:layoutNode name="parentLeftMargin">
          <dgm:alg type="sp"/>
          <dgm:shape xmlns:r="http://schemas.openxmlformats.org/officeDocument/2006/relationships" type="rect" r:blip="" hideGeom="1">
            <dgm:adjLst/>
          </dgm:shape>
          <dgm:presOf axis="self"/>
          <dgm:constrLst>
            <dgm:constr type="h"/>
          </dgm:constrLst>
          <dgm:ruleLst/>
        </dgm:layoutNode>
        <dgm:layoutNode name="parentText" styleLbl="node1">
          <dgm:varLst>
            <dgm:chMax val="0"/>
            <dgm:bulletEnabled val="1"/>
          </dgm:varLst>
          <dgm:choose name="Name7">
            <dgm:if name="Name8" func="var" arg="dir" op="equ" val="norm">
              <dgm:alg type="tx">
                <dgm:param type="parTxLTRAlign" val="l"/>
                <dgm:param type="parTxRTLAlign" val="l"/>
              </dgm:alg>
            </dgm:if>
            <dgm:else name="Name9">
              <dgm:alg type="tx">
                <dgm:param type="parTxLTRAlign" val="r"/>
                <dgm:param type="parTxRTLAlign" val="r"/>
              </dgm:alg>
            </dgm:else>
          </dgm:choose>
          <dgm:shape xmlns:r="http://schemas.openxmlformats.org/officeDocument/2006/relationships" type="roundRect" r:blip="">
            <dgm:adjLst/>
          </dgm:shape>
          <dgm:presOf axis="self" ptType="node"/>
          <dgm:constrLst>
            <dgm:constr type="tMarg"/>
            <dgm:constr type="bMarg"/>
          </dgm:constrLst>
          <dgm:ruleLst/>
        </dgm:layoutNode>
      </dgm:layoutNode>
      <dgm:layoutNode name="negativeSpace">
        <dgm:alg type="sp"/>
        <dgm:shape xmlns:r="http://schemas.openxmlformats.org/officeDocument/2006/relationships" r:blip="">
          <dgm:adjLst/>
        </dgm:shape>
        <dgm:presOf/>
        <dgm:constrLst/>
        <dgm:ruleLst/>
      </dgm:layoutNode>
      <dgm:layoutNode name="childText" styleLbl="conFgAcc1">
        <dgm:varLst>
          <dgm:bulletEnabled val="1"/>
        </dgm:varLst>
        <dgm:alg type="tx">
          <dgm:param type="stBulletLvl" val="1"/>
        </dgm:alg>
        <dgm:shape xmlns:r="http://schemas.openxmlformats.org/officeDocument/2006/relationships" type="rect" r:blip="" zOrderOff="-2">
          <dgm:adjLst/>
        </dgm:shape>
        <dgm:presOf axis="des" ptType="node"/>
        <dgm:constrLst>
          <dgm:constr type="secFontSz" refType="primFontSz"/>
        </dgm:constrLst>
        <dgm:ruleLst>
          <dgm:rule type="h" val="INF" fact="NaN" max="NaN"/>
        </dgm:ruleLst>
      </dgm:layoutNode>
      <dgm:forEach name="Name10" axis="followSib" ptType="sibTrans" cnt="1">
        <dgm:layoutNode name="spaceBetweenRectangles">
          <dgm:alg type="sp"/>
          <dgm:shape xmlns:r="http://schemas.openxmlformats.org/officeDocument/2006/relationships" r:blip="">
            <dgm:adjLst/>
          </dgm:shape>
          <dgm:presOf/>
          <dgm:constrLst/>
          <dgm:ruleLst/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5.xml><?xml version="1.0" encoding="utf-8"?>
<dgm:styleDef xmlns:dgm="http://schemas.openxmlformats.org/drawingml/2006/diagram" xmlns:a="http://schemas.openxmlformats.org/drawingml/2006/main" uniqueId="urn:microsoft.com/office/officeart/2005/8/quickstyle/simple3">
  <dgm:title val=""/>
  <dgm:desc val=""/>
  <dgm:catLst>
    <dgm:cat type="simple" pri="10300"/>
  </dgm:catLst>
  <dgm:scene3d>
    <a:camera prst="orthographicFront"/>
    <a:lightRig rig="threePt" dir="t"/>
  </dgm:scene3d>
  <dgm:styleLbl name="node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lnNode1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dk1"/>
      </a:fontRef>
    </dgm:style>
  </dgm:styleLbl>
  <dgm:styleLbl name="venn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node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asst0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1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2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3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asst4">
    <dgm:scene3d>
      <a:camera prst="orthographicFront"/>
      <a:lightRig rig="flat" dir="t"/>
    </dgm:scene3d>
    <dgm:sp3d prstMaterial="dkEdge">
      <a:bevelT w="8200" h="38100"/>
    </dgm:sp3d>
    <dgm:txPr/>
    <dgm:style>
      <a:lnRef idx="0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>
        <a:schemeClr val="dk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2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1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flat" dir="t"/>
    </dgm:scene3d>
    <dgm:sp3d prstMaterial="dkEdge">
      <a:bevelT w="8200" h="38100"/>
    </dgm:sp3d>
    <dgm:txPr/>
    <dgm:style>
      <a:lnRef idx="1">
        <a:scrgbClr r="0" g="0" b="0"/>
      </a:lnRef>
      <a:fillRef idx="2">
        <a:scrgbClr r="0" g="0" b="0"/>
      </a:fillRef>
      <a:effectRef idx="1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Title Slid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smtClean="0"/>
              <a:t>Click to edit Master subtitle style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188047726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itle and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99333814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4132460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Two Conten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88909126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Comparis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9" name="Slide Number Placeholder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57321573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71307035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621215504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3826440996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Picture Placeholder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en-US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smtClean="0"/>
              <a:t>Click to edit Master text styles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258009147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itle and Vertical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01993814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Vertical Title and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842243648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 smtClean="0"/>
              <a:t>Click to edit Master title style</a:t>
            </a:r>
            <a:endParaRPr lang="en-US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 smtClean="0"/>
              <a:t>Click to edit Master text styles</a:t>
            </a:r>
          </a:p>
          <a:p>
            <a:pPr lvl="1"/>
            <a:r>
              <a:rPr lang="en-US" smtClean="0"/>
              <a:t>Second level</a:t>
            </a:r>
          </a:p>
          <a:p>
            <a:pPr lvl="2"/>
            <a:r>
              <a:rPr lang="en-US" smtClean="0"/>
              <a:t>Third level</a:t>
            </a:r>
          </a:p>
          <a:p>
            <a:pPr lvl="3"/>
            <a:r>
              <a:rPr lang="en-US" smtClean="0"/>
              <a:t>Fourth level</a:t>
            </a:r>
          </a:p>
          <a:p>
            <a:pPr lvl="4"/>
            <a:r>
              <a:rPr lang="en-US" smtClean="0"/>
              <a:t>Fifth level</a:t>
            </a:r>
            <a:endParaRPr lang="en-US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D75DAEC-D682-49D8-8D09-4DBB40F436F4}" type="datetimeFigureOut">
              <a:rPr lang="en-US" smtClean="0"/>
              <a:t>10/26/2020</a:t>
            </a:fld>
            <a:endParaRPr lang="en-US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en-US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D524C4EF-17A8-4D9E-985D-764258A64532}" type="slidenum">
              <a:rPr lang="en-US" smtClean="0"/>
              <a:t>‹#›</a:t>
            </a:fld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719153389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1.xml"/><Relationship Id="rId2" Type="http://schemas.openxmlformats.org/officeDocument/2006/relationships/diagramData" Target="../diagrams/data1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1.xml"/><Relationship Id="rId5" Type="http://schemas.openxmlformats.org/officeDocument/2006/relationships/diagramColors" Target="../diagrams/colors1.xml"/><Relationship Id="rId4" Type="http://schemas.openxmlformats.org/officeDocument/2006/relationships/diagramQuickStyle" Target="../diagrams/quickStyle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2.xml"/><Relationship Id="rId2" Type="http://schemas.openxmlformats.org/officeDocument/2006/relationships/diagramData" Target="../diagrams/data2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2.xml"/><Relationship Id="rId5" Type="http://schemas.openxmlformats.org/officeDocument/2006/relationships/diagramColors" Target="../diagrams/colors2.xml"/><Relationship Id="rId4" Type="http://schemas.openxmlformats.org/officeDocument/2006/relationships/diagramQuickStyle" Target="../diagrams/quickStyle2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3.xml"/><Relationship Id="rId2" Type="http://schemas.openxmlformats.org/officeDocument/2006/relationships/diagramData" Target="../diagrams/data3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3.xml"/><Relationship Id="rId5" Type="http://schemas.openxmlformats.org/officeDocument/2006/relationships/diagramColors" Target="../diagrams/colors3.xml"/><Relationship Id="rId4" Type="http://schemas.openxmlformats.org/officeDocument/2006/relationships/diagramQuickStyle" Target="../diagrams/quickStyle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4.xml"/><Relationship Id="rId2" Type="http://schemas.openxmlformats.org/officeDocument/2006/relationships/diagramData" Target="../diagrams/data4.xml"/><Relationship Id="rId1" Type="http://schemas.openxmlformats.org/officeDocument/2006/relationships/slideLayout" Target="../slideLayouts/slideLayout7.xml"/><Relationship Id="rId6" Type="http://schemas.microsoft.com/office/2007/relationships/diagramDrawing" Target="../diagrams/drawing4.xml"/><Relationship Id="rId5" Type="http://schemas.openxmlformats.org/officeDocument/2006/relationships/diagramColors" Target="../diagrams/colors4.xml"/><Relationship Id="rId4" Type="http://schemas.openxmlformats.org/officeDocument/2006/relationships/diagramQuickStyle" Target="../diagrams/quickStyle4.xml"/></Relationships>
</file>

<file path=ppt/slides/_rels/slide5.xml.rels><?xml version="1.0" encoding="UTF-8" standalone="yes"?>
<Relationships xmlns="http://schemas.openxmlformats.org/package/2006/relationships"><Relationship Id="rId3" Type="http://schemas.openxmlformats.org/officeDocument/2006/relationships/diagramLayout" Target="../diagrams/layout5.xml"/><Relationship Id="rId2" Type="http://schemas.openxmlformats.org/officeDocument/2006/relationships/diagramData" Target="../diagrams/data5.xml"/><Relationship Id="rId1" Type="http://schemas.openxmlformats.org/officeDocument/2006/relationships/slideLayout" Target="../slideLayouts/slideLayout1.xml"/><Relationship Id="rId6" Type="http://schemas.microsoft.com/office/2007/relationships/diagramDrawing" Target="../diagrams/drawing5.xml"/><Relationship Id="rId5" Type="http://schemas.openxmlformats.org/officeDocument/2006/relationships/diagramColors" Target="../diagrams/colors5.xml"/><Relationship Id="rId4" Type="http://schemas.openxmlformats.org/officeDocument/2006/relationships/diagramQuickStyle" Target="../diagrams/quickStyle5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extBox 1"/>
          <p:cNvSpPr txBox="1"/>
          <p:nvPr/>
        </p:nvSpPr>
        <p:spPr>
          <a:xfrm>
            <a:off x="134471" y="0"/>
            <a:ext cx="12057530" cy="2308324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just"/>
            <a:r>
              <a:rPr lang="en-US" sz="2400" dirty="0" err="1" smtClean="0">
                <a:solidFill>
                  <a:srgbClr val="FF0000"/>
                </a:solidFill>
              </a:rPr>
              <a:t>Câu</a:t>
            </a:r>
            <a:r>
              <a:rPr lang="en-US" sz="2400" dirty="0" smtClean="0">
                <a:solidFill>
                  <a:srgbClr val="FF0000"/>
                </a:solidFill>
              </a:rPr>
              <a:t> 1</a:t>
            </a:r>
            <a:r>
              <a:rPr lang="en-US" sz="2400" b="1" dirty="0" smtClean="0">
                <a:solidFill>
                  <a:srgbClr val="FF0000"/>
                </a:solidFill>
              </a:rPr>
              <a:t>. </a:t>
            </a:r>
            <a:r>
              <a:rPr lang="en-US" sz="2400" b="1" dirty="0" err="1" smtClean="0">
                <a:solidFill>
                  <a:srgbClr val="FF0000"/>
                </a:solidFill>
              </a:rPr>
              <a:t>Điền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vào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chỗ</a:t>
            </a:r>
            <a:r>
              <a:rPr lang="en-US" sz="2400" b="1" dirty="0" smtClean="0">
                <a:solidFill>
                  <a:srgbClr val="FF0000"/>
                </a:solidFill>
              </a:rPr>
              <a:t> </a:t>
            </a:r>
            <a:r>
              <a:rPr lang="en-US" sz="2400" b="1" dirty="0" err="1" smtClean="0">
                <a:solidFill>
                  <a:srgbClr val="FF0000"/>
                </a:solidFill>
              </a:rPr>
              <a:t>trống</a:t>
            </a:r>
            <a:r>
              <a:rPr lang="en-US" sz="2400" b="1" dirty="0" smtClean="0"/>
              <a:t>:  “</a:t>
            </a:r>
            <a:r>
              <a:rPr lang="en-US" sz="2400" i="1" dirty="0" err="1" smtClean="0"/>
              <a:t>Tư</a:t>
            </a:r>
            <a:r>
              <a:rPr lang="en-US" sz="2400" i="1" dirty="0" smtClean="0"/>
              <a:t> </a:t>
            </a:r>
            <a:r>
              <a:rPr lang="en-US" sz="2400" i="1" dirty="0" err="1"/>
              <a:t>tưởng</a:t>
            </a:r>
            <a:r>
              <a:rPr lang="en-US" sz="2400" i="1" dirty="0"/>
              <a:t> </a:t>
            </a:r>
            <a:r>
              <a:rPr lang="en-US" sz="2400" i="1" dirty="0" err="1"/>
              <a:t>Hồ</a:t>
            </a:r>
            <a:r>
              <a:rPr lang="en-US" sz="2400" i="1" dirty="0"/>
              <a:t> </a:t>
            </a:r>
            <a:r>
              <a:rPr lang="en-US" sz="2400" i="1" dirty="0" err="1"/>
              <a:t>Chí</a:t>
            </a:r>
            <a:r>
              <a:rPr lang="en-US" sz="2400" i="1" dirty="0"/>
              <a:t> Minh </a:t>
            </a:r>
            <a:r>
              <a:rPr lang="en-US" sz="2400" i="1" dirty="0" err="1"/>
              <a:t>là</a:t>
            </a:r>
            <a:r>
              <a:rPr lang="en-US" sz="2400" i="1" dirty="0"/>
              <a:t> </a:t>
            </a:r>
            <a:r>
              <a:rPr lang="en-US" sz="2400" i="1" dirty="0" err="1"/>
              <a:t>một</a:t>
            </a:r>
            <a:r>
              <a:rPr lang="en-US" sz="2400" i="1" dirty="0"/>
              <a:t> </a:t>
            </a:r>
            <a:r>
              <a:rPr lang="en-US" sz="2400" i="1" dirty="0" err="1"/>
              <a:t>hệ</a:t>
            </a:r>
            <a:r>
              <a:rPr lang="en-US" sz="2400" i="1" dirty="0"/>
              <a:t> </a:t>
            </a:r>
            <a:r>
              <a:rPr lang="en-US" sz="2400" i="1" dirty="0" err="1"/>
              <a:t>thống</a:t>
            </a:r>
            <a:r>
              <a:rPr lang="en-US" sz="2400" i="1" dirty="0"/>
              <a:t> </a:t>
            </a:r>
            <a:r>
              <a:rPr lang="en-US" sz="2400" i="1" dirty="0" smtClean="0"/>
              <a:t>…. </a:t>
            </a:r>
            <a:r>
              <a:rPr lang="en-US" sz="2400" i="1" dirty="0" err="1" smtClean="0"/>
              <a:t>toàn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diện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và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sâu</a:t>
            </a:r>
            <a:r>
              <a:rPr lang="en-US" sz="2400" i="1" dirty="0" smtClean="0"/>
              <a:t> </a:t>
            </a:r>
            <a:r>
              <a:rPr lang="en-US" sz="2400" i="1" dirty="0" err="1" smtClean="0"/>
              <a:t>sắc</a:t>
            </a:r>
            <a:r>
              <a:rPr lang="en-US" sz="2400" i="1" dirty="0" smtClean="0"/>
              <a:t> </a:t>
            </a:r>
            <a:r>
              <a:rPr lang="en-US" sz="2400" i="1" dirty="0" err="1"/>
              <a:t>về</a:t>
            </a:r>
            <a:r>
              <a:rPr lang="en-US" sz="2400" i="1" dirty="0"/>
              <a:t> </a:t>
            </a:r>
            <a:r>
              <a:rPr lang="en-US" sz="2400" i="1" dirty="0" err="1"/>
              <a:t>những</a:t>
            </a:r>
            <a:r>
              <a:rPr lang="en-US" sz="2400" i="1" dirty="0"/>
              <a:t> </a:t>
            </a:r>
            <a:r>
              <a:rPr lang="en-US" sz="2400" i="1" dirty="0" err="1"/>
              <a:t>vấn</a:t>
            </a:r>
            <a:r>
              <a:rPr lang="en-US" sz="2400" i="1" dirty="0"/>
              <a:t> </a:t>
            </a:r>
            <a:r>
              <a:rPr lang="en-US" sz="2400" i="1" dirty="0" err="1"/>
              <a:t>đề</a:t>
            </a:r>
            <a:r>
              <a:rPr lang="en-US" sz="2400" i="1" dirty="0"/>
              <a:t> </a:t>
            </a:r>
            <a:r>
              <a:rPr lang="en-US" sz="2400" i="1" dirty="0" err="1"/>
              <a:t>cơ</a:t>
            </a:r>
            <a:r>
              <a:rPr lang="en-US" sz="2400" i="1" dirty="0"/>
              <a:t> </a:t>
            </a:r>
            <a:r>
              <a:rPr lang="en-US" sz="2400" i="1" dirty="0" err="1"/>
              <a:t>bản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cách</a:t>
            </a:r>
            <a:r>
              <a:rPr lang="en-US" sz="2400" i="1" dirty="0"/>
              <a:t> </a:t>
            </a:r>
            <a:r>
              <a:rPr lang="en-US" sz="2400" i="1" dirty="0" err="1"/>
              <a:t>mạng</a:t>
            </a:r>
            <a:r>
              <a:rPr lang="en-US" sz="2400" i="1" dirty="0"/>
              <a:t> </a:t>
            </a:r>
            <a:r>
              <a:rPr lang="en-US" sz="2400" i="1" dirty="0" err="1"/>
              <a:t>Việt</a:t>
            </a:r>
            <a:r>
              <a:rPr lang="en-US" sz="2400" i="1" dirty="0"/>
              <a:t> Nam, </a:t>
            </a:r>
            <a:r>
              <a:rPr lang="en-US" sz="2400" i="1" dirty="0" err="1"/>
              <a:t>kết</a:t>
            </a:r>
            <a:r>
              <a:rPr lang="en-US" sz="2400" i="1" dirty="0"/>
              <a:t> </a:t>
            </a:r>
            <a:r>
              <a:rPr lang="en-US" sz="2400" i="1" dirty="0" err="1"/>
              <a:t>quả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sự</a:t>
            </a:r>
            <a:r>
              <a:rPr lang="en-US" sz="2400" i="1" dirty="0"/>
              <a:t> </a:t>
            </a:r>
            <a:r>
              <a:rPr lang="en-US" sz="2400" i="1" dirty="0" err="1"/>
              <a:t>vận</a:t>
            </a:r>
            <a:r>
              <a:rPr lang="en-US" sz="2400" i="1" dirty="0"/>
              <a:t> </a:t>
            </a:r>
            <a:r>
              <a:rPr lang="en-US" sz="2400" i="1" dirty="0" err="1"/>
              <a:t>dụng</a:t>
            </a:r>
            <a:r>
              <a:rPr lang="en-US" sz="2400" i="1" dirty="0"/>
              <a:t>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phát</a:t>
            </a:r>
            <a:r>
              <a:rPr lang="en-US" sz="2400" i="1" dirty="0"/>
              <a:t> </a:t>
            </a:r>
            <a:r>
              <a:rPr lang="en-US" sz="2400" i="1" dirty="0" err="1"/>
              <a:t>triển</a:t>
            </a:r>
            <a:r>
              <a:rPr lang="en-US" sz="2400" i="1" dirty="0"/>
              <a:t> </a:t>
            </a:r>
            <a:r>
              <a:rPr lang="en-US" sz="2400" i="1" dirty="0" err="1"/>
              <a:t>sáng</a:t>
            </a:r>
            <a:r>
              <a:rPr lang="en-US" sz="2400" i="1" dirty="0"/>
              <a:t> </a:t>
            </a:r>
            <a:r>
              <a:rPr lang="en-US" sz="2400" i="1" dirty="0" err="1"/>
              <a:t>tạo</a:t>
            </a:r>
            <a:r>
              <a:rPr lang="en-US" sz="2400" i="1" dirty="0"/>
              <a:t> </a:t>
            </a:r>
            <a:r>
              <a:rPr lang="en-US" sz="2400" i="1" dirty="0" err="1"/>
              <a:t>chủ</a:t>
            </a:r>
            <a:r>
              <a:rPr lang="en-US" sz="2400" i="1" dirty="0"/>
              <a:t> </a:t>
            </a:r>
            <a:r>
              <a:rPr lang="en-US" sz="2400" i="1" dirty="0" err="1" smtClean="0"/>
              <a:t>nghĩa</a:t>
            </a:r>
            <a:r>
              <a:rPr lang="en-US" sz="2400" i="1" dirty="0" smtClean="0"/>
              <a:t>…. </a:t>
            </a:r>
            <a:r>
              <a:rPr lang="en-US" sz="2400" i="1" dirty="0" err="1"/>
              <a:t>vào</a:t>
            </a:r>
            <a:r>
              <a:rPr lang="en-US" sz="2400" i="1" dirty="0"/>
              <a:t> </a:t>
            </a:r>
            <a:r>
              <a:rPr lang="en-US" sz="2400" i="1" dirty="0" err="1"/>
              <a:t>điều</a:t>
            </a:r>
            <a:r>
              <a:rPr lang="en-US" sz="2400" i="1" dirty="0"/>
              <a:t> </a:t>
            </a:r>
            <a:r>
              <a:rPr lang="en-US" sz="2400" i="1" dirty="0" err="1"/>
              <a:t>kiện</a:t>
            </a:r>
            <a:r>
              <a:rPr lang="en-US" sz="2400" i="1" dirty="0"/>
              <a:t> </a:t>
            </a:r>
            <a:r>
              <a:rPr lang="en-US" sz="2400" i="1" dirty="0" err="1"/>
              <a:t>cụ</a:t>
            </a:r>
            <a:r>
              <a:rPr lang="en-US" sz="2400" i="1" dirty="0"/>
              <a:t> </a:t>
            </a:r>
            <a:r>
              <a:rPr lang="en-US" sz="2400" i="1" dirty="0" err="1"/>
              <a:t>thể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nước</a:t>
            </a:r>
            <a:r>
              <a:rPr lang="en-US" sz="2400" i="1" dirty="0"/>
              <a:t> ta, </a:t>
            </a:r>
            <a:r>
              <a:rPr lang="en-US" sz="2400" i="1" dirty="0" err="1"/>
              <a:t>kế</a:t>
            </a:r>
            <a:r>
              <a:rPr lang="en-US" sz="2400" i="1" dirty="0"/>
              <a:t> </a:t>
            </a:r>
            <a:r>
              <a:rPr lang="en-US" sz="2400" i="1" dirty="0" err="1"/>
              <a:t>thừa</a:t>
            </a:r>
            <a:r>
              <a:rPr lang="en-US" sz="2400" i="1" dirty="0"/>
              <a:t>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phát</a:t>
            </a:r>
            <a:r>
              <a:rPr lang="en-US" sz="2400" i="1" dirty="0"/>
              <a:t> </a:t>
            </a:r>
            <a:r>
              <a:rPr lang="en-US" sz="2400" i="1" dirty="0" err="1"/>
              <a:t>triển</a:t>
            </a:r>
            <a:r>
              <a:rPr lang="en-US" sz="2400" i="1" dirty="0"/>
              <a:t> </a:t>
            </a:r>
            <a:r>
              <a:rPr lang="en-US" sz="2400" i="1" dirty="0" err="1"/>
              <a:t>các</a:t>
            </a:r>
            <a:r>
              <a:rPr lang="en-US" sz="2400" i="1" dirty="0"/>
              <a:t> </a:t>
            </a:r>
            <a:r>
              <a:rPr lang="en-US" sz="2400" i="1" dirty="0" err="1"/>
              <a:t>giá</a:t>
            </a:r>
            <a:r>
              <a:rPr lang="en-US" sz="2400" i="1" dirty="0"/>
              <a:t> </a:t>
            </a:r>
            <a:r>
              <a:rPr lang="en-US" sz="2400" i="1" dirty="0" err="1"/>
              <a:t>trị</a:t>
            </a:r>
            <a:r>
              <a:rPr lang="en-US" sz="2400" i="1" dirty="0"/>
              <a:t> </a:t>
            </a:r>
            <a:r>
              <a:rPr lang="en-US" sz="2400" i="1" dirty="0" err="1"/>
              <a:t>truyền</a:t>
            </a:r>
            <a:r>
              <a:rPr lang="en-US" sz="2400" i="1" dirty="0"/>
              <a:t> </a:t>
            </a:r>
            <a:r>
              <a:rPr lang="en-US" sz="2400" i="1" dirty="0" err="1"/>
              <a:t>thống</a:t>
            </a:r>
            <a:r>
              <a:rPr lang="en-US" sz="2400" i="1" dirty="0"/>
              <a:t> </a:t>
            </a:r>
            <a:r>
              <a:rPr lang="en-US" sz="2400" i="1" dirty="0" err="1"/>
              <a:t>tốt</a:t>
            </a:r>
            <a:r>
              <a:rPr lang="en-US" sz="2400" i="1" dirty="0"/>
              <a:t> </a:t>
            </a:r>
            <a:r>
              <a:rPr lang="en-US" sz="2400" i="1" dirty="0" err="1"/>
              <a:t>đẹp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dân</a:t>
            </a:r>
            <a:r>
              <a:rPr lang="en-US" sz="2400" i="1" dirty="0"/>
              <a:t> </a:t>
            </a:r>
            <a:r>
              <a:rPr lang="en-US" sz="2400" i="1" dirty="0" err="1"/>
              <a:t>tộc</a:t>
            </a:r>
            <a:r>
              <a:rPr lang="en-US" sz="2400" i="1" dirty="0"/>
              <a:t>, </a:t>
            </a:r>
            <a:r>
              <a:rPr lang="en-US" sz="2400" i="1" dirty="0" err="1"/>
              <a:t>tiếp</a:t>
            </a:r>
            <a:r>
              <a:rPr lang="en-US" sz="2400" i="1" dirty="0"/>
              <a:t> </a:t>
            </a:r>
            <a:r>
              <a:rPr lang="en-US" sz="2400" i="1" dirty="0" err="1"/>
              <a:t>thu</a:t>
            </a:r>
            <a:r>
              <a:rPr lang="en-US" sz="2400" i="1" dirty="0"/>
              <a:t> </a:t>
            </a:r>
            <a:r>
              <a:rPr lang="en-US" sz="2400" i="1" dirty="0" err="1"/>
              <a:t>tinh</a:t>
            </a:r>
            <a:r>
              <a:rPr lang="en-US" sz="2400" i="1" dirty="0"/>
              <a:t> </a:t>
            </a:r>
            <a:r>
              <a:rPr lang="en-US" sz="2400" i="1" dirty="0" err="1"/>
              <a:t>hoa</a:t>
            </a:r>
            <a:r>
              <a:rPr lang="en-US" sz="2400" i="1" dirty="0"/>
              <a:t> </a:t>
            </a:r>
            <a:r>
              <a:rPr lang="en-US" sz="2400" i="1" dirty="0" err="1"/>
              <a:t>văn</a:t>
            </a:r>
            <a:r>
              <a:rPr lang="en-US" sz="2400" i="1" dirty="0"/>
              <a:t> </a:t>
            </a:r>
            <a:r>
              <a:rPr lang="en-US" sz="2400" i="1" dirty="0" err="1"/>
              <a:t>hóa</a:t>
            </a:r>
            <a:r>
              <a:rPr lang="en-US" sz="2400" i="1" dirty="0"/>
              <a:t> </a:t>
            </a:r>
            <a:r>
              <a:rPr lang="en-US" sz="2400" i="1" dirty="0" err="1"/>
              <a:t>nhân</a:t>
            </a:r>
            <a:r>
              <a:rPr lang="en-US" sz="2400" i="1" dirty="0"/>
              <a:t> </a:t>
            </a:r>
            <a:r>
              <a:rPr lang="en-US" sz="2400" i="1" dirty="0" err="1"/>
              <a:t>loại</a:t>
            </a:r>
            <a:r>
              <a:rPr lang="en-US" sz="2400" i="1" dirty="0"/>
              <a:t>; </a:t>
            </a:r>
            <a:r>
              <a:rPr lang="en-US" sz="2400" i="1" dirty="0" err="1"/>
              <a:t>là</a:t>
            </a:r>
            <a:r>
              <a:rPr lang="en-US" sz="2400" i="1" dirty="0"/>
              <a:t> </a:t>
            </a:r>
            <a:r>
              <a:rPr lang="en-US" sz="2400" i="1" dirty="0" err="1"/>
              <a:t>tài</a:t>
            </a:r>
            <a:r>
              <a:rPr lang="en-US" sz="2400" i="1" dirty="0"/>
              <a:t> </a:t>
            </a:r>
            <a:r>
              <a:rPr lang="en-US" sz="2400" i="1" dirty="0" err="1"/>
              <a:t>sản</a:t>
            </a:r>
            <a:r>
              <a:rPr lang="en-US" sz="2400" i="1" dirty="0"/>
              <a:t> </a:t>
            </a:r>
            <a:r>
              <a:rPr lang="en-US" sz="2400" i="1" dirty="0" err="1"/>
              <a:t>tinh</a:t>
            </a:r>
            <a:r>
              <a:rPr lang="en-US" sz="2400" i="1" dirty="0"/>
              <a:t> </a:t>
            </a:r>
            <a:r>
              <a:rPr lang="en-US" sz="2400" i="1" dirty="0" err="1"/>
              <a:t>thần</a:t>
            </a:r>
            <a:r>
              <a:rPr lang="en-US" sz="2400" i="1" dirty="0"/>
              <a:t> </a:t>
            </a:r>
            <a:r>
              <a:rPr lang="en-US" sz="2400" i="1" dirty="0" err="1"/>
              <a:t>vô</a:t>
            </a:r>
            <a:r>
              <a:rPr lang="en-US" sz="2400" i="1" dirty="0"/>
              <a:t> </a:t>
            </a:r>
            <a:r>
              <a:rPr lang="en-US" sz="2400" i="1" dirty="0" err="1"/>
              <a:t>cùng</a:t>
            </a:r>
            <a:r>
              <a:rPr lang="en-US" sz="2400" i="1" dirty="0"/>
              <a:t> to </a:t>
            </a:r>
            <a:r>
              <a:rPr lang="en-US" sz="2400" i="1" dirty="0" err="1"/>
              <a:t>lớn</a:t>
            </a:r>
            <a:r>
              <a:rPr lang="en-US" sz="2400" i="1" dirty="0"/>
              <a:t>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quý</a:t>
            </a:r>
            <a:r>
              <a:rPr lang="en-US" sz="2400" i="1" dirty="0"/>
              <a:t> </a:t>
            </a:r>
            <a:r>
              <a:rPr lang="en-US" sz="2400" i="1" dirty="0" err="1"/>
              <a:t>giá</a:t>
            </a:r>
            <a:r>
              <a:rPr lang="en-US" sz="2400" i="1" dirty="0"/>
              <a:t> </a:t>
            </a:r>
            <a:r>
              <a:rPr lang="en-US" sz="2400" i="1" dirty="0" err="1"/>
              <a:t>của</a:t>
            </a:r>
            <a:r>
              <a:rPr lang="en-US" sz="2400" i="1" dirty="0"/>
              <a:t> </a:t>
            </a:r>
            <a:r>
              <a:rPr lang="en-US" sz="2400" i="1" dirty="0" err="1"/>
              <a:t>Đảng</a:t>
            </a:r>
            <a:r>
              <a:rPr lang="en-US" sz="2400" i="1" dirty="0"/>
              <a:t> </a:t>
            </a:r>
            <a:r>
              <a:rPr lang="en-US" sz="2400" i="1" dirty="0" err="1"/>
              <a:t>và</a:t>
            </a:r>
            <a:r>
              <a:rPr lang="en-US" sz="2400" i="1" dirty="0"/>
              <a:t> </a:t>
            </a:r>
            <a:r>
              <a:rPr lang="en-US" sz="2400" i="1" dirty="0" err="1"/>
              <a:t>dân</a:t>
            </a:r>
            <a:r>
              <a:rPr lang="en-US" sz="2400" i="1" dirty="0"/>
              <a:t> </a:t>
            </a:r>
            <a:r>
              <a:rPr lang="en-US" sz="2400" i="1" dirty="0" err="1"/>
              <a:t>tộc</a:t>
            </a:r>
            <a:r>
              <a:rPr lang="en-US" sz="2400" i="1" dirty="0"/>
              <a:t> </a:t>
            </a:r>
            <a:r>
              <a:rPr lang="en-US" sz="2400" i="1" dirty="0" smtClean="0"/>
              <a:t>ta”.</a:t>
            </a:r>
            <a:endParaRPr lang="en-US" sz="2400" dirty="0"/>
          </a:p>
          <a:p>
            <a:pPr algn="just"/>
            <a:endParaRPr lang="en-US" sz="2400" dirty="0">
              <a:solidFill>
                <a:srgbClr val="FF0000"/>
              </a:solidFill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387678925"/>
              </p:ext>
            </p:extLst>
          </p:nvPr>
        </p:nvGraphicFramePr>
        <p:xfrm>
          <a:off x="2487704" y="2312589"/>
          <a:ext cx="6333565" cy="38996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TextBox 4"/>
          <p:cNvSpPr txBox="1"/>
          <p:nvPr/>
        </p:nvSpPr>
        <p:spPr>
          <a:xfrm>
            <a:off x="2743199" y="2580256"/>
            <a:ext cx="457200" cy="52322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800" b="1" dirty="0" smtClean="0"/>
              <a:t>a</a:t>
            </a:r>
            <a:endParaRPr lang="en-US" sz="2800" b="1" dirty="0"/>
          </a:p>
        </p:txBody>
      </p:sp>
      <p:sp>
        <p:nvSpPr>
          <p:cNvPr id="6" name="TextBox 5"/>
          <p:cNvSpPr txBox="1"/>
          <p:nvPr/>
        </p:nvSpPr>
        <p:spPr>
          <a:xfrm>
            <a:off x="3065929" y="3547407"/>
            <a:ext cx="510989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/>
              <a:t>b</a:t>
            </a:r>
          </a:p>
        </p:txBody>
      </p:sp>
      <p:sp>
        <p:nvSpPr>
          <p:cNvPr id="7" name="TextBox 6"/>
          <p:cNvSpPr txBox="1"/>
          <p:nvPr/>
        </p:nvSpPr>
        <p:spPr>
          <a:xfrm>
            <a:off x="3052481" y="4468477"/>
            <a:ext cx="457200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en-US" sz="2400" b="1" dirty="0" smtClean="0"/>
              <a:t>c</a:t>
            </a:r>
            <a:endParaRPr lang="en-US" sz="2400" b="1" dirty="0"/>
          </a:p>
        </p:txBody>
      </p:sp>
      <p:sp>
        <p:nvSpPr>
          <p:cNvPr id="8" name="TextBox 7"/>
          <p:cNvSpPr txBox="1"/>
          <p:nvPr/>
        </p:nvSpPr>
        <p:spPr>
          <a:xfrm>
            <a:off x="2743199" y="5406346"/>
            <a:ext cx="403411" cy="46166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en-US" sz="2400" b="1" dirty="0" smtClean="0"/>
              <a:t>d</a:t>
            </a:r>
            <a:endParaRPr lang="en-US" sz="2400" b="1" dirty="0"/>
          </a:p>
        </p:txBody>
      </p:sp>
      <p:sp>
        <p:nvSpPr>
          <p:cNvPr id="9" name="Heart 8"/>
          <p:cNvSpPr/>
          <p:nvPr/>
        </p:nvSpPr>
        <p:spPr>
          <a:xfrm>
            <a:off x="2407023" y="2596600"/>
            <a:ext cx="995082" cy="7055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102106724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" grpId="0" animBg="1"/>
    </p:bld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Rectangle 2"/>
          <p:cNvSpPr/>
          <p:nvPr/>
        </p:nvSpPr>
        <p:spPr>
          <a:xfrm>
            <a:off x="591671" y="130433"/>
            <a:ext cx="11470341" cy="954107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just"/>
            <a:r>
              <a:rPr lang="en-US" sz="2800" b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2800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2: </a:t>
            </a:r>
            <a:r>
              <a:rPr lang="en-US" sz="2800" b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Trong</a:t>
            </a:r>
            <a:r>
              <a:rPr lang="en-US" sz="2800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tư</a:t>
            </a:r>
            <a:r>
              <a:rPr lang="en-US" sz="28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tưởng</a:t>
            </a:r>
            <a:r>
              <a:rPr lang="en-US" sz="28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Hồ</a:t>
            </a:r>
            <a:r>
              <a:rPr lang="en-US" sz="28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Chí</a:t>
            </a:r>
            <a:r>
              <a:rPr lang="en-US" sz="28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Minh,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nhiệm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vụ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hang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đầu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trên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hết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trước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hết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của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cách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mạng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Việt</a:t>
            </a:r>
            <a:r>
              <a:rPr lang="en-US" sz="2800" b="1" dirty="0">
                <a:solidFill>
                  <a:srgbClr val="FF0000"/>
                </a:solidFill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Nam</a:t>
            </a:r>
            <a:r>
              <a:rPr lang="en-US" sz="2800" b="1" dirty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</a:t>
            </a:r>
            <a:r>
              <a:rPr lang="en-US" sz="2800" b="1" dirty="0" err="1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là</a:t>
            </a:r>
            <a:r>
              <a:rPr lang="en-US" sz="2800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:</a:t>
            </a:r>
            <a:endParaRPr lang="en-US" sz="2800" b="1" dirty="0">
              <a:latin typeface="Arial" panose="020B060402020202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475020241"/>
              </p:ext>
            </p:extLst>
          </p:nvPr>
        </p:nvGraphicFramePr>
        <p:xfrm>
          <a:off x="2502647" y="1515428"/>
          <a:ext cx="7394389" cy="4912266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Heart 4"/>
          <p:cNvSpPr/>
          <p:nvPr/>
        </p:nvSpPr>
        <p:spPr>
          <a:xfrm>
            <a:off x="2380129" y="1735988"/>
            <a:ext cx="995082" cy="7055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256937788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5" grpId="0" animBg="1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468405" y="122974"/>
            <a:ext cx="11470341" cy="107542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en-US" sz="2800" b="1" dirty="0" err="1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Câu</a:t>
            </a:r>
            <a:r>
              <a:rPr lang="en-US" sz="2800" b="1" dirty="0" smtClean="0">
                <a:latin typeface="Arial" panose="020B0604020202020204" pitchFamily="34" charset="0"/>
                <a:ea typeface="Arial" panose="020B0604020202020204" pitchFamily="34" charset="0"/>
                <a:cs typeface="Arial" panose="020B0604020202020204" pitchFamily="34" charset="0"/>
              </a:rPr>
              <a:t> 3: </a:t>
            </a:r>
            <a:r>
              <a:rPr lang="en-US" sz="2800" b="1" dirty="0" err="1" smtClean="0"/>
              <a:t>Các</a:t>
            </a:r>
            <a:r>
              <a:rPr lang="en-US" sz="2800" b="1" dirty="0" smtClean="0"/>
              <a:t> </a:t>
            </a:r>
            <a:r>
              <a:rPr lang="en-US" sz="2800" b="1" dirty="0" err="1"/>
              <a:t>loại</a:t>
            </a:r>
            <a:r>
              <a:rPr lang="en-US" sz="2800" b="1" dirty="0"/>
              <a:t> </a:t>
            </a:r>
            <a:r>
              <a:rPr lang="en-US" sz="2800" b="1" dirty="0" err="1"/>
              <a:t>kẻ</a:t>
            </a:r>
            <a:r>
              <a:rPr lang="en-US" sz="2800" b="1" dirty="0"/>
              <a:t> </a:t>
            </a:r>
            <a:r>
              <a:rPr lang="en-US" sz="2800" b="1" dirty="0" err="1"/>
              <a:t>thù</a:t>
            </a:r>
            <a:r>
              <a:rPr lang="en-US" sz="2800" b="1" dirty="0"/>
              <a:t> </a:t>
            </a:r>
            <a:r>
              <a:rPr lang="en-US" sz="2800" b="1" dirty="0" err="1"/>
              <a:t>cần</a:t>
            </a:r>
            <a:r>
              <a:rPr lang="en-US" sz="2800" b="1" dirty="0"/>
              <a:t> </a:t>
            </a:r>
            <a:r>
              <a:rPr lang="en-US" sz="2800" b="1" dirty="0" err="1"/>
              <a:t>phải</a:t>
            </a:r>
            <a:r>
              <a:rPr lang="en-US" sz="2800" b="1" dirty="0"/>
              <a:t> </a:t>
            </a:r>
            <a:r>
              <a:rPr lang="en-US" sz="2800" b="1" dirty="0" err="1"/>
              <a:t>đánh</a:t>
            </a:r>
            <a:r>
              <a:rPr lang="en-US" sz="2800" b="1" dirty="0"/>
              <a:t> </a:t>
            </a:r>
            <a:r>
              <a:rPr lang="en-US" sz="2800" b="1" dirty="0" err="1"/>
              <a:t>đổ</a:t>
            </a:r>
            <a:r>
              <a:rPr lang="en-US" sz="2800" b="1" dirty="0"/>
              <a:t> </a:t>
            </a:r>
            <a:r>
              <a:rPr lang="en-US" sz="2800" b="1" dirty="0" err="1"/>
              <a:t>trong</a:t>
            </a:r>
            <a:r>
              <a:rPr lang="en-US" sz="2800" b="1" dirty="0"/>
              <a:t> </a:t>
            </a:r>
            <a:r>
              <a:rPr lang="en-US" sz="2800" b="1" dirty="0" err="1"/>
              <a:t>quá</a:t>
            </a:r>
            <a:r>
              <a:rPr lang="en-US" sz="2800" b="1" dirty="0"/>
              <a:t> </a:t>
            </a:r>
            <a:r>
              <a:rPr lang="en-US" sz="2800" b="1" dirty="0" err="1"/>
              <a:t>trình</a:t>
            </a:r>
            <a:r>
              <a:rPr lang="en-US" sz="2800" b="1" dirty="0"/>
              <a:t> </a:t>
            </a:r>
            <a:r>
              <a:rPr lang="en-US" sz="2800" b="1" dirty="0" err="1"/>
              <a:t>giải</a:t>
            </a:r>
            <a:r>
              <a:rPr lang="en-US" sz="2800" b="1" dirty="0"/>
              <a:t> </a:t>
            </a:r>
            <a:r>
              <a:rPr lang="en-US" sz="2800" b="1" dirty="0" err="1"/>
              <a:t>phóng</a:t>
            </a:r>
            <a:r>
              <a:rPr lang="en-US" sz="2800" b="1" dirty="0"/>
              <a:t> </a:t>
            </a:r>
            <a:r>
              <a:rPr lang="en-US" sz="2800" b="1" dirty="0" err="1"/>
              <a:t>dân</a:t>
            </a:r>
            <a:r>
              <a:rPr lang="en-US" sz="2800" b="1" dirty="0"/>
              <a:t> </a:t>
            </a:r>
            <a:r>
              <a:rPr lang="en-US" sz="2800" b="1" dirty="0" err="1"/>
              <a:t>tộc</a:t>
            </a:r>
            <a:r>
              <a:rPr lang="en-US" sz="2800" b="1" dirty="0"/>
              <a:t>, </a:t>
            </a:r>
            <a:r>
              <a:rPr lang="en-US" sz="2800" b="1" dirty="0" err="1"/>
              <a:t>giải</a:t>
            </a:r>
            <a:r>
              <a:rPr lang="en-US" sz="2800" b="1" dirty="0"/>
              <a:t> </a:t>
            </a:r>
            <a:r>
              <a:rPr lang="en-US" sz="2800" b="1" dirty="0" err="1"/>
              <a:t>phóng</a:t>
            </a:r>
            <a:r>
              <a:rPr lang="en-US" sz="2800" b="1" dirty="0"/>
              <a:t> </a:t>
            </a:r>
            <a:r>
              <a:rPr lang="en-US" sz="2800" b="1" dirty="0" err="1"/>
              <a:t>giai</a:t>
            </a:r>
            <a:r>
              <a:rPr lang="en-US" sz="2800" b="1" dirty="0"/>
              <a:t> </a:t>
            </a:r>
            <a:r>
              <a:rPr lang="en-US" sz="2800" b="1" dirty="0" err="1" smtClean="0"/>
              <a:t>cấp</a:t>
            </a:r>
            <a:r>
              <a:rPr lang="en-US" sz="2800" b="1" dirty="0"/>
              <a:t>.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  <a:p>
            <a:pPr>
              <a:lnSpc>
                <a:spcPts val="265"/>
              </a:lnSpc>
            </a:pPr>
            <a:r>
              <a:rPr lang="en-US" sz="2800" b="1" dirty="0">
                <a:latin typeface="Times New Roman" panose="02020603050405020304" pitchFamily="18" charset="0"/>
                <a:ea typeface="Times New Roman" panose="02020603050405020304" pitchFamily="18" charset="0"/>
                <a:cs typeface="Arial" panose="020B0604020202020204" pitchFamily="34" charset="0"/>
              </a:rPr>
              <a:t> </a:t>
            </a:r>
            <a:endParaRPr lang="en-US" sz="2800" b="1" dirty="0">
              <a:latin typeface="Calibri" panose="020F0502020204030204" pitchFamily="34" charset="0"/>
              <a:ea typeface="Calibri" panose="020F0502020204030204" pitchFamily="34" charset="0"/>
              <a:cs typeface="Arial" panose="020B0604020202020204" pitchFamily="34" charset="0"/>
            </a:endParaRPr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4285403783"/>
              </p:ext>
            </p:extLst>
          </p:nvPr>
        </p:nvGraphicFramePr>
        <p:xfrm>
          <a:off x="2721533" y="1467338"/>
          <a:ext cx="6964083" cy="4591921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Heart 4"/>
          <p:cNvSpPr/>
          <p:nvPr/>
        </p:nvSpPr>
        <p:spPr>
          <a:xfrm>
            <a:off x="2632631" y="3763298"/>
            <a:ext cx="995082" cy="7055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103363546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A536333-769D-4FA3-8F48-6E1DBF19A1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9A536333-769D-4FA3-8F48-6E1DBF19A1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3">
                                            <p:graphicEl>
                                              <a:dgm id="{9A536333-769D-4FA3-8F48-6E1DBF19A1D5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A41505E5-7375-4108-8F0A-762D784E0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A41505E5-7375-4108-8F0A-762D784E0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3">
                                            <p:graphicEl>
                                              <a:dgm id="{A41505E5-7375-4108-8F0A-762D784E0F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63ABBFA9-A996-41A9-AB9C-A2A52BB6DC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dgm id="{63ABBFA9-A996-41A9-AB9C-A2A52BB6DC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3">
                                            <p:graphicEl>
                                              <a:dgm id="{63ABBFA9-A996-41A9-AB9C-A2A52BB6DC3A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5ADCB0F-1CB8-4327-9B64-30A4934201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graphicEl>
                                              <a:dgm id="{75ADCB0F-1CB8-4327-9B64-30A4934201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3">
                                            <p:graphicEl>
                                              <a:dgm id="{75ADCB0F-1CB8-4327-9B64-30A493420169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86EE053F-FE5F-4457-9DB5-AD26B764E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86EE053F-FE5F-4457-9DB5-AD26B764E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3">
                                            <p:graphicEl>
                                              <a:dgm id="{86EE053F-FE5F-4457-9DB5-AD26B764E9B0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C749808-0641-45CA-B43F-96170A1C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0C749808-0641-45CA-B43F-96170A1C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3">
                                            <p:graphicEl>
                                              <a:dgm id="{0C749808-0641-45CA-B43F-96170A1CF74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0A205985-03EC-46E1-B651-D5290B26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graphicEl>
                                              <a:dgm id="{0A205985-03EC-46E1-B651-D5290B26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3">
                                            <p:graphicEl>
                                              <a:dgm id="{0A205985-03EC-46E1-B651-D5290B266D28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18875CB3-1DA7-468A-9405-14F9E1883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graphicEl>
                                              <a:dgm id="{18875CB3-1DA7-468A-9405-14F9E1883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3">
                                            <p:graphicEl>
                                              <a:dgm id="{18875CB3-1DA7-468A-9405-14F9E188340D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 uiExpand="1">
        <p:bldSub>
          <a:bldDgm bld="one"/>
        </p:bldSub>
      </p:bldGraphic>
      <p:bldP spid="5" grpId="0" animBg="1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Rectangle 1"/>
          <p:cNvSpPr/>
          <p:nvPr/>
        </p:nvSpPr>
        <p:spPr>
          <a:xfrm>
            <a:off x="186501" y="260070"/>
            <a:ext cx="11755077" cy="523220"/>
          </a:xfrm>
          <a:prstGeom prst="rect">
            <a:avLst/>
          </a:prstGeom>
        </p:spPr>
        <p:txBody>
          <a:bodyPr wrap="none">
            <a:spAutoFit/>
          </a:bodyPr>
          <a:lstStyle/>
          <a:p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Câu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4: Theo </a:t>
            </a: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Hồ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</a:t>
            </a: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Chí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 Minh, 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c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on </a:t>
            </a:r>
            <a:r>
              <a:rPr lang="vi-VN" sz="2800" b="1" dirty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đường đi lên chủ nghĩa xã </a:t>
            </a:r>
            <a:r>
              <a:rPr lang="vi-VN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hội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ở </a:t>
            </a:r>
            <a:r>
              <a:rPr lang="en-US" sz="2800" b="1" dirty="0" err="1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nước</a:t>
            </a:r>
            <a:r>
              <a:rPr lang="en-US" sz="2800" b="1" dirty="0" smtClean="0">
                <a:solidFill>
                  <a:srgbClr val="FF0000"/>
                </a:solidFill>
                <a:latin typeface="Times New Roman" panose="02020603050405020304" pitchFamily="18" charset="0"/>
                <a:ea typeface="Calibri" panose="020F0502020204030204" pitchFamily="34" charset="0"/>
              </a:rPr>
              <a:t> ta </a:t>
            </a:r>
            <a:r>
              <a:rPr lang="en-US" sz="2800" b="1" dirty="0" err="1" smtClean="0">
                <a:latin typeface="Times New Roman" panose="02020603050405020304" pitchFamily="18" charset="0"/>
                <a:ea typeface="Calibri" panose="020F0502020204030204" pitchFamily="34" charset="0"/>
              </a:rPr>
              <a:t>để</a:t>
            </a:r>
            <a:r>
              <a:rPr lang="en-US" sz="2800" b="1" dirty="0" smtClean="0">
                <a:latin typeface="Times New Roman" panose="02020603050405020304" pitchFamily="18" charset="0"/>
                <a:ea typeface="Calibri" panose="020F0502020204030204" pitchFamily="34" charset="0"/>
              </a:rPr>
              <a:t>: </a:t>
            </a:r>
            <a:endParaRPr lang="en-US" sz="2800" b="1" dirty="0"/>
          </a:p>
        </p:txBody>
      </p:sp>
      <p:graphicFrame>
        <p:nvGraphicFramePr>
          <p:cNvPr id="3" name="Diagram 2"/>
          <p:cNvGraphicFramePr/>
          <p:nvPr>
            <p:extLst>
              <p:ext uri="{D42A27DB-BD31-4B8C-83A1-F6EECF244321}">
                <p14:modId xmlns:p14="http://schemas.microsoft.com/office/powerpoint/2010/main" val="3483162178"/>
              </p:ext>
            </p:extLst>
          </p:nvPr>
        </p:nvGraphicFramePr>
        <p:xfrm>
          <a:off x="2166471" y="1439333"/>
          <a:ext cx="8128000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4" name="Heart 3"/>
          <p:cNvSpPr/>
          <p:nvPr/>
        </p:nvSpPr>
        <p:spPr>
          <a:xfrm>
            <a:off x="2166471" y="5538310"/>
            <a:ext cx="995082" cy="7055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405805179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3A776F87-3535-408E-9126-2D22BADC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2" dur="500" fill="hold"/>
                                        <p:tgtEl>
                                          <p:spTgt spid="3">
                                            <p:graphicEl>
                                              <a:dgm id="{3A776F87-3535-408E-9126-2D22BADC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3">
                                            <p:graphicEl>
                                              <a:dgm id="{3A776F87-3535-408E-9126-2D22BADC3DAC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>
                      <p:stCondLst>
                        <p:cond delay="indefinite"/>
                      </p:stCondLst>
                      <p:childTnLst>
                        <p:par>
                          <p:cTn id="15" fill="hold">
                            <p:stCondLst>
                              <p:cond delay="0"/>
                            </p:stCondLst>
                            <p:childTnLst>
                              <p:par>
                                <p:cTn id="1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8BD1B01-499E-489F-AAC4-60A6547386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8" dur="500" fill="hold"/>
                                        <p:tgtEl>
                                          <p:spTgt spid="3">
                                            <p:graphicEl>
                                              <a:dgm id="{E8BD1B01-499E-489F-AAC4-60A6547386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3">
                                            <p:graphicEl>
                                              <a:dgm id="{E8BD1B01-499E-489F-AAC4-60A6547386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>
                      <p:stCondLst>
                        <p:cond delay="indefinite"/>
                      </p:stCondLst>
                      <p:childTnLst>
                        <p:par>
                          <p:cTn id="21" fill="hold">
                            <p:stCondLst>
                              <p:cond delay="0"/>
                            </p:stCondLst>
                            <p:childTnLst>
                              <p:par>
                                <p:cTn id="2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9094C106-BE7A-404C-851F-6BFC5F62C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4" dur="500" fill="hold"/>
                                        <p:tgtEl>
                                          <p:spTgt spid="3">
                                            <p:graphicEl>
                                              <a:dgm id="{9094C106-BE7A-404C-851F-6BFC5F62C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3">
                                            <p:graphicEl>
                                              <a:dgm id="{9094C106-BE7A-404C-851F-6BFC5F62C646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>
                      <p:stCondLst>
                        <p:cond delay="indefinite"/>
                      </p:stCondLst>
                      <p:childTnLst>
                        <p:par>
                          <p:cTn id="27" fill="hold">
                            <p:stCondLst>
                              <p:cond delay="0"/>
                            </p:stCondLst>
                            <p:childTnLst>
                              <p:par>
                                <p:cTn id="28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4FAEA3B4-FEFB-4B94-AEFE-3EC22B107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0" dur="500" fill="hold"/>
                                        <p:tgtEl>
                                          <p:spTgt spid="3">
                                            <p:graphicEl>
                                              <a:dgm id="{4FAEA3B4-FEFB-4B94-AEFE-3EC22B107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3">
                                            <p:graphicEl>
                                              <a:dgm id="{4FAEA3B4-FEFB-4B94-AEFE-3EC22B107C6F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>
                      <p:stCondLst>
                        <p:cond delay="indefinite"/>
                      </p:stCondLst>
                      <p:childTnLst>
                        <p:par>
                          <p:cTn id="33" fill="hold">
                            <p:stCondLst>
                              <p:cond delay="0"/>
                            </p:stCondLst>
                            <p:childTnLst>
                              <p:par>
                                <p:cTn id="34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5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757578B6-0923-4C8C-AD96-E9665415E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6" dur="500" fill="hold"/>
                                        <p:tgtEl>
                                          <p:spTgt spid="3">
                                            <p:graphicEl>
                                              <a:dgm id="{757578B6-0923-4C8C-AD96-E9665415E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3">
                                            <p:graphicEl>
                                              <a:dgm id="{757578B6-0923-4C8C-AD96-E9665415E1C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BE0B3E79-2F49-40FF-97BB-3B59930BE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2" dur="500" fill="hold"/>
                                        <p:tgtEl>
                                          <p:spTgt spid="3">
                                            <p:graphicEl>
                                              <a:dgm id="{BE0B3E79-2F49-40FF-97BB-3B59930BE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3">
                                            <p:graphicEl>
                                              <a:dgm id="{BE0B3E79-2F49-40FF-97BB-3B59930BE46B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>
                      <p:stCondLst>
                        <p:cond delay="indefinite"/>
                      </p:stCondLst>
                      <p:childTnLst>
                        <p:par>
                          <p:cTn id="45" fill="hold">
                            <p:stCondLst>
                              <p:cond delay="0"/>
                            </p:stCondLst>
                            <p:childTnLst>
                              <p:par>
                                <p:cTn id="46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E9583444-06F7-4CDF-983A-AFC12D5CC7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8" dur="500" fill="hold"/>
                                        <p:tgtEl>
                                          <p:spTgt spid="3">
                                            <p:graphicEl>
                                              <a:dgm id="{E9583444-06F7-4CDF-983A-AFC12D5CC7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3">
                                            <p:graphicEl>
                                              <a:dgm id="{E9583444-06F7-4CDF-983A-AFC12D5CC7F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0" fill="hold">
                      <p:stCondLst>
                        <p:cond delay="indefinite"/>
                      </p:stCondLst>
                      <p:childTnLst>
                        <p:par>
                          <p:cTn id="51" fill="hold">
                            <p:stCondLst>
                              <p:cond delay="0"/>
                            </p:stCondLst>
                            <p:childTnLst>
                              <p:par>
                                <p:cTn id="52" presetID="2" presetClass="entr" presetSubtype="8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3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">
                                            <p:graphicEl>
                                              <a:dgm id="{590E1771-ABB3-42E1-A229-59EBF6A3A3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4" dur="500" fill="hold"/>
                                        <p:tgtEl>
                                          <p:spTgt spid="3">
                                            <p:graphicEl>
                                              <a:dgm id="{590E1771-ABB3-42E1-A229-59EBF6A3A3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3">
                                            <p:graphicEl>
                                              <a:dgm id="{590E1771-ABB3-42E1-A229-59EBF6A3A34E}"/>
                                            </p:graphicEl>
                                          </p:spTgt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y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6" fill="hold">
                      <p:stCondLst>
                        <p:cond delay="indefinite"/>
                      </p:stCondLst>
                      <p:childTnLst>
                        <p:par>
                          <p:cTn id="57" fill="hold">
                            <p:stCondLst>
                              <p:cond delay="0"/>
                            </p:stCondLst>
                            <p:childTnLst>
                              <p:par>
                                <p:cTn id="58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9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0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3" grpId="0">
        <p:bldSub>
          <a:bldDgm bld="one"/>
        </p:bldSub>
      </p:bldGraphic>
      <p:bldP spid="4" grpId="0" animBg="1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807791" y="0"/>
            <a:ext cx="10517746" cy="759853"/>
          </a:xfrm>
        </p:spPr>
        <p:txBody>
          <a:bodyPr>
            <a:normAutofit fontScale="90000"/>
          </a:bodyPr>
          <a:lstStyle/>
          <a:p>
            <a:pPr marL="0" marR="0">
              <a:lnSpc>
                <a:spcPct val="15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2800" b="1" dirty="0" err="1" smtClean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Câu</a:t>
            </a:r>
            <a:r>
              <a:rPr lang="en-US" sz="2800" b="1" dirty="0" smtClean="0">
                <a:solidFill>
                  <a:srgbClr val="FF0000"/>
                </a:solidFill>
                <a:effectLst/>
                <a:latin typeface="+mn-lt"/>
                <a:ea typeface="Calibri" panose="020F0502020204030204" pitchFamily="34" charset="0"/>
                <a:cs typeface="Times New Roman" panose="02020603050405020304" pitchFamily="18" charset="0"/>
              </a:rPr>
              <a:t> 5: </a:t>
            </a:r>
            <a:r>
              <a:rPr lang="en-US" sz="2800" b="1" dirty="0" smtClean="0">
                <a:latin typeface="+mn-lt"/>
              </a:rPr>
              <a:t>Theo </a:t>
            </a:r>
            <a:r>
              <a:rPr lang="en-US" sz="2800" b="1" dirty="0" err="1">
                <a:latin typeface="+mn-lt"/>
              </a:rPr>
              <a:t>Hồ</a:t>
            </a:r>
            <a:r>
              <a:rPr lang="en-US" sz="2800" b="1" dirty="0">
                <a:latin typeface="+mn-lt"/>
              </a:rPr>
              <a:t> </a:t>
            </a:r>
            <a:r>
              <a:rPr lang="en-US" sz="2800" b="1" dirty="0" err="1">
                <a:latin typeface="+mn-lt"/>
              </a:rPr>
              <a:t>Chí</a:t>
            </a:r>
            <a:r>
              <a:rPr lang="en-US" sz="2800" b="1" dirty="0">
                <a:latin typeface="+mn-lt"/>
              </a:rPr>
              <a:t> Minh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muốn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xây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chủ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nghĩa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xã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hội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,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trước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hết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cần</a:t>
            </a:r>
            <a:r>
              <a:rPr lang="en-US" sz="2800" b="1" dirty="0">
                <a:solidFill>
                  <a:srgbClr val="FF0000"/>
                </a:solidFill>
                <a:latin typeface="+mn-lt"/>
              </a:rPr>
              <a:t> </a:t>
            </a:r>
            <a:r>
              <a:rPr lang="en-US" sz="2800" b="1" dirty="0" err="1">
                <a:solidFill>
                  <a:srgbClr val="FF0000"/>
                </a:solidFill>
                <a:latin typeface="+mn-lt"/>
              </a:rPr>
              <a:t>có</a:t>
            </a:r>
            <a:r>
              <a:rPr lang="en-US" sz="2800" b="1" dirty="0">
                <a:latin typeface="+mn-lt"/>
              </a:rPr>
              <a:t>:</a:t>
            </a:r>
            <a:endParaRPr lang="en-US" sz="2800" b="1" dirty="0">
              <a:solidFill>
                <a:srgbClr val="FF0000"/>
              </a:solidFill>
              <a:latin typeface="+mn-lt"/>
            </a:endParaRPr>
          </a:p>
        </p:txBody>
      </p:sp>
      <p:graphicFrame>
        <p:nvGraphicFramePr>
          <p:cNvPr id="4" name="Diagram 3"/>
          <p:cNvGraphicFramePr/>
          <p:nvPr>
            <p:extLst>
              <p:ext uri="{D42A27DB-BD31-4B8C-83A1-F6EECF244321}">
                <p14:modId xmlns:p14="http://schemas.microsoft.com/office/powerpoint/2010/main" val="188701168"/>
              </p:ext>
            </p:extLst>
          </p:nvPr>
        </p:nvGraphicFramePr>
        <p:xfrm>
          <a:off x="2049171" y="1439333"/>
          <a:ext cx="8034987" cy="541866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2" r:lo="rId3" r:qs="rId4" r:cs="rId5"/>
          </a:graphicData>
        </a:graphic>
      </p:graphicFrame>
      <p:sp>
        <p:nvSpPr>
          <p:cNvPr id="5" name="Heart 4"/>
          <p:cNvSpPr/>
          <p:nvPr/>
        </p:nvSpPr>
        <p:spPr>
          <a:xfrm>
            <a:off x="2148537" y="4314628"/>
            <a:ext cx="995082" cy="705541"/>
          </a:xfrm>
          <a:prstGeom prst="heart">
            <a:avLst/>
          </a:prstGeom>
          <a:solidFill>
            <a:srgbClr val="FF000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/>
          </a:p>
        </p:txBody>
      </p:sp>
    </p:spTree>
    <p:extLst>
      <p:ext uri="{BB962C8B-B14F-4D97-AF65-F5344CB8AC3E}">
        <p14:creationId xmlns:p14="http://schemas.microsoft.com/office/powerpoint/2010/main" val="79985294"/>
      </p:ext>
    </p:extLst>
  </p:cSld>
  <p:clrMapOvr>
    <a:masterClrMapping/>
  </p:clrMapOvr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7" dur="500"/>
                                        <p:tgtEl>
                                          <p:spTgt spid="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>
                      <p:stCondLst>
                        <p:cond delay="indefinite"/>
                      </p:stCondLst>
                      <p:childTnLst>
                        <p:par>
                          <p:cTn id="9" fill="hold">
                            <p:stCondLst>
                              <p:cond delay="0"/>
                            </p:stCondLst>
                            <p:childTnLst>
                              <p:par>
                                <p:cTn id="1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918B2A63-6EDE-4361-A3AD-29DB4151E463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2" dur="500"/>
                                        <p:tgtEl>
                                          <p:spTgt spid="4">
                                            <p:graphicEl>
                                              <a:dgm id="{918B2A63-6EDE-4361-A3AD-29DB4151E463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>
                      <p:stCondLst>
                        <p:cond delay="indefinite"/>
                      </p:stCondLst>
                      <p:childTnLst>
                        <p:par>
                          <p:cTn id="14" fill="hold">
                            <p:stCondLst>
                              <p:cond delay="0"/>
                            </p:stCondLst>
                            <p:childTnLst>
                              <p:par>
                                <p:cTn id="1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5120AABC-3282-4388-819A-10A6C20A8727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17" dur="500"/>
                                        <p:tgtEl>
                                          <p:spTgt spid="4">
                                            <p:graphicEl>
                                              <a:dgm id="{5120AABC-3282-4388-819A-10A6C20A8727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8" fill="hold">
                      <p:stCondLst>
                        <p:cond delay="indefinite"/>
                      </p:stCondLst>
                      <p:childTnLst>
                        <p:par>
                          <p:cTn id="19" fill="hold">
                            <p:stCondLst>
                              <p:cond delay="0"/>
                            </p:stCondLst>
                            <p:childTnLst>
                              <p:par>
                                <p:cTn id="2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7105280-B1EA-4CB3-98EE-6BAB9FCC32B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2" dur="500"/>
                                        <p:tgtEl>
                                          <p:spTgt spid="4">
                                            <p:graphicEl>
                                              <a:dgm id="{37105280-B1EA-4CB3-98EE-6BAB9FCC32B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3" fill="hold">
                      <p:stCondLst>
                        <p:cond delay="indefinite"/>
                      </p:stCondLst>
                      <p:childTnLst>
                        <p:par>
                          <p:cTn id="24" fill="hold">
                            <p:stCondLst>
                              <p:cond delay="0"/>
                            </p:stCondLst>
                            <p:childTnLst>
                              <p:par>
                                <p:cTn id="2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7E5840FE-4A6E-4151-9216-4F7532B5500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27" dur="500"/>
                                        <p:tgtEl>
                                          <p:spTgt spid="4">
                                            <p:graphicEl>
                                              <a:dgm id="{7E5840FE-4A6E-4151-9216-4F7532B5500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8" fill="hold">
                      <p:stCondLst>
                        <p:cond delay="indefinite"/>
                      </p:stCondLst>
                      <p:childTnLst>
                        <p:par>
                          <p:cTn id="29" fill="hold">
                            <p:stCondLst>
                              <p:cond delay="0"/>
                            </p:stCondLst>
                            <p:childTnLst>
                              <p:par>
                                <p:cTn id="3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35E9CA43-9A2E-4A4F-821F-2FA2292DF13D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2" dur="500"/>
                                        <p:tgtEl>
                                          <p:spTgt spid="4">
                                            <p:graphicEl>
                                              <a:dgm id="{35E9CA43-9A2E-4A4F-821F-2FA2292DF13D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06A07613-8CA2-42F7-B570-4991206AB216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37" dur="500"/>
                                        <p:tgtEl>
                                          <p:spTgt spid="4">
                                            <p:graphicEl>
                                              <a:dgm id="{06A07613-8CA2-42F7-B570-4991206AB216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>
                      <p:stCondLst>
                        <p:cond delay="indefinite"/>
                      </p:stCondLst>
                      <p:childTnLst>
                        <p:par>
                          <p:cTn id="39" fill="hold">
                            <p:stCondLst>
                              <p:cond delay="0"/>
                            </p:stCondLst>
                            <p:childTnLst>
                              <p:par>
                                <p:cTn id="40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E65B033D-B2BE-4761-A195-D96DBB2311A2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2" dur="500"/>
                                        <p:tgtEl>
                                          <p:spTgt spid="4">
                                            <p:graphicEl>
                                              <a:dgm id="{E65B033D-B2BE-4761-A195-D96DBB2311A2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3" fill="hold">
                      <p:stCondLst>
                        <p:cond delay="indefinite"/>
                      </p:stCondLst>
                      <p:childTnLst>
                        <p:par>
                          <p:cTn id="44" fill="hold">
                            <p:stCondLst>
                              <p:cond delay="0"/>
                            </p:stCondLst>
                            <p:childTnLst>
                              <p:par>
                                <p:cTn id="45" presetID="10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4">
                                            <p:graphicEl>
                                              <a:dgm id="{C1C11CFA-BC7F-432B-A868-9B29E4D1BF2E}"/>
                                            </p:graphic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fade">
                                      <p:cBhvr>
                                        <p:cTn id="47" dur="500"/>
                                        <p:tgtEl>
                                          <p:spTgt spid="4">
                                            <p:graphicEl>
                                              <a:dgm id="{C1C11CFA-BC7F-432B-A868-9B29E4D1BF2E}"/>
                                            </p:graphic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8" fill="hold">
                      <p:stCondLst>
                        <p:cond delay="indefinite"/>
                      </p:stCondLst>
                      <p:childTnLst>
                        <p:par>
                          <p:cTn id="49" fill="hold">
                            <p:stCondLst>
                              <p:cond delay="0"/>
                            </p:stCondLst>
                            <p:childTnLst>
                              <p:par>
                                <p:cTn id="50" presetID="2" presetClass="entr" presetSubtype="9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2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w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3" dur="500" fill="hold"/>
                                        <p:tgtEl>
                                          <p:spTgt spid="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0-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" grpId="0"/>
      <p:bldGraphic spid="4" grpId="0">
        <p:bldSub>
          <a:bldDgm bld="one"/>
        </p:bldSub>
      </p:bldGraphic>
      <p:bldP spid="5" grpId="0" animBg="1"/>
    </p:bldLst>
  </p:timing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93</TotalTime>
  <Words>368</Words>
  <Application>Microsoft Office PowerPoint</Application>
  <PresentationFormat>Custom</PresentationFormat>
  <Paragraphs>30</Paragraphs>
  <Slides>5</Slides>
  <Notes>0</Notes>
  <HiddenSlides>0</HiddenSlides>
  <MMClips>0</MMClip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5</vt:i4>
      </vt:variant>
    </vt:vector>
  </HeadingPairs>
  <TitlesOfParts>
    <vt:vector size="6" baseType="lpstr">
      <vt:lpstr>Office Theme</vt:lpstr>
      <vt:lpstr>PowerPoint Presentation</vt:lpstr>
      <vt:lpstr>PowerPoint Presentation</vt:lpstr>
      <vt:lpstr>PowerPoint Presentation</vt:lpstr>
      <vt:lpstr>PowerPoint Presentation</vt:lpstr>
      <vt:lpstr>Câu 5: Theo Hồ Chí Minh muốn xây chủ nghĩa xã hội, trước hết cần có:</vt:lpstr>
    </vt:vector>
  </TitlesOfParts>
  <Company/>
  <LinksUpToDate>false</LinksUpToDate>
  <SharedDoc>false</SharedDoc>
  <HyperlinksChanged>false</HyperlinksChanged>
  <AppVersion>14.0000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Câu 1: Tổ chức tiền thân của Đảng cộng sản Việt Nam là:</dc:title>
  <dc:creator>USER</dc:creator>
  <cp:lastModifiedBy>Dell E7450</cp:lastModifiedBy>
  <cp:revision>10</cp:revision>
  <dcterms:created xsi:type="dcterms:W3CDTF">2019-12-09T07:19:19Z</dcterms:created>
  <dcterms:modified xsi:type="dcterms:W3CDTF">2020-10-27T02:04:38Z</dcterms:modified>
</cp:coreProperties>
</file>